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xlsb" ContentType="application/vnd.ms-excel.sheet.binary.macroEnabled.12"/>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5.xml" ContentType="application/vnd.openxmlformats-officedocument.presentationml.tags+xml"/>
  <Override PartName="/ppt/notesSlides/notesSlide1.xml" ContentType="application/vnd.openxmlformats-officedocument.presentationml.notesSlide+xml"/>
  <Override PartName="/ppt/tags/tag6.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charts/chart1.xml" ContentType="application/vnd.openxmlformats-officedocument.drawingml.chart+xml"/>
  <Override PartName="/ppt/charts/chart2.xml" ContentType="application/vnd.openxmlformats-officedocument.drawingml.chart+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charts/chart3.xml" ContentType="application/vnd.openxmlformats-officedocument.drawingml.chart+xml"/>
  <Override PartName="/ppt/charts/chart4.xml" ContentType="application/vnd.openxmlformats-officedocument.drawingml.chart+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charts/chart5.xml" ContentType="application/vnd.openxmlformats-officedocument.drawingml.chart+xml"/>
  <Override PartName="/ppt/charts/chart6.xml" ContentType="application/vnd.openxmlformats-officedocument.drawingml.chart+xml"/>
  <Override PartName="/ppt/notesSlides/notesSlide4.xml" ContentType="application/vnd.openxmlformats-officedocument.presentationml.notesSlide+xml"/>
  <Override PartName="/ppt/tags/tag403.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tags/tag493.xml" ContentType="application/vnd.openxmlformats-officedocument.presentationml.tags+xml"/>
  <Override PartName="/ppt/tags/tag494.xml" ContentType="application/vnd.openxmlformats-officedocument.presentationml.tags+xml"/>
  <Override PartName="/ppt/tags/tag495.xml" ContentType="application/vnd.openxmlformats-officedocument.presentationml.tags+xml"/>
  <Override PartName="/ppt/tags/tag496.xml" ContentType="application/vnd.openxmlformats-officedocument.presentationml.tags+xml"/>
  <Override PartName="/ppt/tags/tag497.xml" ContentType="application/vnd.openxmlformats-officedocument.presentationml.tags+xml"/>
  <Override PartName="/ppt/tags/tag498.xml" ContentType="application/vnd.openxmlformats-officedocument.presentationml.tags+xml"/>
  <Override PartName="/ppt/tags/tag499.xml" ContentType="application/vnd.openxmlformats-officedocument.presentationml.tags+xml"/>
  <Override PartName="/ppt/tags/tag500.xml" ContentType="application/vnd.openxmlformats-officedocument.presentationml.tags+xml"/>
  <Override PartName="/ppt/tags/tag501.xml" ContentType="application/vnd.openxmlformats-officedocument.presentationml.tags+xml"/>
  <Override PartName="/ppt/tags/tag502.xml" ContentType="application/vnd.openxmlformats-officedocument.presentationml.tags+xml"/>
  <Override PartName="/ppt/tags/tag503.xml" ContentType="application/vnd.openxmlformats-officedocument.presentationml.tags+xml"/>
  <Override PartName="/ppt/tags/tag504.xml" ContentType="application/vnd.openxmlformats-officedocument.presentationml.tags+xml"/>
  <Override PartName="/ppt/tags/tag505.xml" ContentType="application/vnd.openxmlformats-officedocument.presentationml.tags+xml"/>
  <Override PartName="/ppt/tags/tag506.xml" ContentType="application/vnd.openxmlformats-officedocument.presentationml.tags+xml"/>
  <Override PartName="/ppt/tags/tag507.xml" ContentType="application/vnd.openxmlformats-officedocument.presentationml.tags+xml"/>
  <Override PartName="/ppt/tags/tag508.xml" ContentType="application/vnd.openxmlformats-officedocument.presentationml.tags+xml"/>
  <Override PartName="/ppt/tags/tag509.xml" ContentType="application/vnd.openxmlformats-officedocument.presentationml.tags+xml"/>
  <Override PartName="/ppt/tags/tag510.xml" ContentType="application/vnd.openxmlformats-officedocument.presentationml.tags+xml"/>
  <Override PartName="/ppt/tags/tag511.xml" ContentType="application/vnd.openxmlformats-officedocument.presentationml.tags+xml"/>
  <Override PartName="/ppt/tags/tag512.xml" ContentType="application/vnd.openxmlformats-officedocument.presentationml.tags+xml"/>
  <Override PartName="/ppt/tags/tag513.xml" ContentType="application/vnd.openxmlformats-officedocument.presentationml.tags+xml"/>
  <Override PartName="/ppt/tags/tag514.xml" ContentType="application/vnd.openxmlformats-officedocument.presentationml.tags+xml"/>
  <Override PartName="/ppt/tags/tag515.xml" ContentType="application/vnd.openxmlformats-officedocument.presentationml.tags+xml"/>
  <Override PartName="/ppt/tags/tag516.xml" ContentType="application/vnd.openxmlformats-officedocument.presentationml.tags+xml"/>
  <Override PartName="/ppt/tags/tag517.xml" ContentType="application/vnd.openxmlformats-officedocument.presentationml.tags+xml"/>
  <Override PartName="/ppt/tags/tag518.xml" ContentType="application/vnd.openxmlformats-officedocument.presentationml.tags+xml"/>
  <Override PartName="/ppt/tags/tag519.xml" ContentType="application/vnd.openxmlformats-officedocument.presentationml.tags+xml"/>
  <Override PartName="/ppt/tags/tag520.xml" ContentType="application/vnd.openxmlformats-officedocument.presentationml.tags+xml"/>
  <Override PartName="/ppt/tags/tag521.xml" ContentType="application/vnd.openxmlformats-officedocument.presentationml.tags+xml"/>
  <Override PartName="/ppt/tags/tag522.xml" ContentType="application/vnd.openxmlformats-officedocument.presentationml.tags+xml"/>
  <Override PartName="/ppt/tags/tag523.xml" ContentType="application/vnd.openxmlformats-officedocument.presentationml.tags+xml"/>
  <Override PartName="/ppt/tags/tag524.xml" ContentType="application/vnd.openxmlformats-officedocument.presentationml.tags+xml"/>
  <Override PartName="/ppt/tags/tag525.xml" ContentType="application/vnd.openxmlformats-officedocument.presentationml.tags+xml"/>
  <Override PartName="/ppt/tags/tag526.xml" ContentType="application/vnd.openxmlformats-officedocument.presentationml.tags+xml"/>
  <Override PartName="/ppt/tags/tag527.xml" ContentType="application/vnd.openxmlformats-officedocument.presentationml.tags+xml"/>
  <Override PartName="/ppt/tags/tag528.xml" ContentType="application/vnd.openxmlformats-officedocument.presentationml.tags+xml"/>
  <Override PartName="/ppt/tags/tag529.xml" ContentType="application/vnd.openxmlformats-officedocument.presentationml.tags+xml"/>
  <Override PartName="/ppt/tags/tag530.xml" ContentType="application/vnd.openxmlformats-officedocument.presentationml.tags+xml"/>
  <Override PartName="/ppt/tags/tag531.xml" ContentType="application/vnd.openxmlformats-officedocument.presentationml.tags+xml"/>
  <Override PartName="/ppt/tags/tag532.xml" ContentType="application/vnd.openxmlformats-officedocument.presentationml.tags+xml"/>
  <Override PartName="/ppt/tags/tag533.xml" ContentType="application/vnd.openxmlformats-officedocument.presentationml.tags+xml"/>
  <Override PartName="/ppt/tags/tag534.xml" ContentType="application/vnd.openxmlformats-officedocument.presentationml.tags+xml"/>
  <Override PartName="/ppt/tags/tag535.xml" ContentType="application/vnd.openxmlformats-officedocument.presentationml.tags+xml"/>
  <Override PartName="/ppt/tags/tag536.xml" ContentType="application/vnd.openxmlformats-officedocument.presentationml.tags+xml"/>
  <Override PartName="/ppt/tags/tag537.xml" ContentType="application/vnd.openxmlformats-officedocument.presentationml.tags+xml"/>
  <Override PartName="/ppt/tags/tag538.xml" ContentType="application/vnd.openxmlformats-officedocument.presentationml.tags+xml"/>
  <Override PartName="/ppt/tags/tag539.xml" ContentType="application/vnd.openxmlformats-officedocument.presentationml.tags+xml"/>
  <Override PartName="/ppt/tags/tag540.xml" ContentType="application/vnd.openxmlformats-officedocument.presentationml.tags+xml"/>
  <Override PartName="/ppt/tags/tag541.xml" ContentType="application/vnd.openxmlformats-officedocument.presentationml.tags+xml"/>
  <Override PartName="/ppt/tags/tag542.xml" ContentType="application/vnd.openxmlformats-officedocument.presentationml.tags+xml"/>
  <Override PartName="/ppt/tags/tag543.xml" ContentType="application/vnd.openxmlformats-officedocument.presentationml.tags+xml"/>
  <Override PartName="/ppt/tags/tag544.xml" ContentType="application/vnd.openxmlformats-officedocument.presentationml.tags+xml"/>
  <Override PartName="/ppt/tags/tag545.xml" ContentType="application/vnd.openxmlformats-officedocument.presentationml.tags+xml"/>
  <Override PartName="/ppt/tags/tag546.xml" ContentType="application/vnd.openxmlformats-officedocument.presentationml.tags+xml"/>
  <Override PartName="/ppt/tags/tag547.xml" ContentType="application/vnd.openxmlformats-officedocument.presentationml.tags+xml"/>
  <Override PartName="/ppt/tags/tag548.xml" ContentType="application/vnd.openxmlformats-officedocument.presentationml.tags+xml"/>
  <Override PartName="/ppt/tags/tag549.xml" ContentType="application/vnd.openxmlformats-officedocument.presentationml.tags+xml"/>
  <Override PartName="/ppt/tags/tag550.xml" ContentType="application/vnd.openxmlformats-officedocument.presentationml.tags+xml"/>
  <Override PartName="/ppt/tags/tag551.xml" ContentType="application/vnd.openxmlformats-officedocument.presentationml.tags+xml"/>
  <Override PartName="/ppt/tags/tag552.xml" ContentType="application/vnd.openxmlformats-officedocument.presentationml.tags+xml"/>
  <Override PartName="/ppt/tags/tag553.xml" ContentType="application/vnd.openxmlformats-officedocument.presentationml.tags+xml"/>
  <Override PartName="/ppt/tags/tag554.xml" ContentType="application/vnd.openxmlformats-officedocument.presentationml.tags+xml"/>
  <Override PartName="/ppt/tags/tag555.xml" ContentType="application/vnd.openxmlformats-officedocument.presentationml.tags+xml"/>
  <Override PartName="/ppt/tags/tag556.xml" ContentType="application/vnd.openxmlformats-officedocument.presentationml.tags+xml"/>
  <Override PartName="/ppt/tags/tag557.xml" ContentType="application/vnd.openxmlformats-officedocument.presentationml.tags+xml"/>
  <Override PartName="/ppt/tags/tag558.xml" ContentType="application/vnd.openxmlformats-officedocument.presentationml.tags+xml"/>
  <Override PartName="/ppt/tags/tag559.xml" ContentType="application/vnd.openxmlformats-officedocument.presentationml.tags+xml"/>
  <Override PartName="/ppt/notesSlides/notesSlide7.xml" ContentType="application/vnd.openxmlformats-officedocument.presentationml.notesSlide+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tags/tag560.xml" ContentType="application/vnd.openxmlformats-officedocument.presentationml.tags+xml"/>
  <Override PartName="/ppt/tags/tag561.xml" ContentType="application/vnd.openxmlformats-officedocument.presentationml.tags+xml"/>
  <Override PartName="/ppt/tags/tag562.xml" ContentType="application/vnd.openxmlformats-officedocument.presentationml.tags+xml"/>
  <Override PartName="/ppt/tags/tag563.xml" ContentType="application/vnd.openxmlformats-officedocument.presentationml.tags+xml"/>
  <Override PartName="/ppt/tags/tag564.xml" ContentType="application/vnd.openxmlformats-officedocument.presentationml.tags+xml"/>
  <Override PartName="/ppt/tags/tag565.xml" ContentType="application/vnd.openxmlformats-officedocument.presentationml.tags+xml"/>
  <Override PartName="/ppt/tags/tag566.xml" ContentType="application/vnd.openxmlformats-officedocument.presentationml.tags+xml"/>
  <Override PartName="/ppt/tags/tag567.xml" ContentType="application/vnd.openxmlformats-officedocument.presentationml.tags+xml"/>
  <Override PartName="/ppt/tags/tag568.xml" ContentType="application/vnd.openxmlformats-officedocument.presentationml.tags+xml"/>
  <Override PartName="/ppt/tags/tag569.xml" ContentType="application/vnd.openxmlformats-officedocument.presentationml.tags+xml"/>
  <Override PartName="/ppt/tags/tag570.xml" ContentType="application/vnd.openxmlformats-officedocument.presentationml.tags+xml"/>
  <Override PartName="/ppt/tags/tag571.xml" ContentType="application/vnd.openxmlformats-officedocument.presentationml.tags+xml"/>
  <Override PartName="/ppt/charts/chart10.xml" ContentType="application/vnd.openxmlformats-officedocument.drawingml.chart+xml"/>
  <Override PartName="/ppt/charts/chart11.xml" ContentType="application/vnd.openxmlformats-officedocument.drawingml.chart+xml"/>
  <Override PartName="/ppt/tags/tag572.xml" ContentType="application/vnd.openxmlformats-officedocument.presentationml.tags+xml"/>
  <Override PartName="/ppt/tags/tag573.xml" ContentType="application/vnd.openxmlformats-officedocument.presentationml.tags+xml"/>
  <Override PartName="/ppt/tags/tag574.xml" ContentType="application/vnd.openxmlformats-officedocument.presentationml.tags+xml"/>
  <Override PartName="/ppt/tags/tag575.xml" ContentType="application/vnd.openxmlformats-officedocument.presentationml.tags+xml"/>
  <Override PartName="/ppt/charts/chart12.xml" ContentType="application/vnd.openxmlformats-officedocument.drawingml.chart+xml"/>
  <Override PartName="/ppt/charts/chart13.xml" ContentType="application/vnd.openxmlformats-officedocument.drawingml.chart+xml"/>
  <Override PartName="/ppt/notesSlides/notesSlide8.xml" ContentType="application/vnd.openxmlformats-officedocument.presentationml.notesSlide+xml"/>
  <Override PartName="/ppt/tags/tag576.xml" ContentType="application/vnd.openxmlformats-officedocument.presentationml.tags+xml"/>
  <Override PartName="/ppt/tags/tag577.xml" ContentType="application/vnd.openxmlformats-officedocument.presentationml.tags+xml"/>
  <Override PartName="/ppt/tags/tag578.xml" ContentType="application/vnd.openxmlformats-officedocument.presentationml.tags+xml"/>
  <Override PartName="/ppt/tags/tag579.xml" ContentType="application/vnd.openxmlformats-officedocument.presentationml.tags+xml"/>
  <Override PartName="/ppt/tags/tag580.xml" ContentType="application/vnd.openxmlformats-officedocument.presentationml.tags+xml"/>
  <Override PartName="/ppt/tags/tag581.xml" ContentType="application/vnd.openxmlformats-officedocument.presentationml.tags+xml"/>
  <Override PartName="/ppt/tags/tag582.xml" ContentType="application/vnd.openxmlformats-officedocument.presentationml.tags+xml"/>
  <Override PartName="/ppt/tags/tag583.xml" ContentType="application/vnd.openxmlformats-officedocument.presentationml.tags+xml"/>
  <Override PartName="/ppt/tags/tag584.xml" ContentType="application/vnd.openxmlformats-officedocument.presentationml.tags+xml"/>
  <Override PartName="/ppt/tags/tag585.xml" ContentType="application/vnd.openxmlformats-officedocument.presentationml.tags+xml"/>
  <Override PartName="/ppt/tags/tag586.xml" ContentType="application/vnd.openxmlformats-officedocument.presentationml.tags+xml"/>
  <Override PartName="/ppt/tags/tag587.xml" ContentType="application/vnd.openxmlformats-officedocument.presentationml.tags+xml"/>
  <Override PartName="/ppt/tags/tag588.xml" ContentType="application/vnd.openxmlformats-officedocument.presentationml.tags+xml"/>
  <Override PartName="/ppt/tags/tag589.xml" ContentType="application/vnd.openxmlformats-officedocument.presentationml.tags+xml"/>
  <Override PartName="/ppt/tags/tag590.xml" ContentType="application/vnd.openxmlformats-officedocument.presentationml.tags+xml"/>
  <Override PartName="/ppt/tags/tag591.xml" ContentType="application/vnd.openxmlformats-officedocument.presentationml.tags+xml"/>
  <Override PartName="/ppt/tags/tag592.xml" ContentType="application/vnd.openxmlformats-officedocument.presentationml.tags+xml"/>
  <Override PartName="/ppt/tags/tag593.xml" ContentType="application/vnd.openxmlformats-officedocument.presentationml.tags+xml"/>
  <Override PartName="/ppt/tags/tag594.xml" ContentType="application/vnd.openxmlformats-officedocument.presentationml.tags+xml"/>
  <Override PartName="/ppt/tags/tag595.xml" ContentType="application/vnd.openxmlformats-officedocument.presentationml.tags+xml"/>
  <Override PartName="/ppt/tags/tag596.xml" ContentType="application/vnd.openxmlformats-officedocument.presentationml.tags+xml"/>
  <Override PartName="/ppt/tags/tag597.xml" ContentType="application/vnd.openxmlformats-officedocument.presentationml.tags+xml"/>
  <Override PartName="/ppt/tags/tag598.xml" ContentType="application/vnd.openxmlformats-officedocument.presentationml.tags+xml"/>
  <Override PartName="/ppt/tags/tag599.xml" ContentType="application/vnd.openxmlformats-officedocument.presentationml.tags+xml"/>
  <Override PartName="/ppt/tags/tag600.xml" ContentType="application/vnd.openxmlformats-officedocument.presentationml.tags+xml"/>
  <Override PartName="/ppt/tags/tag601.xml" ContentType="application/vnd.openxmlformats-officedocument.presentationml.tags+xml"/>
  <Override PartName="/ppt/tags/tag602.xml" ContentType="application/vnd.openxmlformats-officedocument.presentationml.tags+xml"/>
  <Override PartName="/ppt/tags/tag603.xml" ContentType="application/vnd.openxmlformats-officedocument.presentationml.tags+xml"/>
  <Override PartName="/ppt/tags/tag604.xml" ContentType="application/vnd.openxmlformats-officedocument.presentationml.tags+xml"/>
  <Override PartName="/ppt/tags/tag605.xml" ContentType="application/vnd.openxmlformats-officedocument.presentationml.tags+xml"/>
  <Override PartName="/ppt/tags/tag606.xml" ContentType="application/vnd.openxmlformats-officedocument.presentationml.tags+xml"/>
  <Override PartName="/ppt/tags/tag607.xml" ContentType="application/vnd.openxmlformats-officedocument.presentationml.tags+xml"/>
  <Override PartName="/ppt/tags/tag608.xml" ContentType="application/vnd.openxmlformats-officedocument.presentationml.tags+xml"/>
  <Override PartName="/ppt/tags/tag609.xml" ContentType="application/vnd.openxmlformats-officedocument.presentationml.tags+xml"/>
  <Override PartName="/ppt/tags/tag610.xml" ContentType="application/vnd.openxmlformats-officedocument.presentationml.tags+xml"/>
  <Override PartName="/ppt/tags/tag611.xml" ContentType="application/vnd.openxmlformats-officedocument.presentationml.tags+xml"/>
  <Override PartName="/ppt/tags/tag612.xml" ContentType="application/vnd.openxmlformats-officedocument.presentationml.tags+xml"/>
  <Override PartName="/ppt/notesSlides/notesSlide9.xml" ContentType="application/vnd.openxmlformats-officedocument.presentationml.notesSlide+xml"/>
  <Override PartName="/ppt/charts/chart14.xml" ContentType="application/vnd.openxmlformats-officedocument.drawingml.chart+xml"/>
  <Override PartName="/ppt/charts/chart15.xml" ContentType="application/vnd.openxmlformats-officedocument.drawingml.chart+xml"/>
  <Override PartName="/ppt/tags/tag613.xml" ContentType="application/vnd.openxmlformats-officedocument.presentationml.tags+xml"/>
  <Override PartName="/ppt/tags/tag614.xml" ContentType="application/vnd.openxmlformats-officedocument.presentationml.tags+xml"/>
  <Override PartName="/ppt/tags/tag615.xml" ContentType="application/vnd.openxmlformats-officedocument.presentationml.tags+xml"/>
  <Override PartName="/ppt/tags/tag616.xml" ContentType="application/vnd.openxmlformats-officedocument.presentationml.tags+xml"/>
  <Override PartName="/ppt/tags/tag617.xml" ContentType="application/vnd.openxmlformats-officedocument.presentationml.tags+xml"/>
  <Override PartName="/ppt/tags/tag618.xml" ContentType="application/vnd.openxmlformats-officedocument.presentationml.tags+xml"/>
  <Override PartName="/ppt/tags/tag619.xml" ContentType="application/vnd.openxmlformats-officedocument.presentationml.tags+xml"/>
  <Override PartName="/ppt/tags/tag620.xml" ContentType="application/vnd.openxmlformats-officedocument.presentationml.tags+xml"/>
  <Override PartName="/ppt/tags/tag621.xml" ContentType="application/vnd.openxmlformats-officedocument.presentationml.tags+xml"/>
  <Override PartName="/ppt/tags/tag622.xml" ContentType="application/vnd.openxmlformats-officedocument.presentationml.tags+xml"/>
  <Override PartName="/ppt/tags/tag623.xml" ContentType="application/vnd.openxmlformats-officedocument.presentationml.tags+xml"/>
  <Override PartName="/ppt/tags/tag624.xml" ContentType="application/vnd.openxmlformats-officedocument.presentationml.tags+xml"/>
  <Override PartName="/ppt/tags/tag625.xml" ContentType="application/vnd.openxmlformats-officedocument.presentationml.tags+xml"/>
  <Override PartName="/ppt/tags/tag626.xml" ContentType="application/vnd.openxmlformats-officedocument.presentationml.tags+xml"/>
  <Override PartName="/ppt/tags/tag627.xml" ContentType="application/vnd.openxmlformats-officedocument.presentationml.tags+xml"/>
  <Override PartName="/ppt/tags/tag628.xml" ContentType="application/vnd.openxmlformats-officedocument.presentationml.tags+xml"/>
  <Override PartName="/ppt/tags/tag629.xml" ContentType="application/vnd.openxmlformats-officedocument.presentationml.tags+xml"/>
  <Override PartName="/ppt/tags/tag630.xml" ContentType="application/vnd.openxmlformats-officedocument.presentationml.tags+xml"/>
  <Override PartName="/ppt/tags/tag631.xml" ContentType="application/vnd.openxmlformats-officedocument.presentationml.tags+xml"/>
  <Override PartName="/ppt/tags/tag632.xml" ContentType="application/vnd.openxmlformats-officedocument.presentationml.tags+xml"/>
  <Override PartName="/ppt/tags/tag633.xml" ContentType="application/vnd.openxmlformats-officedocument.presentationml.tags+xml"/>
  <Override PartName="/ppt/tags/tag634.xml" ContentType="application/vnd.openxmlformats-officedocument.presentationml.tags+xml"/>
  <Override PartName="/ppt/tags/tag635.xml" ContentType="application/vnd.openxmlformats-officedocument.presentationml.tags+xml"/>
  <Override PartName="/ppt/tags/tag636.xml" ContentType="application/vnd.openxmlformats-officedocument.presentationml.tags+xml"/>
  <Override PartName="/ppt/tags/tag637.xml" ContentType="application/vnd.openxmlformats-officedocument.presentationml.tags+xml"/>
  <Override PartName="/ppt/tags/tag638.xml" ContentType="application/vnd.openxmlformats-officedocument.presentationml.tags+xml"/>
  <Override PartName="/ppt/tags/tag639.xml" ContentType="application/vnd.openxmlformats-officedocument.presentationml.tags+xml"/>
  <Override PartName="/ppt/tags/tag640.xml" ContentType="application/vnd.openxmlformats-officedocument.presentationml.tags+xml"/>
  <Override PartName="/ppt/tags/tag641.xml" ContentType="application/vnd.openxmlformats-officedocument.presentationml.tags+xml"/>
  <Override PartName="/ppt/tags/tag642.xml" ContentType="application/vnd.openxmlformats-officedocument.presentationml.tags+xml"/>
  <Override PartName="/ppt/tags/tag643.xml" ContentType="application/vnd.openxmlformats-officedocument.presentationml.tags+xml"/>
  <Override PartName="/ppt/tags/tag644.xml" ContentType="application/vnd.openxmlformats-officedocument.presentationml.tags+xml"/>
  <Override PartName="/ppt/tags/tag645.xml" ContentType="application/vnd.openxmlformats-officedocument.presentationml.tags+xml"/>
  <Override PartName="/ppt/tags/tag646.xml" ContentType="application/vnd.openxmlformats-officedocument.presentationml.tags+xml"/>
  <Override PartName="/ppt/charts/chart16.xml" ContentType="application/vnd.openxmlformats-officedocument.drawingml.chart+xml"/>
  <Override PartName="/ppt/charts/chart17.xml" ContentType="application/vnd.openxmlformats-officedocument.drawingml.chart+xml"/>
  <Override PartName="/ppt/tags/tag647.xml" ContentType="application/vnd.openxmlformats-officedocument.presentationml.tags+xml"/>
  <Override PartName="/ppt/notesSlides/notesSlide10.xml" ContentType="application/vnd.openxmlformats-officedocument.presentationml.notesSlide+xml"/>
  <Override PartName="/ppt/tags/tag648.xml" ContentType="application/vnd.openxmlformats-officedocument.presentationml.tags+xml"/>
  <Override PartName="/ppt/tags/tag649.xml" ContentType="application/vnd.openxmlformats-officedocument.presentationml.tags+xml"/>
  <Override PartName="/ppt/notesSlides/notesSlide11.xml" ContentType="application/vnd.openxmlformats-officedocument.presentationml.notesSlide+xml"/>
  <Override PartName="/ppt/tags/tag650.xml" ContentType="application/vnd.openxmlformats-officedocument.presentationml.tags+xml"/>
  <Override PartName="/ppt/tags/tag651.xml" ContentType="application/vnd.openxmlformats-officedocument.presentationml.tags+xml"/>
  <Override PartName="/ppt/tags/tag652.xml" ContentType="application/vnd.openxmlformats-officedocument.presentationml.tags+xml"/>
  <Override PartName="/ppt/tags/tag653.xml" ContentType="application/vnd.openxmlformats-officedocument.presentationml.tags+xml"/>
  <Override PartName="/ppt/tags/tag654.xml" ContentType="application/vnd.openxmlformats-officedocument.presentationml.tags+xml"/>
  <Override PartName="/ppt/tags/tag655.xml" ContentType="application/vnd.openxmlformats-officedocument.presentationml.tags+xml"/>
  <Override PartName="/ppt/tags/tag656.xml" ContentType="application/vnd.openxmlformats-officedocument.presentationml.tags+xml"/>
  <Override PartName="/ppt/tags/tag657.xml" ContentType="application/vnd.openxmlformats-officedocument.presentationml.tags+xml"/>
  <Override PartName="/ppt/tags/tag658.xml" ContentType="application/vnd.openxmlformats-officedocument.presentationml.tags+xml"/>
  <Override PartName="/ppt/tags/tag659.xml" ContentType="application/vnd.openxmlformats-officedocument.presentationml.tags+xml"/>
  <Override PartName="/ppt/tags/tag660.xml" ContentType="application/vnd.openxmlformats-officedocument.presentationml.tags+xml"/>
  <Override PartName="/ppt/tags/tag661.xml" ContentType="application/vnd.openxmlformats-officedocument.presentationml.tags+xml"/>
  <Override PartName="/ppt/tags/tag662.xml" ContentType="application/vnd.openxmlformats-officedocument.presentationml.tags+xml"/>
  <Override PartName="/ppt/tags/tag663.xml" ContentType="application/vnd.openxmlformats-officedocument.presentationml.tags+xml"/>
  <Override PartName="/ppt/tags/tag664.xml" ContentType="application/vnd.openxmlformats-officedocument.presentationml.tags+xml"/>
  <Override PartName="/ppt/tags/tag665.xml" ContentType="application/vnd.openxmlformats-officedocument.presentationml.tags+xml"/>
  <Override PartName="/ppt/tags/tag666.xml" ContentType="application/vnd.openxmlformats-officedocument.presentationml.tags+xml"/>
  <Override PartName="/ppt/tags/tag667.xml" ContentType="application/vnd.openxmlformats-officedocument.presentationml.tags+xml"/>
  <Override PartName="/ppt/tags/tag668.xml" ContentType="application/vnd.openxmlformats-officedocument.presentationml.tags+xml"/>
  <Override PartName="/ppt/tags/tag669.xml" ContentType="application/vnd.openxmlformats-officedocument.presentationml.tags+xml"/>
  <Override PartName="/ppt/tags/tag670.xml" ContentType="application/vnd.openxmlformats-officedocument.presentationml.tags+xml"/>
  <Override PartName="/ppt/tags/tag671.xml" ContentType="application/vnd.openxmlformats-officedocument.presentationml.tags+xml"/>
  <Override PartName="/ppt/tags/tag672.xml" ContentType="application/vnd.openxmlformats-officedocument.presentationml.tags+xml"/>
  <Override PartName="/ppt/tags/tag673.xml" ContentType="application/vnd.openxmlformats-officedocument.presentationml.tags+xml"/>
  <Override PartName="/ppt/tags/tag674.xml" ContentType="application/vnd.openxmlformats-officedocument.presentationml.tags+xml"/>
  <Override PartName="/ppt/tags/tag675.xml" ContentType="application/vnd.openxmlformats-officedocument.presentationml.tags+xml"/>
  <Override PartName="/ppt/charts/chart18.xml" ContentType="application/vnd.openxmlformats-officedocument.drawingml.chart+xml"/>
  <Override PartName="/ppt/tags/tag676.xml" ContentType="application/vnd.openxmlformats-officedocument.presentationml.tags+xml"/>
  <Override PartName="/ppt/tags/tag677.xml" ContentType="application/vnd.openxmlformats-officedocument.presentationml.tags+xml"/>
  <Override PartName="/ppt/tags/tag678.xml" ContentType="application/vnd.openxmlformats-officedocument.presentationml.tags+xml"/>
  <Override PartName="/ppt/tags/tag679.xml" ContentType="application/vnd.openxmlformats-officedocument.presentationml.tags+xml"/>
  <Override PartName="/ppt/tags/tag680.xml" ContentType="application/vnd.openxmlformats-officedocument.presentationml.tags+xml"/>
  <Override PartName="/ppt/tags/tag681.xml" ContentType="application/vnd.openxmlformats-officedocument.presentationml.tags+xml"/>
  <Override PartName="/ppt/tags/tag682.xml" ContentType="application/vnd.openxmlformats-officedocument.presentationml.tags+xml"/>
  <Override PartName="/ppt/tags/tag683.xml" ContentType="application/vnd.openxmlformats-officedocument.presentationml.tags+xml"/>
  <Override PartName="/ppt/tags/tag684.xml" ContentType="application/vnd.openxmlformats-officedocument.presentationml.tags+xml"/>
  <Override PartName="/ppt/tags/tag685.xml" ContentType="application/vnd.openxmlformats-officedocument.presentationml.tags+xml"/>
  <Override PartName="/ppt/tags/tag686.xml" ContentType="application/vnd.openxmlformats-officedocument.presentationml.tags+xml"/>
  <Override PartName="/ppt/tags/tag687.xml" ContentType="application/vnd.openxmlformats-officedocument.presentationml.tags+xml"/>
  <Override PartName="/ppt/tags/tag688.xml" ContentType="application/vnd.openxmlformats-officedocument.presentationml.tags+xml"/>
  <Override PartName="/ppt/tags/tag689.xml" ContentType="application/vnd.openxmlformats-officedocument.presentationml.tags+xml"/>
  <Override PartName="/ppt/tags/tag690.xml" ContentType="application/vnd.openxmlformats-officedocument.presentationml.tags+xml"/>
  <Override PartName="/ppt/tags/tag691.xml" ContentType="application/vnd.openxmlformats-officedocument.presentationml.tags+xml"/>
  <Override PartName="/ppt/tags/tag692.xml" ContentType="application/vnd.openxmlformats-officedocument.presentationml.tags+xml"/>
  <Override PartName="/ppt/tags/tag693.xml" ContentType="application/vnd.openxmlformats-officedocument.presentationml.tags+xml"/>
  <Override PartName="/ppt/tags/tag694.xml" ContentType="application/vnd.openxmlformats-officedocument.presentationml.tags+xml"/>
  <Override PartName="/ppt/tags/tag695.xml" ContentType="application/vnd.openxmlformats-officedocument.presentationml.tags+xml"/>
  <Override PartName="/ppt/tags/tag696.xml" ContentType="application/vnd.openxmlformats-officedocument.presentationml.tags+xml"/>
  <Override PartName="/ppt/tags/tag697.xml" ContentType="application/vnd.openxmlformats-officedocument.presentationml.tags+xml"/>
  <Override PartName="/ppt/tags/tag698.xml" ContentType="application/vnd.openxmlformats-officedocument.presentationml.tags+xml"/>
  <Override PartName="/ppt/tags/tag699.xml" ContentType="application/vnd.openxmlformats-officedocument.presentationml.tags+xml"/>
  <Override PartName="/ppt/tags/tag700.xml" ContentType="application/vnd.openxmlformats-officedocument.presentationml.tags+xml"/>
  <Override PartName="/ppt/tags/tag701.xml" ContentType="application/vnd.openxmlformats-officedocument.presentationml.tags+xml"/>
  <Override PartName="/ppt/tags/tag702.xml" ContentType="application/vnd.openxmlformats-officedocument.presentationml.tags+xml"/>
  <Override PartName="/ppt/tags/tag703.xml" ContentType="application/vnd.openxmlformats-officedocument.presentationml.tags+xml"/>
  <Override PartName="/ppt/tags/tag704.xml" ContentType="application/vnd.openxmlformats-officedocument.presentationml.tags+xml"/>
  <Override PartName="/ppt/tags/tag705.xml" ContentType="application/vnd.openxmlformats-officedocument.presentationml.tags+xml"/>
  <Override PartName="/ppt/tags/tag706.xml" ContentType="application/vnd.openxmlformats-officedocument.presentationml.tags+xml"/>
  <Override PartName="/ppt/tags/tag707.xml" ContentType="application/vnd.openxmlformats-officedocument.presentationml.tags+xml"/>
  <Override PartName="/ppt/tags/tag708.xml" ContentType="application/vnd.openxmlformats-officedocument.presentationml.tags+xml"/>
  <Override PartName="/ppt/tags/tag709.xml" ContentType="application/vnd.openxmlformats-officedocument.presentationml.tags+xml"/>
  <Override PartName="/ppt/tags/tag710.xml" ContentType="application/vnd.openxmlformats-officedocument.presentationml.tags+xml"/>
  <Override PartName="/ppt/tags/tag711.xml" ContentType="application/vnd.openxmlformats-officedocument.presentationml.tags+xml"/>
  <Override PartName="/ppt/tags/tag712.xml" ContentType="application/vnd.openxmlformats-officedocument.presentationml.tags+xml"/>
  <Override PartName="/ppt/tags/tag713.xml" ContentType="application/vnd.openxmlformats-officedocument.presentationml.tags+xml"/>
  <Override PartName="/ppt/tags/tag714.xml" ContentType="application/vnd.openxmlformats-officedocument.presentationml.tags+xml"/>
  <Override PartName="/ppt/tags/tag715.xml" ContentType="application/vnd.openxmlformats-officedocument.presentationml.tags+xml"/>
  <Override PartName="/ppt/tags/tag716.xml" ContentType="application/vnd.openxmlformats-officedocument.presentationml.tags+xml"/>
  <Override PartName="/ppt/tags/tag717.xml" ContentType="application/vnd.openxmlformats-officedocument.presentationml.tags+xml"/>
  <Override PartName="/ppt/tags/tag718.xml" ContentType="application/vnd.openxmlformats-officedocument.presentationml.tags+xml"/>
  <Override PartName="/ppt/tags/tag719.xml" ContentType="application/vnd.openxmlformats-officedocument.presentationml.tags+xml"/>
  <Override PartName="/ppt/tags/tag720.xml" ContentType="application/vnd.openxmlformats-officedocument.presentationml.tags+xml"/>
  <Override PartName="/ppt/tags/tag721.xml" ContentType="application/vnd.openxmlformats-officedocument.presentationml.tags+xml"/>
  <Override PartName="/ppt/tags/tag722.xml" ContentType="application/vnd.openxmlformats-officedocument.presentationml.tags+xml"/>
  <Override PartName="/ppt/tags/tag723.xml" ContentType="application/vnd.openxmlformats-officedocument.presentationml.tags+xml"/>
  <Override PartName="/ppt/tags/tag724.xml" ContentType="application/vnd.openxmlformats-officedocument.presentationml.tags+xml"/>
  <Override PartName="/ppt/tags/tag725.xml" ContentType="application/vnd.openxmlformats-officedocument.presentationml.tags+xml"/>
  <Override PartName="/ppt/tags/tag726.xml" ContentType="application/vnd.openxmlformats-officedocument.presentationml.tags+xml"/>
  <Override PartName="/ppt/tags/tag727.xml" ContentType="application/vnd.openxmlformats-officedocument.presentationml.tags+xml"/>
  <Override PartName="/ppt/tags/tag728.xml" ContentType="application/vnd.openxmlformats-officedocument.presentationml.tags+xml"/>
  <Override PartName="/ppt/tags/tag729.xml" ContentType="application/vnd.openxmlformats-officedocument.presentationml.tags+xml"/>
  <Override PartName="/ppt/tags/tag730.xml" ContentType="application/vnd.openxmlformats-officedocument.presentationml.tags+xml"/>
  <Override PartName="/ppt/tags/tag731.xml" ContentType="application/vnd.openxmlformats-officedocument.presentationml.tags+xml"/>
  <Override PartName="/ppt/tags/tag732.xml" ContentType="application/vnd.openxmlformats-officedocument.presentationml.tags+xml"/>
  <Override PartName="/ppt/tags/tag733.xml" ContentType="application/vnd.openxmlformats-officedocument.presentationml.tags+xml"/>
  <Override PartName="/ppt/tags/tag734.xml" ContentType="application/vnd.openxmlformats-officedocument.presentationml.tags+xml"/>
  <Override PartName="/ppt/tags/tag735.xml" ContentType="application/vnd.openxmlformats-officedocument.presentationml.tags+xml"/>
  <Override PartName="/ppt/tags/tag736.xml" ContentType="application/vnd.openxmlformats-officedocument.presentationml.tags+xml"/>
  <Override PartName="/ppt/tags/tag737.xml" ContentType="application/vnd.openxmlformats-officedocument.presentationml.tags+xml"/>
  <Override PartName="/ppt/tags/tag738.xml" ContentType="application/vnd.openxmlformats-officedocument.presentationml.tags+xml"/>
  <Override PartName="/ppt/tags/tag739.xml" ContentType="application/vnd.openxmlformats-officedocument.presentationml.tags+xml"/>
  <Override PartName="/ppt/tags/tag740.xml" ContentType="application/vnd.openxmlformats-officedocument.presentationml.tags+xml"/>
  <Override PartName="/ppt/tags/tag741.xml" ContentType="application/vnd.openxmlformats-officedocument.presentationml.tags+xml"/>
  <Override PartName="/ppt/tags/tag742.xml" ContentType="application/vnd.openxmlformats-officedocument.presentationml.tags+xml"/>
  <Override PartName="/ppt/tags/tag743.xml" ContentType="application/vnd.openxmlformats-officedocument.presentationml.tags+xml"/>
  <Override PartName="/ppt/tags/tag744.xml" ContentType="application/vnd.openxmlformats-officedocument.presentationml.tags+xml"/>
  <Override PartName="/ppt/tags/tag745.xml" ContentType="application/vnd.openxmlformats-officedocument.presentationml.tags+xml"/>
  <Override PartName="/ppt/tags/tag746.xml" ContentType="application/vnd.openxmlformats-officedocument.presentationml.tags+xml"/>
  <Override PartName="/ppt/tags/tag747.xml" ContentType="application/vnd.openxmlformats-officedocument.presentationml.tags+xml"/>
  <Override PartName="/ppt/tags/tag748.xml" ContentType="application/vnd.openxmlformats-officedocument.presentationml.tags+xml"/>
  <Override PartName="/ppt/notesSlides/notesSlide12.xml" ContentType="application/vnd.openxmlformats-officedocument.presentationml.notesSlide+xml"/>
  <Override PartName="/ppt/charts/chart19.xml" ContentType="application/vnd.openxmlformats-officedocument.drawingml.chart+xml"/>
  <Override PartName="/ppt/tags/tag749.xml" ContentType="application/vnd.openxmlformats-officedocument.presentationml.tags+xml"/>
  <Override PartName="/ppt/tags/tag750.xml" ContentType="application/vnd.openxmlformats-officedocument.presentationml.tags+xml"/>
  <Override PartName="/ppt/tags/tag751.xml" ContentType="application/vnd.openxmlformats-officedocument.presentationml.tags+xml"/>
  <Override PartName="/ppt/tags/tag752.xml" ContentType="application/vnd.openxmlformats-officedocument.presentationml.tags+xml"/>
  <Override PartName="/ppt/tags/tag753.xml" ContentType="application/vnd.openxmlformats-officedocument.presentationml.tags+xml"/>
  <Override PartName="/ppt/tags/tag754.xml" ContentType="application/vnd.openxmlformats-officedocument.presentationml.tags+xml"/>
  <Override PartName="/ppt/tags/tag755.xml" ContentType="application/vnd.openxmlformats-officedocument.presentationml.tags+xml"/>
  <Override PartName="/ppt/tags/tag756.xml" ContentType="application/vnd.openxmlformats-officedocument.presentationml.tags+xml"/>
  <Override PartName="/ppt/tags/tag757.xml" ContentType="application/vnd.openxmlformats-officedocument.presentationml.tags+xml"/>
  <Override PartName="/ppt/tags/tag758.xml" ContentType="application/vnd.openxmlformats-officedocument.presentationml.tags+xml"/>
  <Override PartName="/ppt/tags/tag759.xml" ContentType="application/vnd.openxmlformats-officedocument.presentationml.tags+xml"/>
  <Override PartName="/ppt/tags/tag760.xml" ContentType="application/vnd.openxmlformats-officedocument.presentationml.tags+xml"/>
  <Override PartName="/ppt/tags/tag761.xml" ContentType="application/vnd.openxmlformats-officedocument.presentationml.tags+xml"/>
  <Override PartName="/ppt/tags/tag762.xml" ContentType="application/vnd.openxmlformats-officedocument.presentationml.tags+xml"/>
  <Override PartName="/ppt/tags/tag763.xml" ContentType="application/vnd.openxmlformats-officedocument.presentationml.tags+xml"/>
  <Override PartName="/ppt/tags/tag764.xml" ContentType="application/vnd.openxmlformats-officedocument.presentationml.tags+xml"/>
  <Override PartName="/ppt/tags/tag765.xml" ContentType="application/vnd.openxmlformats-officedocument.presentationml.tags+xml"/>
  <Override PartName="/ppt/tags/tag766.xml" ContentType="application/vnd.openxmlformats-officedocument.presentationml.tags+xml"/>
  <Override PartName="/ppt/tags/tag767.xml" ContentType="application/vnd.openxmlformats-officedocument.presentationml.tags+xml"/>
  <Override PartName="/ppt/tags/tag768.xml" ContentType="application/vnd.openxmlformats-officedocument.presentationml.tags+xml"/>
  <Override PartName="/ppt/tags/tag769.xml" ContentType="application/vnd.openxmlformats-officedocument.presentationml.tags+xml"/>
  <Override PartName="/ppt/tags/tag770.xml" ContentType="application/vnd.openxmlformats-officedocument.presentationml.tags+xml"/>
  <Override PartName="/ppt/tags/tag771.xml" ContentType="application/vnd.openxmlformats-officedocument.presentationml.tags+xml"/>
  <Override PartName="/ppt/tags/tag772.xml" ContentType="application/vnd.openxmlformats-officedocument.presentationml.tags+xml"/>
  <Override PartName="/ppt/charts/chart20.xml" ContentType="application/vnd.openxmlformats-officedocument.drawingml.chart+xml"/>
  <Override PartName="/ppt/tags/tag773.xml" ContentType="application/vnd.openxmlformats-officedocument.presentationml.tags+xml"/>
  <Override PartName="/ppt/tags/tag774.xml" ContentType="application/vnd.openxmlformats-officedocument.presentationml.tags+xml"/>
  <Override PartName="/ppt/tags/tag775.xml" ContentType="application/vnd.openxmlformats-officedocument.presentationml.tags+xml"/>
  <Override PartName="/ppt/tags/tag776.xml" ContentType="application/vnd.openxmlformats-officedocument.presentationml.tags+xml"/>
  <Override PartName="/ppt/tags/tag777.xml" ContentType="application/vnd.openxmlformats-officedocument.presentationml.tags+xml"/>
  <Override PartName="/ppt/tags/tag778.xml" ContentType="application/vnd.openxmlformats-officedocument.presentationml.tags+xml"/>
  <Override PartName="/ppt/tags/tag779.xml" ContentType="application/vnd.openxmlformats-officedocument.presentationml.tags+xml"/>
  <Override PartName="/ppt/tags/tag780.xml" ContentType="application/vnd.openxmlformats-officedocument.presentationml.tags+xml"/>
  <Override PartName="/ppt/tags/tag781.xml" ContentType="application/vnd.openxmlformats-officedocument.presentationml.tags+xml"/>
  <Override PartName="/ppt/tags/tag782.xml" ContentType="application/vnd.openxmlformats-officedocument.presentationml.tags+xml"/>
  <Override PartName="/ppt/tags/tag783.xml" ContentType="application/vnd.openxmlformats-officedocument.presentationml.tags+xml"/>
  <Override PartName="/ppt/tags/tag784.xml" ContentType="application/vnd.openxmlformats-officedocument.presentationml.tags+xml"/>
  <Override PartName="/ppt/tags/tag785.xml" ContentType="application/vnd.openxmlformats-officedocument.presentationml.tags+xml"/>
  <Override PartName="/ppt/tags/tag786.xml" ContentType="application/vnd.openxmlformats-officedocument.presentationml.tags+xml"/>
  <Override PartName="/ppt/tags/tag787.xml" ContentType="application/vnd.openxmlformats-officedocument.presentationml.tags+xml"/>
  <Override PartName="/ppt/tags/tag788.xml" ContentType="application/vnd.openxmlformats-officedocument.presentationml.tags+xml"/>
  <Override PartName="/ppt/tags/tag789.xml" ContentType="application/vnd.openxmlformats-officedocument.presentationml.tags+xml"/>
  <Override PartName="/ppt/tags/tag790.xml" ContentType="application/vnd.openxmlformats-officedocument.presentationml.tags+xml"/>
  <Override PartName="/ppt/tags/tag791.xml" ContentType="application/vnd.openxmlformats-officedocument.presentationml.tags+xml"/>
  <Override PartName="/ppt/tags/tag792.xml" ContentType="application/vnd.openxmlformats-officedocument.presentationml.tags+xml"/>
  <Override PartName="/ppt/tags/tag793.xml" ContentType="application/vnd.openxmlformats-officedocument.presentationml.tags+xml"/>
  <Override PartName="/ppt/tags/tag794.xml" ContentType="application/vnd.openxmlformats-officedocument.presentationml.tags+xml"/>
  <Override PartName="/ppt/tags/tag795.xml" ContentType="application/vnd.openxmlformats-officedocument.presentationml.tags+xml"/>
  <Override PartName="/ppt/tags/tag796.xml" ContentType="application/vnd.openxmlformats-officedocument.presentationml.tags+xml"/>
  <Override PartName="/ppt/tags/tag797.xml" ContentType="application/vnd.openxmlformats-officedocument.presentationml.tags+xml"/>
  <Override PartName="/ppt/tags/tag798.xml" ContentType="application/vnd.openxmlformats-officedocument.presentationml.tags+xml"/>
  <Override PartName="/ppt/tags/tag799.xml" ContentType="application/vnd.openxmlformats-officedocument.presentationml.tags+xml"/>
  <Override PartName="/ppt/tags/tag800.xml" ContentType="application/vnd.openxmlformats-officedocument.presentationml.tags+xml"/>
  <Override PartName="/ppt/tags/tag801.xml" ContentType="application/vnd.openxmlformats-officedocument.presentationml.tags+xml"/>
  <Override PartName="/ppt/tags/tag802.xml" ContentType="application/vnd.openxmlformats-officedocument.presentationml.tags+xml"/>
  <Override PartName="/ppt/tags/tag803.xml" ContentType="application/vnd.openxmlformats-officedocument.presentationml.tags+xml"/>
  <Override PartName="/ppt/tags/tag804.xml" ContentType="application/vnd.openxmlformats-officedocument.presentationml.tags+xml"/>
  <Override PartName="/ppt/tags/tag805.xml" ContentType="application/vnd.openxmlformats-officedocument.presentationml.tags+xml"/>
  <Override PartName="/ppt/tags/tag806.xml" ContentType="application/vnd.openxmlformats-officedocument.presentationml.tags+xml"/>
  <Override PartName="/ppt/tags/tag807.xml" ContentType="application/vnd.openxmlformats-officedocument.presentationml.tags+xml"/>
  <Override PartName="/ppt/tags/tag808.xml" ContentType="application/vnd.openxmlformats-officedocument.presentationml.tags+xml"/>
  <Override PartName="/ppt/tags/tag809.xml" ContentType="application/vnd.openxmlformats-officedocument.presentationml.tags+xml"/>
  <Override PartName="/ppt/tags/tag810.xml" ContentType="application/vnd.openxmlformats-officedocument.presentationml.tags+xml"/>
  <Override PartName="/ppt/tags/tag811.xml" ContentType="application/vnd.openxmlformats-officedocument.presentationml.tags+xml"/>
  <Override PartName="/ppt/tags/tag812.xml" ContentType="application/vnd.openxmlformats-officedocument.presentationml.tags+xml"/>
  <Override PartName="/ppt/tags/tag813.xml" ContentType="application/vnd.openxmlformats-officedocument.presentationml.tags+xml"/>
  <Override PartName="/ppt/charts/chart21.xml" ContentType="application/vnd.openxmlformats-officedocument.drawingml.chart+xml"/>
  <Override PartName="/ppt/charts/chart22.xml" ContentType="application/vnd.openxmlformats-officedocument.drawingml.chart+xml"/>
  <Override PartName="/ppt/tags/tag814.xml" ContentType="application/vnd.openxmlformats-officedocument.presentationml.tags+xml"/>
  <Override PartName="/ppt/tags/tag815.xml" ContentType="application/vnd.openxmlformats-officedocument.presentationml.tags+xml"/>
  <Override PartName="/ppt/tags/tag816.xml" ContentType="application/vnd.openxmlformats-officedocument.presentationml.tags+xml"/>
  <Override PartName="/ppt/tags/tag817.xml" ContentType="application/vnd.openxmlformats-officedocument.presentationml.tags+xml"/>
  <Override PartName="/ppt/tags/tag818.xml" ContentType="application/vnd.openxmlformats-officedocument.presentationml.tags+xml"/>
  <Override PartName="/ppt/tags/tag819.xml" ContentType="application/vnd.openxmlformats-officedocument.presentationml.tags+xml"/>
  <Override PartName="/ppt/tags/tag820.xml" ContentType="application/vnd.openxmlformats-officedocument.presentationml.tags+xml"/>
  <Override PartName="/ppt/tags/tag821.xml" ContentType="application/vnd.openxmlformats-officedocument.presentationml.tags+xml"/>
  <Override PartName="/ppt/tags/tag822.xml" ContentType="application/vnd.openxmlformats-officedocument.presentationml.tags+xml"/>
  <Override PartName="/ppt/tags/tag823.xml" ContentType="application/vnd.openxmlformats-officedocument.presentationml.tags+xml"/>
  <Override PartName="/ppt/tags/tag824.xml" ContentType="application/vnd.openxmlformats-officedocument.presentationml.tags+xml"/>
  <Override PartName="/ppt/tags/tag825.xml" ContentType="application/vnd.openxmlformats-officedocument.presentationml.tags+xml"/>
  <Override PartName="/ppt/tags/tag826.xml" ContentType="application/vnd.openxmlformats-officedocument.presentationml.tags+xml"/>
  <Override PartName="/ppt/tags/tag827.xml" ContentType="application/vnd.openxmlformats-officedocument.presentationml.tags+xml"/>
  <Override PartName="/ppt/tags/tag828.xml" ContentType="application/vnd.openxmlformats-officedocument.presentationml.tags+xml"/>
  <Override PartName="/ppt/tags/tag829.xml" ContentType="application/vnd.openxmlformats-officedocument.presentationml.tags+xml"/>
  <Override PartName="/ppt/tags/tag830.xml" ContentType="application/vnd.openxmlformats-officedocument.presentationml.tags+xml"/>
  <Override PartName="/ppt/tags/tag831.xml" ContentType="application/vnd.openxmlformats-officedocument.presentationml.tags+xml"/>
  <Override PartName="/ppt/tags/tag832.xml" ContentType="application/vnd.openxmlformats-officedocument.presentationml.tags+xml"/>
  <Override PartName="/ppt/tags/tag833.xml" ContentType="application/vnd.openxmlformats-officedocument.presentationml.tags+xml"/>
  <Override PartName="/ppt/tags/tag834.xml" ContentType="application/vnd.openxmlformats-officedocument.presentationml.tags+xml"/>
  <Override PartName="/ppt/tags/tag835.xml" ContentType="application/vnd.openxmlformats-officedocument.presentationml.tags+xml"/>
  <Override PartName="/ppt/tags/tag836.xml" ContentType="application/vnd.openxmlformats-officedocument.presentationml.tags+xml"/>
  <Override PartName="/ppt/tags/tag837.xml" ContentType="application/vnd.openxmlformats-officedocument.presentationml.tags+xml"/>
  <Override PartName="/ppt/tags/tag838.xml" ContentType="application/vnd.openxmlformats-officedocument.presentationml.tags+xml"/>
  <Override PartName="/ppt/tags/tag839.xml" ContentType="application/vnd.openxmlformats-officedocument.presentationml.tags+xml"/>
  <Override PartName="/ppt/tags/tag840.xml" ContentType="application/vnd.openxmlformats-officedocument.presentationml.tags+xml"/>
  <Override PartName="/ppt/tags/tag841.xml" ContentType="application/vnd.openxmlformats-officedocument.presentationml.tags+xml"/>
  <Override PartName="/ppt/tags/tag842.xml" ContentType="application/vnd.openxmlformats-officedocument.presentationml.tags+xml"/>
  <Override PartName="/ppt/tags/tag843.xml" ContentType="application/vnd.openxmlformats-officedocument.presentationml.tags+xml"/>
  <Override PartName="/ppt/tags/tag844.xml" ContentType="application/vnd.openxmlformats-officedocument.presentationml.tags+xml"/>
  <Override PartName="/ppt/tags/tag845.xml" ContentType="application/vnd.openxmlformats-officedocument.presentationml.tags+xml"/>
  <Override PartName="/ppt/tags/tag846.xml" ContentType="application/vnd.openxmlformats-officedocument.presentationml.tags+xml"/>
  <Override PartName="/ppt/tags/tag847.xml" ContentType="application/vnd.openxmlformats-officedocument.presentationml.tags+xml"/>
  <Override PartName="/ppt/tags/tag848.xml" ContentType="application/vnd.openxmlformats-officedocument.presentationml.tags+xml"/>
  <Override PartName="/ppt/tags/tag849.xml" ContentType="application/vnd.openxmlformats-officedocument.presentationml.tags+xml"/>
  <Override PartName="/ppt/tags/tag850.xml" ContentType="application/vnd.openxmlformats-officedocument.presentationml.tags+xml"/>
  <Override PartName="/ppt/charts/chart23.xml" ContentType="application/vnd.openxmlformats-officedocument.drawingml.chart+xml"/>
  <Override PartName="/ppt/charts/chart24.xml" ContentType="application/vnd.openxmlformats-officedocument.drawingml.chart+xml"/>
  <Override PartName="/ppt/tags/tag851.xml" ContentType="application/vnd.openxmlformats-officedocument.presentationml.tags+xml"/>
  <Override PartName="/ppt/tags/tag852.xml" ContentType="application/vnd.openxmlformats-officedocument.presentationml.tags+xml"/>
  <Override PartName="/ppt/tags/tag853.xml" ContentType="application/vnd.openxmlformats-officedocument.presentationml.tags+xml"/>
  <Override PartName="/ppt/tags/tag854.xml" ContentType="application/vnd.openxmlformats-officedocument.presentationml.tags+xml"/>
  <Override PartName="/ppt/tags/tag855.xml" ContentType="application/vnd.openxmlformats-officedocument.presentationml.tags+xml"/>
  <Override PartName="/ppt/tags/tag856.xml" ContentType="application/vnd.openxmlformats-officedocument.presentationml.tags+xml"/>
  <Override PartName="/ppt/tags/tag857.xml" ContentType="application/vnd.openxmlformats-officedocument.presentationml.tags+xml"/>
  <Override PartName="/ppt/charts/chart25.xml" ContentType="application/vnd.openxmlformats-officedocument.drawingml.chart+xml"/>
  <Override PartName="/ppt/tags/tag858.xml" ContentType="application/vnd.openxmlformats-officedocument.presentationml.tags+xml"/>
  <Override PartName="/ppt/tags/tag859.xml" ContentType="application/vnd.openxmlformats-officedocument.presentationml.tags+xml"/>
  <Override PartName="/ppt/tags/tag860.xml" ContentType="application/vnd.openxmlformats-officedocument.presentationml.tags+xml"/>
  <Override PartName="/ppt/tags/tag861.xml" ContentType="application/vnd.openxmlformats-officedocument.presentationml.tags+xml"/>
  <Override PartName="/ppt/tags/tag862.xml" ContentType="application/vnd.openxmlformats-officedocument.presentationml.tags+xml"/>
  <Override PartName="/ppt/tags/tag863.xml" ContentType="application/vnd.openxmlformats-officedocument.presentationml.tags+xml"/>
  <Override PartName="/ppt/notesSlides/notesSlide13.xml" ContentType="application/vnd.openxmlformats-officedocument.presentationml.notesSlide+xml"/>
  <Override PartName="/ppt/tags/tag864.xml" ContentType="application/vnd.openxmlformats-officedocument.presentationml.tags+xml"/>
  <Override PartName="/ppt/tags/tag865.xml" ContentType="application/vnd.openxmlformats-officedocument.presentationml.tags+xml"/>
  <Override PartName="/ppt/tags/tag866.xml" ContentType="application/vnd.openxmlformats-officedocument.presentationml.tags+xml"/>
  <Override PartName="/ppt/tags/tag867.xml" ContentType="application/vnd.openxmlformats-officedocument.presentationml.tags+xml"/>
  <Override PartName="/ppt/tags/tag868.xml" ContentType="application/vnd.openxmlformats-officedocument.presentationml.tags+xml"/>
  <Override PartName="/ppt/tags/tag869.xml" ContentType="application/vnd.openxmlformats-officedocument.presentationml.tags+xml"/>
  <Override PartName="/ppt/tags/tag870.xml" ContentType="application/vnd.openxmlformats-officedocument.presentationml.tags+xml"/>
  <Override PartName="/ppt/tags/tag871.xml" ContentType="application/vnd.openxmlformats-officedocument.presentationml.tags+xml"/>
  <Override PartName="/ppt/tags/tag872.xml" ContentType="application/vnd.openxmlformats-officedocument.presentationml.tags+xml"/>
  <Override PartName="/ppt/tags/tag873.xml" ContentType="application/vnd.openxmlformats-officedocument.presentationml.tags+xml"/>
  <Override PartName="/ppt/tags/tag874.xml" ContentType="application/vnd.openxmlformats-officedocument.presentationml.tags+xml"/>
  <Override PartName="/ppt/charts/chart26.xml" ContentType="application/vnd.openxmlformats-officedocument.drawingml.chart+xml"/>
  <Override PartName="/ppt/charts/style1.xml" ContentType="application/vnd.ms-office.chartstyle+xml"/>
  <Override PartName="/ppt/charts/colors1.xml" ContentType="application/vnd.ms-office.chartcolorstyle+xml"/>
  <Override PartName="/ppt/tags/tag875.xml" ContentType="application/vnd.openxmlformats-officedocument.presentationml.tags+xml"/>
  <Override PartName="/ppt/notesSlides/notesSlide14.xml" ContentType="application/vnd.openxmlformats-officedocument.presentationml.notesSlide+xml"/>
  <Override PartName="/ppt/charts/chart27.xml" ContentType="application/vnd.openxmlformats-officedocument.drawingml.chart+xml"/>
  <Override PartName="/ppt/charts/style2.xml" ContentType="application/vnd.ms-office.chartstyle+xml"/>
  <Override PartName="/ppt/charts/colors2.xml" ContentType="application/vnd.ms-office.chartcolorstyle+xml"/>
  <Override PartName="/ppt/charts/chart28.xml" ContentType="application/vnd.openxmlformats-officedocument.drawingml.chart+xml"/>
  <Override PartName="/ppt/charts/style3.xml" ContentType="application/vnd.ms-office.chartstyle+xml"/>
  <Override PartName="/ppt/charts/colors3.xml" ContentType="application/vnd.ms-office.chartcolorstyle+xml"/>
  <Override PartName="/ppt/charts/chart29.xml" ContentType="application/vnd.openxmlformats-officedocument.drawingml.chart+xml"/>
  <Override PartName="/ppt/charts/style4.xml" ContentType="application/vnd.ms-office.chartstyle+xml"/>
  <Override PartName="/ppt/charts/colors4.xml" ContentType="application/vnd.ms-office.chartcolorstyle+xml"/>
  <Override PartName="/ppt/tags/tag876.xml" ContentType="application/vnd.openxmlformats-officedocument.presentationml.tags+xml"/>
  <Override PartName="/ppt/tags/tag877.xml" ContentType="application/vnd.openxmlformats-officedocument.presentationml.tags+xml"/>
  <Override PartName="/ppt/tags/tag878.xml" ContentType="application/vnd.openxmlformats-officedocument.presentationml.tag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removePersonalInfoOnSave="1" saveSubsetFonts="1" bookmarkIdSeed="9">
  <p:sldMasterIdLst>
    <p:sldMasterId id="2147483660" r:id="rId1"/>
  </p:sldMasterIdLst>
  <p:notesMasterIdLst>
    <p:notesMasterId r:id="rId100"/>
  </p:notesMasterIdLst>
  <p:handoutMasterIdLst>
    <p:handoutMasterId r:id="rId101"/>
  </p:handoutMasterIdLst>
  <p:sldIdLst>
    <p:sldId id="568" r:id="rId2"/>
    <p:sldId id="2147470413" r:id="rId3"/>
    <p:sldId id="2147470414" r:id="rId4"/>
    <p:sldId id="381" r:id="rId5"/>
    <p:sldId id="2147470406" r:id="rId6"/>
    <p:sldId id="2147470403" r:id="rId7"/>
    <p:sldId id="726" r:id="rId8"/>
    <p:sldId id="2147470404" r:id="rId9"/>
    <p:sldId id="2147470405" r:id="rId10"/>
    <p:sldId id="2147470407" r:id="rId11"/>
    <p:sldId id="2147470408" r:id="rId12"/>
    <p:sldId id="725" r:id="rId13"/>
    <p:sldId id="2147470409" r:id="rId14"/>
    <p:sldId id="382" r:id="rId15"/>
    <p:sldId id="681" r:id="rId16"/>
    <p:sldId id="715" r:id="rId17"/>
    <p:sldId id="705" r:id="rId18"/>
    <p:sldId id="742" r:id="rId19"/>
    <p:sldId id="714" r:id="rId20"/>
    <p:sldId id="674" r:id="rId21"/>
    <p:sldId id="697" r:id="rId22"/>
    <p:sldId id="540" r:id="rId23"/>
    <p:sldId id="541" r:id="rId24"/>
    <p:sldId id="698" r:id="rId25"/>
    <p:sldId id="2147470410" r:id="rId26"/>
    <p:sldId id="542" r:id="rId27"/>
    <p:sldId id="625" r:id="rId28"/>
    <p:sldId id="2147470332" r:id="rId29"/>
    <p:sldId id="701" r:id="rId30"/>
    <p:sldId id="702" r:id="rId31"/>
    <p:sldId id="703" r:id="rId32"/>
    <p:sldId id="626" r:id="rId33"/>
    <p:sldId id="628" r:id="rId34"/>
    <p:sldId id="662" r:id="rId35"/>
    <p:sldId id="629" r:id="rId36"/>
    <p:sldId id="630" r:id="rId37"/>
    <p:sldId id="727" r:id="rId38"/>
    <p:sldId id="633" r:id="rId39"/>
    <p:sldId id="634" r:id="rId40"/>
    <p:sldId id="635" r:id="rId41"/>
    <p:sldId id="530" r:id="rId42"/>
    <p:sldId id="746" r:id="rId43"/>
    <p:sldId id="752" r:id="rId44"/>
    <p:sldId id="648" r:id="rId45"/>
    <p:sldId id="687" r:id="rId46"/>
    <p:sldId id="688" r:id="rId47"/>
    <p:sldId id="689" r:id="rId48"/>
    <p:sldId id="656" r:id="rId49"/>
    <p:sldId id="716" r:id="rId50"/>
    <p:sldId id="671" r:id="rId51"/>
    <p:sldId id="672" r:id="rId52"/>
    <p:sldId id="732" r:id="rId53"/>
    <p:sldId id="536" r:id="rId54"/>
    <p:sldId id="604" r:id="rId55"/>
    <p:sldId id="605" r:id="rId56"/>
    <p:sldId id="740" r:id="rId57"/>
    <p:sldId id="690" r:id="rId58"/>
    <p:sldId id="538" r:id="rId59"/>
    <p:sldId id="2147470412" r:id="rId60"/>
    <p:sldId id="606" r:id="rId61"/>
    <p:sldId id="607" r:id="rId62"/>
    <p:sldId id="655" r:id="rId63"/>
    <p:sldId id="680" r:id="rId64"/>
    <p:sldId id="737" r:id="rId65"/>
    <p:sldId id="641" r:id="rId66"/>
    <p:sldId id="2147470411" r:id="rId67"/>
    <p:sldId id="2147470308" r:id="rId68"/>
    <p:sldId id="747" r:id="rId69"/>
    <p:sldId id="552" r:id="rId70"/>
    <p:sldId id="581" r:id="rId71"/>
    <p:sldId id="677" r:id="rId72"/>
    <p:sldId id="451" r:id="rId73"/>
    <p:sldId id="753" r:id="rId74"/>
    <p:sldId id="754" r:id="rId75"/>
    <p:sldId id="712" r:id="rId76"/>
    <p:sldId id="664" r:id="rId77"/>
    <p:sldId id="665" r:id="rId78"/>
    <p:sldId id="666" r:id="rId79"/>
    <p:sldId id="667" r:id="rId80"/>
    <p:sldId id="713" r:id="rId81"/>
    <p:sldId id="560" r:id="rId82"/>
    <p:sldId id="608" r:id="rId83"/>
    <p:sldId id="708" r:id="rId84"/>
    <p:sldId id="709" r:id="rId85"/>
    <p:sldId id="710" r:id="rId86"/>
    <p:sldId id="610" r:id="rId87"/>
    <p:sldId id="611" r:id="rId88"/>
    <p:sldId id="612" r:id="rId89"/>
    <p:sldId id="613" r:id="rId90"/>
    <p:sldId id="614" r:id="rId91"/>
    <p:sldId id="615" r:id="rId92"/>
    <p:sldId id="741" r:id="rId93"/>
    <p:sldId id="711" r:id="rId94"/>
    <p:sldId id="617" r:id="rId95"/>
    <p:sldId id="618" r:id="rId96"/>
    <p:sldId id="735" r:id="rId97"/>
    <p:sldId id="734" r:id="rId98"/>
    <p:sldId id="619" r:id="rId99"/>
  </p:sldIdLst>
  <p:sldSz cx="9906000" cy="6858000" type="A4"/>
  <p:notesSz cx="6858000" cy="9945688"/>
  <p:custDataLst>
    <p:tags r:id="rId102"/>
  </p:custDataLst>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2" orient="horz" pos="4182" userDrawn="1">
          <p15:clr>
            <a:srgbClr val="A4A3A4"/>
          </p15:clr>
        </p15:guide>
        <p15:guide id="7" pos="6114" userDrawn="1">
          <p15:clr>
            <a:srgbClr val="A4A3A4"/>
          </p15:clr>
        </p15:guide>
        <p15:guide id="8" orient="horz" pos="1797" userDrawn="1">
          <p15:clr>
            <a:srgbClr val="A4A3A4"/>
          </p15:clr>
        </p15:guide>
        <p15:guide id="10" pos="1669" userDrawn="1">
          <p15:clr>
            <a:srgbClr val="A4A3A4"/>
          </p15:clr>
        </p15:guide>
        <p15:guide id="11" pos="126" userDrawn="1">
          <p15:clr>
            <a:srgbClr val="A4A3A4"/>
          </p15:clr>
        </p15:guide>
        <p15:guide id="13" orient="horz" pos="709" userDrawn="1">
          <p15:clr>
            <a:srgbClr val="A4A3A4"/>
          </p15:clr>
        </p15:guide>
        <p15:guide id="14" orient="horz" pos="4110">
          <p15:clr>
            <a:srgbClr val="A4A3A4"/>
          </p15:clr>
        </p15:guide>
        <p15:guide id="15" orient="horz" pos="2387">
          <p15:clr>
            <a:srgbClr val="A4A3A4"/>
          </p15:clr>
        </p15:guide>
        <p15:guide id="16" pos="3120">
          <p15:clr>
            <a:srgbClr val="A4A3A4"/>
          </p15:clr>
        </p15:guide>
        <p15:guide id="17" pos="5524">
          <p15:clr>
            <a:srgbClr val="A4A3A4"/>
          </p15:clr>
        </p15:guide>
        <p15:guide id="18" pos="716">
          <p15:clr>
            <a:srgbClr val="A4A3A4"/>
          </p15:clr>
        </p15:guide>
        <p15:guide id="19" orient="horz" pos="2115"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F8AC3"/>
    <a:srgbClr val="FFFFCC"/>
    <a:srgbClr val="FFEFCF"/>
    <a:srgbClr val="ECE5F4"/>
    <a:srgbClr val="D2E0E6"/>
    <a:srgbClr val="C0E6F4"/>
    <a:srgbClr val="80CCE8"/>
    <a:srgbClr val="1F497D"/>
    <a:srgbClr val="96DC8C"/>
    <a:srgbClr val="F9DFB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B8AD717-C852-4FD4-A965-AB6843E2C8D3}" v="1" dt="2023-03-27T07:38:47.909"/>
    <p1510:client id="{F0B23092-AC4D-428B-B061-7244758ED8DF}" v="50" dt="2023-03-27T07:32:45.247"/>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1321" autoAdjust="0"/>
    <p:restoredTop sz="94920" autoAdjust="0"/>
  </p:normalViewPr>
  <p:slideViewPr>
    <p:cSldViewPr>
      <p:cViewPr varScale="1">
        <p:scale>
          <a:sx n="62" d="100"/>
          <a:sy n="62" d="100"/>
        </p:scale>
        <p:origin x="1416" y="40"/>
      </p:cViewPr>
      <p:guideLst>
        <p:guide orient="horz" pos="4182"/>
        <p:guide pos="6114"/>
        <p:guide orient="horz" pos="1797"/>
        <p:guide pos="1669"/>
        <p:guide pos="126"/>
        <p:guide orient="horz" pos="709"/>
        <p:guide orient="horz" pos="4110"/>
        <p:guide orient="horz" pos="2387"/>
        <p:guide pos="3120"/>
        <p:guide pos="5524"/>
        <p:guide pos="716"/>
        <p:guide orient="horz" pos="2115"/>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notesViewPr>
    <p:cSldViewPr>
      <p:cViewPr varScale="1">
        <p:scale>
          <a:sx n="86" d="100"/>
          <a:sy n="86" d="100"/>
        </p:scale>
        <p:origin x="4212" y="64"/>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07" Type="http://schemas.microsoft.com/office/2015/10/relationships/revisionInfo" Target="revisionInfo.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tags" Target="tags/tag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notesMaster" Target="notesMasters/notesMaster1.xml"/><Relationship Id="rId105"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Binary_Worksheet.xlsb"/></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Binary_Worksheet9.xlsb"/></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Binary_Worksheet10.xlsb"/></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Binary_Worksheet11.xlsb"/></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Binary_Worksheet12.xlsb"/></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Binary_Worksheet13.xlsb"/></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Binary_Worksheet14.xlsb"/></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Binary_Worksheet15.xlsb"/></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Binary_Worksheet16.xlsb"/></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Binary_Worksheet17.xlsb"/></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Binary_Worksheet18.xlsb"/></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Binary_Worksheet1.xlsb"/></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Binary_Worksheet19.xlsb"/></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Binary_Worksheet20.xlsb"/></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Binary_Worksheet21.xlsb"/></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Binary_Worksheet22.xlsb"/></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Excel_Binary_Worksheet23.xlsb"/></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Excel_Binary_Worksheet24.xlsb"/></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2.xml"/><Relationship Id="rId1" Type="http://schemas.microsoft.com/office/2011/relationships/chartStyle" Target="style2.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3.xml"/><Relationship Id="rId1" Type="http://schemas.microsoft.com/office/2011/relationships/chartStyle" Target="style3.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4.xml"/><Relationship Id="rId1" Type="http://schemas.microsoft.com/office/2011/relationships/chartStyle" Target="style4.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Binary_Worksheet2.xlsb"/></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Binary_Worksheet3.xlsb"/></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Binary_Worksheet4.xlsb"/></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Binary_Worksheet5.xlsb"/></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Binary_Worksheet6.xlsb"/></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Binary_Worksheet7.xlsb"/></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Binary_Worksheet8.xlsb"/></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6420559182990125E-2"/>
          <c:y val="7.1593533487297925E-2"/>
          <c:w val="0.90189184664322786"/>
          <c:h val="0.85681293302540418"/>
        </c:manualLayout>
      </c:layout>
      <c:barChart>
        <c:barDir val="col"/>
        <c:grouping val="stacked"/>
        <c:varyColors val="0"/>
        <c:ser>
          <c:idx val="0"/>
          <c:order val="0"/>
          <c:spPr>
            <a:solidFill>
              <a:srgbClr val="80CCE8"/>
            </a:solidFill>
            <a:ln w="9525" algn="ctr">
              <a:solidFill>
                <a:srgbClr val="808080"/>
              </a:solidFill>
              <a:prstDash val="solid"/>
            </a:ln>
          </c:spPr>
          <c:invertIfNegative val="0"/>
          <c:dLbls>
            <c:dLbl>
              <c:idx val="0"/>
              <c:layout>
                <c:manualLayout>
                  <c:x val="0"/>
                  <c:y val="-0.30138568129330257"/>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CD7D-4C62-AA48-1580CB213940}"/>
                </c:ext>
              </c:extLst>
            </c:dLbl>
            <c:dLbl>
              <c:idx val="1"/>
              <c:layout>
                <c:manualLayout>
                  <c:x val="0"/>
                  <c:y val="-0.30484988452655887"/>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CD7D-4C62-AA48-1580CB213940}"/>
                </c:ext>
              </c:extLst>
            </c:dLbl>
            <c:dLbl>
              <c:idx val="2"/>
              <c:layout>
                <c:manualLayout>
                  <c:x val="0"/>
                  <c:y val="-0.62009237875288681"/>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CD7D-4C62-AA48-1580CB213940}"/>
                </c:ext>
              </c:extLst>
            </c:dLbl>
            <c:dLbl>
              <c:idx val="3"/>
              <c:layout>
                <c:manualLayout>
                  <c:x val="0"/>
                  <c:y val="-0.59237875288683606"/>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CD7D-4C62-AA48-1580CB213940}"/>
                </c:ext>
              </c:extLst>
            </c:dLbl>
            <c:dLbl>
              <c:idx val="4"/>
              <c:layout>
                <c:manualLayout>
                  <c:x val="0"/>
                  <c:y val="-0.56581986143187069"/>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CD7D-4C62-AA48-1580CB213940}"/>
                </c:ext>
              </c:extLst>
            </c:dLbl>
            <c:dLbl>
              <c:idx val="5"/>
              <c:layout>
                <c:manualLayout>
                  <c:x val="0"/>
                  <c:y val="-0.53117782909930711"/>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CD7D-4C62-AA48-1580CB213940}"/>
                </c:ext>
              </c:extLst>
            </c:dLbl>
            <c:dLbl>
              <c:idx val="6"/>
              <c:layout>
                <c:manualLayout>
                  <c:x val="0"/>
                  <c:y val="-0.49307159353348728"/>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CD7D-4C62-AA48-1580CB213940}"/>
                </c:ext>
              </c:extLst>
            </c:dLbl>
            <c:dLbl>
              <c:idx val="7"/>
              <c:layout>
                <c:manualLayout>
                  <c:x val="0"/>
                  <c:y val="-0.46535796766743648"/>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CD7D-4C62-AA48-1580CB213940}"/>
                </c:ext>
              </c:extLst>
            </c:dLbl>
            <c:dLbl>
              <c:idx val="8"/>
              <c:layout>
                <c:manualLayout>
                  <c:x val="0"/>
                  <c:y val="-0.44226327944572746"/>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CD7D-4C62-AA48-1580CB213940}"/>
                </c:ext>
              </c:extLst>
            </c:dLbl>
            <c:dLbl>
              <c:idx val="9"/>
              <c:layout>
                <c:manualLayout>
                  <c:x val="0"/>
                  <c:y val="-0.4237875288683603"/>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CD7D-4C62-AA48-1580CB213940}"/>
                </c:ext>
              </c:extLst>
            </c:dLbl>
            <c:dLbl>
              <c:idx val="10"/>
              <c:layout>
                <c:manualLayout>
                  <c:x val="0"/>
                  <c:y val="-0.41454965357967666"/>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CD7D-4C62-AA48-1580CB213940}"/>
                </c:ext>
              </c:extLst>
            </c:dLbl>
            <c:dLbl>
              <c:idx val="11"/>
              <c:layout>
                <c:manualLayout>
                  <c:x val="0"/>
                  <c:y val="-0.40415704387990764"/>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CD7D-4C62-AA48-1580CB213940}"/>
                </c:ext>
              </c:extLst>
            </c:dLbl>
            <c:dLbl>
              <c:idx val="12"/>
              <c:layout>
                <c:manualLayout>
                  <c:x val="0"/>
                  <c:y val="-0.38799076212471134"/>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CD7D-4C62-AA48-1580CB213940}"/>
                </c:ext>
              </c:extLst>
            </c:dLbl>
            <c:dLbl>
              <c:idx val="13"/>
              <c:layout>
                <c:manualLayout>
                  <c:x val="0"/>
                  <c:y val="-0.36951501154734412"/>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CD7D-4C62-AA48-1580CB213940}"/>
                </c:ext>
              </c:extLst>
            </c:dLbl>
            <c:dLbl>
              <c:idx val="14"/>
              <c:layout>
                <c:manualLayout>
                  <c:x val="0"/>
                  <c:y val="-0.35450346420323325"/>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CD7D-4C62-AA48-1580CB213940}"/>
                </c:ext>
              </c:extLst>
            </c:dLbl>
            <c:dLbl>
              <c:idx val="15"/>
              <c:layout>
                <c:manualLayout>
                  <c:x val="0"/>
                  <c:y val="-0.35681293302540418"/>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CD7D-4C62-AA48-1580CB213940}"/>
                </c:ext>
              </c:extLst>
            </c:dLbl>
            <c:dLbl>
              <c:idx val="16"/>
              <c:layout>
                <c:manualLayout>
                  <c:x val="0"/>
                  <c:y val="-0.36027713625866054"/>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CD7D-4C62-AA48-1580CB213940}"/>
                </c:ext>
              </c:extLst>
            </c:dLbl>
            <c:dLbl>
              <c:idx val="17"/>
              <c:layout>
                <c:manualLayout>
                  <c:x val="0"/>
                  <c:y val="-0.36374133949191684"/>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CD7D-4C62-AA48-1580CB213940}"/>
                </c:ext>
              </c:extLst>
            </c:dLbl>
            <c:dLbl>
              <c:idx val="18"/>
              <c:layout>
                <c:manualLayout>
                  <c:x val="0"/>
                  <c:y val="-0.3672055427251732"/>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CD7D-4C62-AA48-1580CB213940}"/>
                </c:ext>
              </c:extLst>
            </c:dLbl>
            <c:dLbl>
              <c:idx val="19"/>
              <c:layout>
                <c:manualLayout>
                  <c:x val="0"/>
                  <c:y val="-0.37066974595842955"/>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CD7D-4C62-AA48-1580CB213940}"/>
                </c:ext>
              </c:extLst>
            </c:dLbl>
            <c:dLbl>
              <c:idx val="20"/>
              <c:layout>
                <c:manualLayout>
                  <c:x val="0"/>
                  <c:y val="-0.37297921478060048"/>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4-CD7D-4C62-AA48-1580CB213940}"/>
                </c:ext>
              </c:extLst>
            </c:dLbl>
            <c:dLbl>
              <c:idx val="21"/>
              <c:layout>
                <c:manualLayout>
                  <c:x val="0"/>
                  <c:y val="-0.37528868360277134"/>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5-CD7D-4C62-AA48-1580CB213940}"/>
                </c:ext>
              </c:extLst>
            </c:dLbl>
            <c:dLbl>
              <c:idx val="22"/>
              <c:layout>
                <c:manualLayout>
                  <c:x val="0"/>
                  <c:y val="-0.39838337182448036"/>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6-CD7D-4C62-AA48-1580CB213940}"/>
                </c:ext>
              </c:extLst>
            </c:dLbl>
            <c:dLbl>
              <c:idx val="23"/>
              <c:layout>
                <c:manualLayout>
                  <c:x val="0"/>
                  <c:y val="-0.41801385681293302"/>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7-CD7D-4C62-AA48-1580CB213940}"/>
                </c:ext>
              </c:extLst>
            </c:dLbl>
            <c:dLbl>
              <c:idx val="24"/>
              <c:layout>
                <c:manualLayout>
                  <c:x val="0"/>
                  <c:y val="-0.43187066974595845"/>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8-CD7D-4C62-AA48-1580CB213940}"/>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Sheet1!$A$1:$Y$1</c:f>
              <c:numCache>
                <c:formatCode>General</c:formatCode>
                <c:ptCount val="25"/>
                <c:pt idx="0">
                  <c:v>1059.633675</c:v>
                </c:pt>
                <c:pt idx="1">
                  <c:v>1078.9709069999999</c:v>
                </c:pt>
                <c:pt idx="2">
                  <c:v>1098.3130389999999</c:v>
                </c:pt>
                <c:pt idx="3">
                  <c:v>1117.4151240000001</c:v>
                </c:pt>
                <c:pt idx="4">
                  <c:v>1136.2645829999999</c:v>
                </c:pt>
                <c:pt idx="5">
                  <c:v>1154.6387130000001</c:v>
                </c:pt>
                <c:pt idx="6">
                  <c:v>1172.3737880000001</c:v>
                </c:pt>
                <c:pt idx="7">
                  <c:v>1189.69181</c:v>
                </c:pt>
                <c:pt idx="8">
                  <c:v>1206.7348059999999</c:v>
                </c:pt>
                <c:pt idx="9">
                  <c:v>1223.6401599999999</c:v>
                </c:pt>
                <c:pt idx="10">
                  <c:v>1240.6136200000001</c:v>
                </c:pt>
                <c:pt idx="11">
                  <c:v>1257.621191</c:v>
                </c:pt>
                <c:pt idx="12">
                  <c:v>1274.4872150000001</c:v>
                </c:pt>
                <c:pt idx="13">
                  <c:v>1291.1320639999999</c:v>
                </c:pt>
                <c:pt idx="14">
                  <c:v>1307.2465090000001</c:v>
                </c:pt>
                <c:pt idx="15">
                  <c:v>1322.866505</c:v>
                </c:pt>
                <c:pt idx="16">
                  <c:v>1338.63634</c:v>
                </c:pt>
                <c:pt idx="17">
                  <c:v>1354.19568</c:v>
                </c:pt>
                <c:pt idx="18">
                  <c:v>1369.0033069999999</c:v>
                </c:pt>
                <c:pt idx="19">
                  <c:v>1383.1120510000001</c:v>
                </c:pt>
                <c:pt idx="20">
                  <c:v>1396.387127</c:v>
                </c:pt>
                <c:pt idx="21">
                  <c:v>1407.563842</c:v>
                </c:pt>
                <c:pt idx="22">
                  <c:v>1514.9940810000001</c:v>
                </c:pt>
                <c:pt idx="23">
                  <c:v>1611.6763330000001</c:v>
                </c:pt>
                <c:pt idx="24">
                  <c:v>1670.4905960000001</c:v>
                </c:pt>
              </c:numCache>
            </c:numRef>
          </c:val>
          <c:extLst>
            <c:ext xmlns:c16="http://schemas.microsoft.com/office/drawing/2014/chart" uri="{C3380CC4-5D6E-409C-BE32-E72D297353CC}">
              <c16:uniqueId val="{00000019-CD7D-4C62-AA48-1580CB213940}"/>
            </c:ext>
          </c:extLst>
        </c:ser>
        <c:dLbls>
          <c:showLegendKey val="0"/>
          <c:showVal val="0"/>
          <c:showCatName val="0"/>
          <c:showSerName val="0"/>
          <c:showPercent val="0"/>
          <c:showBubbleSize val="0"/>
        </c:dLbls>
        <c:gapWidth val="60"/>
        <c:overlap val="100"/>
        <c:axId val="710219136"/>
        <c:axId val="1"/>
      </c:barChart>
      <c:lineChart>
        <c:grouping val="standard"/>
        <c:varyColors val="0"/>
        <c:ser>
          <c:idx val="1"/>
          <c:order val="1"/>
          <c:spPr>
            <a:ln w="9525" algn="ctr">
              <a:solidFill>
                <a:srgbClr val="1F497D"/>
              </a:solidFill>
              <a:prstDash val="solid"/>
            </a:ln>
          </c:spPr>
          <c:marker>
            <c:symbol val="circle"/>
            <c:size val="6"/>
            <c:spPr>
              <a:solidFill>
                <a:srgbClr val="1F497D"/>
              </a:solidFill>
              <a:ln w="9525" algn="ctr">
                <a:solidFill>
                  <a:srgbClr val="1F497D"/>
                </a:solidFill>
                <a:prstDash val="solid"/>
              </a:ln>
            </c:spPr>
          </c:marker>
          <c:dLbls>
            <c:dLbl>
              <c:idx val="0"/>
              <c:layout>
                <c:manualLayout>
                  <c:x val="0"/>
                  <c:y val="0.12471131639722864"/>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A-CD7D-4C62-AA48-1580CB213940}"/>
                </c:ext>
              </c:extLst>
            </c:dLbl>
            <c:dLbl>
              <c:idx val="1"/>
              <c:layout>
                <c:manualLayout>
                  <c:x val="0"/>
                  <c:y val="0.12471131639722864"/>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B-CD7D-4C62-AA48-1580CB213940}"/>
                </c:ext>
              </c:extLst>
            </c:dLbl>
            <c:dLbl>
              <c:idx val="2"/>
              <c:layout>
                <c:manualLayout>
                  <c:x val="0"/>
                  <c:y val="0.12471131639722864"/>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C-CD7D-4C62-AA48-1580CB213940}"/>
                </c:ext>
              </c:extLst>
            </c:dLbl>
            <c:dLbl>
              <c:idx val="3"/>
              <c:layout>
                <c:manualLayout>
                  <c:x val="0"/>
                  <c:y val="0.12471131639722864"/>
                </c:manualLayout>
              </c:layout>
              <c:numFmt formatCode="#,##0.0;&quot;-&quot;#,##0.0" sourceLinked="0"/>
              <c:spPr>
                <a:noFill/>
                <a:ln>
                  <a:noFill/>
                </a:ln>
              </c:spPr>
              <c:txPr>
                <a:bodyPr wrap="none"/>
                <a:lstStyle/>
                <a:p>
                  <a:pPr>
                    <a:defRPr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D-CD7D-4C62-AA48-1580CB213940}"/>
                </c:ext>
              </c:extLst>
            </c:dLbl>
            <c:dLbl>
              <c:idx val="4"/>
              <c:layout>
                <c:manualLayout>
                  <c:x val="0"/>
                  <c:y val="0.12471131639722864"/>
                </c:manualLayout>
              </c:layout>
              <c:numFmt formatCode="#,##0.0;&quot;-&quot;#,##0.0" sourceLinked="0"/>
              <c:spPr>
                <a:noFill/>
                <a:ln>
                  <a:noFill/>
                </a:ln>
              </c:spPr>
              <c:txPr>
                <a:bodyPr wrap="none"/>
                <a:lstStyle/>
                <a:p>
                  <a:pPr>
                    <a:defRPr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E-CD7D-4C62-AA48-1580CB213940}"/>
                </c:ext>
              </c:extLst>
            </c:dLbl>
            <c:dLbl>
              <c:idx val="5"/>
              <c:layout>
                <c:manualLayout>
                  <c:x val="0"/>
                  <c:y val="0.12471131639722864"/>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F-CD7D-4C62-AA48-1580CB213940}"/>
                </c:ext>
              </c:extLst>
            </c:dLbl>
            <c:dLbl>
              <c:idx val="9"/>
              <c:layout>
                <c:manualLayout>
                  <c:x val="0"/>
                  <c:y val="0.12471131639722864"/>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0-CD7D-4C62-AA48-1580CB213940}"/>
                </c:ext>
              </c:extLst>
            </c:dLbl>
            <c:dLbl>
              <c:idx val="10"/>
              <c:layout>
                <c:manualLayout>
                  <c:x val="0"/>
                  <c:y val="0.12471131639722864"/>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1-CD7D-4C62-AA48-1580CB213940}"/>
                </c:ext>
              </c:extLst>
            </c:dLbl>
            <c:dLbl>
              <c:idx val="11"/>
              <c:layout>
                <c:manualLayout>
                  <c:x val="0"/>
                  <c:y val="0.12471131639722864"/>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2-CD7D-4C62-AA48-1580CB213940}"/>
                </c:ext>
              </c:extLst>
            </c:dLbl>
            <c:dLbl>
              <c:idx val="12"/>
              <c:layout>
                <c:manualLayout>
                  <c:x val="0"/>
                  <c:y val="0.12471131639722864"/>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3-CD7D-4C62-AA48-1580CB213940}"/>
                </c:ext>
              </c:extLst>
            </c:dLbl>
            <c:dLbl>
              <c:idx val="13"/>
              <c:layout>
                <c:manualLayout>
                  <c:x val="0"/>
                  <c:y val="0.12471131639722864"/>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4-CD7D-4C62-AA48-1580CB213940}"/>
                </c:ext>
              </c:extLst>
            </c:dLbl>
            <c:dLbl>
              <c:idx val="14"/>
              <c:layout>
                <c:manualLayout>
                  <c:x val="0"/>
                  <c:y val="0.12471131639722864"/>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5-CD7D-4C62-AA48-1580CB213940}"/>
                </c:ext>
              </c:extLst>
            </c:dLbl>
            <c:dLbl>
              <c:idx val="15"/>
              <c:layout>
                <c:manualLayout>
                  <c:x val="0"/>
                  <c:y val="0.12471131639722864"/>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6-CD7D-4C62-AA48-1580CB213940}"/>
                </c:ext>
              </c:extLst>
            </c:dLbl>
            <c:dLbl>
              <c:idx val="16"/>
              <c:layout>
                <c:manualLayout>
                  <c:x val="0"/>
                  <c:y val="0.12471131639722864"/>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7-CD7D-4C62-AA48-1580CB213940}"/>
                </c:ext>
              </c:extLst>
            </c:dLbl>
            <c:dLbl>
              <c:idx val="17"/>
              <c:layout>
                <c:manualLayout>
                  <c:x val="0"/>
                  <c:y val="0.12471131639722864"/>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8-CD7D-4C62-AA48-1580CB213940}"/>
                </c:ext>
              </c:extLst>
            </c:dLbl>
            <c:dLbl>
              <c:idx val="18"/>
              <c:layout>
                <c:manualLayout>
                  <c:x val="0"/>
                  <c:y val="0.12471131639722864"/>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9-CD7D-4C62-AA48-1580CB213940}"/>
                </c:ext>
              </c:extLst>
            </c:dLbl>
            <c:dLbl>
              <c:idx val="19"/>
              <c:layout>
                <c:manualLayout>
                  <c:x val="0"/>
                  <c:y val="0.12471131639722864"/>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A-CD7D-4C62-AA48-1580CB213940}"/>
                </c:ext>
              </c:extLst>
            </c:dLbl>
            <c:dLbl>
              <c:idx val="20"/>
              <c:layout>
                <c:manualLayout>
                  <c:x val="0"/>
                  <c:y val="0.12471131639722864"/>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B-CD7D-4C62-AA48-1580CB213940}"/>
                </c:ext>
              </c:extLst>
            </c:dLbl>
            <c:dLbl>
              <c:idx val="21"/>
              <c:layout>
                <c:manualLayout>
                  <c:x val="0"/>
                  <c:y val="0.12471131639722864"/>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C-CD7D-4C62-AA48-1580CB213940}"/>
                </c:ext>
              </c:extLst>
            </c:dLbl>
            <c:dLbl>
              <c:idx val="22"/>
              <c:layout>
                <c:manualLayout>
                  <c:x val="0"/>
                  <c:y val="0.12471131639722864"/>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D-CD7D-4C62-AA48-1580CB213940}"/>
                </c:ext>
              </c:extLst>
            </c:dLbl>
            <c:dLbl>
              <c:idx val="23"/>
              <c:layout>
                <c:manualLayout>
                  <c:x val="0"/>
                  <c:y val="0.12471131639722864"/>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E-CD7D-4C62-AA48-1580CB213940}"/>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Sheet1!$A$2:$Y$2</c:f>
              <c:numCache>
                <c:formatCode>General</c:formatCode>
                <c:ptCount val="25"/>
                <c:pt idx="0">
                  <c:v>1.8388870741951946</c:v>
                </c:pt>
                <c:pt idx="1">
                  <c:v>1.8248978355656531</c:v>
                </c:pt>
                <c:pt idx="2">
                  <c:v>1.7926462960692113</c:v>
                </c:pt>
                <c:pt idx="3">
                  <c:v>1.7392204518843268</c:v>
                </c:pt>
                <c:pt idx="4">
                  <c:v>1.6868806046337115</c:v>
                </c:pt>
                <c:pt idx="5">
                  <c:v>1.6170643945874197</c:v>
                </c:pt>
                <c:pt idx="6">
                  <c:v>1.5359847890359157</c:v>
                </c:pt>
                <c:pt idx="7">
                  <c:v>1.4771758100753374</c:v>
                </c:pt>
                <c:pt idx="8">
                  <c:v>1.4325555456248695</c:v>
                </c:pt>
                <c:pt idx="9">
                  <c:v>1.4009170793736203</c:v>
                </c:pt>
                <c:pt idx="10">
                  <c:v>1.3871283858483574</c:v>
                </c:pt>
                <c:pt idx="11">
                  <c:v>1.370899909997747</c:v>
                </c:pt>
                <c:pt idx="12">
                  <c:v>1.3411052645025068</c:v>
                </c:pt>
                <c:pt idx="13">
                  <c:v>1.3060036071055992</c:v>
                </c:pt>
                <c:pt idx="14">
                  <c:v>1.2480865009328879</c:v>
                </c:pt>
                <c:pt idx="15">
                  <c:v>1.1948776219680823</c:v>
                </c:pt>
                <c:pt idx="16">
                  <c:v>1.1920957209510696</c:v>
                </c:pt>
                <c:pt idx="17">
                  <c:v>1.1623276266353288</c:v>
                </c:pt>
                <c:pt idx="18">
                  <c:v>1.0934628738440422</c:v>
                </c:pt>
                <c:pt idx="19">
                  <c:v>1.0305850926626059</c:v>
                </c:pt>
                <c:pt idx="20">
                  <c:v>0.95979758042032959</c:v>
                </c:pt>
                <c:pt idx="21">
                  <c:v>0.80040232281517465</c:v>
                </c:pt>
                <c:pt idx="22">
                  <c:v>0.7664588197021649</c:v>
                </c:pt>
                <c:pt idx="23">
                  <c:v>0.49957277233099173</c:v>
                </c:pt>
                <c:pt idx="24">
                  <c:v>0.2523938589508834</c:v>
                </c:pt>
              </c:numCache>
            </c:numRef>
          </c:val>
          <c:smooth val="0"/>
          <c:extLst>
            <c:ext xmlns:c16="http://schemas.microsoft.com/office/drawing/2014/chart" uri="{C3380CC4-5D6E-409C-BE32-E72D297353CC}">
              <c16:uniqueId val="{0000002F-CD7D-4C62-AA48-1580CB213940}"/>
            </c:ext>
          </c:extLst>
        </c:ser>
        <c:dLbls>
          <c:showLegendKey val="0"/>
          <c:showVal val="0"/>
          <c:showCatName val="0"/>
          <c:showSerName val="0"/>
          <c:showPercent val="0"/>
          <c:showBubbleSize val="0"/>
        </c:dLbls>
        <c:marker val="1"/>
        <c:smooth val="0"/>
        <c:axId val="3"/>
        <c:axId val="2"/>
      </c:lineChart>
      <c:catAx>
        <c:axId val="710219136"/>
        <c:scaling>
          <c:orientation val="minMax"/>
        </c:scaling>
        <c:delete val="0"/>
        <c:axPos val="b"/>
        <c:majorGridlines>
          <c:spPr>
            <a:ln>
              <a:noFill/>
            </a:ln>
          </c:spPr>
        </c:majorGridlines>
        <c:majorTickMark val="out"/>
        <c:minorTickMark val="none"/>
        <c:tickLblPos val="none"/>
        <c:spPr>
          <a:ln w="9525" algn="ctr">
            <a:solidFill>
              <a:schemeClr val="tx1"/>
            </a:solidFill>
            <a:prstDash val="solid"/>
          </a:ln>
        </c:spPr>
        <c:txPr>
          <a:bodyPr wrap="none"/>
          <a:lstStyle/>
          <a:p>
            <a:pPr>
              <a:defRPr kumimoji="1"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2000"/>
          <c:min val="0"/>
        </c:scaling>
        <c:delete val="0"/>
        <c:axPos val="l"/>
        <c:majorGridlines>
          <c:spPr>
            <a:ln>
              <a:noFill/>
            </a:ln>
          </c:spPr>
        </c:majorGridlines>
        <c:numFmt formatCode="#,##0;&quot;-&quot;#,##0" sourceLinked="0"/>
        <c:majorTickMark val="out"/>
        <c:minorTickMark val="none"/>
        <c:tickLblPos val="nextTo"/>
        <c:spPr>
          <a:ln w="9525" algn="ctr">
            <a:solidFill>
              <a:schemeClr val="tx1"/>
            </a:solidFill>
            <a:prstDash val="solid"/>
          </a:ln>
        </c:spPr>
        <c:txPr>
          <a:bodyPr wrap="none"/>
          <a:lstStyle/>
          <a:p>
            <a:pPr>
              <a:defRPr kumimoji="1" sz="1000" kern="1200">
                <a:solidFill>
                  <a:srgbClr val="000000"/>
                </a:solidFill>
                <a:latin typeface="+mn-lt"/>
                <a:ea typeface="+mn-ea"/>
                <a:cs typeface="+mn-cs"/>
                <a:sym typeface="+mn-lt"/>
              </a:defRPr>
            </a:pPr>
            <a:endParaRPr lang="en-US"/>
          </a:p>
        </c:txPr>
        <c:crossAx val="710219136"/>
        <c:crosses val="min"/>
        <c:crossBetween val="between"/>
        <c:majorUnit val="2000"/>
      </c:valAx>
      <c:valAx>
        <c:axId val="2"/>
        <c:scaling>
          <c:orientation val="minMax"/>
          <c:max val="2"/>
          <c:min val="0"/>
        </c:scaling>
        <c:delete val="0"/>
        <c:axPos val="r"/>
        <c:majorGridlines>
          <c:spPr>
            <a:ln>
              <a:noFill/>
            </a:ln>
          </c:spPr>
        </c:majorGridlines>
        <c:numFmt formatCode="#,##0.0;&quot;-&quot;#,##0.0" sourceLinked="0"/>
        <c:majorTickMark val="out"/>
        <c:minorTickMark val="none"/>
        <c:tickLblPos val="nextTo"/>
        <c:spPr>
          <a:ln w="9525" algn="ctr">
            <a:solidFill>
              <a:schemeClr val="tx1"/>
            </a:solidFill>
            <a:prstDash val="solid"/>
          </a:ln>
        </c:spPr>
        <c:txPr>
          <a:bodyPr wrap="none"/>
          <a:lstStyle/>
          <a:p>
            <a:pPr>
              <a:defRPr kumimoji="1" sz="1000" kern="1200">
                <a:solidFill>
                  <a:schemeClr val="tx1"/>
                </a:solidFill>
                <a:latin typeface="+mn-lt"/>
                <a:ea typeface="+mn-ea"/>
                <a:cs typeface="+mn-cs"/>
                <a:sym typeface="+mn-lt"/>
              </a:defRPr>
            </a:pPr>
            <a:endParaRPr lang="en-US"/>
          </a:p>
        </c:txPr>
        <c:crossAx val="3"/>
        <c:crosses val="max"/>
        <c:crossBetween val="between"/>
        <c:majorUnit val="0.5"/>
      </c:valAx>
      <c:catAx>
        <c:axId val="3"/>
        <c:scaling>
          <c:orientation val="minMax"/>
        </c:scaling>
        <c:delete val="1"/>
        <c:axPos val="b"/>
        <c:majorTickMark val="out"/>
        <c:minorTickMark val="none"/>
        <c:tickLblPos val="nextTo"/>
        <c:crossAx val="2"/>
        <c:crosses val="min"/>
        <c:auto val="0"/>
        <c:lblAlgn val="ctr"/>
        <c:lblOffset val="100"/>
        <c:noMultiLvlLbl val="0"/>
      </c:catAx>
    </c:plotArea>
    <c:plotVisOnly val="0"/>
    <c:dispBlanksAs val="gap"/>
    <c:showDLblsOverMax val="1"/>
  </c:chart>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1476510067114093"/>
          <c:y val="3.5494880546075087E-2"/>
          <c:w val="0.57088926174496646"/>
          <c:h val="0.92901023890784984"/>
        </c:manualLayout>
      </c:layout>
      <c:pieChart>
        <c:varyColors val="0"/>
        <c:ser>
          <c:idx val="0"/>
          <c:order val="0"/>
          <c:dPt>
            <c:idx val="0"/>
            <c:bubble3D val="0"/>
            <c:spPr>
              <a:solidFill>
                <a:srgbClr val="1F497D"/>
              </a:solidFill>
              <a:ln w="9525" cap="flat" algn="ctr">
                <a:solidFill>
                  <a:srgbClr val="808080"/>
                </a:solidFill>
                <a:prstDash val="solid"/>
              </a:ln>
            </c:spPr>
            <c:extLst>
              <c:ext xmlns:c16="http://schemas.microsoft.com/office/drawing/2014/chart" uri="{C3380CC4-5D6E-409C-BE32-E72D297353CC}">
                <c16:uniqueId val="{00000000-7A66-4BAB-B99F-CF3BD00D3C18}"/>
              </c:ext>
            </c:extLst>
          </c:dPt>
          <c:dPt>
            <c:idx val="1"/>
            <c:bubble3D val="0"/>
            <c:spPr>
              <a:solidFill>
                <a:srgbClr val="80CCE8"/>
              </a:solidFill>
              <a:ln w="9525" cap="flat" algn="ctr">
                <a:solidFill>
                  <a:srgbClr val="808080"/>
                </a:solidFill>
                <a:prstDash val="solid"/>
              </a:ln>
            </c:spPr>
            <c:extLst>
              <c:ext xmlns:c16="http://schemas.microsoft.com/office/drawing/2014/chart" uri="{C3380CC4-5D6E-409C-BE32-E72D297353CC}">
                <c16:uniqueId val="{00000001-7A66-4BAB-B99F-CF3BD00D3C18}"/>
              </c:ext>
            </c:extLst>
          </c:dPt>
          <c:dPt>
            <c:idx val="2"/>
            <c:bubble3D val="0"/>
            <c:spPr>
              <a:solidFill>
                <a:srgbClr val="C0E6F4"/>
              </a:solidFill>
              <a:ln w="9525" cap="flat" algn="ctr">
                <a:solidFill>
                  <a:srgbClr val="808080"/>
                </a:solidFill>
                <a:prstDash val="solid"/>
              </a:ln>
            </c:spPr>
            <c:extLst>
              <c:ext xmlns:c16="http://schemas.microsoft.com/office/drawing/2014/chart" uri="{C3380CC4-5D6E-409C-BE32-E72D297353CC}">
                <c16:uniqueId val="{00000002-7A66-4BAB-B99F-CF3BD00D3C18}"/>
              </c:ext>
            </c:extLst>
          </c:dPt>
          <c:dLbls>
            <c:dLbl>
              <c:idx val="0"/>
              <c:layout>
                <c:manualLayout>
                  <c:x val="5.2852348993288591E-2"/>
                  <c:y val="-2.8668941979522185E-2"/>
                </c:manualLayout>
              </c:layout>
              <c:numFmt formatCode="#,##0.0&quot;%&quot;;&quot;-&quot;#,##0.0&quot;%&quot;" sourceLinked="0"/>
              <c:spPr>
                <a:noFill/>
                <a:ln>
                  <a:noFill/>
                </a:ln>
              </c:spPr>
              <c:txPr>
                <a:bodyPr wrap="none"/>
                <a:lstStyle/>
                <a:p>
                  <a:pPr>
                    <a:defRPr kumimoji="1" sz="1600" kern="1200">
                      <a:solidFill>
                        <a:schemeClr val="bg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7A66-4BAB-B99F-CF3BD00D3C18}"/>
                </c:ext>
              </c:extLst>
            </c:dLbl>
            <c:dLbl>
              <c:idx val="1"/>
              <c:layout>
                <c:manualLayout>
                  <c:x val="-4.6979865771812082E-2"/>
                  <c:y val="5.2559726962457337E-2"/>
                </c:manualLayout>
              </c:layout>
              <c:numFmt formatCode="#,##0.0&quot;%&quot;;&quot;-&quot;#,##0.0&quot;%&quot;" sourceLinked="0"/>
              <c:spPr>
                <a:noFill/>
                <a:ln>
                  <a:noFill/>
                </a:ln>
              </c:spPr>
              <c:txPr>
                <a:bodyPr wrap="none"/>
                <a:lstStyle/>
                <a:p>
                  <a:pPr>
                    <a:defRPr kumimoji="1" sz="16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7A66-4BAB-B99F-CF3BD00D3C18}"/>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extLst>
          </c:dLbls>
          <c:val>
            <c:numRef>
              <c:f>Sheet1!$A$1:$A$3</c:f>
              <c:numCache>
                <c:formatCode>General</c:formatCode>
                <c:ptCount val="3"/>
                <c:pt idx="0">
                  <c:v>39.700000000000003</c:v>
                </c:pt>
                <c:pt idx="1">
                  <c:v>51.5</c:v>
                </c:pt>
                <c:pt idx="2">
                  <c:v>8.9</c:v>
                </c:pt>
              </c:numCache>
            </c:numRef>
          </c:val>
          <c:extLst>
            <c:ext xmlns:c16="http://schemas.microsoft.com/office/drawing/2014/chart" uri="{C3380CC4-5D6E-409C-BE32-E72D297353CC}">
              <c16:uniqueId val="{00000003-7A66-4BAB-B99F-CF3BD00D3C18}"/>
            </c:ext>
          </c:extLst>
        </c:ser>
        <c:dLbls>
          <c:showLegendKey val="0"/>
          <c:showVal val="0"/>
          <c:showCatName val="0"/>
          <c:showSerName val="0"/>
          <c:showPercent val="0"/>
          <c:showBubbleSize val="0"/>
          <c:showLeaderLines val="1"/>
        </c:dLbls>
        <c:firstSliceAng val="0"/>
      </c:pieChart>
    </c:plotArea>
    <c:plotVisOnly val="0"/>
    <c:dispBlanksAs val="gap"/>
    <c:showDLblsOverMax val="1"/>
  </c:chart>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1434563758389261"/>
          <c:y val="3.5470668485675309E-2"/>
          <c:w val="0.57130872483221473"/>
          <c:h val="0.92905866302864937"/>
        </c:manualLayout>
      </c:layout>
      <c:pieChart>
        <c:varyColors val="0"/>
        <c:ser>
          <c:idx val="0"/>
          <c:order val="0"/>
          <c:dPt>
            <c:idx val="0"/>
            <c:bubble3D val="0"/>
            <c:spPr>
              <a:solidFill>
                <a:srgbClr val="1F497D"/>
              </a:solidFill>
              <a:ln w="9525" cap="flat" algn="ctr">
                <a:solidFill>
                  <a:srgbClr val="808080"/>
                </a:solidFill>
                <a:prstDash val="solid"/>
              </a:ln>
            </c:spPr>
            <c:extLst>
              <c:ext xmlns:c16="http://schemas.microsoft.com/office/drawing/2014/chart" uri="{C3380CC4-5D6E-409C-BE32-E72D297353CC}">
                <c16:uniqueId val="{00000000-0B7E-4F62-90A5-B2DA953D0D60}"/>
              </c:ext>
            </c:extLst>
          </c:dPt>
          <c:dPt>
            <c:idx val="1"/>
            <c:bubble3D val="0"/>
            <c:spPr>
              <a:solidFill>
                <a:srgbClr val="80CCE8"/>
              </a:solidFill>
              <a:ln w="9525" cap="flat" algn="ctr">
                <a:solidFill>
                  <a:srgbClr val="808080"/>
                </a:solidFill>
                <a:prstDash val="solid"/>
              </a:ln>
            </c:spPr>
            <c:extLst>
              <c:ext xmlns:c16="http://schemas.microsoft.com/office/drawing/2014/chart" uri="{C3380CC4-5D6E-409C-BE32-E72D297353CC}">
                <c16:uniqueId val="{00000001-0B7E-4F62-90A5-B2DA953D0D60}"/>
              </c:ext>
            </c:extLst>
          </c:dPt>
          <c:dPt>
            <c:idx val="2"/>
            <c:bubble3D val="0"/>
            <c:spPr>
              <a:solidFill>
                <a:srgbClr val="C0E6F4"/>
              </a:solidFill>
              <a:ln w="9525" cap="flat" algn="ctr">
                <a:solidFill>
                  <a:srgbClr val="808080"/>
                </a:solidFill>
                <a:prstDash val="solid"/>
              </a:ln>
            </c:spPr>
            <c:extLst>
              <c:ext xmlns:c16="http://schemas.microsoft.com/office/drawing/2014/chart" uri="{C3380CC4-5D6E-409C-BE32-E72D297353CC}">
                <c16:uniqueId val="{00000002-0B7E-4F62-90A5-B2DA953D0D60}"/>
              </c:ext>
            </c:extLst>
          </c:dPt>
          <c:dLbls>
            <c:dLbl>
              <c:idx val="0"/>
              <c:layout>
                <c:manualLayout>
                  <c:x val="4.9496644295302011E-2"/>
                  <c:y val="4.0927694406548434E-2"/>
                </c:manualLayout>
              </c:layout>
              <c:numFmt formatCode="#,##0.0&quot;%&quot;;&quot;-&quot;#,##0.0&quot;%&quot;" sourceLinked="0"/>
              <c:spPr>
                <a:noFill/>
                <a:ln>
                  <a:noFill/>
                </a:ln>
              </c:spPr>
              <c:txPr>
                <a:bodyPr wrap="none"/>
                <a:lstStyle/>
                <a:p>
                  <a:pPr>
                    <a:defRPr kumimoji="1" sz="1600" kern="1200">
                      <a:solidFill>
                        <a:schemeClr val="bg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0B7E-4F62-90A5-B2DA953D0D60}"/>
                </c:ext>
              </c:extLst>
            </c:dLbl>
            <c:dLbl>
              <c:idx val="1"/>
              <c:layout>
                <c:manualLayout>
                  <c:x val="-5.6627516778523491E-2"/>
                  <c:y val="-1.4324693042291951E-2"/>
                </c:manualLayout>
              </c:layout>
              <c:numFmt formatCode="#,##0.0&quot;%&quot;;&quot;-&quot;#,##0.0&quot;%&quot;" sourceLinked="0"/>
              <c:spPr>
                <a:noFill/>
                <a:ln>
                  <a:noFill/>
                </a:ln>
              </c:spPr>
              <c:txPr>
                <a:bodyPr wrap="none"/>
                <a:lstStyle/>
                <a:p>
                  <a:pPr>
                    <a:defRPr kumimoji="1" sz="16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0B7E-4F62-90A5-B2DA953D0D60}"/>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extLst>
          </c:dLbls>
          <c:val>
            <c:numRef>
              <c:f>Sheet1!$A$1:$A$3</c:f>
              <c:numCache>
                <c:formatCode>General</c:formatCode>
                <c:ptCount val="3"/>
                <c:pt idx="0">
                  <c:v>64.940386799109348</c:v>
                </c:pt>
                <c:pt idx="1">
                  <c:v>25.000099978544259</c:v>
                </c:pt>
                <c:pt idx="2">
                  <c:v>10.059513222346387</c:v>
                </c:pt>
              </c:numCache>
            </c:numRef>
          </c:val>
          <c:extLst>
            <c:ext xmlns:c16="http://schemas.microsoft.com/office/drawing/2014/chart" uri="{C3380CC4-5D6E-409C-BE32-E72D297353CC}">
              <c16:uniqueId val="{00000003-0B7E-4F62-90A5-B2DA953D0D60}"/>
            </c:ext>
          </c:extLst>
        </c:ser>
        <c:dLbls>
          <c:showLegendKey val="0"/>
          <c:showVal val="0"/>
          <c:showCatName val="0"/>
          <c:showSerName val="0"/>
          <c:showPercent val="0"/>
          <c:showBubbleSize val="0"/>
          <c:showLeaderLines val="1"/>
        </c:dLbls>
        <c:firstSliceAng val="0"/>
      </c:pieChart>
    </c:plotArea>
    <c:plotVisOnly val="0"/>
    <c:dispBlanksAs val="gap"/>
    <c:showDLblsOverMax val="1"/>
  </c:chart>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9382797110965201E-2"/>
          <c:y val="4.9808429118773943E-2"/>
          <c:w val="0.9412344057780696"/>
          <c:h val="0.79501915708812265"/>
        </c:manualLayout>
      </c:layout>
      <c:barChart>
        <c:barDir val="bar"/>
        <c:grouping val="stacked"/>
        <c:varyColors val="0"/>
        <c:ser>
          <c:idx val="0"/>
          <c:order val="0"/>
          <c:spPr>
            <a:solidFill>
              <a:srgbClr val="1F497D"/>
            </a:solidFill>
            <a:ln w="9525" cap="flat" algn="ctr">
              <a:solidFill>
                <a:srgbClr val="808080"/>
              </a:solidFill>
              <a:prstDash val="solid"/>
            </a:ln>
          </c:spPr>
          <c:invertIfNegative val="0"/>
          <c:val>
            <c:numRef>
              <c:f>Sheet1!$A$1</c:f>
              <c:numCache>
                <c:formatCode>General</c:formatCode>
                <c:ptCount val="1"/>
                <c:pt idx="0">
                  <c:v>15.165500000000002</c:v>
                </c:pt>
              </c:numCache>
            </c:numRef>
          </c:val>
          <c:extLst>
            <c:ext xmlns:c16="http://schemas.microsoft.com/office/drawing/2014/chart" uri="{C3380CC4-5D6E-409C-BE32-E72D297353CC}">
              <c16:uniqueId val="{00000000-59BA-445D-86A9-78AE435DCD43}"/>
            </c:ext>
          </c:extLst>
        </c:ser>
        <c:ser>
          <c:idx val="1"/>
          <c:order val="1"/>
          <c:spPr>
            <a:solidFill>
              <a:srgbClr val="1F497D"/>
            </a:solidFill>
            <a:ln w="9525" cap="flat" algn="ctr">
              <a:solidFill>
                <a:srgbClr val="808080"/>
              </a:solidFill>
              <a:prstDash val="solid"/>
            </a:ln>
          </c:spPr>
          <c:invertIfNegative val="0"/>
          <c:val>
            <c:numRef>
              <c:f>Sheet1!$A$2</c:f>
              <c:numCache>
                <c:formatCode>General</c:formatCode>
                <c:ptCount val="1"/>
                <c:pt idx="0">
                  <c:v>10.461299999999998</c:v>
                </c:pt>
              </c:numCache>
            </c:numRef>
          </c:val>
          <c:extLst>
            <c:ext xmlns:c16="http://schemas.microsoft.com/office/drawing/2014/chart" uri="{C3380CC4-5D6E-409C-BE32-E72D297353CC}">
              <c16:uniqueId val="{00000001-59BA-445D-86A9-78AE435DCD43}"/>
            </c:ext>
          </c:extLst>
        </c:ser>
        <c:ser>
          <c:idx val="2"/>
          <c:order val="2"/>
          <c:spPr>
            <a:solidFill>
              <a:srgbClr val="1F497D"/>
            </a:solidFill>
            <a:ln w="9525" cap="flat" algn="ctr">
              <a:solidFill>
                <a:srgbClr val="808080"/>
              </a:solidFill>
              <a:prstDash val="solid"/>
            </a:ln>
          </c:spPr>
          <c:invertIfNegative val="0"/>
          <c:val>
            <c:numRef>
              <c:f>Sheet1!$A$3</c:f>
              <c:numCache>
                <c:formatCode>General</c:formatCode>
                <c:ptCount val="1"/>
                <c:pt idx="0">
                  <c:v>4.8049999999999979</c:v>
                </c:pt>
              </c:numCache>
            </c:numRef>
          </c:val>
          <c:extLst>
            <c:ext xmlns:c16="http://schemas.microsoft.com/office/drawing/2014/chart" uri="{C3380CC4-5D6E-409C-BE32-E72D297353CC}">
              <c16:uniqueId val="{00000002-59BA-445D-86A9-78AE435DCD43}"/>
            </c:ext>
          </c:extLst>
        </c:ser>
        <c:ser>
          <c:idx val="3"/>
          <c:order val="3"/>
          <c:spPr>
            <a:solidFill>
              <a:srgbClr val="1F497D"/>
            </a:solidFill>
            <a:ln w="9525" cap="flat" algn="ctr">
              <a:solidFill>
                <a:srgbClr val="808080"/>
              </a:solidFill>
              <a:prstDash val="solid"/>
            </a:ln>
          </c:spPr>
          <c:invertIfNegative val="0"/>
          <c:val>
            <c:numRef>
              <c:f>Sheet1!$A$4</c:f>
              <c:numCache>
                <c:formatCode>General</c:formatCode>
                <c:ptCount val="1"/>
                <c:pt idx="0">
                  <c:v>3.0308999999999973</c:v>
                </c:pt>
              </c:numCache>
            </c:numRef>
          </c:val>
          <c:extLst>
            <c:ext xmlns:c16="http://schemas.microsoft.com/office/drawing/2014/chart" uri="{C3380CC4-5D6E-409C-BE32-E72D297353CC}">
              <c16:uniqueId val="{00000003-59BA-445D-86A9-78AE435DCD43}"/>
            </c:ext>
          </c:extLst>
        </c:ser>
        <c:ser>
          <c:idx val="4"/>
          <c:order val="4"/>
          <c:spPr>
            <a:solidFill>
              <a:srgbClr val="1F497D"/>
            </a:solidFill>
            <a:ln w="9525" cap="flat" algn="ctr">
              <a:solidFill>
                <a:srgbClr val="808080"/>
              </a:solidFill>
              <a:prstDash val="solid"/>
            </a:ln>
          </c:spPr>
          <c:invertIfNegative val="0"/>
          <c:val>
            <c:numRef>
              <c:f>Sheet1!$A$5</c:f>
              <c:numCache>
                <c:formatCode>General</c:formatCode>
                <c:ptCount val="1"/>
                <c:pt idx="0">
                  <c:v>2.2712999999999983</c:v>
                </c:pt>
              </c:numCache>
            </c:numRef>
          </c:val>
          <c:extLst>
            <c:ext xmlns:c16="http://schemas.microsoft.com/office/drawing/2014/chart" uri="{C3380CC4-5D6E-409C-BE32-E72D297353CC}">
              <c16:uniqueId val="{00000004-59BA-445D-86A9-78AE435DCD43}"/>
            </c:ext>
          </c:extLst>
        </c:ser>
        <c:ser>
          <c:idx val="5"/>
          <c:order val="5"/>
          <c:spPr>
            <a:solidFill>
              <a:srgbClr val="1F497D"/>
            </a:solidFill>
            <a:ln w="9525" cap="flat" algn="ctr">
              <a:solidFill>
                <a:srgbClr val="808080"/>
              </a:solidFill>
              <a:prstDash val="solid"/>
            </a:ln>
          </c:spPr>
          <c:invertIfNegative val="0"/>
          <c:val>
            <c:numRef>
              <c:f>Sheet1!$A$6</c:f>
              <c:numCache>
                <c:formatCode>General</c:formatCode>
                <c:ptCount val="1"/>
                <c:pt idx="0">
                  <c:v>2.2011999999999974</c:v>
                </c:pt>
              </c:numCache>
            </c:numRef>
          </c:val>
          <c:extLst>
            <c:ext xmlns:c16="http://schemas.microsoft.com/office/drawing/2014/chart" uri="{C3380CC4-5D6E-409C-BE32-E72D297353CC}">
              <c16:uniqueId val="{00000005-59BA-445D-86A9-78AE435DCD43}"/>
            </c:ext>
          </c:extLst>
        </c:ser>
        <c:ser>
          <c:idx val="6"/>
          <c:order val="6"/>
          <c:spPr>
            <a:solidFill>
              <a:srgbClr val="1F497D"/>
            </a:solidFill>
            <a:ln w="9525" cap="flat" algn="ctr">
              <a:solidFill>
                <a:srgbClr val="808080"/>
              </a:solidFill>
              <a:prstDash val="solid"/>
            </a:ln>
          </c:spPr>
          <c:invertIfNegative val="0"/>
          <c:val>
            <c:numRef>
              <c:f>Sheet1!$A$7</c:f>
              <c:numCache>
                <c:formatCode>General</c:formatCode>
                <c:ptCount val="1"/>
                <c:pt idx="0">
                  <c:v>1.2570000000000026</c:v>
                </c:pt>
              </c:numCache>
            </c:numRef>
          </c:val>
          <c:extLst>
            <c:ext xmlns:c16="http://schemas.microsoft.com/office/drawing/2014/chart" uri="{C3380CC4-5D6E-409C-BE32-E72D297353CC}">
              <c16:uniqueId val="{00000006-59BA-445D-86A9-78AE435DCD43}"/>
            </c:ext>
          </c:extLst>
        </c:ser>
        <c:ser>
          <c:idx val="7"/>
          <c:order val="7"/>
          <c:spPr>
            <a:solidFill>
              <a:srgbClr val="1F497D"/>
            </a:solidFill>
            <a:ln w="9525" cap="flat" algn="ctr">
              <a:solidFill>
                <a:srgbClr val="808080"/>
              </a:solidFill>
              <a:prstDash val="solid"/>
            </a:ln>
          </c:spPr>
          <c:invertIfNegative val="0"/>
          <c:val>
            <c:numRef>
              <c:f>Sheet1!$A$8</c:f>
              <c:numCache>
                <c:formatCode>General</c:formatCode>
                <c:ptCount val="1"/>
                <c:pt idx="0">
                  <c:v>0.19489999999999785</c:v>
                </c:pt>
              </c:numCache>
            </c:numRef>
          </c:val>
          <c:extLst>
            <c:ext xmlns:c16="http://schemas.microsoft.com/office/drawing/2014/chart" uri="{C3380CC4-5D6E-409C-BE32-E72D297353CC}">
              <c16:uniqueId val="{00000007-59BA-445D-86A9-78AE435DCD43}"/>
            </c:ext>
          </c:extLst>
        </c:ser>
        <c:ser>
          <c:idx val="8"/>
          <c:order val="8"/>
          <c:spPr>
            <a:solidFill>
              <a:srgbClr val="1F497D"/>
            </a:solidFill>
            <a:ln w="9525" cap="flat" algn="ctr">
              <a:solidFill>
                <a:srgbClr val="808080"/>
              </a:solidFill>
              <a:prstDash val="solid"/>
            </a:ln>
          </c:spPr>
          <c:invertIfNegative val="0"/>
          <c:val>
            <c:numRef>
              <c:f>Sheet1!$A$9</c:f>
              <c:numCache>
                <c:formatCode>General</c:formatCode>
                <c:ptCount val="1"/>
                <c:pt idx="0">
                  <c:v>0.14680000000000248</c:v>
                </c:pt>
              </c:numCache>
            </c:numRef>
          </c:val>
          <c:extLst>
            <c:ext xmlns:c16="http://schemas.microsoft.com/office/drawing/2014/chart" uri="{C3380CC4-5D6E-409C-BE32-E72D297353CC}">
              <c16:uniqueId val="{00000008-59BA-445D-86A9-78AE435DCD43}"/>
            </c:ext>
          </c:extLst>
        </c:ser>
        <c:ser>
          <c:idx val="9"/>
          <c:order val="9"/>
          <c:spPr>
            <a:solidFill>
              <a:srgbClr val="1F497D"/>
            </a:solidFill>
            <a:ln w="9525" cap="flat" algn="ctr">
              <a:solidFill>
                <a:srgbClr val="808080"/>
              </a:solidFill>
              <a:prstDash val="solid"/>
            </a:ln>
          </c:spPr>
          <c:invertIfNegative val="0"/>
          <c:val>
            <c:numRef>
              <c:f>Sheet1!$A$10</c:f>
              <c:numCache>
                <c:formatCode>General</c:formatCode>
                <c:ptCount val="1"/>
                <c:pt idx="0">
                  <c:v>0.11720000000000064</c:v>
                </c:pt>
              </c:numCache>
            </c:numRef>
          </c:val>
          <c:extLst>
            <c:ext xmlns:c16="http://schemas.microsoft.com/office/drawing/2014/chart" uri="{C3380CC4-5D6E-409C-BE32-E72D297353CC}">
              <c16:uniqueId val="{00000009-59BA-445D-86A9-78AE435DCD43}"/>
            </c:ext>
          </c:extLst>
        </c:ser>
        <c:ser>
          <c:idx val="10"/>
          <c:order val="10"/>
          <c:spPr>
            <a:solidFill>
              <a:srgbClr val="F9DFB5"/>
            </a:solidFill>
            <a:ln w="9525" cap="flat" algn="ctr">
              <a:solidFill>
                <a:srgbClr val="808080"/>
              </a:solidFill>
              <a:prstDash val="solid"/>
            </a:ln>
          </c:spPr>
          <c:invertIfNegative val="0"/>
          <c:val>
            <c:numRef>
              <c:f>Sheet1!$A$11</c:f>
              <c:numCache>
                <c:formatCode>General</c:formatCode>
                <c:ptCount val="1"/>
                <c:pt idx="0">
                  <c:v>2.5487999999462829E-5</c:v>
                </c:pt>
              </c:numCache>
            </c:numRef>
          </c:val>
          <c:extLst>
            <c:ext xmlns:c16="http://schemas.microsoft.com/office/drawing/2014/chart" uri="{C3380CC4-5D6E-409C-BE32-E72D297353CC}">
              <c16:uniqueId val="{0000000A-59BA-445D-86A9-78AE435DCD43}"/>
            </c:ext>
          </c:extLst>
        </c:ser>
        <c:ser>
          <c:idx val="11"/>
          <c:order val="11"/>
          <c:spPr>
            <a:solidFill>
              <a:srgbClr val="F9DFB5"/>
            </a:solidFill>
            <a:ln w="9525" cap="flat" algn="ctr">
              <a:solidFill>
                <a:srgbClr val="808080"/>
              </a:solidFill>
              <a:prstDash val="solid"/>
            </a:ln>
          </c:spPr>
          <c:invertIfNegative val="0"/>
          <c:val>
            <c:numRef>
              <c:f>Sheet1!$A$12</c:f>
              <c:numCache>
                <c:formatCode>General</c:formatCode>
                <c:ptCount val="1"/>
                <c:pt idx="0">
                  <c:v>0</c:v>
                </c:pt>
              </c:numCache>
            </c:numRef>
          </c:val>
          <c:extLst>
            <c:ext xmlns:c16="http://schemas.microsoft.com/office/drawing/2014/chart" uri="{C3380CC4-5D6E-409C-BE32-E72D297353CC}">
              <c16:uniqueId val="{0000000B-59BA-445D-86A9-78AE435DCD43}"/>
            </c:ext>
          </c:extLst>
        </c:ser>
        <c:ser>
          <c:idx val="12"/>
          <c:order val="12"/>
          <c:spPr>
            <a:solidFill>
              <a:srgbClr val="C0E6F4"/>
            </a:solidFill>
            <a:ln w="9525" cap="flat" algn="ctr">
              <a:solidFill>
                <a:srgbClr val="808080"/>
              </a:solidFill>
              <a:prstDash val="solid"/>
            </a:ln>
          </c:spPr>
          <c:invertIfNegative val="0"/>
          <c:val>
            <c:numRef>
              <c:f>Sheet1!$A$13</c:f>
              <c:numCache>
                <c:formatCode>General</c:formatCode>
                <c:ptCount val="1"/>
                <c:pt idx="0">
                  <c:v>15.984900000000001</c:v>
                </c:pt>
              </c:numCache>
            </c:numRef>
          </c:val>
          <c:extLst>
            <c:ext xmlns:c16="http://schemas.microsoft.com/office/drawing/2014/chart" uri="{C3380CC4-5D6E-409C-BE32-E72D297353CC}">
              <c16:uniqueId val="{0000000C-59BA-445D-86A9-78AE435DCD43}"/>
            </c:ext>
          </c:extLst>
        </c:ser>
        <c:ser>
          <c:idx val="13"/>
          <c:order val="13"/>
          <c:spPr>
            <a:solidFill>
              <a:srgbClr val="C0E6F4"/>
            </a:solidFill>
            <a:ln w="9525" cap="flat" algn="ctr">
              <a:solidFill>
                <a:srgbClr val="808080"/>
              </a:solidFill>
              <a:prstDash val="solid"/>
            </a:ln>
          </c:spPr>
          <c:invertIfNegative val="0"/>
          <c:val>
            <c:numRef>
              <c:f>Sheet1!$A$14</c:f>
              <c:numCache>
                <c:formatCode>General</c:formatCode>
                <c:ptCount val="1"/>
                <c:pt idx="0">
                  <c:v>13.350899999999999</c:v>
                </c:pt>
              </c:numCache>
            </c:numRef>
          </c:val>
          <c:extLst>
            <c:ext xmlns:c16="http://schemas.microsoft.com/office/drawing/2014/chart" uri="{C3380CC4-5D6E-409C-BE32-E72D297353CC}">
              <c16:uniqueId val="{0000000D-59BA-445D-86A9-78AE435DCD43}"/>
            </c:ext>
          </c:extLst>
        </c:ser>
        <c:ser>
          <c:idx val="14"/>
          <c:order val="14"/>
          <c:spPr>
            <a:solidFill>
              <a:srgbClr val="C0E6F4"/>
            </a:solidFill>
            <a:ln w="9525" cap="flat" algn="ctr">
              <a:solidFill>
                <a:srgbClr val="808080"/>
              </a:solidFill>
              <a:prstDash val="solid"/>
            </a:ln>
          </c:spPr>
          <c:invertIfNegative val="0"/>
          <c:val>
            <c:numRef>
              <c:f>Sheet1!$A$15</c:f>
              <c:numCache>
                <c:formatCode>General</c:formatCode>
                <c:ptCount val="1"/>
                <c:pt idx="0">
                  <c:v>11.428499999999996</c:v>
                </c:pt>
              </c:numCache>
            </c:numRef>
          </c:val>
          <c:extLst>
            <c:ext xmlns:c16="http://schemas.microsoft.com/office/drawing/2014/chart" uri="{C3380CC4-5D6E-409C-BE32-E72D297353CC}">
              <c16:uniqueId val="{0000000E-59BA-445D-86A9-78AE435DCD43}"/>
            </c:ext>
          </c:extLst>
        </c:ser>
        <c:ser>
          <c:idx val="15"/>
          <c:order val="15"/>
          <c:spPr>
            <a:solidFill>
              <a:srgbClr val="C0E6F4"/>
            </a:solidFill>
            <a:ln w="9525" cap="flat" algn="ctr">
              <a:solidFill>
                <a:srgbClr val="808080"/>
              </a:solidFill>
              <a:prstDash val="solid"/>
            </a:ln>
          </c:spPr>
          <c:invertIfNegative val="0"/>
          <c:val>
            <c:numRef>
              <c:f>Sheet1!$A$16</c:f>
              <c:numCache>
                <c:formatCode>General</c:formatCode>
                <c:ptCount val="1"/>
                <c:pt idx="0">
                  <c:v>6.7489000000000026</c:v>
                </c:pt>
              </c:numCache>
            </c:numRef>
          </c:val>
          <c:extLst>
            <c:ext xmlns:c16="http://schemas.microsoft.com/office/drawing/2014/chart" uri="{C3380CC4-5D6E-409C-BE32-E72D297353CC}">
              <c16:uniqueId val="{0000000F-59BA-445D-86A9-78AE435DCD43}"/>
            </c:ext>
          </c:extLst>
        </c:ser>
        <c:ser>
          <c:idx val="16"/>
          <c:order val="16"/>
          <c:spPr>
            <a:solidFill>
              <a:srgbClr val="C0E6F4"/>
            </a:solidFill>
            <a:ln w="9525" cap="flat" algn="ctr">
              <a:solidFill>
                <a:srgbClr val="808080"/>
              </a:solidFill>
              <a:prstDash val="solid"/>
            </a:ln>
          </c:spPr>
          <c:invertIfNegative val="0"/>
          <c:val>
            <c:numRef>
              <c:f>Sheet1!$A$17</c:f>
              <c:numCache>
                <c:formatCode>General</c:formatCode>
                <c:ptCount val="1"/>
                <c:pt idx="0">
                  <c:v>2.1635999999999989</c:v>
                </c:pt>
              </c:numCache>
            </c:numRef>
          </c:val>
          <c:extLst>
            <c:ext xmlns:c16="http://schemas.microsoft.com/office/drawing/2014/chart" uri="{C3380CC4-5D6E-409C-BE32-E72D297353CC}">
              <c16:uniqueId val="{00000010-59BA-445D-86A9-78AE435DCD43}"/>
            </c:ext>
          </c:extLst>
        </c:ser>
        <c:ser>
          <c:idx val="17"/>
          <c:order val="17"/>
          <c:spPr>
            <a:solidFill>
              <a:srgbClr val="C0E6F4"/>
            </a:solidFill>
            <a:ln w="9525" cap="flat" algn="ctr">
              <a:solidFill>
                <a:srgbClr val="808080"/>
              </a:solidFill>
              <a:prstDash val="solid"/>
            </a:ln>
          </c:spPr>
          <c:invertIfNegative val="0"/>
          <c:val>
            <c:numRef>
              <c:f>Sheet1!$A$18</c:f>
              <c:numCache>
                <c:formatCode>General</c:formatCode>
                <c:ptCount val="1"/>
                <c:pt idx="0">
                  <c:v>1.4538000000000051</c:v>
                </c:pt>
              </c:numCache>
            </c:numRef>
          </c:val>
          <c:extLst>
            <c:ext xmlns:c16="http://schemas.microsoft.com/office/drawing/2014/chart" uri="{C3380CC4-5D6E-409C-BE32-E72D297353CC}">
              <c16:uniqueId val="{00000011-59BA-445D-86A9-78AE435DCD43}"/>
            </c:ext>
          </c:extLst>
        </c:ser>
        <c:ser>
          <c:idx val="18"/>
          <c:order val="18"/>
          <c:spPr>
            <a:solidFill>
              <a:srgbClr val="C0E6F4"/>
            </a:solidFill>
            <a:ln w="9525" cap="flat" algn="ctr">
              <a:solidFill>
                <a:srgbClr val="808080"/>
              </a:solidFill>
              <a:prstDash val="solid"/>
            </a:ln>
          </c:spPr>
          <c:invertIfNegative val="0"/>
          <c:val>
            <c:numRef>
              <c:f>Sheet1!$A$19</c:f>
              <c:numCache>
                <c:formatCode>General</c:formatCode>
                <c:ptCount val="1"/>
                <c:pt idx="0">
                  <c:v>0.35150000000000459</c:v>
                </c:pt>
              </c:numCache>
            </c:numRef>
          </c:val>
          <c:extLst>
            <c:ext xmlns:c16="http://schemas.microsoft.com/office/drawing/2014/chart" uri="{C3380CC4-5D6E-409C-BE32-E72D297353CC}">
              <c16:uniqueId val="{00000012-59BA-445D-86A9-78AE435DCD43}"/>
            </c:ext>
          </c:extLst>
        </c:ser>
        <c:ser>
          <c:idx val="19"/>
          <c:order val="19"/>
          <c:spPr>
            <a:solidFill>
              <a:srgbClr val="80CCE8"/>
            </a:solidFill>
            <a:ln w="9525" cap="flat" algn="ctr">
              <a:solidFill>
                <a:srgbClr val="808080"/>
              </a:solidFill>
              <a:prstDash val="solid"/>
            </a:ln>
          </c:spPr>
          <c:invertIfNegative val="0"/>
          <c:val>
            <c:numRef>
              <c:f>Sheet1!$A$20</c:f>
              <c:numCache>
                <c:formatCode>General</c:formatCode>
                <c:ptCount val="1"/>
                <c:pt idx="0">
                  <c:v>4.5688999999999975</c:v>
                </c:pt>
              </c:numCache>
            </c:numRef>
          </c:val>
          <c:extLst>
            <c:ext xmlns:c16="http://schemas.microsoft.com/office/drawing/2014/chart" uri="{C3380CC4-5D6E-409C-BE32-E72D297353CC}">
              <c16:uniqueId val="{00000013-59BA-445D-86A9-78AE435DCD43}"/>
            </c:ext>
          </c:extLst>
        </c:ser>
        <c:ser>
          <c:idx val="20"/>
          <c:order val="20"/>
          <c:spPr>
            <a:solidFill>
              <a:srgbClr val="80CCE8"/>
            </a:solidFill>
            <a:ln w="9525" cap="flat" algn="ctr">
              <a:solidFill>
                <a:srgbClr val="808080"/>
              </a:solidFill>
              <a:prstDash val="solid"/>
            </a:ln>
          </c:spPr>
          <c:invertIfNegative val="0"/>
          <c:val>
            <c:numRef>
              <c:f>Sheet1!$A$21</c:f>
              <c:numCache>
                <c:formatCode>General</c:formatCode>
                <c:ptCount val="1"/>
                <c:pt idx="0">
                  <c:v>2.4453999999999976</c:v>
                </c:pt>
              </c:numCache>
            </c:numRef>
          </c:val>
          <c:extLst>
            <c:ext xmlns:c16="http://schemas.microsoft.com/office/drawing/2014/chart" uri="{C3380CC4-5D6E-409C-BE32-E72D297353CC}">
              <c16:uniqueId val="{00000014-59BA-445D-86A9-78AE435DCD43}"/>
            </c:ext>
          </c:extLst>
        </c:ser>
        <c:ser>
          <c:idx val="21"/>
          <c:order val="21"/>
          <c:spPr>
            <a:solidFill>
              <a:srgbClr val="80CCE8"/>
            </a:solidFill>
            <a:ln w="9525" cap="flat" algn="ctr">
              <a:solidFill>
                <a:srgbClr val="808080"/>
              </a:solidFill>
              <a:prstDash val="solid"/>
            </a:ln>
          </c:spPr>
          <c:invertIfNegative val="0"/>
          <c:val>
            <c:numRef>
              <c:f>Sheet1!$A$22</c:f>
              <c:numCache>
                <c:formatCode>General</c:formatCode>
                <c:ptCount val="1"/>
                <c:pt idx="0">
                  <c:v>1.8522999999999956</c:v>
                </c:pt>
              </c:numCache>
            </c:numRef>
          </c:val>
          <c:extLst>
            <c:ext xmlns:c16="http://schemas.microsoft.com/office/drawing/2014/chart" uri="{C3380CC4-5D6E-409C-BE32-E72D297353CC}">
              <c16:uniqueId val="{00000015-59BA-445D-86A9-78AE435DCD43}"/>
            </c:ext>
          </c:extLst>
        </c:ser>
        <c:dLbls>
          <c:showLegendKey val="0"/>
          <c:showVal val="0"/>
          <c:showCatName val="0"/>
          <c:showSerName val="0"/>
          <c:showPercent val="0"/>
          <c:showBubbleSize val="0"/>
        </c:dLbls>
        <c:gapWidth val="170"/>
        <c:overlap val="100"/>
        <c:axId val="44129551"/>
        <c:axId val="1"/>
      </c:barChart>
      <c:catAx>
        <c:axId val="44129551"/>
        <c:scaling>
          <c:orientation val="maxMin"/>
        </c:scaling>
        <c:delete val="0"/>
        <c:axPos val="l"/>
        <c:majorGridlines>
          <c:spPr>
            <a:ln>
              <a:noFill/>
            </a:ln>
          </c:spPr>
        </c:majorGridlines>
        <c:majorTickMark val="out"/>
        <c:minorTickMark val="none"/>
        <c:tickLblPos val="none"/>
        <c:spPr>
          <a:ln w="9525" cap="flat" algn="ctr">
            <a:solidFill>
              <a:schemeClr val="tx1"/>
            </a:solidFill>
            <a:prstDash val="solid"/>
          </a:ln>
        </c:spPr>
        <c:txPr>
          <a:bodyPr wrap="none"/>
          <a:lstStyle/>
          <a:p>
            <a:pPr>
              <a:defRPr kumimoji="1" sz="9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100"/>
          <c:min val="0"/>
        </c:scaling>
        <c:delete val="0"/>
        <c:axPos val="b"/>
        <c:majorGridlines>
          <c:spPr>
            <a:ln>
              <a:noFill/>
            </a:ln>
          </c:spPr>
        </c:majorGridlines>
        <c:numFmt formatCode="#,##0&quot; %&quot;;&quot;-&quot;#,##0&quot; %&quot;" sourceLinked="0"/>
        <c:majorTickMark val="out"/>
        <c:minorTickMark val="none"/>
        <c:tickLblPos val="nextTo"/>
        <c:spPr>
          <a:ln w="9525" cap="flat" algn="ctr">
            <a:solidFill>
              <a:schemeClr val="tx1"/>
            </a:solidFill>
            <a:prstDash val="solid"/>
          </a:ln>
        </c:spPr>
        <c:txPr>
          <a:bodyPr wrap="none"/>
          <a:lstStyle/>
          <a:p>
            <a:pPr>
              <a:defRPr kumimoji="1" sz="900" kern="1200">
                <a:solidFill>
                  <a:schemeClr val="tx1"/>
                </a:solidFill>
                <a:latin typeface="+mn-lt"/>
                <a:ea typeface="+mn-ea"/>
                <a:cs typeface="+mn-cs"/>
                <a:sym typeface="+mn-lt"/>
              </a:defRPr>
            </a:pPr>
            <a:endParaRPr lang="en-US"/>
          </a:p>
        </c:txPr>
        <c:crossAx val="44129551"/>
        <c:crosses val="max"/>
        <c:crossBetween val="between"/>
        <c:majorUnit val="10"/>
      </c:valAx>
    </c:plotArea>
    <c:plotVisOnly val="0"/>
    <c:dispBlanksAs val="gap"/>
    <c:showDLblsOverMax val="1"/>
  </c:chart>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9071599862966776E-3"/>
          <c:y val="6.2575210589651029E-2"/>
          <c:w val="0.98218568002740669"/>
          <c:h val="0.87484957882069792"/>
        </c:manualLayout>
      </c:layout>
      <c:barChart>
        <c:barDir val="bar"/>
        <c:grouping val="stacked"/>
        <c:varyColors val="0"/>
        <c:ser>
          <c:idx val="0"/>
          <c:order val="0"/>
          <c:spPr>
            <a:solidFill>
              <a:srgbClr val="1F497D"/>
            </a:solidFill>
            <a:ln w="9525" cap="flat" algn="ctr">
              <a:solidFill>
                <a:srgbClr val="808080"/>
              </a:solidFill>
              <a:prstDash val="solid"/>
            </a:ln>
          </c:spPr>
          <c:invertIfNegative val="0"/>
          <c:val>
            <c:numRef>
              <c:f>Sheet1!$A$1</c:f>
              <c:numCache>
                <c:formatCode>General</c:formatCode>
                <c:ptCount val="1"/>
                <c:pt idx="0">
                  <c:v>27.411983814888263</c:v>
                </c:pt>
              </c:numCache>
            </c:numRef>
          </c:val>
          <c:extLst>
            <c:ext xmlns:c16="http://schemas.microsoft.com/office/drawing/2014/chart" uri="{C3380CC4-5D6E-409C-BE32-E72D297353CC}">
              <c16:uniqueId val="{00000000-8147-4FAD-964D-97FBA3B93168}"/>
            </c:ext>
          </c:extLst>
        </c:ser>
        <c:ser>
          <c:idx val="1"/>
          <c:order val="1"/>
          <c:spPr>
            <a:solidFill>
              <a:srgbClr val="1F497D"/>
            </a:solidFill>
            <a:ln w="9525" cap="flat" algn="ctr">
              <a:solidFill>
                <a:srgbClr val="808080"/>
              </a:solidFill>
              <a:prstDash val="solid"/>
            </a:ln>
          </c:spPr>
          <c:invertIfNegative val="0"/>
          <c:val>
            <c:numRef>
              <c:f>Sheet1!$A$2</c:f>
              <c:numCache>
                <c:formatCode>General</c:formatCode>
                <c:ptCount val="1"/>
                <c:pt idx="0">
                  <c:v>12.440771642208098</c:v>
                </c:pt>
              </c:numCache>
            </c:numRef>
          </c:val>
          <c:extLst>
            <c:ext xmlns:c16="http://schemas.microsoft.com/office/drawing/2014/chart" uri="{C3380CC4-5D6E-409C-BE32-E72D297353CC}">
              <c16:uniqueId val="{00000001-8147-4FAD-964D-97FBA3B93168}"/>
            </c:ext>
          </c:extLst>
        </c:ser>
        <c:ser>
          <c:idx val="2"/>
          <c:order val="2"/>
          <c:spPr>
            <a:solidFill>
              <a:srgbClr val="1F497D"/>
            </a:solidFill>
            <a:ln w="9525" cap="flat" algn="ctr">
              <a:solidFill>
                <a:srgbClr val="808080"/>
              </a:solidFill>
              <a:prstDash val="solid"/>
            </a:ln>
          </c:spPr>
          <c:invertIfNegative val="0"/>
          <c:val>
            <c:numRef>
              <c:f>Sheet1!$A$3</c:f>
              <c:numCache>
                <c:formatCode>General</c:formatCode>
                <c:ptCount val="1"/>
                <c:pt idx="0">
                  <c:v>9.9300627686227667</c:v>
                </c:pt>
              </c:numCache>
            </c:numRef>
          </c:val>
          <c:extLst>
            <c:ext xmlns:c16="http://schemas.microsoft.com/office/drawing/2014/chart" uri="{C3380CC4-5D6E-409C-BE32-E72D297353CC}">
              <c16:uniqueId val="{00000002-8147-4FAD-964D-97FBA3B93168}"/>
            </c:ext>
          </c:extLst>
        </c:ser>
        <c:ser>
          <c:idx val="3"/>
          <c:order val="3"/>
          <c:spPr>
            <a:solidFill>
              <a:srgbClr val="1F497D"/>
            </a:solidFill>
            <a:ln w="9525" cap="flat" algn="ctr">
              <a:solidFill>
                <a:srgbClr val="808080"/>
              </a:solidFill>
              <a:prstDash val="solid"/>
            </a:ln>
          </c:spPr>
          <c:invertIfNegative val="0"/>
          <c:val>
            <c:numRef>
              <c:f>Sheet1!$A$4</c:f>
              <c:numCache>
                <c:formatCode>General</c:formatCode>
                <c:ptCount val="1"/>
                <c:pt idx="0">
                  <c:v>5.282822495465167</c:v>
                </c:pt>
              </c:numCache>
            </c:numRef>
          </c:val>
          <c:extLst>
            <c:ext xmlns:c16="http://schemas.microsoft.com/office/drawing/2014/chart" uri="{C3380CC4-5D6E-409C-BE32-E72D297353CC}">
              <c16:uniqueId val="{00000003-8147-4FAD-964D-97FBA3B93168}"/>
            </c:ext>
          </c:extLst>
        </c:ser>
        <c:ser>
          <c:idx val="4"/>
          <c:order val="4"/>
          <c:spPr>
            <a:solidFill>
              <a:srgbClr val="1F497D"/>
            </a:solidFill>
            <a:ln w="9525" cap="flat" algn="ctr">
              <a:solidFill>
                <a:srgbClr val="808080"/>
              </a:solidFill>
              <a:prstDash val="solid"/>
            </a:ln>
          </c:spPr>
          <c:invertIfNegative val="0"/>
          <c:val>
            <c:numRef>
              <c:f>Sheet1!$A$5</c:f>
              <c:numCache>
                <c:formatCode>General</c:formatCode>
                <c:ptCount val="1"/>
                <c:pt idx="0">
                  <c:v>4.9503436602270963</c:v>
                </c:pt>
              </c:numCache>
            </c:numRef>
          </c:val>
          <c:extLst>
            <c:ext xmlns:c16="http://schemas.microsoft.com/office/drawing/2014/chart" uri="{C3380CC4-5D6E-409C-BE32-E72D297353CC}">
              <c16:uniqueId val="{00000004-8147-4FAD-964D-97FBA3B93168}"/>
            </c:ext>
          </c:extLst>
        </c:ser>
        <c:ser>
          <c:idx val="5"/>
          <c:order val="5"/>
          <c:spPr>
            <a:solidFill>
              <a:srgbClr val="1F497D"/>
            </a:solidFill>
            <a:ln w="9525" cap="flat" algn="ctr">
              <a:solidFill>
                <a:srgbClr val="808080"/>
              </a:solidFill>
              <a:prstDash val="solid"/>
            </a:ln>
          </c:spPr>
          <c:invertIfNegative val="0"/>
          <c:val>
            <c:numRef>
              <c:f>Sheet1!$A$6</c:f>
              <c:numCache>
                <c:formatCode>General</c:formatCode>
                <c:ptCount val="1"/>
                <c:pt idx="0">
                  <c:v>2.3080339663014593</c:v>
                </c:pt>
              </c:numCache>
            </c:numRef>
          </c:val>
          <c:extLst>
            <c:ext xmlns:c16="http://schemas.microsoft.com/office/drawing/2014/chart" uri="{C3380CC4-5D6E-409C-BE32-E72D297353CC}">
              <c16:uniqueId val="{00000005-8147-4FAD-964D-97FBA3B93168}"/>
            </c:ext>
          </c:extLst>
        </c:ser>
        <c:ser>
          <c:idx val="6"/>
          <c:order val="6"/>
          <c:spPr>
            <a:solidFill>
              <a:srgbClr val="1F497D"/>
            </a:solidFill>
            <a:ln w="9525" cap="flat" algn="ctr">
              <a:solidFill>
                <a:srgbClr val="808080"/>
              </a:solidFill>
              <a:prstDash val="solid"/>
            </a:ln>
          </c:spPr>
          <c:invertIfNegative val="0"/>
          <c:val>
            <c:numRef>
              <c:f>Sheet1!$A$7</c:f>
              <c:numCache>
                <c:formatCode>General</c:formatCode>
                <c:ptCount val="1"/>
                <c:pt idx="0">
                  <c:v>1.8056465157307855</c:v>
                </c:pt>
              </c:numCache>
            </c:numRef>
          </c:val>
          <c:extLst>
            <c:ext xmlns:c16="http://schemas.microsoft.com/office/drawing/2014/chart" uri="{C3380CC4-5D6E-409C-BE32-E72D297353CC}">
              <c16:uniqueId val="{00000006-8147-4FAD-964D-97FBA3B93168}"/>
            </c:ext>
          </c:extLst>
        </c:ser>
        <c:ser>
          <c:idx val="7"/>
          <c:order val="7"/>
          <c:spPr>
            <a:solidFill>
              <a:srgbClr val="1F497D"/>
            </a:solidFill>
            <a:ln w="9525" cap="flat" algn="ctr">
              <a:solidFill>
                <a:srgbClr val="808080"/>
              </a:solidFill>
              <a:prstDash val="solid"/>
            </a:ln>
          </c:spPr>
          <c:invertIfNegative val="0"/>
          <c:val>
            <c:numRef>
              <c:f>Sheet1!$A$8</c:f>
              <c:numCache>
                <c:formatCode>General</c:formatCode>
                <c:ptCount val="1"/>
                <c:pt idx="0">
                  <c:v>0.33782097114393173</c:v>
                </c:pt>
              </c:numCache>
            </c:numRef>
          </c:val>
          <c:extLst>
            <c:ext xmlns:c16="http://schemas.microsoft.com/office/drawing/2014/chart" uri="{C3380CC4-5D6E-409C-BE32-E72D297353CC}">
              <c16:uniqueId val="{00000007-8147-4FAD-964D-97FBA3B93168}"/>
            </c:ext>
          </c:extLst>
        </c:ser>
        <c:ser>
          <c:idx val="8"/>
          <c:order val="8"/>
          <c:spPr>
            <a:solidFill>
              <a:srgbClr val="1F497D"/>
            </a:solidFill>
            <a:ln w="9525" cap="flat" algn="ctr">
              <a:solidFill>
                <a:srgbClr val="808080"/>
              </a:solidFill>
              <a:prstDash val="solid"/>
            </a:ln>
          </c:spPr>
          <c:invertIfNegative val="0"/>
          <c:val>
            <c:numRef>
              <c:f>Sheet1!$A$9</c:f>
              <c:numCache>
                <c:formatCode>General</c:formatCode>
                <c:ptCount val="1"/>
                <c:pt idx="0">
                  <c:v>0.2792496035962877</c:v>
                </c:pt>
              </c:numCache>
            </c:numRef>
          </c:val>
          <c:extLst>
            <c:ext xmlns:c16="http://schemas.microsoft.com/office/drawing/2014/chart" uri="{C3380CC4-5D6E-409C-BE32-E72D297353CC}">
              <c16:uniqueId val="{00000008-8147-4FAD-964D-97FBA3B93168}"/>
            </c:ext>
          </c:extLst>
        </c:ser>
        <c:ser>
          <c:idx val="9"/>
          <c:order val="9"/>
          <c:spPr>
            <a:solidFill>
              <a:srgbClr val="1F497D"/>
            </a:solidFill>
            <a:ln w="9525" cap="flat" algn="ctr">
              <a:solidFill>
                <a:srgbClr val="808080"/>
              </a:solidFill>
              <a:prstDash val="solid"/>
            </a:ln>
          </c:spPr>
          <c:invertIfNegative val="0"/>
          <c:val>
            <c:numRef>
              <c:f>Sheet1!$A$10</c:f>
              <c:numCache>
                <c:formatCode>General</c:formatCode>
                <c:ptCount val="1"/>
                <c:pt idx="0">
                  <c:v>0.19343848719465262</c:v>
                </c:pt>
              </c:numCache>
            </c:numRef>
          </c:val>
          <c:extLst>
            <c:ext xmlns:c16="http://schemas.microsoft.com/office/drawing/2014/chart" uri="{C3380CC4-5D6E-409C-BE32-E72D297353CC}">
              <c16:uniqueId val="{00000009-8147-4FAD-964D-97FBA3B93168}"/>
            </c:ext>
          </c:extLst>
        </c:ser>
        <c:ser>
          <c:idx val="10"/>
          <c:order val="10"/>
          <c:spPr>
            <a:solidFill>
              <a:srgbClr val="F9DFB5"/>
            </a:solidFill>
            <a:ln w="9525" cap="flat" algn="ctr">
              <a:solidFill>
                <a:srgbClr val="808080"/>
              </a:solidFill>
              <a:prstDash val="solid"/>
            </a:ln>
          </c:spPr>
          <c:invertIfNegative val="0"/>
          <c:val>
            <c:numRef>
              <c:f>Sheet1!$A$11</c:f>
              <c:numCache>
                <c:formatCode>General</c:formatCode>
                <c:ptCount val="1"/>
                <c:pt idx="0">
                  <c:v>2.1287373083156425E-4</c:v>
                </c:pt>
              </c:numCache>
            </c:numRef>
          </c:val>
          <c:extLst>
            <c:ext xmlns:c16="http://schemas.microsoft.com/office/drawing/2014/chart" uri="{C3380CC4-5D6E-409C-BE32-E72D297353CC}">
              <c16:uniqueId val="{0000000A-8147-4FAD-964D-97FBA3B93168}"/>
            </c:ext>
          </c:extLst>
        </c:ser>
        <c:ser>
          <c:idx val="11"/>
          <c:order val="11"/>
          <c:spPr>
            <a:solidFill>
              <a:srgbClr val="C0E6F4"/>
            </a:solidFill>
            <a:ln w="9525" cap="flat" algn="ctr">
              <a:solidFill>
                <a:srgbClr val="808080"/>
              </a:solidFill>
              <a:prstDash val="solid"/>
            </a:ln>
          </c:spPr>
          <c:invertIfNegative val="0"/>
          <c:val>
            <c:numRef>
              <c:f>Sheet1!$A$12</c:f>
              <c:numCache>
                <c:formatCode>General</c:formatCode>
                <c:ptCount val="1"/>
                <c:pt idx="0">
                  <c:v>9.1261439392050665</c:v>
                </c:pt>
              </c:numCache>
            </c:numRef>
          </c:val>
          <c:extLst>
            <c:ext xmlns:c16="http://schemas.microsoft.com/office/drawing/2014/chart" uri="{C3380CC4-5D6E-409C-BE32-E72D297353CC}">
              <c16:uniqueId val="{0000000B-8147-4FAD-964D-97FBA3B93168}"/>
            </c:ext>
          </c:extLst>
        </c:ser>
        <c:ser>
          <c:idx val="12"/>
          <c:order val="12"/>
          <c:spPr>
            <a:solidFill>
              <a:srgbClr val="C0E6F4"/>
            </a:solidFill>
            <a:ln w="9525" cap="flat" algn="ctr">
              <a:solidFill>
                <a:srgbClr val="808080"/>
              </a:solidFill>
              <a:prstDash val="solid"/>
            </a:ln>
          </c:spPr>
          <c:invertIfNegative val="0"/>
          <c:val>
            <c:numRef>
              <c:f>Sheet1!$A$13</c:f>
              <c:numCache>
                <c:formatCode>General</c:formatCode>
                <c:ptCount val="1"/>
                <c:pt idx="0">
                  <c:v>7.4713055876202912</c:v>
                </c:pt>
              </c:numCache>
            </c:numRef>
          </c:val>
          <c:extLst>
            <c:ext xmlns:c16="http://schemas.microsoft.com/office/drawing/2014/chart" uri="{C3380CC4-5D6E-409C-BE32-E72D297353CC}">
              <c16:uniqueId val="{0000000C-8147-4FAD-964D-97FBA3B93168}"/>
            </c:ext>
          </c:extLst>
        </c:ser>
        <c:ser>
          <c:idx val="13"/>
          <c:order val="13"/>
          <c:spPr>
            <a:solidFill>
              <a:srgbClr val="C0E6F4"/>
            </a:solidFill>
            <a:ln w="9525" cap="flat" algn="ctr">
              <a:solidFill>
                <a:srgbClr val="808080"/>
              </a:solidFill>
              <a:prstDash val="solid"/>
            </a:ln>
          </c:spPr>
          <c:invertIfNegative val="0"/>
          <c:val>
            <c:numRef>
              <c:f>Sheet1!$A$14</c:f>
              <c:numCache>
                <c:formatCode>General</c:formatCode>
                <c:ptCount val="1"/>
                <c:pt idx="0">
                  <c:v>5.1093437705247213</c:v>
                </c:pt>
              </c:numCache>
            </c:numRef>
          </c:val>
          <c:extLst>
            <c:ext xmlns:c16="http://schemas.microsoft.com/office/drawing/2014/chart" uri="{C3380CC4-5D6E-409C-BE32-E72D297353CC}">
              <c16:uniqueId val="{0000000D-8147-4FAD-964D-97FBA3B93168}"/>
            </c:ext>
          </c:extLst>
        </c:ser>
        <c:ser>
          <c:idx val="14"/>
          <c:order val="14"/>
          <c:spPr>
            <a:solidFill>
              <a:srgbClr val="C0E6F4"/>
            </a:solidFill>
            <a:ln w="9525" cap="flat" algn="ctr">
              <a:solidFill>
                <a:srgbClr val="808080"/>
              </a:solidFill>
              <a:prstDash val="solid"/>
            </a:ln>
          </c:spPr>
          <c:invertIfNegative val="0"/>
          <c:val>
            <c:numRef>
              <c:f>Sheet1!$A$15</c:f>
              <c:numCache>
                <c:formatCode>General</c:formatCode>
                <c:ptCount val="1"/>
                <c:pt idx="0">
                  <c:v>1.7532418679697903</c:v>
                </c:pt>
              </c:numCache>
            </c:numRef>
          </c:val>
          <c:extLst>
            <c:ext xmlns:c16="http://schemas.microsoft.com/office/drawing/2014/chart" uri="{C3380CC4-5D6E-409C-BE32-E72D297353CC}">
              <c16:uniqueId val="{0000000E-8147-4FAD-964D-97FBA3B93168}"/>
            </c:ext>
          </c:extLst>
        </c:ser>
        <c:ser>
          <c:idx val="15"/>
          <c:order val="15"/>
          <c:spPr>
            <a:solidFill>
              <a:srgbClr val="C0E6F4"/>
            </a:solidFill>
            <a:ln w="9525" cap="flat" algn="ctr">
              <a:solidFill>
                <a:srgbClr val="808080"/>
              </a:solidFill>
              <a:prstDash val="solid"/>
            </a:ln>
          </c:spPr>
          <c:invertIfNegative val="0"/>
          <c:val>
            <c:numRef>
              <c:f>Sheet1!$A$16</c:f>
              <c:numCache>
                <c:formatCode>General</c:formatCode>
                <c:ptCount val="1"/>
                <c:pt idx="0">
                  <c:v>0.65882247891958512</c:v>
                </c:pt>
              </c:numCache>
            </c:numRef>
          </c:val>
          <c:extLst>
            <c:ext xmlns:c16="http://schemas.microsoft.com/office/drawing/2014/chart" uri="{C3380CC4-5D6E-409C-BE32-E72D297353CC}">
              <c16:uniqueId val="{0000000F-8147-4FAD-964D-97FBA3B93168}"/>
            </c:ext>
          </c:extLst>
        </c:ser>
        <c:ser>
          <c:idx val="16"/>
          <c:order val="16"/>
          <c:spPr>
            <a:solidFill>
              <a:srgbClr val="C0E6F4"/>
            </a:solidFill>
            <a:ln w="9525" cap="flat" algn="ctr">
              <a:solidFill>
                <a:srgbClr val="808080"/>
              </a:solidFill>
              <a:prstDash val="solid"/>
            </a:ln>
          </c:spPr>
          <c:invertIfNegative val="0"/>
          <c:val>
            <c:numRef>
              <c:f>Sheet1!$A$17</c:f>
              <c:numCache>
                <c:formatCode>General</c:formatCode>
                <c:ptCount val="1"/>
                <c:pt idx="0">
                  <c:v>0.59515319272367417</c:v>
                </c:pt>
              </c:numCache>
            </c:numRef>
          </c:val>
          <c:extLst>
            <c:ext xmlns:c16="http://schemas.microsoft.com/office/drawing/2014/chart" uri="{C3380CC4-5D6E-409C-BE32-E72D297353CC}">
              <c16:uniqueId val="{00000010-8147-4FAD-964D-97FBA3B93168}"/>
            </c:ext>
          </c:extLst>
        </c:ser>
        <c:ser>
          <c:idx val="17"/>
          <c:order val="17"/>
          <c:spPr>
            <a:solidFill>
              <a:srgbClr val="C0E6F4"/>
            </a:solidFill>
            <a:ln w="9525" cap="flat" algn="ctr">
              <a:solidFill>
                <a:srgbClr val="808080"/>
              </a:solidFill>
              <a:prstDash val="solid"/>
            </a:ln>
          </c:spPr>
          <c:invertIfNegative val="0"/>
          <c:val>
            <c:numRef>
              <c:f>Sheet1!$A$18</c:f>
              <c:numCache>
                <c:formatCode>General</c:formatCode>
                <c:ptCount val="1"/>
                <c:pt idx="0">
                  <c:v>0.28608914158111398</c:v>
                </c:pt>
              </c:numCache>
            </c:numRef>
          </c:val>
          <c:extLst>
            <c:ext xmlns:c16="http://schemas.microsoft.com/office/drawing/2014/chart" uri="{C3380CC4-5D6E-409C-BE32-E72D297353CC}">
              <c16:uniqueId val="{00000011-8147-4FAD-964D-97FBA3B93168}"/>
            </c:ext>
          </c:extLst>
        </c:ser>
        <c:ser>
          <c:idx val="18"/>
          <c:order val="18"/>
          <c:spPr>
            <a:solidFill>
              <a:srgbClr val="80CCE8"/>
            </a:solidFill>
            <a:ln w="9525" cap="flat" algn="ctr">
              <a:solidFill>
                <a:srgbClr val="808080"/>
              </a:solidFill>
              <a:prstDash val="solid"/>
            </a:ln>
          </c:spPr>
          <c:invertIfNegative val="0"/>
          <c:val>
            <c:numRef>
              <c:f>Sheet1!$A$19</c:f>
              <c:numCache>
                <c:formatCode>General</c:formatCode>
                <c:ptCount val="1"/>
                <c:pt idx="0">
                  <c:v>5.0269584425219342</c:v>
                </c:pt>
              </c:numCache>
            </c:numRef>
          </c:val>
          <c:extLst>
            <c:ext xmlns:c16="http://schemas.microsoft.com/office/drawing/2014/chart" uri="{C3380CC4-5D6E-409C-BE32-E72D297353CC}">
              <c16:uniqueId val="{00000012-8147-4FAD-964D-97FBA3B93168}"/>
            </c:ext>
          </c:extLst>
        </c:ser>
        <c:ser>
          <c:idx val="19"/>
          <c:order val="19"/>
          <c:spPr>
            <a:solidFill>
              <a:srgbClr val="80CCE8"/>
            </a:solidFill>
            <a:ln w="9525" cap="flat" algn="ctr">
              <a:solidFill>
                <a:srgbClr val="808080"/>
              </a:solidFill>
              <a:prstDash val="solid"/>
            </a:ln>
          </c:spPr>
          <c:invertIfNegative val="0"/>
          <c:val>
            <c:numRef>
              <c:f>Sheet1!$A$20</c:f>
              <c:numCache>
                <c:formatCode>General</c:formatCode>
                <c:ptCount val="1"/>
                <c:pt idx="0">
                  <c:v>2.5255822223577029</c:v>
                </c:pt>
              </c:numCache>
            </c:numRef>
          </c:val>
          <c:extLst>
            <c:ext xmlns:c16="http://schemas.microsoft.com/office/drawing/2014/chart" uri="{C3380CC4-5D6E-409C-BE32-E72D297353CC}">
              <c16:uniqueId val="{00000013-8147-4FAD-964D-97FBA3B93168}"/>
            </c:ext>
          </c:extLst>
        </c:ser>
        <c:ser>
          <c:idx val="20"/>
          <c:order val="20"/>
          <c:spPr>
            <a:solidFill>
              <a:srgbClr val="80CCE8"/>
            </a:solidFill>
            <a:ln w="9525" cap="flat" algn="ctr">
              <a:solidFill>
                <a:srgbClr val="808080"/>
              </a:solidFill>
              <a:prstDash val="solid"/>
            </a:ln>
          </c:spPr>
          <c:invertIfNegative val="0"/>
          <c:val>
            <c:numRef>
              <c:f>Sheet1!$A$21</c:f>
              <c:numCache>
                <c:formatCode>General</c:formatCode>
                <c:ptCount val="1"/>
                <c:pt idx="0">
                  <c:v>2.5069725574667578</c:v>
                </c:pt>
              </c:numCache>
            </c:numRef>
          </c:val>
          <c:extLst>
            <c:ext xmlns:c16="http://schemas.microsoft.com/office/drawing/2014/chart" uri="{C3380CC4-5D6E-409C-BE32-E72D297353CC}">
              <c16:uniqueId val="{00000014-8147-4FAD-964D-97FBA3B93168}"/>
            </c:ext>
          </c:extLst>
        </c:ser>
        <c:dLbls>
          <c:showLegendKey val="0"/>
          <c:showVal val="0"/>
          <c:showCatName val="0"/>
          <c:showSerName val="0"/>
          <c:showPercent val="0"/>
          <c:showBubbleSize val="0"/>
        </c:dLbls>
        <c:gapWidth val="170"/>
        <c:overlap val="100"/>
        <c:axId val="2118434144"/>
        <c:axId val="1"/>
      </c:barChart>
      <c:catAx>
        <c:axId val="2118434144"/>
        <c:scaling>
          <c:orientation val="maxMin"/>
        </c:scaling>
        <c:delete val="0"/>
        <c:axPos val="l"/>
        <c:majorGridlines>
          <c:spPr>
            <a:ln>
              <a:noFill/>
            </a:ln>
          </c:spPr>
        </c:majorGridlines>
        <c:majorTickMark val="out"/>
        <c:minorTickMark val="none"/>
        <c:tickLblPos val="none"/>
        <c:spPr>
          <a:ln w="9525" cap="flat" algn="ctr">
            <a:solidFill>
              <a:schemeClr val="tx1"/>
            </a:solidFill>
            <a:prstDash val="solid"/>
          </a:ln>
        </c:spPr>
        <c:txPr>
          <a:bodyPr wrap="none"/>
          <a:lstStyle/>
          <a:p>
            <a:pPr>
              <a:defRPr kumimoji="1"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100"/>
          <c:min val="0"/>
        </c:scaling>
        <c:delete val="0"/>
        <c:axPos val="b"/>
        <c:majorGridlines>
          <c:spPr>
            <a:ln>
              <a:noFill/>
            </a:ln>
          </c:spPr>
        </c:majorGridlines>
        <c:numFmt formatCode="General" sourceLinked="1"/>
        <c:majorTickMark val="out"/>
        <c:minorTickMark val="none"/>
        <c:tickLblPos val="none"/>
        <c:spPr>
          <a:ln w="9525" cap="flat" algn="ctr">
            <a:solidFill>
              <a:schemeClr val="bg1"/>
            </a:solidFill>
            <a:prstDash val="solid"/>
          </a:ln>
        </c:spPr>
        <c:txPr>
          <a:bodyPr wrap="none"/>
          <a:lstStyle/>
          <a:p>
            <a:pPr>
              <a:defRPr kumimoji="1" sz="1000" kern="1200">
                <a:latin typeface="+mn-lt"/>
                <a:ea typeface="+mn-ea"/>
                <a:cs typeface="+mn-cs"/>
                <a:sym typeface="+mn-lt"/>
              </a:defRPr>
            </a:pPr>
            <a:endParaRPr lang="en-US"/>
          </a:p>
        </c:txPr>
        <c:crossAx val="2118434144"/>
        <c:crosses val="max"/>
        <c:crossBetween val="between"/>
        <c:majorUnit val="10"/>
      </c:valAx>
    </c:plotArea>
    <c:plotVisOnly val="0"/>
    <c:dispBlanksAs val="gap"/>
    <c:showDLblsOverMax val="1"/>
  </c:chart>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4362960459614735"/>
          <c:y val="2.7145359019264449E-2"/>
          <c:w val="0.77222034471105105"/>
          <c:h val="0.94570928196147108"/>
        </c:manualLayout>
      </c:layout>
      <c:barChart>
        <c:barDir val="col"/>
        <c:grouping val="stacked"/>
        <c:varyColors val="0"/>
        <c:ser>
          <c:idx val="0"/>
          <c:order val="0"/>
          <c:spPr>
            <a:solidFill>
              <a:srgbClr val="80CCE8"/>
            </a:solidFill>
            <a:ln w="9525" cap="flat" algn="ctr">
              <a:solidFill>
                <a:srgbClr val="808080"/>
              </a:solidFill>
              <a:prstDash val="solid"/>
            </a:ln>
          </c:spPr>
          <c:invertIfNegative val="0"/>
          <c:dLbls>
            <c:dLbl>
              <c:idx val="0"/>
              <c:layout>
                <c:manualLayout>
                  <c:x val="0"/>
                  <c:y val="-0.42775831873905429"/>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4DD2-423E-B39E-D6E7C5A4FD99}"/>
                </c:ext>
              </c:extLst>
            </c:dLbl>
            <c:dLbl>
              <c:idx val="1"/>
              <c:layout>
                <c:manualLayout>
                  <c:x val="0"/>
                  <c:y val="-0.47416812609457093"/>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4DD2-423E-B39E-D6E7C5A4FD99}"/>
                </c:ext>
              </c:extLst>
            </c:dLbl>
            <c:dLbl>
              <c:idx val="2"/>
              <c:layout>
                <c:manualLayout>
                  <c:x val="0"/>
                  <c:y val="-0.40323992994746061"/>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4DD2-423E-B39E-D6E7C5A4FD99}"/>
                </c:ext>
              </c:extLst>
            </c:dLbl>
            <c:dLbl>
              <c:idx val="3"/>
              <c:layout>
                <c:manualLayout>
                  <c:x val="0"/>
                  <c:y val="-0.44789842381786338"/>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4DD2-423E-B39E-D6E7C5A4FD99}"/>
                </c:ext>
              </c:extLst>
            </c:dLbl>
            <c:dLbl>
              <c:idx val="4"/>
              <c:layout>
                <c:manualLayout>
                  <c:x val="0"/>
                  <c:y val="-0.45008756567425567"/>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4DD2-423E-B39E-D6E7C5A4FD99}"/>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Sheet1!$A$1:$E$1</c:f>
              <c:numCache>
                <c:formatCode>General</c:formatCode>
                <c:ptCount val="5"/>
                <c:pt idx="0">
                  <c:v>675779</c:v>
                </c:pt>
                <c:pt idx="1">
                  <c:v>754724</c:v>
                </c:pt>
                <c:pt idx="2">
                  <c:v>634879</c:v>
                </c:pt>
                <c:pt idx="3">
                  <c:v>710761</c:v>
                </c:pt>
                <c:pt idx="4">
                  <c:v>713986</c:v>
                </c:pt>
              </c:numCache>
            </c:numRef>
          </c:val>
          <c:extLst>
            <c:ext xmlns:c16="http://schemas.microsoft.com/office/drawing/2014/chart" uri="{C3380CC4-5D6E-409C-BE32-E72D297353CC}">
              <c16:uniqueId val="{00000005-4DD2-423E-B39E-D6E7C5A4FD99}"/>
            </c:ext>
          </c:extLst>
        </c:ser>
        <c:dLbls>
          <c:showLegendKey val="0"/>
          <c:showVal val="0"/>
          <c:showCatName val="0"/>
          <c:showSerName val="0"/>
          <c:showPercent val="0"/>
          <c:showBubbleSize val="0"/>
        </c:dLbls>
        <c:gapWidth val="60"/>
        <c:overlap val="100"/>
        <c:axId val="65757055"/>
        <c:axId val="1"/>
      </c:barChart>
      <c:lineChart>
        <c:grouping val="standard"/>
        <c:varyColors val="0"/>
        <c:ser>
          <c:idx val="1"/>
          <c:order val="1"/>
          <c:spPr>
            <a:ln w="9525" cap="flat" algn="ctr">
              <a:solidFill>
                <a:srgbClr val="1F497D"/>
              </a:solidFill>
              <a:prstDash val="solid"/>
            </a:ln>
          </c:spPr>
          <c:marker>
            <c:symbol val="triangle"/>
            <c:size val="6"/>
            <c:spPr>
              <a:solidFill>
                <a:srgbClr val="1F497D"/>
              </a:solidFill>
              <a:ln w="9525" cap="flat" algn="ctr">
                <a:solidFill>
                  <a:srgbClr val="1F497D"/>
                </a:solidFill>
                <a:prstDash val="solid"/>
              </a:ln>
            </c:spPr>
          </c:marker>
          <c:dPt>
            <c:idx val="0"/>
            <c:marker>
              <c:symbol val="circle"/>
              <c:size val="6"/>
            </c:marker>
            <c:bubble3D val="0"/>
            <c:extLst>
              <c:ext xmlns:c16="http://schemas.microsoft.com/office/drawing/2014/chart" uri="{C3380CC4-5D6E-409C-BE32-E72D297353CC}">
                <c16:uniqueId val="{00000006-4DD2-423E-B39E-D6E7C5A4FD99}"/>
              </c:ext>
            </c:extLst>
          </c:dPt>
          <c:dPt>
            <c:idx val="1"/>
            <c:marker>
              <c:symbol val="circle"/>
              <c:size val="6"/>
            </c:marker>
            <c:bubble3D val="0"/>
            <c:extLst>
              <c:ext xmlns:c16="http://schemas.microsoft.com/office/drawing/2014/chart" uri="{C3380CC4-5D6E-409C-BE32-E72D297353CC}">
                <c16:uniqueId val="{00000007-4DD2-423E-B39E-D6E7C5A4FD99}"/>
              </c:ext>
            </c:extLst>
          </c:dPt>
          <c:dPt>
            <c:idx val="2"/>
            <c:marker>
              <c:symbol val="circle"/>
              <c:size val="6"/>
            </c:marker>
            <c:bubble3D val="0"/>
            <c:extLst>
              <c:ext xmlns:c16="http://schemas.microsoft.com/office/drawing/2014/chart" uri="{C3380CC4-5D6E-409C-BE32-E72D297353CC}">
                <c16:uniqueId val="{00000008-4DD2-423E-B39E-D6E7C5A4FD99}"/>
              </c:ext>
            </c:extLst>
          </c:dPt>
          <c:dPt>
            <c:idx val="3"/>
            <c:marker>
              <c:symbol val="circle"/>
              <c:size val="6"/>
            </c:marker>
            <c:bubble3D val="0"/>
            <c:extLst>
              <c:ext xmlns:c16="http://schemas.microsoft.com/office/drawing/2014/chart" uri="{C3380CC4-5D6E-409C-BE32-E72D297353CC}">
                <c16:uniqueId val="{00000009-4DD2-423E-B39E-D6E7C5A4FD99}"/>
              </c:ext>
            </c:extLst>
          </c:dPt>
          <c:dPt>
            <c:idx val="4"/>
            <c:marker>
              <c:symbol val="circle"/>
              <c:size val="6"/>
            </c:marker>
            <c:bubble3D val="0"/>
            <c:extLst>
              <c:ext xmlns:c16="http://schemas.microsoft.com/office/drawing/2014/chart" uri="{C3380CC4-5D6E-409C-BE32-E72D297353CC}">
                <c16:uniqueId val="{0000000A-4DD2-423E-B39E-D6E7C5A4FD99}"/>
              </c:ext>
            </c:extLst>
          </c:dPt>
          <c:dLbls>
            <c:dLbl>
              <c:idx val="0"/>
              <c:layout>
                <c:manualLayout>
                  <c:x val="0"/>
                  <c:y val="-4.7285464098073555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4DD2-423E-B39E-D6E7C5A4FD99}"/>
                </c:ext>
              </c:extLst>
            </c:dLbl>
            <c:dLbl>
              <c:idx val="1"/>
              <c:layout>
                <c:manualLayout>
                  <c:x val="0"/>
                  <c:y val="-4.7285464098073555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4DD2-423E-B39E-D6E7C5A4FD99}"/>
                </c:ext>
              </c:extLst>
            </c:dLbl>
            <c:dLbl>
              <c:idx val="2"/>
              <c:layout>
                <c:manualLayout>
                  <c:x val="0"/>
                  <c:y val="-4.7285464098073555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4DD2-423E-B39E-D6E7C5A4FD99}"/>
                </c:ext>
              </c:extLst>
            </c:dLbl>
            <c:dLbl>
              <c:idx val="3"/>
              <c:layout>
                <c:manualLayout>
                  <c:x val="0"/>
                  <c:y val="-4.7285464098073555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4DD2-423E-B39E-D6E7C5A4FD99}"/>
                </c:ext>
              </c:extLst>
            </c:dLbl>
            <c:dLbl>
              <c:idx val="4"/>
              <c:layout>
                <c:manualLayout>
                  <c:x val="0"/>
                  <c:y val="-4.7285464098073555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4DD2-423E-B39E-D6E7C5A4FD99}"/>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Sheet1!$A$2:$E$2</c:f>
              <c:numCache>
                <c:formatCode>General</c:formatCode>
                <c:ptCount val="5"/>
                <c:pt idx="0">
                  <c:v>0.5158019832813292</c:v>
                </c:pt>
                <c:pt idx="1">
                  <c:v>0.56981073100609503</c:v>
                </c:pt>
                <c:pt idx="2">
                  <c:v>0.4742585403349725</c:v>
                </c:pt>
                <c:pt idx="3">
                  <c:v>0.52546128243836876</c:v>
                </c:pt>
                <c:pt idx="4">
                  <c:v>0.52252385434032633</c:v>
                </c:pt>
              </c:numCache>
            </c:numRef>
          </c:val>
          <c:smooth val="0"/>
          <c:extLst>
            <c:ext xmlns:c16="http://schemas.microsoft.com/office/drawing/2014/chart" uri="{C3380CC4-5D6E-409C-BE32-E72D297353CC}">
              <c16:uniqueId val="{0000000B-4DD2-423E-B39E-D6E7C5A4FD99}"/>
            </c:ext>
          </c:extLst>
        </c:ser>
        <c:dLbls>
          <c:showLegendKey val="0"/>
          <c:showVal val="0"/>
          <c:showCatName val="0"/>
          <c:showSerName val="0"/>
          <c:showPercent val="0"/>
          <c:showBubbleSize val="0"/>
        </c:dLbls>
        <c:marker val="1"/>
        <c:smooth val="0"/>
        <c:axId val="3"/>
        <c:axId val="2"/>
      </c:lineChart>
      <c:catAx>
        <c:axId val="65757055"/>
        <c:scaling>
          <c:orientation val="minMax"/>
        </c:scaling>
        <c:delete val="0"/>
        <c:axPos val="b"/>
        <c:majorGridlines>
          <c:spPr>
            <a:ln>
              <a:noFill/>
            </a:ln>
          </c:spPr>
        </c:majorGridlines>
        <c:majorTickMark val="out"/>
        <c:minorTickMark val="none"/>
        <c:tickLblPos val="none"/>
        <c:spPr>
          <a:ln w="9525" cap="flat" algn="ctr">
            <a:solidFill>
              <a:schemeClr val="tx1"/>
            </a:solidFill>
            <a:prstDash val="solid"/>
          </a:ln>
        </c:spPr>
        <c:txPr>
          <a:bodyPr wrap="none"/>
          <a:lstStyle/>
          <a:p>
            <a:pPr>
              <a:defRPr kumimoji="1"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800000"/>
          <c:min val="0"/>
        </c:scaling>
        <c:delete val="0"/>
        <c:axPos val="l"/>
        <c:majorGridlines>
          <c:spPr>
            <a:ln>
              <a:noFill/>
            </a:ln>
          </c:spPr>
        </c:majorGridlines>
        <c:numFmt formatCode="#,##0;&quot;-&quot;#,##0" sourceLinked="0"/>
        <c:majorTickMark val="out"/>
        <c:minorTickMark val="none"/>
        <c:tickLblPos val="nextTo"/>
        <c:spPr>
          <a:ln w="9525" cap="flat" algn="ctr">
            <a:solidFill>
              <a:schemeClr val="tx1"/>
            </a:solidFill>
            <a:prstDash val="solid"/>
          </a:ln>
        </c:spPr>
        <c:txPr>
          <a:bodyPr wrap="none"/>
          <a:lstStyle/>
          <a:p>
            <a:pPr>
              <a:defRPr kumimoji="1" sz="1000" kern="1200">
                <a:solidFill>
                  <a:schemeClr val="tx1"/>
                </a:solidFill>
                <a:latin typeface="+mn-lt"/>
                <a:ea typeface="+mn-ea"/>
                <a:cs typeface="+mn-cs"/>
                <a:sym typeface="+mn-lt"/>
              </a:defRPr>
            </a:pPr>
            <a:endParaRPr lang="en-US"/>
          </a:p>
        </c:txPr>
        <c:crossAx val="65757055"/>
        <c:crosses val="min"/>
        <c:crossBetween val="between"/>
        <c:majorUnit val="50000"/>
      </c:valAx>
      <c:valAx>
        <c:axId val="2"/>
        <c:scaling>
          <c:orientation val="minMax"/>
          <c:max val="1.2000000000000002"/>
          <c:min val="0"/>
        </c:scaling>
        <c:delete val="0"/>
        <c:axPos val="r"/>
        <c:majorGridlines>
          <c:spPr>
            <a:ln>
              <a:noFill/>
            </a:ln>
          </c:spPr>
        </c:majorGridlines>
        <c:numFmt formatCode="#,##0.0;&quot;-&quot;#,##0.0" sourceLinked="0"/>
        <c:majorTickMark val="out"/>
        <c:minorTickMark val="none"/>
        <c:tickLblPos val="nextTo"/>
        <c:spPr>
          <a:ln w="9525" cap="flat" algn="ctr">
            <a:solidFill>
              <a:schemeClr val="tx1"/>
            </a:solidFill>
            <a:prstDash val="solid"/>
          </a:ln>
        </c:spPr>
        <c:txPr>
          <a:bodyPr wrap="none"/>
          <a:lstStyle/>
          <a:p>
            <a:pPr>
              <a:defRPr kumimoji="1" sz="1000" kern="1200">
                <a:solidFill>
                  <a:schemeClr val="tx1"/>
                </a:solidFill>
                <a:latin typeface="+mn-lt"/>
                <a:ea typeface="+mn-ea"/>
                <a:cs typeface="+mn-cs"/>
                <a:sym typeface="+mn-lt"/>
              </a:defRPr>
            </a:pPr>
            <a:endParaRPr lang="en-US"/>
          </a:p>
        </c:txPr>
        <c:crossAx val="3"/>
        <c:crosses val="max"/>
        <c:crossBetween val="between"/>
        <c:majorUnit val="0.2"/>
      </c:valAx>
      <c:catAx>
        <c:axId val="3"/>
        <c:scaling>
          <c:orientation val="minMax"/>
        </c:scaling>
        <c:delete val="1"/>
        <c:axPos val="b"/>
        <c:majorTickMark val="out"/>
        <c:minorTickMark val="none"/>
        <c:tickLblPos val="nextTo"/>
        <c:crossAx val="2"/>
        <c:crosses val="min"/>
        <c:auto val="0"/>
        <c:lblAlgn val="ctr"/>
        <c:lblOffset val="100"/>
        <c:noMultiLvlLbl val="0"/>
      </c:catAx>
    </c:plotArea>
    <c:plotVisOnly val="0"/>
    <c:dispBlanksAs val="gap"/>
    <c:showDLblsOverMax val="1"/>
  </c:chart>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4086841233012926"/>
          <c:y val="2.7145359019264449E-2"/>
          <c:w val="0.84189592310241967"/>
          <c:h val="0.94570928196147108"/>
        </c:manualLayout>
      </c:layout>
      <c:barChart>
        <c:barDir val="col"/>
        <c:grouping val="stacked"/>
        <c:varyColors val="0"/>
        <c:ser>
          <c:idx val="0"/>
          <c:order val="0"/>
          <c:spPr>
            <a:solidFill>
              <a:schemeClr val="accent1"/>
            </a:solidFill>
            <a:ln>
              <a:noFill/>
            </a:ln>
          </c:spPr>
          <c:invertIfNegative val="0"/>
          <c:dLbls>
            <c:dLbl>
              <c:idx val="0"/>
              <c:layout>
                <c:manualLayout>
                  <c:x val="0"/>
                  <c:y val="-4.3782837127845885E-4"/>
                </c:manualLayout>
              </c:layout>
              <c:numFmt formatCode="#,##0;&quot;-&quot;#,##0" sourceLinked="0"/>
              <c:spPr>
                <a:noFill/>
                <a:ln>
                  <a:noFill/>
                </a:ln>
              </c:spPr>
              <c:txPr>
                <a:bodyPr wrap="none"/>
                <a:lstStyle/>
                <a:p>
                  <a:pPr>
                    <a:defRPr kumimoji="1" sz="10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99C8-41BF-AA5D-3C53FE07FC25}"/>
                </c:ext>
              </c:extLst>
            </c:dLbl>
            <c:dLbl>
              <c:idx val="1"/>
              <c:layout>
                <c:manualLayout>
                  <c:x val="0"/>
                  <c:y val="-4.3782837127845885E-4"/>
                </c:manualLayout>
              </c:layout>
              <c:numFmt formatCode="#,##0;&quot;-&quot;#,##0" sourceLinked="0"/>
              <c:spPr>
                <a:noFill/>
                <a:ln>
                  <a:noFill/>
                </a:ln>
              </c:spPr>
              <c:txPr>
                <a:bodyPr wrap="none"/>
                <a:lstStyle/>
                <a:p>
                  <a:pPr>
                    <a:defRPr kumimoji="1" sz="10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99C8-41BF-AA5D-3C53FE07FC25}"/>
                </c:ext>
              </c:extLst>
            </c:dLbl>
            <c:dLbl>
              <c:idx val="2"/>
              <c:layout>
                <c:manualLayout>
                  <c:x val="0"/>
                  <c:y val="0"/>
                </c:manualLayout>
              </c:layout>
              <c:numFmt formatCode="#,##0;&quot;-&quot;#,##0" sourceLinked="0"/>
              <c:spPr>
                <a:noFill/>
                <a:ln>
                  <a:noFill/>
                </a:ln>
              </c:spPr>
              <c:txPr>
                <a:bodyPr wrap="none"/>
                <a:lstStyle/>
                <a:p>
                  <a:pPr>
                    <a:defRPr kumimoji="1" sz="10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99C8-41BF-AA5D-3C53FE07FC25}"/>
                </c:ext>
              </c:extLst>
            </c:dLbl>
            <c:dLbl>
              <c:idx val="3"/>
              <c:layout>
                <c:manualLayout>
                  <c:x val="0"/>
                  <c:y val="0"/>
                </c:manualLayout>
              </c:layout>
              <c:numFmt formatCode="#,##0;&quot;-&quot;#,##0" sourceLinked="0"/>
              <c:spPr>
                <a:noFill/>
                <a:ln>
                  <a:noFill/>
                </a:ln>
              </c:spPr>
              <c:txPr>
                <a:bodyPr wrap="none"/>
                <a:lstStyle/>
                <a:p>
                  <a:pPr>
                    <a:defRPr kumimoji="1" sz="10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99C8-41BF-AA5D-3C53FE07FC25}"/>
                </c:ext>
              </c:extLst>
            </c:dLbl>
            <c:dLbl>
              <c:idx val="4"/>
              <c:layout>
                <c:manualLayout>
                  <c:x val="0"/>
                  <c:y val="0"/>
                </c:manualLayout>
              </c:layout>
              <c:numFmt formatCode="#,##0;&quot;-&quot;#,##0" sourceLinked="0"/>
              <c:spPr>
                <a:noFill/>
                <a:ln>
                  <a:noFill/>
                </a:ln>
              </c:spPr>
              <c:txPr>
                <a:bodyPr wrap="none"/>
                <a:lstStyle/>
                <a:p>
                  <a:pPr>
                    <a:defRPr kumimoji="1" sz="10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99C8-41BF-AA5D-3C53FE07FC25}"/>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Sheet1!$A$1:$E$1</c:f>
              <c:numCache>
                <c:formatCode>General</c:formatCode>
                <c:ptCount val="5"/>
                <c:pt idx="0">
                  <c:v>153655</c:v>
                </c:pt>
                <c:pt idx="1">
                  <c:v>155069</c:v>
                </c:pt>
                <c:pt idx="2">
                  <c:v>156231</c:v>
                </c:pt>
                <c:pt idx="3">
                  <c:v>158417</c:v>
                </c:pt>
                <c:pt idx="4">
                  <c:v>152794</c:v>
                </c:pt>
              </c:numCache>
            </c:numRef>
          </c:val>
          <c:extLst>
            <c:ext xmlns:c16="http://schemas.microsoft.com/office/drawing/2014/chart" uri="{C3380CC4-5D6E-409C-BE32-E72D297353CC}">
              <c16:uniqueId val="{00000005-99C8-41BF-AA5D-3C53FE07FC25}"/>
            </c:ext>
          </c:extLst>
        </c:ser>
        <c:ser>
          <c:idx val="1"/>
          <c:order val="1"/>
          <c:spPr>
            <a:solidFill>
              <a:schemeClr val="accent2"/>
            </a:solidFill>
            <a:ln>
              <a:noFill/>
            </a:ln>
          </c:spPr>
          <c:invertIfNegative val="0"/>
          <c:dLbls>
            <c:dLbl>
              <c:idx val="0"/>
              <c:layout>
                <c:manualLayout>
                  <c:x val="0"/>
                  <c:y val="0"/>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99C8-41BF-AA5D-3C53FE07FC25}"/>
                </c:ext>
              </c:extLst>
            </c:dLbl>
            <c:dLbl>
              <c:idx val="1"/>
              <c:layout>
                <c:manualLayout>
                  <c:x val="0"/>
                  <c:y val="0"/>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99C8-41BF-AA5D-3C53FE07FC25}"/>
                </c:ext>
              </c:extLst>
            </c:dLbl>
            <c:dLbl>
              <c:idx val="2"/>
              <c:layout>
                <c:manualLayout>
                  <c:x val="0"/>
                  <c:y val="0"/>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99C8-41BF-AA5D-3C53FE07FC25}"/>
                </c:ext>
              </c:extLst>
            </c:dLbl>
            <c:dLbl>
              <c:idx val="3"/>
              <c:layout>
                <c:manualLayout>
                  <c:x val="0"/>
                  <c:y val="0"/>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99C8-41BF-AA5D-3C53FE07FC25}"/>
                </c:ext>
              </c:extLst>
            </c:dLbl>
            <c:dLbl>
              <c:idx val="4"/>
              <c:layout>
                <c:manualLayout>
                  <c:x val="0"/>
                  <c:y val="0"/>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99C8-41BF-AA5D-3C53FE07FC25}"/>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Sheet1!$A$2:$E$2</c:f>
              <c:numCache>
                <c:formatCode>General</c:formatCode>
                <c:ptCount val="5"/>
                <c:pt idx="0">
                  <c:v>25308</c:v>
                </c:pt>
                <c:pt idx="1">
                  <c:v>25354</c:v>
                </c:pt>
                <c:pt idx="2">
                  <c:v>25650</c:v>
                </c:pt>
                <c:pt idx="3">
                  <c:v>25743</c:v>
                </c:pt>
                <c:pt idx="4">
                  <c:v>20069</c:v>
                </c:pt>
              </c:numCache>
            </c:numRef>
          </c:val>
          <c:extLst>
            <c:ext xmlns:c16="http://schemas.microsoft.com/office/drawing/2014/chart" uri="{C3380CC4-5D6E-409C-BE32-E72D297353CC}">
              <c16:uniqueId val="{0000000B-99C8-41BF-AA5D-3C53FE07FC25}"/>
            </c:ext>
          </c:extLst>
        </c:ser>
        <c:ser>
          <c:idx val="2"/>
          <c:order val="2"/>
          <c:spPr>
            <a:solidFill>
              <a:schemeClr val="accent3"/>
            </a:solidFill>
            <a:ln>
              <a:noFill/>
            </a:ln>
          </c:spPr>
          <c:invertIfNegative val="0"/>
          <c:val>
            <c:numRef>
              <c:f>Sheet1!$A$3:$E$3</c:f>
              <c:numCache>
                <c:formatCode>General</c:formatCode>
                <c:ptCount val="5"/>
                <c:pt idx="0">
                  <c:v>5396</c:v>
                </c:pt>
                <c:pt idx="1">
                  <c:v>5510</c:v>
                </c:pt>
                <c:pt idx="2">
                  <c:v>5624</c:v>
                </c:pt>
                <c:pt idx="3">
                  <c:v>5624</c:v>
                </c:pt>
                <c:pt idx="4">
                  <c:v>5685</c:v>
                </c:pt>
              </c:numCache>
            </c:numRef>
          </c:val>
          <c:extLst>
            <c:ext xmlns:c16="http://schemas.microsoft.com/office/drawing/2014/chart" uri="{C3380CC4-5D6E-409C-BE32-E72D297353CC}">
              <c16:uniqueId val="{0000000C-99C8-41BF-AA5D-3C53FE07FC25}"/>
            </c:ext>
          </c:extLst>
        </c:ser>
        <c:ser>
          <c:idx val="3"/>
          <c:order val="3"/>
          <c:spPr>
            <a:solidFill>
              <a:schemeClr val="tx2"/>
            </a:solidFill>
            <a:ln>
              <a:noFill/>
            </a:ln>
          </c:spPr>
          <c:invertIfNegative val="0"/>
          <c:dLbls>
            <c:dLbl>
              <c:idx val="0"/>
              <c:layout>
                <c:manualLayout>
                  <c:x val="0"/>
                  <c:y val="0"/>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99C8-41BF-AA5D-3C53FE07FC25}"/>
                </c:ext>
              </c:extLst>
            </c:dLbl>
            <c:dLbl>
              <c:idx val="1"/>
              <c:layout>
                <c:manualLayout>
                  <c:x val="0"/>
                  <c:y val="-4.3782837127845885E-4"/>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99C8-41BF-AA5D-3C53FE07FC25}"/>
                </c:ext>
              </c:extLst>
            </c:dLbl>
            <c:dLbl>
              <c:idx val="2"/>
              <c:layout>
                <c:manualLayout>
                  <c:x val="0"/>
                  <c:y val="0"/>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99C8-41BF-AA5D-3C53FE07FC25}"/>
                </c:ext>
              </c:extLst>
            </c:dLbl>
            <c:dLbl>
              <c:idx val="3"/>
              <c:layout>
                <c:manualLayout>
                  <c:x val="0"/>
                  <c:y val="0"/>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99C8-41BF-AA5D-3C53FE07FC25}"/>
                </c:ext>
              </c:extLst>
            </c:dLbl>
            <c:dLbl>
              <c:idx val="4"/>
              <c:layout>
                <c:manualLayout>
                  <c:x val="0"/>
                  <c:y val="0"/>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99C8-41BF-AA5D-3C53FE07FC25}"/>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Sheet1!$A$4:$E$4</c:f>
              <c:numCache>
                <c:formatCode>General</c:formatCode>
                <c:ptCount val="5"/>
                <c:pt idx="0">
                  <c:v>20306</c:v>
                </c:pt>
                <c:pt idx="1">
                  <c:v>19653</c:v>
                </c:pt>
                <c:pt idx="2">
                  <c:v>14379</c:v>
                </c:pt>
                <c:pt idx="3">
                  <c:v>23582</c:v>
                </c:pt>
                <c:pt idx="4">
                  <c:v>25778</c:v>
                </c:pt>
              </c:numCache>
            </c:numRef>
          </c:val>
          <c:extLst>
            <c:ext xmlns:c16="http://schemas.microsoft.com/office/drawing/2014/chart" uri="{C3380CC4-5D6E-409C-BE32-E72D297353CC}">
              <c16:uniqueId val="{00000012-99C8-41BF-AA5D-3C53FE07FC25}"/>
            </c:ext>
          </c:extLst>
        </c:ser>
        <c:dLbls>
          <c:showLegendKey val="0"/>
          <c:showVal val="0"/>
          <c:showCatName val="0"/>
          <c:showSerName val="0"/>
          <c:showPercent val="0"/>
          <c:showBubbleSize val="0"/>
        </c:dLbls>
        <c:gapWidth val="41"/>
        <c:overlap val="100"/>
        <c:axId val="2114567407"/>
        <c:axId val="1"/>
      </c:barChart>
      <c:catAx>
        <c:axId val="2114567407"/>
        <c:scaling>
          <c:orientation val="minMax"/>
        </c:scaling>
        <c:delete val="0"/>
        <c:axPos val="b"/>
        <c:majorGridlines>
          <c:spPr>
            <a:ln>
              <a:noFill/>
            </a:ln>
          </c:spPr>
        </c:majorGridlines>
        <c:majorTickMark val="out"/>
        <c:minorTickMark val="none"/>
        <c:tickLblPos val="none"/>
        <c:spPr>
          <a:ln w="9525" cap="flat" algn="ctr">
            <a:solidFill>
              <a:schemeClr val="tx1"/>
            </a:solidFill>
            <a:prstDash val="solid"/>
          </a:ln>
        </c:spPr>
        <c:txPr>
          <a:bodyPr wrap="none"/>
          <a:lstStyle/>
          <a:p>
            <a:pPr>
              <a:defRPr kumimoji="1"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220000"/>
          <c:min val="0"/>
        </c:scaling>
        <c:delete val="0"/>
        <c:axPos val="l"/>
        <c:majorGridlines>
          <c:spPr>
            <a:ln>
              <a:noFill/>
            </a:ln>
          </c:spPr>
        </c:majorGridlines>
        <c:numFmt formatCode="#,##0;&quot;-&quot;#,##0" sourceLinked="0"/>
        <c:majorTickMark val="out"/>
        <c:minorTickMark val="none"/>
        <c:tickLblPos val="nextTo"/>
        <c:spPr>
          <a:ln w="9525" cap="flat" algn="ctr">
            <a:solidFill>
              <a:schemeClr val="tx1"/>
            </a:solidFill>
            <a:prstDash val="solid"/>
          </a:ln>
        </c:spPr>
        <c:txPr>
          <a:bodyPr wrap="none"/>
          <a:lstStyle/>
          <a:p>
            <a:pPr>
              <a:defRPr kumimoji="1" sz="1000" kern="1200">
                <a:solidFill>
                  <a:schemeClr val="tx1"/>
                </a:solidFill>
                <a:latin typeface="+mn-lt"/>
                <a:ea typeface="+mn-ea"/>
                <a:cs typeface="+mn-cs"/>
                <a:sym typeface="+mn-lt"/>
              </a:defRPr>
            </a:pPr>
            <a:endParaRPr lang="en-US"/>
          </a:p>
        </c:txPr>
        <c:crossAx val="2114567407"/>
        <c:crosses val="min"/>
        <c:crossBetween val="between"/>
        <c:majorUnit val="20000"/>
      </c:valAx>
    </c:plotArea>
    <c:plotVisOnly val="0"/>
    <c:dispBlanksAs val="gap"/>
    <c:showDLblsOverMax val="1"/>
  </c:chart>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5489781536293158E-2"/>
          <c:y val="3.2392026578073087E-2"/>
          <c:w val="0.85940803382663844"/>
          <c:h val="0.94186046511627908"/>
        </c:manualLayout>
      </c:layout>
      <c:lineChart>
        <c:grouping val="standard"/>
        <c:varyColors val="0"/>
        <c:ser>
          <c:idx val="0"/>
          <c:order val="0"/>
          <c:spPr>
            <a:ln w="9525" cap="flat" algn="ctr">
              <a:solidFill>
                <a:schemeClr val="tx2"/>
              </a:solidFill>
              <a:prstDash val="solid"/>
            </a:ln>
          </c:spPr>
          <c:marker>
            <c:symbol val="circle"/>
            <c:size val="6"/>
            <c:spPr>
              <a:solidFill>
                <a:schemeClr val="tx2"/>
              </a:solidFill>
              <a:ln w="9525" cap="flat" algn="ctr">
                <a:solidFill>
                  <a:schemeClr val="tx2"/>
                </a:solidFill>
                <a:prstDash val="solid"/>
              </a:ln>
            </c:spPr>
          </c:marker>
          <c:dPt>
            <c:idx val="0"/>
            <c:marker>
              <c:symbol val="none"/>
            </c:marker>
            <c:bubble3D val="0"/>
            <c:extLst>
              <c:ext xmlns:c16="http://schemas.microsoft.com/office/drawing/2014/chart" uri="{C3380CC4-5D6E-409C-BE32-E72D297353CC}">
                <c16:uniqueId val="{00000000-463C-46D7-A559-2256AA49E594}"/>
              </c:ext>
            </c:extLst>
          </c:dPt>
          <c:dPt>
            <c:idx val="1"/>
            <c:marker>
              <c:symbol val="none"/>
            </c:marker>
            <c:bubble3D val="0"/>
            <c:extLst>
              <c:ext xmlns:c16="http://schemas.microsoft.com/office/drawing/2014/chart" uri="{C3380CC4-5D6E-409C-BE32-E72D297353CC}">
                <c16:uniqueId val="{00000001-463C-46D7-A559-2256AA49E594}"/>
              </c:ext>
            </c:extLst>
          </c:dPt>
          <c:dPt>
            <c:idx val="2"/>
            <c:marker>
              <c:symbol val="none"/>
            </c:marker>
            <c:bubble3D val="0"/>
            <c:extLst>
              <c:ext xmlns:c16="http://schemas.microsoft.com/office/drawing/2014/chart" uri="{C3380CC4-5D6E-409C-BE32-E72D297353CC}">
                <c16:uniqueId val="{00000002-463C-46D7-A559-2256AA49E594}"/>
              </c:ext>
            </c:extLst>
          </c:dPt>
          <c:dPt>
            <c:idx val="3"/>
            <c:marker>
              <c:symbol val="none"/>
            </c:marker>
            <c:bubble3D val="0"/>
            <c:extLst>
              <c:ext xmlns:c16="http://schemas.microsoft.com/office/drawing/2014/chart" uri="{C3380CC4-5D6E-409C-BE32-E72D297353CC}">
                <c16:uniqueId val="{00000003-463C-46D7-A559-2256AA49E594}"/>
              </c:ext>
            </c:extLst>
          </c:dPt>
          <c:dPt>
            <c:idx val="4"/>
            <c:marker>
              <c:symbol val="none"/>
            </c:marker>
            <c:bubble3D val="0"/>
            <c:extLst>
              <c:ext xmlns:c16="http://schemas.microsoft.com/office/drawing/2014/chart" uri="{C3380CC4-5D6E-409C-BE32-E72D297353CC}">
                <c16:uniqueId val="{00000004-463C-46D7-A559-2256AA49E594}"/>
              </c:ext>
            </c:extLst>
          </c:dPt>
          <c:dLbls>
            <c:dLbl>
              <c:idx val="5"/>
              <c:layout>
                <c:manualLayout>
                  <c:x val="0"/>
                  <c:y val="-4.4850498338870434E-2"/>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463C-46D7-A559-2256AA49E594}"/>
                </c:ext>
              </c:extLst>
            </c:dLbl>
            <c:dLbl>
              <c:idx val="7"/>
              <c:layout>
                <c:manualLayout>
                  <c:x val="0"/>
                  <c:y val="-4.4850498338870434E-2"/>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463C-46D7-A559-2256AA49E594}"/>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Sheet1!$A$1:$H$1</c:f>
              <c:numCache>
                <c:formatCode>General</c:formatCode>
                <c:ptCount val="8"/>
                <c:pt idx="5">
                  <c:v>282.18150000000003</c:v>
                </c:pt>
                <c:pt idx="6">
                  <c:v>233.5970402959704</c:v>
                </c:pt>
                <c:pt idx="7">
                  <c:v>326.29804039192163</c:v>
                </c:pt>
              </c:numCache>
            </c:numRef>
          </c:val>
          <c:smooth val="0"/>
          <c:extLst>
            <c:ext xmlns:c16="http://schemas.microsoft.com/office/drawing/2014/chart" uri="{C3380CC4-5D6E-409C-BE32-E72D297353CC}">
              <c16:uniqueId val="{00000007-463C-46D7-A559-2256AA49E594}"/>
            </c:ext>
          </c:extLst>
        </c:ser>
        <c:ser>
          <c:idx val="1"/>
          <c:order val="1"/>
          <c:spPr>
            <a:ln w="9525" cap="flat" algn="ctr">
              <a:solidFill>
                <a:srgbClr val="3D6E81"/>
              </a:solidFill>
              <a:prstDash val="solid"/>
            </a:ln>
          </c:spPr>
          <c:marker>
            <c:symbol val="square"/>
            <c:size val="6"/>
            <c:spPr>
              <a:solidFill>
                <a:srgbClr val="3D6E81"/>
              </a:solidFill>
              <a:ln w="9525" cap="flat" algn="ctr">
                <a:solidFill>
                  <a:srgbClr val="3D6E81"/>
                </a:solidFill>
                <a:prstDash val="solid"/>
              </a:ln>
            </c:spPr>
          </c:marker>
          <c:dLbls>
            <c:dLbl>
              <c:idx val="0"/>
              <c:layout>
                <c:manualLayout>
                  <c:x val="3.8054968287526428E-2"/>
                  <c:y val="-4.4850498338870434E-2"/>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463C-46D7-A559-2256AA49E594}"/>
                </c:ext>
              </c:extLst>
            </c:dLbl>
            <c:dLbl>
              <c:idx val="1"/>
              <c:layout>
                <c:manualLayout>
                  <c:x val="0"/>
                  <c:y val="-4.4850498338870434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463C-46D7-A559-2256AA49E594}"/>
                </c:ext>
              </c:extLst>
            </c:dLbl>
            <c:dLbl>
              <c:idx val="2"/>
              <c:layout>
                <c:manualLayout>
                  <c:x val="0"/>
                  <c:y val="-4.4850498338870434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463C-46D7-A559-2256AA49E594}"/>
                </c:ext>
              </c:extLst>
            </c:dLbl>
            <c:dLbl>
              <c:idx val="3"/>
              <c:layout>
                <c:manualLayout>
                  <c:x val="0"/>
                  <c:y val="-4.4850498338870434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463C-46D7-A559-2256AA49E594}"/>
                </c:ext>
              </c:extLst>
            </c:dLbl>
            <c:dLbl>
              <c:idx val="4"/>
              <c:layout>
                <c:manualLayout>
                  <c:x val="0"/>
                  <c:y val="-4.4850498338870434E-2"/>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463C-46D7-A559-2256AA49E594}"/>
                </c:ext>
              </c:extLst>
            </c:dLbl>
            <c:dLbl>
              <c:idx val="5"/>
              <c:layout>
                <c:manualLayout>
                  <c:x val="0"/>
                  <c:y val="-4.4850498338870434E-2"/>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463C-46D7-A559-2256AA49E594}"/>
                </c:ext>
              </c:extLst>
            </c:dLbl>
            <c:dLbl>
              <c:idx val="6"/>
              <c:layout>
                <c:manualLayout>
                  <c:x val="0"/>
                  <c:y val="4.4850498338870434E-2"/>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463C-46D7-A559-2256AA49E594}"/>
                </c:ext>
              </c:extLst>
            </c:dLbl>
            <c:dLbl>
              <c:idx val="7"/>
              <c:layout>
                <c:manualLayout>
                  <c:x val="0"/>
                  <c:y val="-4.4850498338870434E-2"/>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463C-46D7-A559-2256AA49E594}"/>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Sheet1!$A$2:$H$2</c:f>
              <c:numCache>
                <c:formatCode>General</c:formatCode>
                <c:ptCount val="8"/>
                <c:pt idx="0">
                  <c:v>88.381200000000007</c:v>
                </c:pt>
                <c:pt idx="1">
                  <c:v>91.821117888211177</c:v>
                </c:pt>
                <c:pt idx="2">
                  <c:v>93.867326534693063</c:v>
                </c:pt>
                <c:pt idx="3">
                  <c:v>95.994501649505153</c:v>
                </c:pt>
                <c:pt idx="4">
                  <c:v>100.48790483806478</c:v>
                </c:pt>
                <c:pt idx="5">
                  <c:v>104.08745627186407</c:v>
                </c:pt>
                <c:pt idx="6">
                  <c:v>92.68908654807116</c:v>
                </c:pt>
                <c:pt idx="7">
                  <c:v>126.72849005696013</c:v>
                </c:pt>
              </c:numCache>
            </c:numRef>
          </c:val>
          <c:smooth val="0"/>
          <c:extLst>
            <c:ext xmlns:c16="http://schemas.microsoft.com/office/drawing/2014/chart" uri="{C3380CC4-5D6E-409C-BE32-E72D297353CC}">
              <c16:uniqueId val="{00000010-463C-46D7-A559-2256AA49E594}"/>
            </c:ext>
          </c:extLst>
        </c:ser>
        <c:ser>
          <c:idx val="2"/>
          <c:order val="2"/>
          <c:spPr>
            <a:ln w="9525" cap="flat" algn="ctr">
              <a:solidFill>
                <a:srgbClr val="655939"/>
              </a:solidFill>
              <a:prstDash val="solid"/>
            </a:ln>
          </c:spPr>
          <c:marker>
            <c:symbol val="triangle"/>
            <c:size val="6"/>
            <c:spPr>
              <a:solidFill>
                <a:srgbClr val="655939"/>
              </a:solidFill>
              <a:ln w="9525" cap="flat" algn="ctr">
                <a:solidFill>
                  <a:srgbClr val="655939"/>
                </a:solidFill>
                <a:prstDash val="solid"/>
              </a:ln>
            </c:spPr>
          </c:marker>
          <c:dPt>
            <c:idx val="0"/>
            <c:marker>
              <c:symbol val="none"/>
            </c:marker>
            <c:bubble3D val="0"/>
            <c:extLst>
              <c:ext xmlns:c16="http://schemas.microsoft.com/office/drawing/2014/chart" uri="{C3380CC4-5D6E-409C-BE32-E72D297353CC}">
                <c16:uniqueId val="{00000011-463C-46D7-A559-2256AA49E594}"/>
              </c:ext>
            </c:extLst>
          </c:dPt>
          <c:dPt>
            <c:idx val="1"/>
            <c:marker>
              <c:symbol val="none"/>
            </c:marker>
            <c:bubble3D val="0"/>
            <c:extLst>
              <c:ext xmlns:c16="http://schemas.microsoft.com/office/drawing/2014/chart" uri="{C3380CC4-5D6E-409C-BE32-E72D297353CC}">
                <c16:uniqueId val="{00000012-463C-46D7-A559-2256AA49E594}"/>
              </c:ext>
            </c:extLst>
          </c:dPt>
          <c:dPt>
            <c:idx val="2"/>
            <c:marker>
              <c:symbol val="none"/>
            </c:marker>
            <c:bubble3D val="0"/>
            <c:extLst>
              <c:ext xmlns:c16="http://schemas.microsoft.com/office/drawing/2014/chart" uri="{C3380CC4-5D6E-409C-BE32-E72D297353CC}">
                <c16:uniqueId val="{00000013-463C-46D7-A559-2256AA49E594}"/>
              </c:ext>
            </c:extLst>
          </c:dPt>
          <c:dPt>
            <c:idx val="3"/>
            <c:marker>
              <c:symbol val="none"/>
            </c:marker>
            <c:bubble3D val="0"/>
            <c:extLst>
              <c:ext xmlns:c16="http://schemas.microsoft.com/office/drawing/2014/chart" uri="{C3380CC4-5D6E-409C-BE32-E72D297353CC}">
                <c16:uniqueId val="{00000014-463C-46D7-A559-2256AA49E594}"/>
              </c:ext>
            </c:extLst>
          </c:dPt>
          <c:dLbls>
            <c:dLbl>
              <c:idx val="4"/>
              <c:layout>
                <c:manualLayout>
                  <c:x val="0"/>
                  <c:y val="4.4850498338870434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5-463C-46D7-A559-2256AA49E594}"/>
                </c:ext>
              </c:extLst>
            </c:dLbl>
            <c:dLbl>
              <c:idx val="5"/>
              <c:layout>
                <c:manualLayout>
                  <c:x val="0"/>
                  <c:y val="4.4850498338870434E-2"/>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6-463C-46D7-A559-2256AA49E594}"/>
                </c:ext>
              </c:extLst>
            </c:dLbl>
            <c:dLbl>
              <c:idx val="6"/>
              <c:layout>
                <c:manualLayout>
                  <c:x val="0"/>
                  <c:y val="-4.4850498338870434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7-463C-46D7-A559-2256AA49E594}"/>
                </c:ext>
              </c:extLst>
            </c:dLbl>
            <c:dLbl>
              <c:idx val="7"/>
              <c:layout>
                <c:manualLayout>
                  <c:x val="0"/>
                  <c:y val="4.4850498338870434E-2"/>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8-463C-46D7-A559-2256AA49E594}"/>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Sheet1!$A$3:$H$3</c:f>
              <c:numCache>
                <c:formatCode>General</c:formatCode>
                <c:ptCount val="8"/>
                <c:pt idx="4">
                  <c:v>74.132560231930427</c:v>
                </c:pt>
                <c:pt idx="5">
                  <c:v>90.815973610555773</c:v>
                </c:pt>
                <c:pt idx="6">
                  <c:v>119.89185407296351</c:v>
                </c:pt>
                <c:pt idx="7">
                  <c:v>120.00939436338197</c:v>
                </c:pt>
              </c:numCache>
            </c:numRef>
          </c:val>
          <c:smooth val="0"/>
          <c:extLst>
            <c:ext xmlns:c16="http://schemas.microsoft.com/office/drawing/2014/chart" uri="{C3380CC4-5D6E-409C-BE32-E72D297353CC}">
              <c16:uniqueId val="{00000019-463C-46D7-A559-2256AA49E594}"/>
            </c:ext>
          </c:extLst>
        </c:ser>
        <c:ser>
          <c:idx val="3"/>
          <c:order val="3"/>
          <c:spPr>
            <a:ln w="9525" cap="flat" algn="ctr">
              <a:solidFill>
                <a:srgbClr val="4D4D4D"/>
              </a:solidFill>
              <a:prstDash val="solid"/>
            </a:ln>
          </c:spPr>
          <c:marker>
            <c:symbol val="diamond"/>
            <c:size val="6"/>
            <c:spPr>
              <a:solidFill>
                <a:srgbClr val="4D4D4D"/>
              </a:solidFill>
              <a:ln w="9525" cap="flat" algn="ctr">
                <a:solidFill>
                  <a:srgbClr val="4D4D4D"/>
                </a:solidFill>
                <a:prstDash val="solid"/>
              </a:ln>
            </c:spPr>
          </c:marker>
          <c:dPt>
            <c:idx val="0"/>
            <c:marker>
              <c:symbol val="none"/>
            </c:marker>
            <c:bubble3D val="0"/>
            <c:extLst>
              <c:ext xmlns:c16="http://schemas.microsoft.com/office/drawing/2014/chart" uri="{C3380CC4-5D6E-409C-BE32-E72D297353CC}">
                <c16:uniqueId val="{0000001A-463C-46D7-A559-2256AA49E594}"/>
              </c:ext>
            </c:extLst>
          </c:dPt>
          <c:dPt>
            <c:idx val="1"/>
            <c:marker>
              <c:symbol val="none"/>
            </c:marker>
            <c:bubble3D val="0"/>
            <c:extLst>
              <c:ext xmlns:c16="http://schemas.microsoft.com/office/drawing/2014/chart" uri="{C3380CC4-5D6E-409C-BE32-E72D297353CC}">
                <c16:uniqueId val="{0000001B-463C-46D7-A559-2256AA49E594}"/>
              </c:ext>
            </c:extLst>
          </c:dPt>
          <c:dPt>
            <c:idx val="2"/>
            <c:marker>
              <c:symbol val="none"/>
            </c:marker>
            <c:bubble3D val="0"/>
            <c:extLst>
              <c:ext xmlns:c16="http://schemas.microsoft.com/office/drawing/2014/chart" uri="{C3380CC4-5D6E-409C-BE32-E72D297353CC}">
                <c16:uniqueId val="{0000001C-463C-46D7-A559-2256AA49E594}"/>
              </c:ext>
            </c:extLst>
          </c:dPt>
          <c:dPt>
            <c:idx val="3"/>
            <c:marker>
              <c:symbol val="none"/>
            </c:marker>
            <c:bubble3D val="0"/>
            <c:extLst>
              <c:ext xmlns:c16="http://schemas.microsoft.com/office/drawing/2014/chart" uri="{C3380CC4-5D6E-409C-BE32-E72D297353CC}">
                <c16:uniqueId val="{0000001D-463C-46D7-A559-2256AA49E594}"/>
              </c:ext>
            </c:extLst>
          </c:dPt>
          <c:dLbls>
            <c:dLbl>
              <c:idx val="4"/>
              <c:layout>
                <c:manualLayout>
                  <c:x val="0"/>
                  <c:y val="-4.4850498338870434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E-463C-46D7-A559-2256AA49E594}"/>
                </c:ext>
              </c:extLst>
            </c:dLbl>
            <c:dLbl>
              <c:idx val="5"/>
              <c:layout>
                <c:manualLayout>
                  <c:x val="0"/>
                  <c:y val="-4.4850498338870434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F-463C-46D7-A559-2256AA49E594}"/>
                </c:ext>
              </c:extLst>
            </c:dLbl>
            <c:dLbl>
              <c:idx val="6"/>
              <c:layout>
                <c:manualLayout>
                  <c:x val="0"/>
                  <c:y val="-4.4850498338870434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0-463C-46D7-A559-2256AA49E594}"/>
                </c:ext>
              </c:extLst>
            </c:dLbl>
            <c:dLbl>
              <c:idx val="7"/>
              <c:layout>
                <c:manualLayout>
                  <c:x val="0"/>
                  <c:y val="-4.4850498338870434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1-463C-46D7-A559-2256AA49E594}"/>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Sheet1!$A$4:$H$4</c:f>
              <c:numCache>
                <c:formatCode>General</c:formatCode>
                <c:ptCount val="8"/>
                <c:pt idx="4">
                  <c:v>19.773399999999999</c:v>
                </c:pt>
                <c:pt idx="5">
                  <c:v>25.118188181181882</c:v>
                </c:pt>
                <c:pt idx="6">
                  <c:v>21.785742851429713</c:v>
                </c:pt>
                <c:pt idx="7">
                  <c:v>27.843646905928221</c:v>
                </c:pt>
              </c:numCache>
            </c:numRef>
          </c:val>
          <c:smooth val="0"/>
          <c:extLst>
            <c:ext xmlns:c16="http://schemas.microsoft.com/office/drawing/2014/chart" uri="{C3380CC4-5D6E-409C-BE32-E72D297353CC}">
              <c16:uniqueId val="{00000022-463C-46D7-A559-2256AA49E594}"/>
            </c:ext>
          </c:extLst>
        </c:ser>
        <c:dLbls>
          <c:showLegendKey val="0"/>
          <c:showVal val="0"/>
          <c:showCatName val="0"/>
          <c:showSerName val="0"/>
          <c:showPercent val="0"/>
          <c:showBubbleSize val="0"/>
        </c:dLbls>
        <c:marker val="1"/>
        <c:smooth val="0"/>
        <c:axId val="2125757232"/>
        <c:axId val="1"/>
      </c:lineChart>
      <c:catAx>
        <c:axId val="2125757232"/>
        <c:scaling>
          <c:orientation val="minMax"/>
        </c:scaling>
        <c:delete val="0"/>
        <c:axPos val="b"/>
        <c:majorGridlines>
          <c:spPr>
            <a:ln>
              <a:noFill/>
            </a:ln>
          </c:spPr>
        </c:majorGridlines>
        <c:majorTickMark val="none"/>
        <c:minorTickMark val="none"/>
        <c:tickLblPos val="none"/>
        <c:spPr>
          <a:ln w="9525" cap="flat" algn="ctr">
            <a:solidFill>
              <a:schemeClr val="tx1"/>
            </a:solidFill>
            <a:prstDash val="solid"/>
          </a:ln>
        </c:spPr>
        <c:crossAx val="1"/>
        <c:crosses val="min"/>
        <c:auto val="0"/>
        <c:lblAlgn val="ctr"/>
        <c:lblOffset val="100"/>
        <c:noMultiLvlLbl val="0"/>
      </c:catAx>
      <c:valAx>
        <c:axId val="1"/>
        <c:scaling>
          <c:orientation val="minMax"/>
          <c:max val="340"/>
          <c:min val="0"/>
        </c:scaling>
        <c:delete val="0"/>
        <c:axPos val="l"/>
        <c:majorGridlines>
          <c:spPr>
            <a:ln>
              <a:noFill/>
            </a:ln>
          </c:spPr>
        </c:majorGridlines>
        <c:numFmt formatCode="#,##0;&quot;-&quot;#,##0" sourceLinked="0"/>
        <c:majorTickMark val="out"/>
        <c:minorTickMark val="none"/>
        <c:tickLblPos val="nextTo"/>
        <c:spPr>
          <a:ln w="9525" cap="flat" algn="ctr">
            <a:solidFill>
              <a:schemeClr val="tx1"/>
            </a:solidFill>
            <a:prstDash val="solid"/>
          </a:ln>
        </c:spPr>
        <c:txPr>
          <a:bodyPr wrap="none"/>
          <a:lstStyle/>
          <a:p>
            <a:pPr>
              <a:defRPr kumimoji="1" sz="1000" kern="1200">
                <a:solidFill>
                  <a:schemeClr val="tx1"/>
                </a:solidFill>
                <a:latin typeface="+mn-lt"/>
                <a:ea typeface="+mn-ea"/>
                <a:cs typeface="+mn-cs"/>
                <a:sym typeface="+mn-lt"/>
              </a:defRPr>
            </a:pPr>
            <a:endParaRPr lang="en-US"/>
          </a:p>
        </c:txPr>
        <c:crossAx val="2125757232"/>
        <c:crosses val="min"/>
        <c:crossBetween val="midCat"/>
        <c:majorUnit val="20"/>
      </c:valAx>
    </c:plotArea>
    <c:plotVisOnly val="0"/>
    <c:dispBlanksAs val="gap"/>
    <c:showDLblsOverMax val="1"/>
  </c:chart>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8519543410584577E-2"/>
          <c:y val="6.3881076737645634E-2"/>
          <c:w val="0.88481494292632312"/>
          <c:h val="0.91120932101245478"/>
        </c:manualLayout>
      </c:layout>
      <c:lineChart>
        <c:grouping val="standard"/>
        <c:varyColors val="0"/>
        <c:ser>
          <c:idx val="0"/>
          <c:order val="0"/>
          <c:spPr>
            <a:ln w="9525" cap="flat" algn="ctr">
              <a:solidFill>
                <a:schemeClr val="tx2"/>
              </a:solidFill>
              <a:prstDash val="solid"/>
            </a:ln>
          </c:spPr>
          <c:marker>
            <c:symbol val="circle"/>
            <c:size val="6"/>
            <c:spPr>
              <a:solidFill>
                <a:schemeClr val="tx2"/>
              </a:solidFill>
              <a:ln w="9525" cap="flat" algn="ctr">
                <a:solidFill>
                  <a:schemeClr val="tx2"/>
                </a:solidFill>
                <a:prstDash val="solid"/>
              </a:ln>
            </c:spPr>
          </c:marker>
          <c:dPt>
            <c:idx val="0"/>
            <c:marker>
              <c:symbol val="none"/>
            </c:marker>
            <c:bubble3D val="0"/>
            <c:extLst>
              <c:ext xmlns:c16="http://schemas.microsoft.com/office/drawing/2014/chart" uri="{C3380CC4-5D6E-409C-BE32-E72D297353CC}">
                <c16:uniqueId val="{00000000-1071-472C-BB2F-F1C40AAD876A}"/>
              </c:ext>
            </c:extLst>
          </c:dPt>
          <c:dPt>
            <c:idx val="1"/>
            <c:marker>
              <c:symbol val="none"/>
            </c:marker>
            <c:bubble3D val="0"/>
            <c:extLst>
              <c:ext xmlns:c16="http://schemas.microsoft.com/office/drawing/2014/chart" uri="{C3380CC4-5D6E-409C-BE32-E72D297353CC}">
                <c16:uniqueId val="{00000001-1071-472C-BB2F-F1C40AAD876A}"/>
              </c:ext>
            </c:extLst>
          </c:dPt>
          <c:dPt>
            <c:idx val="2"/>
            <c:marker>
              <c:symbol val="none"/>
            </c:marker>
            <c:bubble3D val="0"/>
            <c:extLst>
              <c:ext xmlns:c16="http://schemas.microsoft.com/office/drawing/2014/chart" uri="{C3380CC4-5D6E-409C-BE32-E72D297353CC}">
                <c16:uniqueId val="{00000002-1071-472C-BB2F-F1C40AAD876A}"/>
              </c:ext>
            </c:extLst>
          </c:dPt>
          <c:dPt>
            <c:idx val="3"/>
            <c:marker>
              <c:symbol val="none"/>
            </c:marker>
            <c:bubble3D val="0"/>
            <c:extLst>
              <c:ext xmlns:c16="http://schemas.microsoft.com/office/drawing/2014/chart" uri="{C3380CC4-5D6E-409C-BE32-E72D297353CC}">
                <c16:uniqueId val="{00000003-1071-472C-BB2F-F1C40AAD876A}"/>
              </c:ext>
            </c:extLst>
          </c:dPt>
          <c:dPt>
            <c:idx val="4"/>
            <c:marker>
              <c:symbol val="none"/>
            </c:marker>
            <c:bubble3D val="0"/>
            <c:extLst>
              <c:ext xmlns:c16="http://schemas.microsoft.com/office/drawing/2014/chart" uri="{C3380CC4-5D6E-409C-BE32-E72D297353CC}">
                <c16:uniqueId val="{00000004-1071-472C-BB2F-F1C40AAD876A}"/>
              </c:ext>
            </c:extLst>
          </c:dPt>
          <c:dLbls>
            <c:dLbl>
              <c:idx val="5"/>
              <c:layout>
                <c:manualLayout>
                  <c:x val="0"/>
                  <c:y val="-4.3390920048212135E-2"/>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1071-472C-BB2F-F1C40AAD876A}"/>
                </c:ext>
              </c:extLst>
            </c:dLbl>
            <c:dLbl>
              <c:idx val="7"/>
              <c:layout>
                <c:manualLayout>
                  <c:x val="0"/>
                  <c:y val="-4.3390920048212135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1071-472C-BB2F-F1C40AAD876A}"/>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Sheet1!$A$1:$H$1</c:f>
              <c:numCache>
                <c:formatCode>General</c:formatCode>
                <c:ptCount val="8"/>
                <c:pt idx="5">
                  <c:v>21.08</c:v>
                </c:pt>
                <c:pt idx="6">
                  <c:v>17.27</c:v>
                </c:pt>
                <c:pt idx="7">
                  <c:v>23.89</c:v>
                </c:pt>
              </c:numCache>
            </c:numRef>
          </c:val>
          <c:smooth val="0"/>
          <c:extLst>
            <c:ext xmlns:c16="http://schemas.microsoft.com/office/drawing/2014/chart" uri="{C3380CC4-5D6E-409C-BE32-E72D297353CC}">
              <c16:uniqueId val="{00000007-1071-472C-BB2F-F1C40AAD876A}"/>
            </c:ext>
          </c:extLst>
        </c:ser>
        <c:ser>
          <c:idx val="1"/>
          <c:order val="1"/>
          <c:spPr>
            <a:ln w="9525" cap="flat" algn="ctr">
              <a:solidFill>
                <a:srgbClr val="3D6E81"/>
              </a:solidFill>
              <a:prstDash val="solid"/>
            </a:ln>
          </c:spPr>
          <c:marker>
            <c:symbol val="square"/>
            <c:size val="6"/>
            <c:spPr>
              <a:solidFill>
                <a:srgbClr val="3D6E81"/>
              </a:solidFill>
              <a:ln w="9525" cap="flat" algn="ctr">
                <a:solidFill>
                  <a:srgbClr val="3D6E81"/>
                </a:solidFill>
                <a:prstDash val="solid"/>
              </a:ln>
            </c:spPr>
          </c:marker>
          <c:dLbls>
            <c:dLbl>
              <c:idx val="0"/>
              <c:layout>
                <c:manualLayout>
                  <c:x val="2.9747492217225873E-2"/>
                  <c:y val="-4.3390920048212135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1071-472C-BB2F-F1C40AAD876A}"/>
                </c:ext>
              </c:extLst>
            </c:dLbl>
            <c:dLbl>
              <c:idx val="1"/>
              <c:layout>
                <c:manualLayout>
                  <c:x val="0"/>
                  <c:y val="-4.3390920048212135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1071-472C-BB2F-F1C40AAD876A}"/>
                </c:ext>
              </c:extLst>
            </c:dLbl>
            <c:dLbl>
              <c:idx val="2"/>
              <c:layout>
                <c:manualLayout>
                  <c:x val="0"/>
                  <c:y val="-4.3390920048212135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1071-472C-BB2F-F1C40AAD876A}"/>
                </c:ext>
              </c:extLst>
            </c:dLbl>
            <c:dLbl>
              <c:idx val="3"/>
              <c:layout>
                <c:manualLayout>
                  <c:x val="0"/>
                  <c:y val="-4.3390920048212135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1071-472C-BB2F-F1C40AAD876A}"/>
                </c:ext>
              </c:extLst>
            </c:dLbl>
            <c:dLbl>
              <c:idx val="4"/>
              <c:layout>
                <c:manualLayout>
                  <c:x val="0"/>
                  <c:y val="-4.3390920048212135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1071-472C-BB2F-F1C40AAD876A}"/>
                </c:ext>
              </c:extLst>
            </c:dLbl>
            <c:dLbl>
              <c:idx val="5"/>
              <c:layout>
                <c:manualLayout>
                  <c:x val="0"/>
                  <c:y val="-4.3390920048212135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1071-472C-BB2F-F1C40AAD876A}"/>
                </c:ext>
              </c:extLst>
            </c:dLbl>
            <c:dLbl>
              <c:idx val="6"/>
              <c:layout>
                <c:manualLayout>
                  <c:x val="0"/>
                  <c:y val="4.3390920048212135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1071-472C-BB2F-F1C40AAD876A}"/>
                </c:ext>
              </c:extLst>
            </c:dLbl>
            <c:dLbl>
              <c:idx val="7"/>
              <c:layout>
                <c:manualLayout>
                  <c:x val="0"/>
                  <c:y val="-4.3390920048212135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1071-472C-BB2F-F1C40AAD876A}"/>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Sheet1!$A$2:$H$2</c:f>
              <c:numCache>
                <c:formatCode>General</c:formatCode>
                <c:ptCount val="8"/>
                <c:pt idx="0">
                  <c:v>6.98</c:v>
                </c:pt>
                <c:pt idx="1">
                  <c:v>7.17</c:v>
                </c:pt>
                <c:pt idx="2">
                  <c:v>7.25</c:v>
                </c:pt>
                <c:pt idx="3">
                  <c:v>7.33</c:v>
                </c:pt>
                <c:pt idx="4">
                  <c:v>7.59</c:v>
                </c:pt>
                <c:pt idx="5">
                  <c:v>7.78</c:v>
                </c:pt>
                <c:pt idx="6">
                  <c:v>6.86</c:v>
                </c:pt>
                <c:pt idx="7">
                  <c:v>9.2799999999999994</c:v>
                </c:pt>
              </c:numCache>
            </c:numRef>
          </c:val>
          <c:smooth val="0"/>
          <c:extLst>
            <c:ext xmlns:c16="http://schemas.microsoft.com/office/drawing/2014/chart" uri="{C3380CC4-5D6E-409C-BE32-E72D297353CC}">
              <c16:uniqueId val="{00000010-1071-472C-BB2F-F1C40AAD876A}"/>
            </c:ext>
          </c:extLst>
        </c:ser>
        <c:ser>
          <c:idx val="2"/>
          <c:order val="2"/>
          <c:spPr>
            <a:ln w="9525" cap="flat" algn="ctr">
              <a:solidFill>
                <a:srgbClr val="655939"/>
              </a:solidFill>
              <a:prstDash val="solid"/>
            </a:ln>
          </c:spPr>
          <c:marker>
            <c:symbol val="triangle"/>
            <c:size val="6"/>
            <c:spPr>
              <a:solidFill>
                <a:srgbClr val="655939"/>
              </a:solidFill>
              <a:ln w="9525" cap="flat" algn="ctr">
                <a:solidFill>
                  <a:srgbClr val="655939"/>
                </a:solidFill>
                <a:prstDash val="solid"/>
              </a:ln>
            </c:spPr>
          </c:marker>
          <c:dPt>
            <c:idx val="0"/>
            <c:marker>
              <c:symbol val="none"/>
            </c:marker>
            <c:bubble3D val="0"/>
            <c:extLst>
              <c:ext xmlns:c16="http://schemas.microsoft.com/office/drawing/2014/chart" uri="{C3380CC4-5D6E-409C-BE32-E72D297353CC}">
                <c16:uniqueId val="{00000011-1071-472C-BB2F-F1C40AAD876A}"/>
              </c:ext>
            </c:extLst>
          </c:dPt>
          <c:dPt>
            <c:idx val="1"/>
            <c:marker>
              <c:symbol val="none"/>
            </c:marker>
            <c:bubble3D val="0"/>
            <c:extLst>
              <c:ext xmlns:c16="http://schemas.microsoft.com/office/drawing/2014/chart" uri="{C3380CC4-5D6E-409C-BE32-E72D297353CC}">
                <c16:uniqueId val="{00000012-1071-472C-BB2F-F1C40AAD876A}"/>
              </c:ext>
            </c:extLst>
          </c:dPt>
          <c:dPt>
            <c:idx val="2"/>
            <c:marker>
              <c:symbol val="none"/>
            </c:marker>
            <c:bubble3D val="0"/>
            <c:extLst>
              <c:ext xmlns:c16="http://schemas.microsoft.com/office/drawing/2014/chart" uri="{C3380CC4-5D6E-409C-BE32-E72D297353CC}">
                <c16:uniqueId val="{00000013-1071-472C-BB2F-F1C40AAD876A}"/>
              </c:ext>
            </c:extLst>
          </c:dPt>
          <c:dPt>
            <c:idx val="3"/>
            <c:marker>
              <c:symbol val="none"/>
            </c:marker>
            <c:bubble3D val="0"/>
            <c:extLst>
              <c:ext xmlns:c16="http://schemas.microsoft.com/office/drawing/2014/chart" uri="{C3380CC4-5D6E-409C-BE32-E72D297353CC}">
                <c16:uniqueId val="{00000014-1071-472C-BB2F-F1C40AAD876A}"/>
              </c:ext>
            </c:extLst>
          </c:dPt>
          <c:dLbls>
            <c:dLbl>
              <c:idx val="4"/>
              <c:layout>
                <c:manualLayout>
                  <c:x val="0"/>
                  <c:y val="4.3390920048212135E-2"/>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5-1071-472C-BB2F-F1C40AAD876A}"/>
                </c:ext>
              </c:extLst>
            </c:dLbl>
            <c:dLbl>
              <c:idx val="5"/>
              <c:layout>
                <c:manualLayout>
                  <c:x val="0"/>
                  <c:y val="4.3390920048212135E-2"/>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6-1071-472C-BB2F-F1C40AAD876A}"/>
                </c:ext>
              </c:extLst>
            </c:dLbl>
            <c:dLbl>
              <c:idx val="6"/>
              <c:layout>
                <c:manualLayout>
                  <c:x val="0"/>
                  <c:y val="-4.3390920048212135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7-1071-472C-BB2F-F1C40AAD876A}"/>
                </c:ext>
              </c:extLst>
            </c:dLbl>
            <c:dLbl>
              <c:idx val="7"/>
              <c:layout>
                <c:manualLayout>
                  <c:x val="0"/>
                  <c:y val="4.3390920048212135E-2"/>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8-1071-472C-BB2F-F1C40AAD876A}"/>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Sheet1!$A$3:$H$3</c:f>
              <c:numCache>
                <c:formatCode>General</c:formatCode>
                <c:ptCount val="8"/>
                <c:pt idx="4">
                  <c:v>5.6</c:v>
                </c:pt>
                <c:pt idx="5">
                  <c:v>6.79</c:v>
                </c:pt>
                <c:pt idx="6">
                  <c:v>8.8699999999999992</c:v>
                </c:pt>
                <c:pt idx="7">
                  <c:v>8.7899999999999991</c:v>
                </c:pt>
              </c:numCache>
            </c:numRef>
          </c:val>
          <c:smooth val="0"/>
          <c:extLst>
            <c:ext xmlns:c16="http://schemas.microsoft.com/office/drawing/2014/chart" uri="{C3380CC4-5D6E-409C-BE32-E72D297353CC}">
              <c16:uniqueId val="{00000019-1071-472C-BB2F-F1C40AAD876A}"/>
            </c:ext>
          </c:extLst>
        </c:ser>
        <c:ser>
          <c:idx val="3"/>
          <c:order val="3"/>
          <c:spPr>
            <a:ln w="9525" cap="flat" algn="ctr">
              <a:solidFill>
                <a:srgbClr val="4D4D4D"/>
              </a:solidFill>
              <a:prstDash val="solid"/>
            </a:ln>
          </c:spPr>
          <c:marker>
            <c:symbol val="diamond"/>
            <c:size val="6"/>
            <c:spPr>
              <a:solidFill>
                <a:srgbClr val="4D4D4D"/>
              </a:solidFill>
              <a:ln w="9525" cap="flat" algn="ctr">
                <a:solidFill>
                  <a:srgbClr val="4D4D4D"/>
                </a:solidFill>
                <a:prstDash val="solid"/>
              </a:ln>
            </c:spPr>
          </c:marker>
          <c:dPt>
            <c:idx val="0"/>
            <c:marker>
              <c:symbol val="none"/>
            </c:marker>
            <c:bubble3D val="0"/>
            <c:extLst>
              <c:ext xmlns:c16="http://schemas.microsoft.com/office/drawing/2014/chart" uri="{C3380CC4-5D6E-409C-BE32-E72D297353CC}">
                <c16:uniqueId val="{0000001A-1071-472C-BB2F-F1C40AAD876A}"/>
              </c:ext>
            </c:extLst>
          </c:dPt>
          <c:dPt>
            <c:idx val="1"/>
            <c:marker>
              <c:symbol val="none"/>
            </c:marker>
            <c:bubble3D val="0"/>
            <c:extLst>
              <c:ext xmlns:c16="http://schemas.microsoft.com/office/drawing/2014/chart" uri="{C3380CC4-5D6E-409C-BE32-E72D297353CC}">
                <c16:uniqueId val="{0000001B-1071-472C-BB2F-F1C40AAD876A}"/>
              </c:ext>
            </c:extLst>
          </c:dPt>
          <c:dPt>
            <c:idx val="2"/>
            <c:marker>
              <c:symbol val="none"/>
            </c:marker>
            <c:bubble3D val="0"/>
            <c:extLst>
              <c:ext xmlns:c16="http://schemas.microsoft.com/office/drawing/2014/chart" uri="{C3380CC4-5D6E-409C-BE32-E72D297353CC}">
                <c16:uniqueId val="{0000001C-1071-472C-BB2F-F1C40AAD876A}"/>
              </c:ext>
            </c:extLst>
          </c:dPt>
          <c:dPt>
            <c:idx val="3"/>
            <c:marker>
              <c:symbol val="none"/>
            </c:marker>
            <c:bubble3D val="0"/>
            <c:extLst>
              <c:ext xmlns:c16="http://schemas.microsoft.com/office/drawing/2014/chart" uri="{C3380CC4-5D6E-409C-BE32-E72D297353CC}">
                <c16:uniqueId val="{0000001D-1071-472C-BB2F-F1C40AAD876A}"/>
              </c:ext>
            </c:extLst>
          </c:dPt>
          <c:dLbls>
            <c:dLbl>
              <c:idx val="4"/>
              <c:layout>
                <c:manualLayout>
                  <c:x val="0"/>
                  <c:y val="-4.3390920048212135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E-1071-472C-BB2F-F1C40AAD876A}"/>
                </c:ext>
              </c:extLst>
            </c:dLbl>
            <c:dLbl>
              <c:idx val="5"/>
              <c:layout>
                <c:manualLayout>
                  <c:x val="0"/>
                  <c:y val="-4.3390920048212135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F-1071-472C-BB2F-F1C40AAD876A}"/>
                </c:ext>
              </c:extLst>
            </c:dLbl>
            <c:dLbl>
              <c:idx val="6"/>
              <c:layout>
                <c:manualLayout>
                  <c:x val="0"/>
                  <c:y val="-4.3390920048212135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0-1071-472C-BB2F-F1C40AAD876A}"/>
                </c:ext>
              </c:extLst>
            </c:dLbl>
            <c:dLbl>
              <c:idx val="7"/>
              <c:layout>
                <c:manualLayout>
                  <c:x val="0"/>
                  <c:y val="-4.3390920048212135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1-1071-472C-BB2F-F1C40AAD876A}"/>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Sheet1!$A$4:$H$4</c:f>
              <c:numCache>
                <c:formatCode>General</c:formatCode>
                <c:ptCount val="8"/>
                <c:pt idx="4">
                  <c:v>1.49</c:v>
                </c:pt>
                <c:pt idx="5">
                  <c:v>1.88</c:v>
                </c:pt>
                <c:pt idx="6">
                  <c:v>1.61</c:v>
                </c:pt>
                <c:pt idx="7">
                  <c:v>2.04</c:v>
                </c:pt>
              </c:numCache>
            </c:numRef>
          </c:val>
          <c:smooth val="0"/>
          <c:extLst>
            <c:ext xmlns:c16="http://schemas.microsoft.com/office/drawing/2014/chart" uri="{C3380CC4-5D6E-409C-BE32-E72D297353CC}">
              <c16:uniqueId val="{00000022-1071-472C-BB2F-F1C40AAD876A}"/>
            </c:ext>
          </c:extLst>
        </c:ser>
        <c:dLbls>
          <c:showLegendKey val="0"/>
          <c:showVal val="0"/>
          <c:showCatName val="0"/>
          <c:showSerName val="0"/>
          <c:showPercent val="0"/>
          <c:showBubbleSize val="0"/>
        </c:dLbls>
        <c:marker val="1"/>
        <c:smooth val="0"/>
        <c:axId val="2096535072"/>
        <c:axId val="1"/>
      </c:lineChart>
      <c:catAx>
        <c:axId val="2096535072"/>
        <c:scaling>
          <c:orientation val="minMax"/>
        </c:scaling>
        <c:delete val="0"/>
        <c:axPos val="b"/>
        <c:majorGridlines>
          <c:spPr>
            <a:ln>
              <a:noFill/>
            </a:ln>
          </c:spPr>
        </c:majorGridlines>
        <c:majorTickMark val="none"/>
        <c:minorTickMark val="none"/>
        <c:tickLblPos val="none"/>
        <c:spPr>
          <a:ln w="9525" cap="flat" algn="ctr">
            <a:solidFill>
              <a:schemeClr val="tx1"/>
            </a:solidFill>
            <a:prstDash val="solid"/>
          </a:ln>
        </c:spPr>
        <c:crossAx val="1"/>
        <c:crosses val="min"/>
        <c:auto val="0"/>
        <c:lblAlgn val="ctr"/>
        <c:lblOffset val="100"/>
        <c:noMultiLvlLbl val="0"/>
      </c:catAx>
      <c:valAx>
        <c:axId val="1"/>
        <c:scaling>
          <c:orientation val="minMax"/>
          <c:max val="24"/>
          <c:min val="0"/>
        </c:scaling>
        <c:delete val="0"/>
        <c:axPos val="l"/>
        <c:majorGridlines>
          <c:spPr>
            <a:ln>
              <a:noFill/>
            </a:ln>
          </c:spPr>
        </c:majorGridlines>
        <c:numFmt formatCode="#,##0;&quot;-&quot;#,##0" sourceLinked="0"/>
        <c:majorTickMark val="out"/>
        <c:minorTickMark val="none"/>
        <c:tickLblPos val="nextTo"/>
        <c:spPr>
          <a:ln w="9525" cap="flat" algn="ctr">
            <a:solidFill>
              <a:schemeClr val="tx1"/>
            </a:solidFill>
            <a:prstDash val="solid"/>
          </a:ln>
        </c:spPr>
        <c:txPr>
          <a:bodyPr wrap="none"/>
          <a:lstStyle/>
          <a:p>
            <a:pPr>
              <a:defRPr kumimoji="1" sz="1000" kern="1200">
                <a:solidFill>
                  <a:schemeClr val="tx1"/>
                </a:solidFill>
                <a:latin typeface="+mn-lt"/>
                <a:ea typeface="+mn-ea"/>
                <a:cs typeface="+mn-cs"/>
                <a:sym typeface="+mn-lt"/>
              </a:defRPr>
            </a:pPr>
            <a:endParaRPr lang="en-US"/>
          </a:p>
        </c:txPr>
        <c:crossAx val="2096535072"/>
        <c:crosses val="min"/>
        <c:crossBetween val="midCat"/>
        <c:majorUnit val="2"/>
      </c:valAx>
    </c:plotArea>
    <c:plotVisOnly val="0"/>
    <c:dispBlanksAs val="gap"/>
    <c:showDLblsOverMax val="1"/>
  </c:chart>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324009324009324E-3"/>
          <c:y val="7.2608913370055081E-2"/>
          <c:w val="0.98135198135198132"/>
          <c:h val="0.90135202804206305"/>
        </c:manualLayout>
      </c:layout>
      <c:barChart>
        <c:barDir val="col"/>
        <c:grouping val="stacked"/>
        <c:varyColors val="0"/>
        <c:ser>
          <c:idx val="0"/>
          <c:order val="0"/>
          <c:spPr>
            <a:solidFill>
              <a:schemeClr val="accent1"/>
            </a:solidFill>
            <a:ln>
              <a:noFill/>
            </a:ln>
          </c:spPr>
          <c:invertIfNegative val="0"/>
          <c:dLbls>
            <c:dLbl>
              <c:idx val="0"/>
              <c:layout>
                <c:manualLayout>
                  <c:x val="0"/>
                  <c:y val="-3.8057085628442663E-2"/>
                </c:manualLayout>
              </c:layout>
              <c:numFmt formatCode="#,##0;&quot;-&quot;#,##0" sourceLinked="0"/>
              <c:spPr>
                <a:noFill/>
                <a:ln>
                  <a:noFill/>
                </a:ln>
              </c:spPr>
              <c:txPr>
                <a:bodyPr wrap="none"/>
                <a:lstStyle/>
                <a:p>
                  <a:pPr>
                    <a:defRPr kumimoji="1"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5DE7-4A6B-AC1D-E38F3E3CCD9B}"/>
                </c:ext>
              </c:extLst>
            </c:dLbl>
            <c:dLbl>
              <c:idx val="1"/>
              <c:layout>
                <c:manualLayout>
                  <c:x val="0"/>
                  <c:y val="-4.0060090135202807E-2"/>
                </c:manualLayout>
              </c:layout>
              <c:numFmt formatCode="#,##0;&quot;-&quot;#,##0" sourceLinked="0"/>
              <c:spPr>
                <a:noFill/>
                <a:ln>
                  <a:noFill/>
                </a:ln>
              </c:spPr>
              <c:txPr>
                <a:bodyPr wrap="none"/>
                <a:lstStyle/>
                <a:p>
                  <a:pPr>
                    <a:defRPr kumimoji="1"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5DE7-4A6B-AC1D-E38F3E3CCD9B}"/>
                </c:ext>
              </c:extLst>
            </c:dLbl>
            <c:dLbl>
              <c:idx val="2"/>
              <c:layout>
                <c:manualLayout>
                  <c:x val="0"/>
                  <c:y val="-4.0060090135202807E-2"/>
                </c:manualLayout>
              </c:layout>
              <c:numFmt formatCode="#,##0;&quot;-&quot;#,##0" sourceLinked="0"/>
              <c:spPr>
                <a:noFill/>
                <a:ln>
                  <a:noFill/>
                </a:ln>
              </c:spPr>
              <c:txPr>
                <a:bodyPr wrap="none"/>
                <a:lstStyle/>
                <a:p>
                  <a:pPr>
                    <a:defRPr kumimoji="1"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5DE7-4A6B-AC1D-E38F3E3CCD9B}"/>
                </c:ext>
              </c:extLst>
            </c:dLbl>
            <c:dLbl>
              <c:idx val="3"/>
              <c:layout>
                <c:manualLayout>
                  <c:x val="0"/>
                  <c:y val="-4.4566850275413121E-2"/>
                </c:manualLayout>
              </c:layout>
              <c:numFmt formatCode="#,##0;&quot;-&quot;#,##0" sourceLinked="0"/>
              <c:spPr>
                <a:noFill/>
                <a:ln>
                  <a:noFill/>
                </a:ln>
              </c:spPr>
              <c:txPr>
                <a:bodyPr wrap="none"/>
                <a:lstStyle/>
                <a:p>
                  <a:pPr>
                    <a:defRPr kumimoji="1"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5DE7-4A6B-AC1D-E38F3E3CCD9B}"/>
                </c:ext>
              </c:extLst>
            </c:dLbl>
            <c:dLbl>
              <c:idx val="4"/>
              <c:layout>
                <c:manualLayout>
                  <c:x val="0"/>
                  <c:y val="-4.8072108162243367E-2"/>
                </c:manualLayout>
              </c:layout>
              <c:numFmt formatCode="#,##0;&quot;-&quot;#,##0" sourceLinked="0"/>
              <c:spPr>
                <a:noFill/>
                <a:ln>
                  <a:noFill/>
                </a:ln>
              </c:spPr>
              <c:txPr>
                <a:bodyPr wrap="none"/>
                <a:lstStyle/>
                <a:p>
                  <a:pPr>
                    <a:defRPr kumimoji="1"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5DE7-4A6B-AC1D-E38F3E3CCD9B}"/>
                </c:ext>
              </c:extLst>
            </c:dLbl>
            <c:dLbl>
              <c:idx val="5"/>
              <c:layout>
                <c:manualLayout>
                  <c:x val="0"/>
                  <c:y val="-5.1577366049073613E-2"/>
                </c:manualLayout>
              </c:layout>
              <c:numFmt formatCode="#,##0;&quot;-&quot;#,##0" sourceLinked="0"/>
              <c:spPr>
                <a:noFill/>
                <a:ln>
                  <a:noFill/>
                </a:ln>
              </c:spPr>
              <c:txPr>
                <a:bodyPr wrap="none"/>
                <a:lstStyle/>
                <a:p>
                  <a:pPr>
                    <a:defRPr kumimoji="1"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5DE7-4A6B-AC1D-E38F3E3CCD9B}"/>
                </c:ext>
              </c:extLst>
            </c:dLbl>
            <c:dLbl>
              <c:idx val="6"/>
              <c:layout>
                <c:manualLayout>
                  <c:x val="0"/>
                  <c:y val="-5.7085628442663995E-2"/>
                </c:manualLayout>
              </c:layout>
              <c:numFmt formatCode="#,##0;&quot;-&quot;#,##0" sourceLinked="0"/>
              <c:spPr>
                <a:noFill/>
                <a:ln>
                  <a:noFill/>
                </a:ln>
              </c:spPr>
              <c:txPr>
                <a:bodyPr wrap="none"/>
                <a:lstStyle/>
                <a:p>
                  <a:pPr>
                    <a:defRPr kumimoji="1"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5DE7-4A6B-AC1D-E38F3E3CCD9B}"/>
                </c:ext>
              </c:extLst>
            </c:dLbl>
            <c:dLbl>
              <c:idx val="7"/>
              <c:layout>
                <c:manualLayout>
                  <c:x val="0"/>
                  <c:y val="-6.8602904356534808E-2"/>
                </c:manualLayout>
              </c:layout>
              <c:numFmt formatCode="#,##0;&quot;-&quot;#,##0" sourceLinked="0"/>
              <c:spPr>
                <a:noFill/>
                <a:ln>
                  <a:noFill/>
                </a:ln>
              </c:spPr>
              <c:txPr>
                <a:bodyPr wrap="none"/>
                <a:lstStyle/>
                <a:p>
                  <a:pPr>
                    <a:defRPr kumimoji="1"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5DE7-4A6B-AC1D-E38F3E3CCD9B}"/>
                </c:ext>
              </c:extLst>
            </c:dLbl>
            <c:dLbl>
              <c:idx val="8"/>
              <c:layout>
                <c:manualLayout>
                  <c:x val="0"/>
                  <c:y val="-7.8117175763645463E-2"/>
                </c:manualLayout>
              </c:layout>
              <c:numFmt formatCode="#,##0;&quot;-&quot;#,##0" sourceLinked="0"/>
              <c:spPr>
                <a:noFill/>
                <a:ln>
                  <a:noFill/>
                </a:ln>
              </c:spPr>
              <c:txPr>
                <a:bodyPr wrap="none"/>
                <a:lstStyle/>
                <a:p>
                  <a:pPr>
                    <a:defRPr kumimoji="1"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5DE7-4A6B-AC1D-E38F3E3CCD9B}"/>
                </c:ext>
              </c:extLst>
            </c:dLbl>
            <c:dLbl>
              <c:idx val="9"/>
              <c:layout>
                <c:manualLayout>
                  <c:x val="0"/>
                  <c:y val="-8.5628442663995996E-2"/>
                </c:manualLayout>
              </c:layout>
              <c:numFmt formatCode="#,##0;&quot;-&quot;#,##0" sourceLinked="0"/>
              <c:spPr>
                <a:noFill/>
                <a:ln>
                  <a:noFill/>
                </a:ln>
              </c:spPr>
              <c:txPr>
                <a:bodyPr wrap="none"/>
                <a:lstStyle/>
                <a:p>
                  <a:pPr>
                    <a:defRPr kumimoji="1"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5DE7-4A6B-AC1D-E38F3E3CCD9B}"/>
                </c:ext>
              </c:extLst>
            </c:dLbl>
            <c:dLbl>
              <c:idx val="10"/>
              <c:layout>
                <c:manualLayout>
                  <c:x val="3.2275416890801506E-3"/>
                  <c:y val="-0.10415623435152729"/>
                </c:manualLayout>
              </c:layout>
              <c:numFmt formatCode="#,##0;&quot;-&quot;#,##0" sourceLinked="0"/>
              <c:spPr>
                <a:noFill/>
                <a:ln>
                  <a:noFill/>
                </a:ln>
              </c:spPr>
              <c:txPr>
                <a:bodyPr wrap="none"/>
                <a:lstStyle/>
                <a:p>
                  <a:pPr>
                    <a:defRPr kumimoji="1"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5DE7-4A6B-AC1D-E38F3E3CCD9B}"/>
                </c:ext>
              </c:extLst>
            </c:dLbl>
            <c:dLbl>
              <c:idx val="11"/>
              <c:layout>
                <c:manualLayout>
                  <c:x val="6.4550833781603012E-3"/>
                  <c:y val="-0.11717576364546821"/>
                </c:manualLayout>
              </c:layout>
              <c:numFmt formatCode="#,##0;&quot;-&quot;#,##0" sourceLinked="0"/>
              <c:spPr>
                <a:noFill/>
                <a:ln>
                  <a:noFill/>
                </a:ln>
              </c:spPr>
              <c:txPr>
                <a:bodyPr wrap="none"/>
                <a:lstStyle/>
                <a:p>
                  <a:pPr>
                    <a:defRPr kumimoji="1"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5DE7-4A6B-AC1D-E38F3E3CCD9B}"/>
                </c:ext>
              </c:extLst>
            </c:dLbl>
            <c:dLbl>
              <c:idx val="12"/>
              <c:layout>
                <c:manualLayout>
                  <c:x val="8.7860857091626322E-3"/>
                  <c:y val="-0.13019529293940912"/>
                </c:manualLayout>
              </c:layout>
              <c:numFmt formatCode="#,##0;&quot;-&quot;#,##0" sourceLinked="0"/>
              <c:spPr>
                <a:noFill/>
                <a:ln>
                  <a:noFill/>
                </a:ln>
              </c:spPr>
              <c:txPr>
                <a:bodyPr wrap="none"/>
                <a:lstStyle/>
                <a:p>
                  <a:pPr>
                    <a:defRPr kumimoji="1"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5DE7-4A6B-AC1D-E38F3E3CCD9B}"/>
                </c:ext>
              </c:extLst>
            </c:dLbl>
            <c:dLbl>
              <c:idx val="13"/>
              <c:layout>
                <c:manualLayout>
                  <c:x val="9.8619329388560158E-3"/>
                  <c:y val="-0.14371557336004007"/>
                </c:manualLayout>
              </c:layout>
              <c:numFmt formatCode="#,##0;&quot;-&quot;#,##0" sourceLinked="0"/>
              <c:spPr>
                <a:noFill/>
                <a:ln>
                  <a:noFill/>
                </a:ln>
              </c:spPr>
              <c:txPr>
                <a:bodyPr wrap="none"/>
                <a:lstStyle/>
                <a:p>
                  <a:pPr>
                    <a:defRPr kumimoji="1"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5DE7-4A6B-AC1D-E38F3E3CCD9B}"/>
                </c:ext>
              </c:extLst>
            </c:dLbl>
            <c:dLbl>
              <c:idx val="14"/>
              <c:layout>
                <c:manualLayout>
                  <c:x val="0"/>
                  <c:y val="-0.18477716574862293"/>
                </c:manualLayout>
              </c:layout>
              <c:numFmt formatCode="#,##0;&quot;-&quot;#,##0" sourceLinked="0"/>
              <c:spPr>
                <a:noFill/>
                <a:ln>
                  <a:noFill/>
                </a:ln>
              </c:spPr>
              <c:txPr>
                <a:bodyPr wrap="none"/>
                <a:lstStyle/>
                <a:p>
                  <a:pPr>
                    <a:defRPr kumimoji="1"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5DE7-4A6B-AC1D-E38F3E3CCD9B}"/>
                </c:ext>
              </c:extLst>
            </c:dLbl>
            <c:dLbl>
              <c:idx val="15"/>
              <c:layout>
                <c:manualLayout>
                  <c:x val="3.2275416890801506E-3"/>
                  <c:y val="-0.18728092138207311"/>
                </c:manualLayout>
              </c:layout>
              <c:numFmt formatCode="#,##0;&quot;-&quot;#,##0" sourceLinked="0"/>
              <c:spPr>
                <a:noFill/>
                <a:ln>
                  <a:noFill/>
                </a:ln>
              </c:spPr>
              <c:txPr>
                <a:bodyPr wrap="none"/>
                <a:lstStyle/>
                <a:p>
                  <a:pPr>
                    <a:defRPr kumimoji="1"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5DE7-4A6B-AC1D-E38F3E3CCD9B}"/>
                </c:ext>
              </c:extLst>
            </c:dLbl>
            <c:dLbl>
              <c:idx val="16"/>
              <c:layout>
                <c:manualLayout>
                  <c:x val="0"/>
                  <c:y val="-0.22433650475713571"/>
                </c:manualLayout>
              </c:layout>
              <c:numFmt formatCode="#,##0;&quot;-&quot;#,##0" sourceLinked="0"/>
              <c:spPr>
                <a:noFill/>
                <a:ln>
                  <a:noFill/>
                </a:ln>
              </c:spPr>
              <c:txPr>
                <a:bodyPr wrap="none"/>
                <a:lstStyle/>
                <a:p>
                  <a:pPr>
                    <a:defRPr kumimoji="1"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5DE7-4A6B-AC1D-E38F3E3CCD9B}"/>
                </c:ext>
              </c:extLst>
            </c:dLbl>
            <c:dLbl>
              <c:idx val="17"/>
              <c:layout>
                <c:manualLayout>
                  <c:x val="0"/>
                  <c:y val="-0.2653980971457186"/>
                </c:manualLayout>
              </c:layout>
              <c:numFmt formatCode="#,##0;&quot;-&quot;#,##0" sourceLinked="0"/>
              <c:spPr>
                <a:noFill/>
                <a:ln>
                  <a:noFill/>
                </a:ln>
              </c:spPr>
              <c:txPr>
                <a:bodyPr wrap="none"/>
                <a:lstStyle/>
                <a:p>
                  <a:pPr>
                    <a:defRPr kumimoji="1"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5DE7-4A6B-AC1D-E38F3E3CCD9B}"/>
                </c:ext>
              </c:extLst>
            </c:dLbl>
            <c:dLbl>
              <c:idx val="18"/>
              <c:layout>
                <c:manualLayout>
                  <c:x val="0"/>
                  <c:y val="-0.313970956434652"/>
                </c:manualLayout>
              </c:layout>
              <c:numFmt formatCode="#,##0;&quot;-&quot;#,##0" sourceLinked="0"/>
              <c:spPr>
                <a:noFill/>
                <a:ln>
                  <a:noFill/>
                </a:ln>
              </c:spPr>
              <c:txPr>
                <a:bodyPr wrap="none"/>
                <a:lstStyle/>
                <a:p>
                  <a:pPr>
                    <a:defRPr kumimoji="1"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5DE7-4A6B-AC1D-E38F3E3CCD9B}"/>
                </c:ext>
              </c:extLst>
            </c:dLbl>
            <c:dLbl>
              <c:idx val="19"/>
              <c:layout>
                <c:manualLayout>
                  <c:x val="0"/>
                  <c:y val="-0.35052578868302453"/>
                </c:manualLayout>
              </c:layout>
              <c:numFmt formatCode="#,##0;&quot;-&quot;#,##0" sourceLinked="0"/>
              <c:spPr>
                <a:noFill/>
                <a:ln>
                  <a:noFill/>
                </a:ln>
              </c:spPr>
              <c:txPr>
                <a:bodyPr wrap="none"/>
                <a:lstStyle/>
                <a:p>
                  <a:pPr>
                    <a:defRPr kumimoji="1"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5DE7-4A6B-AC1D-E38F3E3CCD9B}"/>
                </c:ext>
              </c:extLst>
            </c:dLbl>
            <c:dLbl>
              <c:idx val="20"/>
              <c:layout>
                <c:manualLayout>
                  <c:x val="0"/>
                  <c:y val="-0.39659489233850775"/>
                </c:manualLayout>
              </c:layout>
              <c:numFmt formatCode="#,##0;&quot;-&quot;#,##0" sourceLinked="0"/>
              <c:spPr>
                <a:noFill/>
                <a:ln>
                  <a:noFill/>
                </a:ln>
              </c:spPr>
              <c:txPr>
                <a:bodyPr wrap="none"/>
                <a:lstStyle/>
                <a:p>
                  <a:pPr>
                    <a:defRPr kumimoji="1"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4-5DE7-4A6B-AC1D-E38F3E3CCD9B}"/>
                </c:ext>
              </c:extLst>
            </c:dLbl>
            <c:dLbl>
              <c:idx val="21"/>
              <c:layout>
                <c:manualLayout>
                  <c:x val="0"/>
                  <c:y val="-0.48773159739609412"/>
                </c:manualLayout>
              </c:layout>
              <c:numFmt formatCode="#,##0;&quot;-&quot;#,##0" sourceLinked="0"/>
              <c:spPr>
                <a:noFill/>
                <a:ln>
                  <a:noFill/>
                </a:ln>
              </c:spPr>
              <c:txPr>
                <a:bodyPr wrap="none"/>
                <a:lstStyle/>
                <a:p>
                  <a:pPr>
                    <a:defRPr kumimoji="1"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5-5DE7-4A6B-AC1D-E38F3E3CCD9B}"/>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Sheet1!$A$1:$V$1</c:f>
              <c:numCache>
                <c:formatCode>General</c:formatCode>
                <c:ptCount val="22"/>
                <c:pt idx="0">
                  <c:v>123.89189999999999</c:v>
                </c:pt>
                <c:pt idx="1">
                  <c:v>142.96150000000003</c:v>
                </c:pt>
                <c:pt idx="2">
                  <c:v>144.6700577</c:v>
                </c:pt>
                <c:pt idx="3">
                  <c:v>193.13959345769999</c:v>
                </c:pt>
                <c:pt idx="4">
                  <c:v>245.47669653919999</c:v>
                </c:pt>
                <c:pt idx="5">
                  <c:v>322.013748139521</c:v>
                </c:pt>
                <c:pt idx="6">
                  <c:v>444.33682729999998</c:v>
                </c:pt>
                <c:pt idx="7">
                  <c:v>709.02309400000001</c:v>
                </c:pt>
                <c:pt idx="8">
                  <c:v>917.14228938464396</c:v>
                </c:pt>
                <c:pt idx="9">
                  <c:v>1095.11513105773</c:v>
                </c:pt>
                <c:pt idx="10">
                  <c:v>1503.00437498</c:v>
                </c:pt>
                <c:pt idx="11">
                  <c:v>1794.4292009999999</c:v>
                </c:pt>
                <c:pt idx="12">
                  <c:v>2077.8955764991101</c:v>
                </c:pt>
                <c:pt idx="13">
                  <c:v>2381.4981079999998</c:v>
                </c:pt>
                <c:pt idx="14">
                  <c:v>2740.8546000000001</c:v>
                </c:pt>
                <c:pt idx="15">
                  <c:v>3373.7428439999999</c:v>
                </c:pt>
                <c:pt idx="16">
                  <c:v>4198.45630325</c:v>
                </c:pt>
                <c:pt idx="17">
                  <c:v>5121.4989375568803</c:v>
                </c:pt>
                <c:pt idx="18">
                  <c:v>6211.6015897799498</c:v>
                </c:pt>
                <c:pt idx="19">
                  <c:v>7026.2876975068402</c:v>
                </c:pt>
                <c:pt idx="20">
                  <c:v>8061.6915578467697</c:v>
                </c:pt>
                <c:pt idx="21">
                  <c:v>10102.841086037701</c:v>
                </c:pt>
              </c:numCache>
            </c:numRef>
          </c:val>
          <c:extLst>
            <c:ext xmlns:c16="http://schemas.microsoft.com/office/drawing/2014/chart" uri="{C3380CC4-5D6E-409C-BE32-E72D297353CC}">
              <c16:uniqueId val="{00000016-5DE7-4A6B-AC1D-E38F3E3CCD9B}"/>
            </c:ext>
          </c:extLst>
        </c:ser>
        <c:dLbls>
          <c:showLegendKey val="0"/>
          <c:showVal val="0"/>
          <c:showCatName val="0"/>
          <c:showSerName val="0"/>
          <c:showPercent val="0"/>
          <c:showBubbleSize val="0"/>
        </c:dLbls>
        <c:gapWidth val="80"/>
        <c:overlap val="100"/>
        <c:axId val="1137744960"/>
        <c:axId val="1"/>
      </c:barChart>
      <c:catAx>
        <c:axId val="1137744960"/>
        <c:scaling>
          <c:orientation val="minMax"/>
        </c:scaling>
        <c:delete val="0"/>
        <c:axPos val="b"/>
        <c:majorGridlines>
          <c:spPr>
            <a:ln>
              <a:noFill/>
            </a:ln>
          </c:spPr>
        </c:majorGridlines>
        <c:majorTickMark val="none"/>
        <c:minorTickMark val="none"/>
        <c:tickLblPos val="none"/>
        <c:spPr>
          <a:ln w="9525" algn="ctr">
            <a:solidFill>
              <a:schemeClr val="tx1"/>
            </a:solidFill>
            <a:prstDash val="solid"/>
          </a:ln>
        </c:spPr>
        <c:crossAx val="1"/>
        <c:crosses val="min"/>
        <c:auto val="0"/>
        <c:lblAlgn val="ctr"/>
        <c:lblOffset val="100"/>
        <c:noMultiLvlLbl val="0"/>
      </c:catAx>
      <c:valAx>
        <c:axId val="1"/>
        <c:scaling>
          <c:orientation val="minMax"/>
          <c:max val="10102.841086037701"/>
          <c:min val="0"/>
        </c:scaling>
        <c:delete val="1"/>
        <c:axPos val="l"/>
        <c:numFmt formatCode="General" sourceLinked="1"/>
        <c:majorTickMark val="out"/>
        <c:minorTickMark val="none"/>
        <c:tickLblPos val="nextTo"/>
        <c:crossAx val="1137744960"/>
        <c:crosses val="min"/>
        <c:crossBetween val="between"/>
      </c:valAx>
    </c:plotArea>
    <c:plotVisOnly val="0"/>
    <c:dispBlanksAs val="gap"/>
    <c:showDLblsOverMax val="1"/>
  </c:chart>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0513546300040437E-2"/>
          <c:y val="2.4436090225563908E-2"/>
          <c:w val="0.97897290739991916"/>
          <c:h val="0.95112781954887216"/>
        </c:manualLayout>
      </c:layout>
      <c:barChart>
        <c:barDir val="col"/>
        <c:grouping val="stacked"/>
        <c:varyColors val="0"/>
        <c:ser>
          <c:idx val="0"/>
          <c:order val="0"/>
          <c:spPr>
            <a:solidFill>
              <a:srgbClr val="1F497D"/>
            </a:solidFill>
            <a:ln w="9525" algn="ctr">
              <a:solidFill>
                <a:srgbClr val="808080"/>
              </a:solidFill>
              <a:prstDash val="solid"/>
            </a:ln>
          </c:spPr>
          <c:invertIfNegative val="0"/>
          <c:val>
            <c:numRef>
              <c:f>Sheet1!$A$1:$T$1</c:f>
              <c:numCache>
                <c:formatCode>General</c:formatCode>
                <c:ptCount val="20"/>
                <c:pt idx="0">
                  <c:v>31702.387533165151</c:v>
                </c:pt>
                <c:pt idx="1">
                  <c:v>35148.307386626118</c:v>
                </c:pt>
                <c:pt idx="2">
                  <c:v>36328.149732804246</c:v>
                </c:pt>
                <c:pt idx="3">
                  <c:v>37071.340435288017</c:v>
                </c:pt>
                <c:pt idx="4">
                  <c:v>39471.826750625325</c:v>
                </c:pt>
                <c:pt idx="5">
                  <c:v>41324.700779409555</c:v>
                </c:pt>
                <c:pt idx="6">
                  <c:v>43290.225294867596</c:v>
                </c:pt>
                <c:pt idx="7">
                  <c:v>46000.284147963081</c:v>
                </c:pt>
                <c:pt idx="8">
                  <c:v>47750.827093051063</c:v>
                </c:pt>
                <c:pt idx="9">
                  <c:v>51368.423794873241</c:v>
                </c:pt>
                <c:pt idx="10">
                  <c:v>53173.472284373507</c:v>
                </c:pt>
                <c:pt idx="11">
                  <c:v>56256.389630686521</c:v>
                </c:pt>
                <c:pt idx="12">
                  <c:v>60843.145104959061</c:v>
                </c:pt>
                <c:pt idx="13">
                  <c:v>72895.535323682576</c:v>
                </c:pt>
                <c:pt idx="14">
                  <c:v>75585.527690331379</c:v>
                </c:pt>
                <c:pt idx="15">
                  <c:v>81090.197217988476</c:v>
                </c:pt>
                <c:pt idx="16">
                  <c:v>85555.005242142492</c:v>
                </c:pt>
                <c:pt idx="17">
                  <c:v>76550.386686899496</c:v>
                </c:pt>
                <c:pt idx="18">
                  <c:v>81989.700821975377</c:v>
                </c:pt>
                <c:pt idx="19">
                  <c:v>87106.828165168161</c:v>
                </c:pt>
              </c:numCache>
            </c:numRef>
          </c:val>
          <c:extLst>
            <c:ext xmlns:c16="http://schemas.microsoft.com/office/drawing/2014/chart" uri="{C3380CC4-5D6E-409C-BE32-E72D297353CC}">
              <c16:uniqueId val="{00000000-A459-4027-AFB4-97E66F4E8050}"/>
            </c:ext>
          </c:extLst>
        </c:ser>
        <c:dLbls>
          <c:showLegendKey val="0"/>
          <c:showVal val="0"/>
          <c:showCatName val="0"/>
          <c:showSerName val="0"/>
          <c:showPercent val="0"/>
          <c:showBubbleSize val="0"/>
        </c:dLbls>
        <c:gapWidth val="60"/>
        <c:overlap val="100"/>
        <c:axId val="862128112"/>
        <c:axId val="1"/>
      </c:barChart>
      <c:catAx>
        <c:axId val="862128112"/>
        <c:scaling>
          <c:orientation val="minMax"/>
        </c:scaling>
        <c:delete val="0"/>
        <c:axPos val="b"/>
        <c:majorGridlines>
          <c:spPr>
            <a:ln>
              <a:noFill/>
            </a:ln>
          </c:spPr>
        </c:majorGridlines>
        <c:majorTickMark val="out"/>
        <c:minorTickMark val="none"/>
        <c:tickLblPos val="none"/>
        <c:spPr>
          <a:ln w="9525" algn="ctr">
            <a:solidFill>
              <a:schemeClr val="tx1"/>
            </a:solidFill>
            <a:prstDash val="solid"/>
          </a:ln>
        </c:spPr>
        <c:txPr>
          <a:bodyPr wrap="none"/>
          <a:lstStyle/>
          <a:p>
            <a:pPr>
              <a:defRPr kumimoji="1"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90000"/>
          <c:min val="0"/>
        </c:scaling>
        <c:delete val="0"/>
        <c:axPos val="l"/>
        <c:majorGridlines>
          <c:spPr>
            <a:ln>
              <a:noFill/>
            </a:ln>
          </c:spPr>
        </c:majorGridlines>
        <c:numFmt formatCode="General" sourceLinked="1"/>
        <c:majorTickMark val="out"/>
        <c:minorTickMark val="none"/>
        <c:tickLblPos val="none"/>
        <c:spPr>
          <a:ln w="9525" algn="ctr">
            <a:solidFill>
              <a:schemeClr val="tx1"/>
            </a:solidFill>
            <a:prstDash val="solid"/>
          </a:ln>
        </c:spPr>
        <c:txPr>
          <a:bodyPr wrap="none"/>
          <a:lstStyle/>
          <a:p>
            <a:pPr>
              <a:defRPr kumimoji="1" sz="1000" kern="1200">
                <a:latin typeface="+mn-lt"/>
                <a:ea typeface="+mn-ea"/>
                <a:cs typeface="+mn-cs"/>
                <a:sym typeface="+mn-lt"/>
              </a:defRPr>
            </a:pPr>
            <a:endParaRPr lang="en-US"/>
          </a:p>
        </c:txPr>
        <c:crossAx val="862128112"/>
        <c:crosses val="min"/>
        <c:crossBetween val="between"/>
        <c:majorUnit val="10000"/>
      </c:valAx>
    </c:plotArea>
    <c:plotVisOnly val="0"/>
    <c:dispBlanksAs val="gap"/>
    <c:showDLblsOverMax val="1"/>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7774729984570547E-2"/>
          <c:y val="0.11753731343283583"/>
          <c:w val="0.9333104748842791"/>
          <c:h val="0.82462686567164178"/>
        </c:manualLayout>
      </c:layout>
      <c:barChart>
        <c:barDir val="col"/>
        <c:grouping val="stacked"/>
        <c:varyColors val="0"/>
        <c:ser>
          <c:idx val="0"/>
          <c:order val="0"/>
          <c:spPr>
            <a:solidFill>
              <a:srgbClr val="1F497D"/>
            </a:solidFill>
            <a:ln w="9525" algn="ctr">
              <a:solidFill>
                <a:srgbClr val="808080"/>
              </a:solidFill>
              <a:prstDash val="solid"/>
            </a:ln>
          </c:spPr>
          <c:invertIfNegative val="0"/>
          <c:val>
            <c:numRef>
              <c:f>Sheet1!$A$1:$Y$1</c:f>
              <c:numCache>
                <c:formatCode>General</c:formatCode>
                <c:ptCount val="25"/>
                <c:pt idx="0">
                  <c:v>35.049809909519055</c:v>
                </c:pt>
                <c:pt idx="1">
                  <c:v>34.677512734213842</c:v>
                </c:pt>
                <c:pt idx="2">
                  <c:v>34.300067676015303</c:v>
                </c:pt>
                <c:pt idx="3">
                  <c:v>33.916241424487929</c:v>
                </c:pt>
                <c:pt idx="4">
                  <c:v>33.51957116311879</c:v>
                </c:pt>
                <c:pt idx="5">
                  <c:v>33.117266872724365</c:v>
                </c:pt>
                <c:pt idx="6">
                  <c:v>32.700886178461715</c:v>
                </c:pt>
                <c:pt idx="7">
                  <c:v>32.26983256792775</c:v>
                </c:pt>
                <c:pt idx="8">
                  <c:v>31.840439030081498</c:v>
                </c:pt>
                <c:pt idx="9">
                  <c:v>31.413886796349455</c:v>
                </c:pt>
                <c:pt idx="10">
                  <c:v>30.978692544097658</c:v>
                </c:pt>
                <c:pt idx="11">
                  <c:v>30.533827017868688</c:v>
                </c:pt>
                <c:pt idx="12">
                  <c:v>30.081720486337606</c:v>
                </c:pt>
                <c:pt idx="13">
                  <c:v>29.620292208009282</c:v>
                </c:pt>
                <c:pt idx="14">
                  <c:v>29.137975804684284</c:v>
                </c:pt>
                <c:pt idx="15">
                  <c:v>28.634270707698604</c:v>
                </c:pt>
                <c:pt idx="16">
                  <c:v>28.118531403427511</c:v>
                </c:pt>
                <c:pt idx="17">
                  <c:v>27.59552224667986</c:v>
                </c:pt>
                <c:pt idx="18">
                  <c:v>27.087675299197677</c:v>
                </c:pt>
                <c:pt idx="19">
                  <c:v>26.594031941738187</c:v>
                </c:pt>
                <c:pt idx="20">
                  <c:v>26.112333531989083</c:v>
                </c:pt>
                <c:pt idx="21">
                  <c:v>25.687590978910642</c:v>
                </c:pt>
                <c:pt idx="22">
                  <c:v>22.318535026117551</c:v>
                </c:pt>
                <c:pt idx="23">
                  <c:v>20.051689038499919</c:v>
                </c:pt>
                <c:pt idx="24">
                  <c:v>18.042811633416346</c:v>
                </c:pt>
              </c:numCache>
            </c:numRef>
          </c:val>
          <c:extLst>
            <c:ext xmlns:c16="http://schemas.microsoft.com/office/drawing/2014/chart" uri="{C3380CC4-5D6E-409C-BE32-E72D297353CC}">
              <c16:uniqueId val="{00000000-3A32-4A4E-8FCD-164FEF398448}"/>
            </c:ext>
          </c:extLst>
        </c:ser>
        <c:ser>
          <c:idx val="1"/>
          <c:order val="1"/>
          <c:spPr>
            <a:solidFill>
              <a:srgbClr val="80CCE8"/>
            </a:solidFill>
            <a:ln w="9525" algn="ctr">
              <a:solidFill>
                <a:srgbClr val="808080"/>
              </a:solidFill>
              <a:prstDash val="solid"/>
            </a:ln>
          </c:spPr>
          <c:invertIfNegative val="0"/>
          <c:val>
            <c:numRef>
              <c:f>Sheet1!$A$2:$Y$2</c:f>
              <c:numCache>
                <c:formatCode>General</c:formatCode>
                <c:ptCount val="25"/>
                <c:pt idx="0">
                  <c:v>60.456507028027161</c:v>
                </c:pt>
                <c:pt idx="1">
                  <c:v>60.770604151595805</c:v>
                </c:pt>
                <c:pt idx="2">
                  <c:v>61.085941164487046</c:v>
                </c:pt>
                <c:pt idx="3">
                  <c:v>61.406045754131952</c:v>
                </c:pt>
                <c:pt idx="4">
                  <c:v>61.742755428292703</c:v>
                </c:pt>
                <c:pt idx="5">
                  <c:v>62.089690171335874</c:v>
                </c:pt>
                <c:pt idx="6">
                  <c:v>62.452783872714825</c:v>
                </c:pt>
                <c:pt idx="7">
                  <c:v>62.831824135543066</c:v>
                </c:pt>
                <c:pt idx="8">
                  <c:v>63.208883179925813</c:v>
                </c:pt>
                <c:pt idx="9">
                  <c:v>63.580426930242474</c:v>
                </c:pt>
                <c:pt idx="10">
                  <c:v>63.955320029454455</c:v>
                </c:pt>
                <c:pt idx="11">
                  <c:v>64.330776810200874</c:v>
                </c:pt>
                <c:pt idx="12">
                  <c:v>64.700841257438924</c:v>
                </c:pt>
                <c:pt idx="13">
                  <c:v>65.063868193526602</c:v>
                </c:pt>
                <c:pt idx="14">
                  <c:v>65.404606905704881</c:v>
                </c:pt>
                <c:pt idx="15">
                  <c:v>65.725434353531185</c:v>
                </c:pt>
                <c:pt idx="16">
                  <c:v>66.045951832611237</c:v>
                </c:pt>
                <c:pt idx="17">
                  <c:v>66.363681859612669</c:v>
                </c:pt>
                <c:pt idx="18">
                  <c:v>66.658255255280494</c:v>
                </c:pt>
                <c:pt idx="19">
                  <c:v>66.933943107887046</c:v>
                </c:pt>
                <c:pt idx="20">
                  <c:v>67.215346400139069</c:v>
                </c:pt>
                <c:pt idx="21">
                  <c:v>67.509944390856276</c:v>
                </c:pt>
                <c:pt idx="22">
                  <c:v>68.870578798278004</c:v>
                </c:pt>
                <c:pt idx="23">
                  <c:v>68.388569266279774</c:v>
                </c:pt>
                <c:pt idx="24">
                  <c:v>66.974973789967677</c:v>
                </c:pt>
              </c:numCache>
            </c:numRef>
          </c:val>
          <c:extLst>
            <c:ext xmlns:c16="http://schemas.microsoft.com/office/drawing/2014/chart" uri="{C3380CC4-5D6E-409C-BE32-E72D297353CC}">
              <c16:uniqueId val="{00000001-3A32-4A4E-8FCD-164FEF398448}"/>
            </c:ext>
          </c:extLst>
        </c:ser>
        <c:ser>
          <c:idx val="2"/>
          <c:order val="2"/>
          <c:spPr>
            <a:solidFill>
              <a:srgbClr val="C0E6F4"/>
            </a:solidFill>
            <a:ln w="9525" algn="ctr">
              <a:solidFill>
                <a:srgbClr val="808080"/>
              </a:solidFill>
              <a:prstDash val="solid"/>
            </a:ln>
          </c:spPr>
          <c:invertIfNegative val="0"/>
          <c:dLbls>
            <c:dLbl>
              <c:idx val="0"/>
              <c:layout>
                <c:manualLayout>
                  <c:x val="0"/>
                  <c:y val="-7.8358208955223885E-2"/>
                </c:manualLayout>
              </c:layout>
              <c:numFmt formatCode="#,##0.0;&quot;-&quot;#,##0.0" sourceLinked="0"/>
              <c:spPr>
                <a:noFill/>
                <a:ln>
                  <a:noFill/>
                </a:ln>
              </c:spPr>
              <c:txPr>
                <a:bodyPr wrap="none"/>
                <a:lstStyle/>
                <a:p>
                  <a:pPr>
                    <a:defRPr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3A32-4A4E-8FCD-164FEF398448}"/>
                </c:ext>
              </c:extLst>
            </c:dLbl>
            <c:dLbl>
              <c:idx val="1"/>
              <c:layout>
                <c:manualLayout>
                  <c:x val="0"/>
                  <c:y val="-7.8358208955223885E-2"/>
                </c:manualLayout>
              </c:layout>
              <c:numFmt formatCode="#,##0.0;&quot;-&quot;#,##0.0" sourceLinked="0"/>
              <c:spPr>
                <a:noFill/>
                <a:ln>
                  <a:noFill/>
                </a:ln>
              </c:spPr>
              <c:txPr>
                <a:bodyPr wrap="none"/>
                <a:lstStyle/>
                <a:p>
                  <a:pPr>
                    <a:defRPr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3A32-4A4E-8FCD-164FEF398448}"/>
                </c:ext>
              </c:extLst>
            </c:dLbl>
            <c:dLbl>
              <c:idx val="2"/>
              <c:layout>
                <c:manualLayout>
                  <c:x val="0"/>
                  <c:y val="-7.8358208955223885E-2"/>
                </c:manualLayout>
              </c:layout>
              <c:numFmt formatCode="#,##0.0;&quot;-&quot;#,##0.0" sourceLinked="0"/>
              <c:spPr>
                <a:noFill/>
                <a:ln>
                  <a:noFill/>
                </a:ln>
              </c:spPr>
              <c:txPr>
                <a:bodyPr wrap="none"/>
                <a:lstStyle/>
                <a:p>
                  <a:pPr>
                    <a:defRPr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3A32-4A4E-8FCD-164FEF398448}"/>
                </c:ext>
              </c:extLst>
            </c:dLbl>
            <c:dLbl>
              <c:idx val="3"/>
              <c:layout>
                <c:manualLayout>
                  <c:x val="0"/>
                  <c:y val="-7.929104477611941E-2"/>
                </c:manualLayout>
              </c:layout>
              <c:numFmt formatCode="#,##0.0;&quot;-&quot;#,##0.0" sourceLinked="0"/>
              <c:spPr>
                <a:noFill/>
                <a:ln>
                  <a:noFill/>
                </a:ln>
              </c:spPr>
              <c:txPr>
                <a:bodyPr wrap="none"/>
                <a:lstStyle/>
                <a:p>
                  <a:pPr>
                    <a:defRPr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3A32-4A4E-8FCD-164FEF398448}"/>
                </c:ext>
              </c:extLst>
            </c:dLbl>
            <c:dLbl>
              <c:idx val="4"/>
              <c:layout>
                <c:manualLayout>
                  <c:x val="0"/>
                  <c:y val="-7.929104477611941E-2"/>
                </c:manualLayout>
              </c:layout>
              <c:numFmt formatCode="#,##0.0;&quot;-&quot;#,##0.0" sourceLinked="0"/>
              <c:spPr>
                <a:noFill/>
                <a:ln>
                  <a:noFill/>
                </a:ln>
              </c:spPr>
              <c:txPr>
                <a:bodyPr wrap="none"/>
                <a:lstStyle/>
                <a:p>
                  <a:pPr>
                    <a:defRPr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3A32-4A4E-8FCD-164FEF398448}"/>
                </c:ext>
              </c:extLst>
            </c:dLbl>
            <c:dLbl>
              <c:idx val="5"/>
              <c:layout>
                <c:manualLayout>
                  <c:x val="0"/>
                  <c:y val="-7.929104477611941E-2"/>
                </c:manualLayout>
              </c:layout>
              <c:numFmt formatCode="#,##0.0;&quot;-&quot;#,##0.0" sourceLinked="0"/>
              <c:spPr>
                <a:noFill/>
                <a:ln>
                  <a:noFill/>
                </a:ln>
              </c:spPr>
              <c:txPr>
                <a:bodyPr wrap="none"/>
                <a:lstStyle/>
                <a:p>
                  <a:pPr>
                    <a:defRPr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3A32-4A4E-8FCD-164FEF398448}"/>
                </c:ext>
              </c:extLst>
            </c:dLbl>
            <c:dLbl>
              <c:idx val="6"/>
              <c:layout>
                <c:manualLayout>
                  <c:x val="0"/>
                  <c:y val="-7.929104477611941E-2"/>
                </c:manualLayout>
              </c:layout>
              <c:numFmt formatCode="#,##0.0;&quot;-&quot;#,##0.0" sourceLinked="0"/>
              <c:spPr>
                <a:noFill/>
                <a:ln>
                  <a:noFill/>
                </a:ln>
              </c:spPr>
              <c:txPr>
                <a:bodyPr wrap="none"/>
                <a:lstStyle/>
                <a:p>
                  <a:pPr>
                    <a:defRPr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3A32-4A4E-8FCD-164FEF398448}"/>
                </c:ext>
              </c:extLst>
            </c:dLbl>
            <c:dLbl>
              <c:idx val="7"/>
              <c:layout>
                <c:manualLayout>
                  <c:x val="0"/>
                  <c:y val="-7.929104477611941E-2"/>
                </c:manualLayout>
              </c:layout>
              <c:numFmt formatCode="#,##0.0;&quot;-&quot;#,##0.0" sourceLinked="0"/>
              <c:spPr>
                <a:noFill/>
                <a:ln>
                  <a:noFill/>
                </a:ln>
              </c:spPr>
              <c:txPr>
                <a:bodyPr wrap="none"/>
                <a:lstStyle/>
                <a:p>
                  <a:pPr>
                    <a:defRPr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3A32-4A4E-8FCD-164FEF398448}"/>
                </c:ext>
              </c:extLst>
            </c:dLbl>
            <c:dLbl>
              <c:idx val="8"/>
              <c:layout>
                <c:manualLayout>
                  <c:x val="0"/>
                  <c:y val="-8.0223880597014921E-2"/>
                </c:manualLayout>
              </c:layout>
              <c:numFmt formatCode="#,##0.0;&quot;-&quot;#,##0.0" sourceLinked="0"/>
              <c:spPr>
                <a:noFill/>
                <a:ln>
                  <a:noFill/>
                </a:ln>
              </c:spPr>
              <c:txPr>
                <a:bodyPr wrap="none"/>
                <a:lstStyle/>
                <a:p>
                  <a:pPr>
                    <a:defRPr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3A32-4A4E-8FCD-164FEF398448}"/>
                </c:ext>
              </c:extLst>
            </c:dLbl>
            <c:dLbl>
              <c:idx val="9"/>
              <c:layout>
                <c:manualLayout>
                  <c:x val="0"/>
                  <c:y val="-8.0223880597014921E-2"/>
                </c:manualLayout>
              </c:layout>
              <c:numFmt formatCode="#,##0.0;&quot;-&quot;#,##0.0" sourceLinked="0"/>
              <c:spPr>
                <a:noFill/>
                <a:ln>
                  <a:noFill/>
                </a:ln>
              </c:spPr>
              <c:txPr>
                <a:bodyPr wrap="none"/>
                <a:lstStyle/>
                <a:p>
                  <a:pPr>
                    <a:defRPr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3A32-4A4E-8FCD-164FEF398448}"/>
                </c:ext>
              </c:extLst>
            </c:dLbl>
            <c:dLbl>
              <c:idx val="10"/>
              <c:layout>
                <c:manualLayout>
                  <c:x val="0"/>
                  <c:y val="-8.0223880597014921E-2"/>
                </c:manualLayout>
              </c:layout>
              <c:numFmt formatCode="#,##0.0;&quot;-&quot;#,##0.0" sourceLinked="0"/>
              <c:spPr>
                <a:noFill/>
                <a:ln>
                  <a:noFill/>
                </a:ln>
              </c:spPr>
              <c:txPr>
                <a:bodyPr wrap="none"/>
                <a:lstStyle/>
                <a:p>
                  <a:pPr>
                    <a:defRPr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3A32-4A4E-8FCD-164FEF398448}"/>
                </c:ext>
              </c:extLst>
            </c:dLbl>
            <c:dLbl>
              <c:idx val="11"/>
              <c:layout>
                <c:manualLayout>
                  <c:x val="0"/>
                  <c:y val="-8.1156716417910446E-2"/>
                </c:manualLayout>
              </c:layout>
              <c:numFmt formatCode="#,##0.0;&quot;-&quot;#,##0.0" sourceLinked="0"/>
              <c:spPr>
                <a:noFill/>
                <a:ln>
                  <a:noFill/>
                </a:ln>
              </c:spPr>
              <c:txPr>
                <a:bodyPr wrap="none"/>
                <a:lstStyle/>
                <a:p>
                  <a:pPr>
                    <a:defRPr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3A32-4A4E-8FCD-164FEF398448}"/>
                </c:ext>
              </c:extLst>
            </c:dLbl>
            <c:dLbl>
              <c:idx val="12"/>
              <c:layout>
                <c:manualLayout>
                  <c:x val="0"/>
                  <c:y val="-8.1156716417910446E-2"/>
                </c:manualLayout>
              </c:layout>
              <c:numFmt formatCode="#,##0.0;&quot;-&quot;#,##0.0" sourceLinked="0"/>
              <c:spPr>
                <a:noFill/>
                <a:ln>
                  <a:noFill/>
                </a:ln>
              </c:spPr>
              <c:txPr>
                <a:bodyPr wrap="none"/>
                <a:lstStyle/>
                <a:p>
                  <a:pPr>
                    <a:defRPr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3A32-4A4E-8FCD-164FEF398448}"/>
                </c:ext>
              </c:extLst>
            </c:dLbl>
            <c:dLbl>
              <c:idx val="13"/>
              <c:layout>
                <c:manualLayout>
                  <c:x val="0"/>
                  <c:y val="-8.1156716417910446E-2"/>
                </c:manualLayout>
              </c:layout>
              <c:numFmt formatCode="#,##0.0;&quot;-&quot;#,##0.0" sourceLinked="0"/>
              <c:spPr>
                <a:noFill/>
                <a:ln>
                  <a:noFill/>
                </a:ln>
              </c:spPr>
              <c:txPr>
                <a:bodyPr wrap="none"/>
                <a:lstStyle/>
                <a:p>
                  <a:pPr>
                    <a:defRPr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3A32-4A4E-8FCD-164FEF398448}"/>
                </c:ext>
              </c:extLst>
            </c:dLbl>
            <c:dLbl>
              <c:idx val="14"/>
              <c:layout>
                <c:manualLayout>
                  <c:x val="0"/>
                  <c:y val="-8.2089552238805971E-2"/>
                </c:manualLayout>
              </c:layout>
              <c:numFmt formatCode="#,##0.0;&quot;-&quot;#,##0.0" sourceLinked="0"/>
              <c:spPr>
                <a:noFill/>
                <a:ln>
                  <a:noFill/>
                </a:ln>
              </c:spPr>
              <c:txPr>
                <a:bodyPr wrap="none"/>
                <a:lstStyle/>
                <a:p>
                  <a:pPr>
                    <a:defRPr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3A32-4A4E-8FCD-164FEF398448}"/>
                </c:ext>
              </c:extLst>
            </c:dLbl>
            <c:dLbl>
              <c:idx val="15"/>
              <c:layout>
                <c:manualLayout>
                  <c:x val="0"/>
                  <c:y val="-8.3022388059701496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3A32-4A4E-8FCD-164FEF398448}"/>
                </c:ext>
              </c:extLst>
            </c:dLbl>
            <c:dLbl>
              <c:idx val="16"/>
              <c:layout>
                <c:manualLayout>
                  <c:x val="0"/>
                  <c:y val="-8.3955223880597021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3A32-4A4E-8FCD-164FEF398448}"/>
                </c:ext>
              </c:extLst>
            </c:dLbl>
            <c:dLbl>
              <c:idx val="17"/>
              <c:layout>
                <c:manualLayout>
                  <c:x val="0"/>
                  <c:y val="-8.4888059701492533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3A32-4A4E-8FCD-164FEF398448}"/>
                </c:ext>
              </c:extLst>
            </c:dLbl>
            <c:dLbl>
              <c:idx val="18"/>
              <c:layout>
                <c:manualLayout>
                  <c:x val="0"/>
                  <c:y val="-8.4888059701492533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4-3A32-4A4E-8FCD-164FEF398448}"/>
                </c:ext>
              </c:extLst>
            </c:dLbl>
            <c:dLbl>
              <c:idx val="19"/>
              <c:layout>
                <c:manualLayout>
                  <c:x val="0"/>
                  <c:y val="-8.5820895522388058E-2"/>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5-3A32-4A4E-8FCD-164FEF398448}"/>
                </c:ext>
              </c:extLst>
            </c:dLbl>
            <c:dLbl>
              <c:idx val="20"/>
              <c:layout>
                <c:manualLayout>
                  <c:x val="0"/>
                  <c:y val="-8.6753731343283583E-2"/>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6-3A32-4A4E-8FCD-164FEF398448}"/>
                </c:ext>
              </c:extLst>
            </c:dLbl>
            <c:dLbl>
              <c:idx val="21"/>
              <c:layout>
                <c:manualLayout>
                  <c:x val="0"/>
                  <c:y val="-8.7686567164179108E-2"/>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7-3A32-4A4E-8FCD-164FEF398448}"/>
                </c:ext>
              </c:extLst>
            </c:dLbl>
            <c:dLbl>
              <c:idx val="22"/>
              <c:layout>
                <c:manualLayout>
                  <c:x val="0"/>
                  <c:y val="-9.6082089552238806E-2"/>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8-3A32-4A4E-8FCD-164FEF398448}"/>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Sheet1!$A$3:$Y$3</c:f>
              <c:numCache>
                <c:formatCode>General</c:formatCode>
                <c:ptCount val="25"/>
                <c:pt idx="0">
                  <c:v>4.4936830624537798</c:v>
                </c:pt>
                <c:pt idx="1">
                  <c:v>4.5518831141903471</c:v>
                </c:pt>
                <c:pt idx="2">
                  <c:v>4.6139911594976439</c:v>
                </c:pt>
                <c:pt idx="3">
                  <c:v>4.67771282138012</c:v>
                </c:pt>
                <c:pt idx="4">
                  <c:v>4.7376734085884937</c:v>
                </c:pt>
                <c:pt idx="5">
                  <c:v>4.7930429559397636</c:v>
                </c:pt>
                <c:pt idx="6">
                  <c:v>4.8463299488234579</c:v>
                </c:pt>
                <c:pt idx="7">
                  <c:v>4.898343296529184</c:v>
                </c:pt>
                <c:pt idx="8">
                  <c:v>4.9506777899926968</c:v>
                </c:pt>
                <c:pt idx="9">
                  <c:v>5.0056862734080614</c:v>
                </c:pt>
                <c:pt idx="10">
                  <c:v>5.0659874264478821</c:v>
                </c:pt>
                <c:pt idx="11">
                  <c:v>5.1353961719304397</c:v>
                </c:pt>
                <c:pt idx="12">
                  <c:v>5.2174382562234722</c:v>
                </c:pt>
                <c:pt idx="13">
                  <c:v>5.3158395984641231</c:v>
                </c:pt>
                <c:pt idx="14">
                  <c:v>5.457417289610822</c:v>
                </c:pt>
                <c:pt idx="15">
                  <c:v>5.6402949387702073</c:v>
                </c:pt>
                <c:pt idx="16">
                  <c:v>5.8355167639612793</c:v>
                </c:pt>
                <c:pt idx="17">
                  <c:v>6.0407958937074735</c:v>
                </c:pt>
                <c:pt idx="18">
                  <c:v>6.254069445521826</c:v>
                </c:pt>
                <c:pt idx="19">
                  <c:v>6.4720249503747551</c:v>
                </c:pt>
                <c:pt idx="20">
                  <c:v>6.6723200678718397</c:v>
                </c:pt>
                <c:pt idx="21">
                  <c:v>6.8024646302330849</c:v>
                </c:pt>
                <c:pt idx="22">
                  <c:v>8.8108861756044377</c:v>
                </c:pt>
                <c:pt idx="23">
                  <c:v>11.559741695220305</c:v>
                </c:pt>
                <c:pt idx="24">
                  <c:v>14.982214576615982</c:v>
                </c:pt>
              </c:numCache>
            </c:numRef>
          </c:val>
          <c:extLst>
            <c:ext xmlns:c16="http://schemas.microsoft.com/office/drawing/2014/chart" uri="{C3380CC4-5D6E-409C-BE32-E72D297353CC}">
              <c16:uniqueId val="{00000019-3A32-4A4E-8FCD-164FEF398448}"/>
            </c:ext>
          </c:extLst>
        </c:ser>
        <c:dLbls>
          <c:showLegendKey val="0"/>
          <c:showVal val="0"/>
          <c:showCatName val="0"/>
          <c:showSerName val="0"/>
          <c:showPercent val="0"/>
          <c:showBubbleSize val="0"/>
        </c:dLbls>
        <c:gapWidth val="60"/>
        <c:overlap val="100"/>
        <c:axId val="136039999"/>
        <c:axId val="1"/>
      </c:barChart>
      <c:catAx>
        <c:axId val="136039999"/>
        <c:scaling>
          <c:orientation val="minMax"/>
        </c:scaling>
        <c:delete val="0"/>
        <c:axPos val="b"/>
        <c:majorGridlines>
          <c:spPr>
            <a:ln>
              <a:noFill/>
            </a:ln>
          </c:spPr>
        </c:majorGridlines>
        <c:majorTickMark val="out"/>
        <c:minorTickMark val="none"/>
        <c:tickLblPos val="none"/>
        <c:spPr>
          <a:ln w="9525" algn="ctr">
            <a:solidFill>
              <a:schemeClr val="tx1"/>
            </a:solidFill>
            <a:prstDash val="solid"/>
          </a:ln>
        </c:spPr>
        <c:txPr>
          <a:bodyPr wrap="none"/>
          <a:lstStyle/>
          <a:p>
            <a:pPr>
              <a:defRPr kumimoji="1"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100"/>
          <c:min val="0"/>
        </c:scaling>
        <c:delete val="0"/>
        <c:axPos val="l"/>
        <c:majorGridlines>
          <c:spPr>
            <a:ln>
              <a:noFill/>
            </a:ln>
          </c:spPr>
        </c:majorGridlines>
        <c:numFmt formatCode="#,##0.0;&quot;-&quot;#,##0.0" sourceLinked="0"/>
        <c:majorTickMark val="out"/>
        <c:minorTickMark val="none"/>
        <c:tickLblPos val="nextTo"/>
        <c:spPr>
          <a:ln w="9525" algn="ctr">
            <a:solidFill>
              <a:schemeClr val="tx1"/>
            </a:solidFill>
            <a:prstDash val="solid"/>
          </a:ln>
        </c:spPr>
        <c:txPr>
          <a:bodyPr wrap="none"/>
          <a:lstStyle/>
          <a:p>
            <a:pPr>
              <a:defRPr kumimoji="1" sz="1000" kern="1200">
                <a:solidFill>
                  <a:schemeClr val="tx1"/>
                </a:solidFill>
                <a:latin typeface="+mn-lt"/>
                <a:ea typeface="+mn-ea"/>
                <a:cs typeface="+mn-cs"/>
                <a:sym typeface="+mn-lt"/>
              </a:defRPr>
            </a:pPr>
            <a:endParaRPr lang="en-US"/>
          </a:p>
        </c:txPr>
        <c:crossAx val="136039999"/>
        <c:crosses val="min"/>
        <c:crossBetween val="between"/>
        <c:majorUnit val="20"/>
      </c:valAx>
    </c:plotArea>
    <c:plotVisOnly val="0"/>
    <c:dispBlanksAs val="gap"/>
    <c:showDLblsOverMax val="1"/>
  </c:chart>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6834264432029797E-3"/>
          <c:y val="2.3255813953488372E-2"/>
          <c:w val="0.98063314711359406"/>
          <c:h val="0.95348837209302328"/>
        </c:manualLayout>
      </c:layout>
      <c:barChart>
        <c:barDir val="col"/>
        <c:grouping val="stacked"/>
        <c:varyColors val="0"/>
        <c:ser>
          <c:idx val="0"/>
          <c:order val="0"/>
          <c:spPr>
            <a:solidFill>
              <a:srgbClr val="1F497D"/>
            </a:solidFill>
            <a:ln w="9525" algn="ctr">
              <a:solidFill>
                <a:srgbClr val="808080"/>
              </a:solidFill>
              <a:prstDash val="solid"/>
            </a:ln>
          </c:spPr>
          <c:invertIfNegative val="0"/>
          <c:val>
            <c:numRef>
              <c:f>Sheet1!$A$1:$C$1</c:f>
              <c:numCache>
                <c:formatCode>General</c:formatCode>
                <c:ptCount val="3"/>
                <c:pt idx="0">
                  <c:v>8975</c:v>
                </c:pt>
                <c:pt idx="1">
                  <c:v>10360</c:v>
                </c:pt>
                <c:pt idx="2">
                  <c:v>11914</c:v>
                </c:pt>
              </c:numCache>
            </c:numRef>
          </c:val>
          <c:extLst>
            <c:ext xmlns:c16="http://schemas.microsoft.com/office/drawing/2014/chart" uri="{C3380CC4-5D6E-409C-BE32-E72D297353CC}">
              <c16:uniqueId val="{00000000-43D6-4EF5-8C29-A812DE64888C}"/>
            </c:ext>
          </c:extLst>
        </c:ser>
        <c:dLbls>
          <c:showLegendKey val="0"/>
          <c:showVal val="0"/>
          <c:showCatName val="0"/>
          <c:showSerName val="0"/>
          <c:showPercent val="0"/>
          <c:showBubbleSize val="0"/>
        </c:dLbls>
        <c:gapWidth val="60"/>
        <c:overlap val="100"/>
        <c:axId val="1520242208"/>
        <c:axId val="1"/>
      </c:barChart>
      <c:catAx>
        <c:axId val="1520242208"/>
        <c:scaling>
          <c:orientation val="minMax"/>
        </c:scaling>
        <c:delete val="0"/>
        <c:axPos val="b"/>
        <c:majorGridlines>
          <c:spPr>
            <a:ln>
              <a:noFill/>
            </a:ln>
          </c:spPr>
        </c:majorGridlines>
        <c:majorTickMark val="out"/>
        <c:minorTickMark val="none"/>
        <c:tickLblPos val="none"/>
        <c:spPr>
          <a:ln w="9525" algn="ctr">
            <a:solidFill>
              <a:schemeClr val="tx1"/>
            </a:solidFill>
            <a:prstDash val="solid"/>
          </a:ln>
        </c:spPr>
        <c:txPr>
          <a:bodyPr wrap="none"/>
          <a:lstStyle/>
          <a:p>
            <a:pPr>
              <a:defRPr kumimoji="1"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12000"/>
          <c:min val="0"/>
        </c:scaling>
        <c:delete val="0"/>
        <c:axPos val="l"/>
        <c:majorGridlines>
          <c:spPr>
            <a:ln>
              <a:noFill/>
            </a:ln>
          </c:spPr>
        </c:majorGridlines>
        <c:numFmt formatCode="General" sourceLinked="1"/>
        <c:majorTickMark val="out"/>
        <c:minorTickMark val="none"/>
        <c:tickLblPos val="none"/>
        <c:spPr>
          <a:ln w="9525" algn="ctr">
            <a:solidFill>
              <a:schemeClr val="tx1"/>
            </a:solidFill>
            <a:prstDash val="solid"/>
          </a:ln>
        </c:spPr>
        <c:txPr>
          <a:bodyPr wrap="none"/>
          <a:lstStyle/>
          <a:p>
            <a:pPr>
              <a:defRPr kumimoji="1" sz="1000" kern="1200">
                <a:latin typeface="+mn-lt"/>
                <a:ea typeface="+mn-ea"/>
                <a:cs typeface="+mn-cs"/>
                <a:sym typeface="+mn-lt"/>
              </a:defRPr>
            </a:pPr>
            <a:endParaRPr lang="en-US"/>
          </a:p>
        </c:txPr>
        <c:crossAx val="1520242208"/>
        <c:crosses val="min"/>
        <c:crossBetween val="between"/>
        <c:majorUnit val="1000"/>
      </c:valAx>
    </c:plotArea>
    <c:plotVisOnly val="0"/>
    <c:dispBlanksAs val="gap"/>
    <c:showDLblsOverMax val="1"/>
  </c:chart>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4149659863945578E-2"/>
          <c:y val="2.5316455696202531E-2"/>
          <c:w val="0.97170068027210887"/>
          <c:h val="0.94936708860759489"/>
        </c:manualLayout>
      </c:layout>
      <c:barChart>
        <c:barDir val="col"/>
        <c:grouping val="clustered"/>
        <c:varyColors val="0"/>
        <c:ser>
          <c:idx val="0"/>
          <c:order val="0"/>
          <c:spPr>
            <a:solidFill>
              <a:srgbClr val="80CCE8"/>
            </a:solidFill>
            <a:ln w="9525" algn="ctr">
              <a:solidFill>
                <a:srgbClr val="808080"/>
              </a:solidFill>
              <a:prstDash val="solid"/>
            </a:ln>
          </c:spPr>
          <c:invertIfNegative val="0"/>
          <c:val>
            <c:numRef>
              <c:f>Sheet1!$A$1:$E$1</c:f>
              <c:numCache>
                <c:formatCode>General</c:formatCode>
                <c:ptCount val="5"/>
                <c:pt idx="0">
                  <c:v>992663494</c:v>
                </c:pt>
                <c:pt idx="1">
                  <c:v>1228411939</c:v>
                </c:pt>
                <c:pt idx="2">
                  <c:v>1415695523</c:v>
                </c:pt>
                <c:pt idx="3">
                  <c:v>1371243003</c:v>
                </c:pt>
                <c:pt idx="4">
                  <c:v>1631539442</c:v>
                </c:pt>
              </c:numCache>
            </c:numRef>
          </c:val>
          <c:extLst>
            <c:ext xmlns:c16="http://schemas.microsoft.com/office/drawing/2014/chart" uri="{C3380CC4-5D6E-409C-BE32-E72D297353CC}">
              <c16:uniqueId val="{00000000-BB06-4C38-9E5B-4D0A36E0CC9E}"/>
            </c:ext>
          </c:extLst>
        </c:ser>
        <c:ser>
          <c:idx val="1"/>
          <c:order val="1"/>
          <c:spPr>
            <a:solidFill>
              <a:srgbClr val="C0E6F4"/>
            </a:solidFill>
            <a:ln w="9525" algn="ctr">
              <a:solidFill>
                <a:srgbClr val="808080"/>
              </a:solidFill>
              <a:prstDash val="solid"/>
            </a:ln>
          </c:spPr>
          <c:invertIfNegative val="0"/>
          <c:val>
            <c:numRef>
              <c:f>Sheet1!$A$2:$E$2</c:f>
              <c:numCache>
                <c:formatCode>General</c:formatCode>
                <c:ptCount val="5"/>
                <c:pt idx="0">
                  <c:v>2795393276</c:v>
                </c:pt>
                <c:pt idx="1">
                  <c:v>3226518786</c:v>
                </c:pt>
                <c:pt idx="2">
                  <c:v>3375319813</c:v>
                </c:pt>
                <c:pt idx="3">
                  <c:v>2675013921</c:v>
                </c:pt>
                <c:pt idx="4">
                  <c:v>4673172761</c:v>
                </c:pt>
              </c:numCache>
            </c:numRef>
          </c:val>
          <c:extLst>
            <c:ext xmlns:c16="http://schemas.microsoft.com/office/drawing/2014/chart" uri="{C3380CC4-5D6E-409C-BE32-E72D297353CC}">
              <c16:uniqueId val="{00000001-BB06-4C38-9E5B-4D0A36E0CC9E}"/>
            </c:ext>
          </c:extLst>
        </c:ser>
        <c:dLbls>
          <c:showLegendKey val="0"/>
          <c:showVal val="0"/>
          <c:showCatName val="0"/>
          <c:showSerName val="0"/>
          <c:showPercent val="0"/>
          <c:showBubbleSize val="0"/>
        </c:dLbls>
        <c:gapWidth val="60"/>
        <c:axId val="1518403744"/>
        <c:axId val="1"/>
      </c:barChart>
      <c:catAx>
        <c:axId val="1518403744"/>
        <c:scaling>
          <c:orientation val="minMax"/>
        </c:scaling>
        <c:delete val="0"/>
        <c:axPos val="b"/>
        <c:majorGridlines>
          <c:spPr>
            <a:ln>
              <a:noFill/>
            </a:ln>
          </c:spPr>
        </c:majorGridlines>
        <c:majorTickMark val="out"/>
        <c:minorTickMark val="none"/>
        <c:tickLblPos val="none"/>
        <c:spPr>
          <a:ln w="9525" algn="ctr">
            <a:solidFill>
              <a:schemeClr val="tx1"/>
            </a:solidFill>
            <a:prstDash val="solid"/>
          </a:ln>
        </c:spPr>
        <c:txPr>
          <a:bodyPr wrap="none"/>
          <a:lstStyle/>
          <a:p>
            <a:pPr>
              <a:defRPr kumimoji="1"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5000000000"/>
          <c:min val="0"/>
        </c:scaling>
        <c:delete val="0"/>
        <c:axPos val="l"/>
        <c:majorGridlines>
          <c:spPr>
            <a:ln>
              <a:noFill/>
            </a:ln>
          </c:spPr>
        </c:majorGridlines>
        <c:numFmt formatCode="General" sourceLinked="1"/>
        <c:majorTickMark val="out"/>
        <c:minorTickMark val="none"/>
        <c:tickLblPos val="none"/>
        <c:spPr>
          <a:ln w="9525" algn="ctr">
            <a:solidFill>
              <a:schemeClr val="tx1"/>
            </a:solidFill>
            <a:prstDash val="solid"/>
          </a:ln>
        </c:spPr>
        <c:txPr>
          <a:bodyPr wrap="none"/>
          <a:lstStyle/>
          <a:p>
            <a:pPr>
              <a:defRPr kumimoji="1" sz="1000" kern="1200">
                <a:latin typeface="+mn-lt"/>
                <a:ea typeface="+mn-ea"/>
                <a:cs typeface="+mn-cs"/>
                <a:sym typeface="+mn-lt"/>
              </a:defRPr>
            </a:pPr>
            <a:endParaRPr lang="en-US"/>
          </a:p>
        </c:txPr>
        <c:crossAx val="1518403744"/>
        <c:crosses val="min"/>
        <c:crossBetween val="between"/>
        <c:majorUnit val="500000000"/>
      </c:valAx>
    </c:plotArea>
    <c:plotVisOnly val="0"/>
    <c:dispBlanksAs val="gap"/>
    <c:showDLblsOverMax val="1"/>
  </c:chart>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2911392405063293E-2"/>
          <c:y val="3.303684879288437E-2"/>
          <c:w val="0.930379746835443"/>
          <c:h val="0.93392630241423125"/>
        </c:manualLayout>
      </c:layout>
      <c:pieChart>
        <c:varyColors val="0"/>
        <c:ser>
          <c:idx val="0"/>
          <c:order val="0"/>
          <c:dPt>
            <c:idx val="0"/>
            <c:bubble3D val="0"/>
            <c:spPr>
              <a:solidFill>
                <a:srgbClr val="1F497D"/>
              </a:solidFill>
              <a:ln w="9525" algn="ctr">
                <a:solidFill>
                  <a:srgbClr val="808080"/>
                </a:solidFill>
                <a:prstDash val="solid"/>
              </a:ln>
            </c:spPr>
            <c:extLst>
              <c:ext xmlns:c16="http://schemas.microsoft.com/office/drawing/2014/chart" uri="{C3380CC4-5D6E-409C-BE32-E72D297353CC}">
                <c16:uniqueId val="{00000000-DD64-4A45-9AC1-DACE04840A70}"/>
              </c:ext>
            </c:extLst>
          </c:dPt>
          <c:dPt>
            <c:idx val="1"/>
            <c:bubble3D val="0"/>
            <c:spPr>
              <a:solidFill>
                <a:srgbClr val="80CCE8"/>
              </a:solidFill>
              <a:ln w="9525" algn="ctr">
                <a:solidFill>
                  <a:srgbClr val="808080"/>
                </a:solidFill>
                <a:prstDash val="solid"/>
              </a:ln>
            </c:spPr>
            <c:extLst>
              <c:ext xmlns:c16="http://schemas.microsoft.com/office/drawing/2014/chart" uri="{C3380CC4-5D6E-409C-BE32-E72D297353CC}">
                <c16:uniqueId val="{00000001-DD64-4A45-9AC1-DACE04840A70}"/>
              </c:ext>
            </c:extLst>
          </c:dPt>
          <c:dPt>
            <c:idx val="2"/>
            <c:bubble3D val="0"/>
            <c:spPr>
              <a:solidFill>
                <a:srgbClr val="C0E6F4"/>
              </a:solidFill>
              <a:ln w="9525" algn="ctr">
                <a:solidFill>
                  <a:srgbClr val="808080"/>
                </a:solidFill>
                <a:prstDash val="solid"/>
              </a:ln>
            </c:spPr>
            <c:extLst>
              <c:ext xmlns:c16="http://schemas.microsoft.com/office/drawing/2014/chart" uri="{C3380CC4-5D6E-409C-BE32-E72D297353CC}">
                <c16:uniqueId val="{00000002-DD64-4A45-9AC1-DACE04840A70}"/>
              </c:ext>
            </c:extLst>
          </c:dPt>
          <c:dPt>
            <c:idx val="3"/>
            <c:bubble3D val="0"/>
            <c:spPr>
              <a:solidFill>
                <a:srgbClr val="D2E0E6"/>
              </a:solidFill>
              <a:ln w="9525" algn="ctr">
                <a:solidFill>
                  <a:srgbClr val="808080"/>
                </a:solidFill>
                <a:prstDash val="solid"/>
              </a:ln>
            </c:spPr>
            <c:extLst>
              <c:ext xmlns:c16="http://schemas.microsoft.com/office/drawing/2014/chart" uri="{C3380CC4-5D6E-409C-BE32-E72D297353CC}">
                <c16:uniqueId val="{00000003-DD64-4A45-9AC1-DACE04840A70}"/>
              </c:ext>
            </c:extLst>
          </c:dPt>
          <c:dPt>
            <c:idx val="4"/>
            <c:bubble3D val="0"/>
            <c:spPr>
              <a:solidFill>
                <a:srgbClr val="ECE5F4"/>
              </a:solidFill>
              <a:ln w="9525" algn="ctr">
                <a:solidFill>
                  <a:srgbClr val="808080"/>
                </a:solidFill>
                <a:prstDash val="solid"/>
              </a:ln>
            </c:spPr>
            <c:extLst>
              <c:ext xmlns:c16="http://schemas.microsoft.com/office/drawing/2014/chart" uri="{C3380CC4-5D6E-409C-BE32-E72D297353CC}">
                <c16:uniqueId val="{00000004-DD64-4A45-9AC1-DACE04840A70}"/>
              </c:ext>
            </c:extLst>
          </c:dPt>
          <c:dPt>
            <c:idx val="5"/>
            <c:bubble3D val="0"/>
            <c:spPr>
              <a:solidFill>
                <a:schemeClr val="accent4"/>
              </a:solidFill>
              <a:ln w="9525" algn="ctr">
                <a:solidFill>
                  <a:srgbClr val="808080"/>
                </a:solidFill>
                <a:prstDash val="solid"/>
              </a:ln>
            </c:spPr>
            <c:extLst>
              <c:ext xmlns:c16="http://schemas.microsoft.com/office/drawing/2014/chart" uri="{C3380CC4-5D6E-409C-BE32-E72D297353CC}">
                <c16:uniqueId val="{00000005-DD64-4A45-9AC1-DACE04840A70}"/>
              </c:ext>
            </c:extLst>
          </c:dPt>
          <c:dPt>
            <c:idx val="6"/>
            <c:bubble3D val="0"/>
            <c:spPr>
              <a:solidFill>
                <a:schemeClr val="tx2"/>
              </a:solidFill>
              <a:ln w="9525" algn="ctr">
                <a:solidFill>
                  <a:srgbClr val="808080"/>
                </a:solidFill>
                <a:prstDash val="solid"/>
              </a:ln>
            </c:spPr>
            <c:extLst>
              <c:ext xmlns:c16="http://schemas.microsoft.com/office/drawing/2014/chart" uri="{C3380CC4-5D6E-409C-BE32-E72D297353CC}">
                <c16:uniqueId val="{00000006-DD64-4A45-9AC1-DACE04840A70}"/>
              </c:ext>
            </c:extLst>
          </c:dPt>
          <c:dLbls>
            <c:dLbl>
              <c:idx val="0"/>
              <c:layout>
                <c:manualLayout>
                  <c:x val="0.10253164556962026"/>
                  <c:y val="-0.13595933926302414"/>
                </c:manualLayout>
              </c:layout>
              <c:numFmt formatCode="#,##0&quot;%&quot;;&quot;-&quot;#,##0&quot;%&quot;" sourceLinked="0"/>
              <c:spPr>
                <a:noFill/>
                <a:ln>
                  <a:noFill/>
                </a:ln>
              </c:spPr>
              <c:txPr>
                <a:bodyPr wrap="none"/>
                <a:lstStyle/>
                <a:p>
                  <a:pPr>
                    <a:defRPr kumimoji="1" sz="1000" kern="1200">
                      <a:solidFill>
                        <a:schemeClr val="bg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DD64-4A45-9AC1-DACE04840A70}"/>
                </c:ext>
              </c:extLst>
            </c:dLbl>
            <c:dLbl>
              <c:idx val="1"/>
              <c:layout>
                <c:manualLayout>
                  <c:x val="0.16898734177215191"/>
                  <c:y val="2.2871664548919948E-2"/>
                </c:manualLayout>
              </c:layout>
              <c:numFmt formatCode="#,##0&quot;%&quot;;&quot;-&quot;#,##0&quot;%&quot;"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DD64-4A45-9AC1-DACE04840A70}"/>
                </c:ext>
              </c:extLst>
            </c:dLbl>
            <c:dLbl>
              <c:idx val="2"/>
              <c:layout>
                <c:manualLayout>
                  <c:x val="0.10189873417721519"/>
                  <c:y val="0.13659466327827191"/>
                </c:manualLayout>
              </c:layout>
              <c:numFmt formatCode="#,##0&quot;%&quot;;&quot;-&quot;#,##0&quot;%&quot;"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DD64-4A45-9AC1-DACE04840A70}"/>
                </c:ext>
              </c:extLst>
            </c:dLbl>
            <c:dLbl>
              <c:idx val="3"/>
              <c:layout>
                <c:manualLayout>
                  <c:x val="-4.4303797468354432E-3"/>
                  <c:y val="0.19313850063532401"/>
                </c:manualLayout>
              </c:layout>
              <c:numFmt formatCode="#,##0&quot;%&quot;;&quot;-&quot;#,##0&quot;%&quot;"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DD64-4A45-9AC1-DACE04840A70}"/>
                </c:ext>
              </c:extLst>
            </c:dLbl>
            <c:dLbl>
              <c:idx val="4"/>
              <c:layout>
                <c:manualLayout>
                  <c:x val="-9.3670886075949367E-2"/>
                  <c:y val="0.15501905972045743"/>
                </c:manualLayout>
              </c:layout>
              <c:numFmt formatCode="#,##0&quot;%&quot;;&quot;-&quot;#,##0&quot;%&quot;"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DD64-4A45-9AC1-DACE04840A70}"/>
                </c:ext>
              </c:extLst>
            </c:dLbl>
            <c:dLbl>
              <c:idx val="5"/>
              <c:layout>
                <c:manualLayout>
                  <c:x val="-0.14493670886075949"/>
                  <c:y val="0.10419313850063533"/>
                </c:manualLayout>
              </c:layout>
              <c:numFmt formatCode="#,##0&quot;%&quot;;&quot;-&quot;#,##0&quot;%&quot;" sourceLinked="0"/>
              <c:spPr>
                <a:noFill/>
                <a:ln>
                  <a:noFill/>
                </a:ln>
              </c:spPr>
              <c:txPr>
                <a:bodyPr wrap="none"/>
                <a:lstStyle/>
                <a:p>
                  <a:pPr>
                    <a:defRPr kumimoji="1" sz="1000" kern="1200">
                      <a:solidFill>
                        <a:schemeClr val="bg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DD64-4A45-9AC1-DACE04840A70}"/>
                </c:ext>
              </c:extLst>
            </c:dLbl>
            <c:dLbl>
              <c:idx val="6"/>
              <c:layout>
                <c:manualLayout>
                  <c:x val="-0.14113924050632912"/>
                  <c:y val="-8.8945362134688691E-2"/>
                </c:manualLayout>
              </c:layout>
              <c:numFmt formatCode="#,##0&quot;%&quot;;&quot;-&quot;#,##0&quot;%&quot;"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DD64-4A45-9AC1-DACE04840A70}"/>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extLst>
          </c:dLbls>
          <c:val>
            <c:numRef>
              <c:f>Sheet1!$A$1:$A$7</c:f>
              <c:numCache>
                <c:formatCode>General</c:formatCode>
                <c:ptCount val="7"/>
                <c:pt idx="0">
                  <c:v>20.608928938471056</c:v>
                </c:pt>
                <c:pt idx="1">
                  <c:v>13.086521158607511</c:v>
                </c:pt>
                <c:pt idx="2">
                  <c:v>12.205869340143186</c:v>
                </c:pt>
                <c:pt idx="3">
                  <c:v>8.8890419831951064</c:v>
                </c:pt>
                <c:pt idx="4">
                  <c:v>7.7174682676218369</c:v>
                </c:pt>
                <c:pt idx="5">
                  <c:v>5.308004717623688</c:v>
                </c:pt>
                <c:pt idx="6">
                  <c:v>32.184165594337628</c:v>
                </c:pt>
              </c:numCache>
            </c:numRef>
          </c:val>
          <c:extLst>
            <c:ext xmlns:c16="http://schemas.microsoft.com/office/drawing/2014/chart" uri="{C3380CC4-5D6E-409C-BE32-E72D297353CC}">
              <c16:uniqueId val="{00000007-DD64-4A45-9AC1-DACE04840A70}"/>
            </c:ext>
          </c:extLst>
        </c:ser>
        <c:dLbls>
          <c:showLegendKey val="0"/>
          <c:showVal val="0"/>
          <c:showCatName val="0"/>
          <c:showSerName val="0"/>
          <c:showPercent val="0"/>
          <c:showBubbleSize val="0"/>
          <c:showLeaderLines val="1"/>
        </c:dLbls>
        <c:firstSliceAng val="0"/>
      </c:pieChart>
    </c:plotArea>
    <c:plotVisOnly val="0"/>
    <c:dispBlanksAs val="gap"/>
    <c:showDLblsOverMax val="1"/>
  </c:chart>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4464534075104311E-2"/>
          <c:y val="2.3203926818384651E-2"/>
          <c:w val="0.97107093184979143"/>
          <c:h val="0.95359214636323075"/>
        </c:manualLayout>
      </c:layout>
      <c:barChart>
        <c:barDir val="col"/>
        <c:grouping val="clustered"/>
        <c:varyColors val="0"/>
        <c:ser>
          <c:idx val="0"/>
          <c:order val="0"/>
          <c:spPr>
            <a:solidFill>
              <a:srgbClr val="80CCE8"/>
            </a:solidFill>
            <a:ln w="9525" algn="ctr">
              <a:solidFill>
                <a:srgbClr val="808080"/>
              </a:solidFill>
              <a:prstDash val="solid"/>
            </a:ln>
          </c:spPr>
          <c:invertIfNegative val="0"/>
          <c:val>
            <c:numRef>
              <c:f>Sheet1!$A$1:$E$1</c:f>
              <c:numCache>
                <c:formatCode>General</c:formatCode>
                <c:ptCount val="5"/>
                <c:pt idx="0">
                  <c:v>12884848379</c:v>
                </c:pt>
                <c:pt idx="1">
                  <c:v>14300419263</c:v>
                </c:pt>
                <c:pt idx="2">
                  <c:v>16264000297</c:v>
                </c:pt>
                <c:pt idx="3">
                  <c:v>18426747733</c:v>
                </c:pt>
                <c:pt idx="4">
                  <c:v>19460516245</c:v>
                </c:pt>
              </c:numCache>
            </c:numRef>
          </c:val>
          <c:extLst>
            <c:ext xmlns:c16="http://schemas.microsoft.com/office/drawing/2014/chart" uri="{C3380CC4-5D6E-409C-BE32-E72D297353CC}">
              <c16:uniqueId val="{00000000-2922-4A96-A6F7-2B55537C68F8}"/>
            </c:ext>
          </c:extLst>
        </c:ser>
        <c:ser>
          <c:idx val="1"/>
          <c:order val="1"/>
          <c:spPr>
            <a:solidFill>
              <a:srgbClr val="C0E6F4"/>
            </a:solidFill>
            <a:ln w="9525" algn="ctr">
              <a:solidFill>
                <a:srgbClr val="808080"/>
              </a:solidFill>
              <a:prstDash val="solid"/>
            </a:ln>
          </c:spPr>
          <c:invertIfNegative val="0"/>
          <c:val>
            <c:numRef>
              <c:f>Sheet1!$A$2:$E$2</c:f>
              <c:numCache>
                <c:formatCode>General</c:formatCode>
                <c:ptCount val="5"/>
                <c:pt idx="0">
                  <c:v>1809322574</c:v>
                </c:pt>
                <c:pt idx="1">
                  <c:v>2064096677</c:v>
                </c:pt>
                <c:pt idx="2">
                  <c:v>2525996360</c:v>
                </c:pt>
                <c:pt idx="3">
                  <c:v>2477412233</c:v>
                </c:pt>
                <c:pt idx="4">
                  <c:v>3297325337</c:v>
                </c:pt>
              </c:numCache>
            </c:numRef>
          </c:val>
          <c:extLst>
            <c:ext xmlns:c16="http://schemas.microsoft.com/office/drawing/2014/chart" uri="{C3380CC4-5D6E-409C-BE32-E72D297353CC}">
              <c16:uniqueId val="{00000001-2922-4A96-A6F7-2B55537C68F8}"/>
            </c:ext>
          </c:extLst>
        </c:ser>
        <c:dLbls>
          <c:showLegendKey val="0"/>
          <c:showVal val="0"/>
          <c:showCatName val="0"/>
          <c:showSerName val="0"/>
          <c:showPercent val="0"/>
          <c:showBubbleSize val="0"/>
        </c:dLbls>
        <c:gapWidth val="60"/>
        <c:axId val="1520238048"/>
        <c:axId val="1"/>
      </c:barChart>
      <c:catAx>
        <c:axId val="1520238048"/>
        <c:scaling>
          <c:orientation val="minMax"/>
        </c:scaling>
        <c:delete val="0"/>
        <c:axPos val="b"/>
        <c:majorGridlines>
          <c:spPr>
            <a:ln>
              <a:noFill/>
            </a:ln>
          </c:spPr>
        </c:majorGridlines>
        <c:majorTickMark val="out"/>
        <c:minorTickMark val="none"/>
        <c:tickLblPos val="none"/>
        <c:spPr>
          <a:ln w="9525" algn="ctr">
            <a:solidFill>
              <a:schemeClr val="tx1"/>
            </a:solidFill>
            <a:prstDash val="solid"/>
          </a:ln>
        </c:spPr>
        <c:txPr>
          <a:bodyPr wrap="none"/>
          <a:lstStyle/>
          <a:p>
            <a:pPr>
              <a:defRPr kumimoji="1"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20000000000"/>
          <c:min val="0"/>
        </c:scaling>
        <c:delete val="0"/>
        <c:axPos val="l"/>
        <c:majorGridlines>
          <c:spPr>
            <a:ln>
              <a:noFill/>
            </a:ln>
          </c:spPr>
        </c:majorGridlines>
        <c:numFmt formatCode="General" sourceLinked="1"/>
        <c:majorTickMark val="out"/>
        <c:minorTickMark val="none"/>
        <c:tickLblPos val="none"/>
        <c:spPr>
          <a:ln w="9525" algn="ctr">
            <a:solidFill>
              <a:schemeClr val="tx1"/>
            </a:solidFill>
            <a:prstDash val="solid"/>
          </a:ln>
        </c:spPr>
        <c:txPr>
          <a:bodyPr wrap="none"/>
          <a:lstStyle/>
          <a:p>
            <a:pPr>
              <a:defRPr kumimoji="1" sz="1000" kern="1200">
                <a:latin typeface="+mn-lt"/>
                <a:ea typeface="+mn-ea"/>
                <a:cs typeface="+mn-cs"/>
                <a:sym typeface="+mn-lt"/>
              </a:defRPr>
            </a:pPr>
            <a:endParaRPr lang="en-US"/>
          </a:p>
        </c:txPr>
        <c:crossAx val="1520238048"/>
        <c:crosses val="min"/>
        <c:crossBetween val="between"/>
        <c:majorUnit val="5000000000"/>
      </c:valAx>
    </c:plotArea>
    <c:plotVisOnly val="0"/>
    <c:dispBlanksAs val="gap"/>
    <c:showDLblsOverMax val="1"/>
  </c:chart>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303684879288437E-2"/>
          <c:y val="3.303684879288437E-2"/>
          <c:w val="0.93392630241423125"/>
          <c:h val="0.93392630241423125"/>
        </c:manualLayout>
      </c:layout>
      <c:pieChart>
        <c:varyColors val="0"/>
        <c:ser>
          <c:idx val="0"/>
          <c:order val="0"/>
          <c:dPt>
            <c:idx val="0"/>
            <c:bubble3D val="0"/>
            <c:spPr>
              <a:solidFill>
                <a:srgbClr val="1F497D"/>
              </a:solidFill>
              <a:ln w="9525" algn="ctr">
                <a:solidFill>
                  <a:srgbClr val="808080"/>
                </a:solidFill>
                <a:prstDash val="solid"/>
              </a:ln>
            </c:spPr>
            <c:extLst>
              <c:ext xmlns:c16="http://schemas.microsoft.com/office/drawing/2014/chart" uri="{C3380CC4-5D6E-409C-BE32-E72D297353CC}">
                <c16:uniqueId val="{00000000-FCD4-45B8-9D56-8F7399B66A0A}"/>
              </c:ext>
            </c:extLst>
          </c:dPt>
          <c:dPt>
            <c:idx val="1"/>
            <c:bubble3D val="0"/>
            <c:spPr>
              <a:solidFill>
                <a:srgbClr val="80CCE8"/>
              </a:solidFill>
              <a:ln w="9525" algn="ctr">
                <a:solidFill>
                  <a:srgbClr val="808080"/>
                </a:solidFill>
                <a:prstDash val="solid"/>
              </a:ln>
            </c:spPr>
            <c:extLst>
              <c:ext xmlns:c16="http://schemas.microsoft.com/office/drawing/2014/chart" uri="{C3380CC4-5D6E-409C-BE32-E72D297353CC}">
                <c16:uniqueId val="{00000001-FCD4-45B8-9D56-8F7399B66A0A}"/>
              </c:ext>
            </c:extLst>
          </c:dPt>
          <c:dPt>
            <c:idx val="2"/>
            <c:bubble3D val="0"/>
            <c:spPr>
              <a:solidFill>
                <a:srgbClr val="C0E6F4"/>
              </a:solidFill>
              <a:ln w="9525" algn="ctr">
                <a:solidFill>
                  <a:srgbClr val="808080"/>
                </a:solidFill>
                <a:prstDash val="solid"/>
              </a:ln>
            </c:spPr>
            <c:extLst>
              <c:ext xmlns:c16="http://schemas.microsoft.com/office/drawing/2014/chart" uri="{C3380CC4-5D6E-409C-BE32-E72D297353CC}">
                <c16:uniqueId val="{00000002-FCD4-45B8-9D56-8F7399B66A0A}"/>
              </c:ext>
            </c:extLst>
          </c:dPt>
          <c:dPt>
            <c:idx val="3"/>
            <c:bubble3D val="0"/>
            <c:spPr>
              <a:solidFill>
                <a:srgbClr val="D2E0E6"/>
              </a:solidFill>
              <a:ln w="9525" algn="ctr">
                <a:solidFill>
                  <a:srgbClr val="808080"/>
                </a:solidFill>
                <a:prstDash val="solid"/>
              </a:ln>
            </c:spPr>
            <c:extLst>
              <c:ext xmlns:c16="http://schemas.microsoft.com/office/drawing/2014/chart" uri="{C3380CC4-5D6E-409C-BE32-E72D297353CC}">
                <c16:uniqueId val="{00000003-FCD4-45B8-9D56-8F7399B66A0A}"/>
              </c:ext>
            </c:extLst>
          </c:dPt>
          <c:dPt>
            <c:idx val="4"/>
            <c:bubble3D val="0"/>
            <c:spPr>
              <a:solidFill>
                <a:srgbClr val="ECE5F4"/>
              </a:solidFill>
              <a:ln w="9525" algn="ctr">
                <a:solidFill>
                  <a:srgbClr val="808080"/>
                </a:solidFill>
                <a:prstDash val="solid"/>
              </a:ln>
            </c:spPr>
            <c:extLst>
              <c:ext xmlns:c16="http://schemas.microsoft.com/office/drawing/2014/chart" uri="{C3380CC4-5D6E-409C-BE32-E72D297353CC}">
                <c16:uniqueId val="{00000004-FCD4-45B8-9D56-8F7399B66A0A}"/>
              </c:ext>
            </c:extLst>
          </c:dPt>
          <c:dPt>
            <c:idx val="5"/>
            <c:bubble3D val="0"/>
            <c:spPr>
              <a:solidFill>
                <a:srgbClr val="F3F3F3"/>
              </a:solidFill>
              <a:ln w="9525" algn="ctr">
                <a:solidFill>
                  <a:srgbClr val="808080"/>
                </a:solidFill>
                <a:prstDash val="solid"/>
              </a:ln>
            </c:spPr>
            <c:extLst>
              <c:ext xmlns:c16="http://schemas.microsoft.com/office/drawing/2014/chart" uri="{C3380CC4-5D6E-409C-BE32-E72D297353CC}">
                <c16:uniqueId val="{00000005-FCD4-45B8-9D56-8F7399B66A0A}"/>
              </c:ext>
            </c:extLst>
          </c:dPt>
          <c:dPt>
            <c:idx val="6"/>
            <c:bubble3D val="0"/>
            <c:spPr>
              <a:solidFill>
                <a:schemeClr val="tx2"/>
              </a:solidFill>
              <a:ln w="9525" algn="ctr">
                <a:solidFill>
                  <a:srgbClr val="808080"/>
                </a:solidFill>
                <a:prstDash val="solid"/>
              </a:ln>
            </c:spPr>
            <c:extLst>
              <c:ext xmlns:c16="http://schemas.microsoft.com/office/drawing/2014/chart" uri="{C3380CC4-5D6E-409C-BE32-E72D297353CC}">
                <c16:uniqueId val="{00000006-FCD4-45B8-9D56-8F7399B66A0A}"/>
              </c:ext>
            </c:extLst>
          </c:dPt>
          <c:dLbls>
            <c:dLbl>
              <c:idx val="0"/>
              <c:layout>
                <c:manualLayout>
                  <c:x val="6.7979669631512071E-2"/>
                  <c:y val="-0.16327827191867852"/>
                </c:manualLayout>
              </c:layout>
              <c:numFmt formatCode="#,##0&quot;%&quot;;&quot;-&quot;#,##0&quot;%&quot;" sourceLinked="0"/>
              <c:spPr>
                <a:noFill/>
                <a:ln>
                  <a:noFill/>
                </a:ln>
              </c:spPr>
              <c:txPr>
                <a:bodyPr wrap="none"/>
                <a:lstStyle/>
                <a:p>
                  <a:pPr>
                    <a:defRPr kumimoji="1" sz="1000" kern="1200">
                      <a:solidFill>
                        <a:schemeClr val="bg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FCD4-45B8-9D56-8F7399B66A0A}"/>
                </c:ext>
              </c:extLst>
            </c:dLbl>
            <c:dLbl>
              <c:idx val="1"/>
              <c:layout>
                <c:manualLayout>
                  <c:x val="0.1531130876747141"/>
                  <c:y val="-6.734434561626429E-2"/>
                </c:manualLayout>
              </c:layout>
              <c:numFmt formatCode="#,##0&quot;%&quot;;&quot;-&quot;#,##0&quot;%&quot;"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FCD4-45B8-9D56-8F7399B66A0A}"/>
                </c:ext>
              </c:extLst>
            </c:dLbl>
            <c:dLbl>
              <c:idx val="2"/>
              <c:layout>
                <c:manualLayout>
                  <c:x val="0.16010165184243966"/>
                  <c:y val="5.2096569250317665E-2"/>
                </c:manualLayout>
              </c:layout>
              <c:numFmt formatCode="#,##0&quot;%&quot;;&quot;-&quot;#,##0&quot;%&quot;"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FCD4-45B8-9D56-8F7399B66A0A}"/>
                </c:ext>
              </c:extLst>
            </c:dLbl>
            <c:dLbl>
              <c:idx val="3"/>
              <c:layout>
                <c:manualLayout>
                  <c:x val="8.8310038119440909E-2"/>
                  <c:y val="0.14930114358322744"/>
                </c:manualLayout>
              </c:layout>
              <c:numFmt formatCode="#,##0&quot;%&quot;;&quot;-&quot;#,##0&quot;%&quot;"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FCD4-45B8-9D56-8F7399B66A0A}"/>
                </c:ext>
              </c:extLst>
            </c:dLbl>
            <c:dLbl>
              <c:idx val="4"/>
              <c:layout>
                <c:manualLayout>
                  <c:x val="-2.0965692503176619E-2"/>
                  <c:y val="0.18932655654383734"/>
                </c:manualLayout>
              </c:layout>
              <c:numFmt formatCode="#,##0&quot;%&quot;;&quot;-&quot;#,##0&quot;%&quot;"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FCD4-45B8-9D56-8F7399B66A0A}"/>
                </c:ext>
              </c:extLst>
            </c:dLbl>
            <c:dLbl>
              <c:idx val="5"/>
              <c:layout>
                <c:manualLayout>
                  <c:x val="-0.10546378653113088"/>
                  <c:y val="0.14612452350698857"/>
                </c:manualLayout>
              </c:layout>
              <c:numFmt formatCode="#,##0&quot;%&quot;;&quot;-&quot;#,##0&quot;%&quot;"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FCD4-45B8-9D56-8F7399B66A0A}"/>
                </c:ext>
              </c:extLst>
            </c:dLbl>
            <c:dLbl>
              <c:idx val="6"/>
              <c:layout>
                <c:manualLayout>
                  <c:x val="-0.15247776365946633"/>
                  <c:y val="-6.9250317662007621E-2"/>
                </c:manualLayout>
              </c:layout>
              <c:numFmt formatCode="#,##0&quot;%&quot;;&quot;-&quot;#,##0&quot;%&quot;"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FCD4-45B8-9D56-8F7399B66A0A}"/>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extLst>
          </c:dLbls>
          <c:val>
            <c:numRef>
              <c:f>Sheet1!$A$1:$A$7</c:f>
              <c:numCache>
                <c:formatCode>General</c:formatCode>
                <c:ptCount val="7"/>
                <c:pt idx="0">
                  <c:v>12.592510854107356</c:v>
                </c:pt>
                <c:pt idx="1">
                  <c:v>11.621794823390513</c:v>
                </c:pt>
                <c:pt idx="2">
                  <c:v>11.534945408696716</c:v>
                </c:pt>
                <c:pt idx="3">
                  <c:v>11.51319129922177</c:v>
                </c:pt>
                <c:pt idx="4">
                  <c:v>9.0051702443152202</c:v>
                </c:pt>
                <c:pt idx="5">
                  <c:v>7.3632009733056227</c:v>
                </c:pt>
                <c:pt idx="6">
                  <c:v>36.369186396962796</c:v>
                </c:pt>
              </c:numCache>
            </c:numRef>
          </c:val>
          <c:extLst>
            <c:ext xmlns:c16="http://schemas.microsoft.com/office/drawing/2014/chart" uri="{C3380CC4-5D6E-409C-BE32-E72D297353CC}">
              <c16:uniqueId val="{00000007-FCD4-45B8-9D56-8F7399B66A0A}"/>
            </c:ext>
          </c:extLst>
        </c:ser>
        <c:dLbls>
          <c:showLegendKey val="0"/>
          <c:showVal val="0"/>
          <c:showCatName val="0"/>
          <c:showSerName val="0"/>
          <c:showPercent val="0"/>
          <c:showBubbleSize val="0"/>
          <c:showLeaderLines val="1"/>
        </c:dLbls>
        <c:firstSliceAng val="0"/>
      </c:pieChart>
    </c:plotArea>
    <c:plotVisOnly val="0"/>
    <c:dispBlanksAs val="gap"/>
    <c:showDLblsOverMax val="1"/>
  </c:chart>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6394633873672445E-2"/>
          <c:y val="2.8644719965797351E-2"/>
          <c:w val="0.9379541643376188"/>
          <c:h val="0.94484822573749461"/>
        </c:manualLayout>
      </c:layout>
      <c:lineChart>
        <c:grouping val="standard"/>
        <c:varyColors val="0"/>
        <c:ser>
          <c:idx val="0"/>
          <c:order val="0"/>
          <c:spPr>
            <a:ln w="9525" algn="ctr">
              <a:solidFill>
                <a:schemeClr val="tx2"/>
              </a:solidFill>
              <a:prstDash val="solid"/>
            </a:ln>
          </c:spPr>
          <c:marker>
            <c:symbol val="circle"/>
            <c:size val="6"/>
            <c:spPr>
              <a:solidFill>
                <a:schemeClr val="tx2"/>
              </a:solidFill>
              <a:ln w="9525" algn="ctr">
                <a:solidFill>
                  <a:schemeClr val="tx2"/>
                </a:solidFill>
                <a:prstDash val="solid"/>
              </a:ln>
            </c:spPr>
          </c:marker>
          <c:dLbls>
            <c:dLbl>
              <c:idx val="0"/>
              <c:layout>
                <c:manualLayout>
                  <c:x val="1.6023849450344699E-2"/>
                  <c:y val="-4.6173578452330055E-2"/>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D499-45ED-B496-04577B5D5A6B}"/>
                </c:ext>
              </c:extLst>
            </c:dLbl>
            <c:dLbl>
              <c:idx val="1"/>
              <c:layout>
                <c:manualLayout>
                  <c:x val="0"/>
                  <c:y val="-4.6173578452330055E-2"/>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D499-45ED-B496-04577B5D5A6B}"/>
                </c:ext>
              </c:extLst>
            </c:dLbl>
            <c:dLbl>
              <c:idx val="2"/>
              <c:layout>
                <c:manualLayout>
                  <c:x val="0"/>
                  <c:y val="-4.6173578452330055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D499-45ED-B496-04577B5D5A6B}"/>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Sheet1!$A$1:$C$1</c:f>
              <c:numCache>
                <c:formatCode>General</c:formatCode>
                <c:ptCount val="3"/>
                <c:pt idx="0">
                  <c:v>3.4494483499999999</c:v>
                </c:pt>
                <c:pt idx="1">
                  <c:v>2.01969281</c:v>
                </c:pt>
                <c:pt idx="2">
                  <c:v>4.7677327000000007</c:v>
                </c:pt>
              </c:numCache>
            </c:numRef>
          </c:val>
          <c:smooth val="0"/>
          <c:extLst>
            <c:ext xmlns:c16="http://schemas.microsoft.com/office/drawing/2014/chart" uri="{C3380CC4-5D6E-409C-BE32-E72D297353CC}">
              <c16:uniqueId val="{00000003-D499-45ED-B496-04577B5D5A6B}"/>
            </c:ext>
          </c:extLst>
        </c:ser>
        <c:dLbls>
          <c:showLegendKey val="0"/>
          <c:showVal val="0"/>
          <c:showCatName val="0"/>
          <c:showSerName val="0"/>
          <c:showPercent val="0"/>
          <c:showBubbleSize val="0"/>
        </c:dLbls>
        <c:marker val="1"/>
        <c:smooth val="0"/>
        <c:axId val="1672936976"/>
        <c:axId val="1"/>
      </c:lineChart>
      <c:catAx>
        <c:axId val="1672936976"/>
        <c:scaling>
          <c:orientation val="minMax"/>
        </c:scaling>
        <c:delete val="0"/>
        <c:axPos val="b"/>
        <c:majorGridlines>
          <c:spPr>
            <a:ln>
              <a:noFill/>
            </a:ln>
          </c:spPr>
        </c:majorGridlines>
        <c:majorTickMark val="out"/>
        <c:minorTickMark val="none"/>
        <c:tickLblPos val="none"/>
        <c:spPr>
          <a:ln w="9525" algn="ctr">
            <a:solidFill>
              <a:schemeClr val="tx1"/>
            </a:solidFill>
            <a:prstDash val="solid"/>
          </a:ln>
        </c:spPr>
        <c:txPr>
          <a:bodyPr wrap="none"/>
          <a:lstStyle/>
          <a:p>
            <a:pPr>
              <a:defRPr kumimoji="1"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5"/>
          <c:min val="0"/>
        </c:scaling>
        <c:delete val="0"/>
        <c:axPos val="l"/>
        <c:majorGridlines>
          <c:spPr>
            <a:ln>
              <a:noFill/>
            </a:ln>
          </c:spPr>
        </c:majorGridlines>
        <c:numFmt formatCode="#,##0.0;&quot;-&quot;#,##0.0" sourceLinked="0"/>
        <c:majorTickMark val="out"/>
        <c:minorTickMark val="none"/>
        <c:tickLblPos val="nextTo"/>
        <c:spPr>
          <a:ln w="9525" algn="ctr">
            <a:solidFill>
              <a:schemeClr val="tx1"/>
            </a:solidFill>
            <a:prstDash val="solid"/>
          </a:ln>
        </c:spPr>
        <c:txPr>
          <a:bodyPr wrap="none"/>
          <a:lstStyle/>
          <a:p>
            <a:pPr>
              <a:defRPr kumimoji="1" sz="1000" kern="1200">
                <a:solidFill>
                  <a:schemeClr val="tx1"/>
                </a:solidFill>
                <a:latin typeface="+mn-lt"/>
                <a:ea typeface="+mn-ea"/>
                <a:cs typeface="+mn-cs"/>
                <a:sym typeface="+mn-lt"/>
              </a:defRPr>
            </a:pPr>
            <a:endParaRPr lang="en-US"/>
          </a:p>
        </c:txPr>
        <c:crossAx val="1672936976"/>
        <c:crosses val="min"/>
        <c:crossBetween val="midCat"/>
        <c:majorUnit val="0.5"/>
      </c:valAx>
    </c:plotArea>
    <c:plotVisOnly val="0"/>
    <c:dispBlanksAs val="gap"/>
    <c:showDLblsOverMax val="1"/>
  </c:chart>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1153846153846162E-2"/>
          <c:y val="4.9464401794272507E-2"/>
          <c:w val="0.95769230769230773"/>
          <c:h val="0.74009258475790629"/>
        </c:manualLayout>
      </c:layout>
      <c:barChart>
        <c:barDir val="col"/>
        <c:grouping val="clustered"/>
        <c:varyColors val="0"/>
        <c:ser>
          <c:idx val="0"/>
          <c:order val="0"/>
          <c:tx>
            <c:strRef>
              <c:f>Sheet1!$B$1</c:f>
              <c:strCache>
                <c:ptCount val="1"/>
                <c:pt idx="0">
                  <c:v>人口</c:v>
                </c:pt>
              </c:strCache>
            </c:strRef>
          </c:tx>
          <c:spPr>
            <a:solidFill>
              <a:srgbClr val="5F8AC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ja-JP"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3"/>
                <c:pt idx="0">
                  <c:v>貧困層</c:v>
                </c:pt>
                <c:pt idx="1">
                  <c:v>やや貧困層</c:v>
                </c:pt>
                <c:pt idx="2">
                  <c:v>中・高所得層</c:v>
                </c:pt>
              </c:strCache>
            </c:strRef>
          </c:cat>
          <c:val>
            <c:numRef>
              <c:f>Sheet1!$B$2:$B$5</c:f>
              <c:numCache>
                <c:formatCode>General</c:formatCode>
                <c:ptCount val="3"/>
                <c:pt idx="0">
                  <c:v>355</c:v>
                </c:pt>
                <c:pt idx="1">
                  <c:v>601</c:v>
                </c:pt>
                <c:pt idx="2">
                  <c:v>285</c:v>
                </c:pt>
              </c:numCache>
            </c:numRef>
          </c:val>
          <c:extLst>
            <c:ext xmlns:c16="http://schemas.microsoft.com/office/drawing/2014/chart" uri="{C3380CC4-5D6E-409C-BE32-E72D297353CC}">
              <c16:uniqueId val="{00000000-59CE-4FFD-A27A-3049BC164278}"/>
            </c:ext>
          </c:extLst>
        </c:ser>
        <c:dLbls>
          <c:showLegendKey val="0"/>
          <c:showVal val="1"/>
          <c:showCatName val="0"/>
          <c:showSerName val="0"/>
          <c:showPercent val="0"/>
          <c:showBubbleSize val="0"/>
        </c:dLbls>
        <c:gapWidth val="219"/>
        <c:overlap val="-27"/>
        <c:axId val="562393120"/>
        <c:axId val="562402528"/>
      </c:barChart>
      <c:catAx>
        <c:axId val="5623931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ja-JP" sz="1197" b="0" i="0" u="none" strike="noStrike" kern="1200" baseline="0">
                <a:solidFill>
                  <a:schemeClr val="tx1">
                    <a:lumMod val="65000"/>
                    <a:lumOff val="35000"/>
                  </a:schemeClr>
                </a:solidFill>
                <a:latin typeface="+mn-lt"/>
                <a:ea typeface="+mn-ea"/>
                <a:cs typeface="+mn-cs"/>
              </a:defRPr>
            </a:pPr>
            <a:endParaRPr lang="en-US"/>
          </a:p>
        </c:txPr>
        <c:crossAx val="562402528"/>
        <c:crosses val="autoZero"/>
        <c:auto val="1"/>
        <c:lblAlgn val="ctr"/>
        <c:lblOffset val="100"/>
        <c:noMultiLvlLbl val="0"/>
      </c:catAx>
      <c:valAx>
        <c:axId val="562402528"/>
        <c:scaling>
          <c:orientation val="minMax"/>
        </c:scaling>
        <c:delete val="1"/>
        <c:axPos val="l"/>
        <c:numFmt formatCode="General" sourceLinked="1"/>
        <c:majorTickMark val="none"/>
        <c:minorTickMark val="none"/>
        <c:tickLblPos val="none"/>
        <c:crossAx val="56239312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Sheet1!$A$2</c:f>
              <c:strCache>
                <c:ptCount val="1"/>
                <c:pt idx="0">
                  <c:v>分類 1</c:v>
                </c:pt>
              </c:strCache>
            </c:strRef>
          </c:tx>
          <c:dPt>
            <c:idx val="0"/>
            <c:bubble3D val="0"/>
            <c:spPr>
              <a:solidFill>
                <a:srgbClr val="FFFFCC"/>
              </a:solidFill>
              <a:ln>
                <a:noFill/>
              </a:ln>
              <a:effectLst/>
            </c:spPr>
            <c:extLst>
              <c:ext xmlns:c16="http://schemas.microsoft.com/office/drawing/2014/chart" uri="{C3380CC4-5D6E-409C-BE32-E72D297353CC}">
                <c16:uniqueId val="{00000001-EDC9-42A6-9B74-09BD81F2782D}"/>
              </c:ext>
            </c:extLst>
          </c:dPt>
          <c:dPt>
            <c:idx val="1"/>
            <c:bubble3D val="0"/>
            <c:spPr>
              <a:solidFill>
                <a:srgbClr val="FFEFCF"/>
              </a:solidFill>
              <a:ln>
                <a:noFill/>
              </a:ln>
              <a:effectLst/>
            </c:spPr>
            <c:extLst>
              <c:ext xmlns:c16="http://schemas.microsoft.com/office/drawing/2014/chart" uri="{C3380CC4-5D6E-409C-BE32-E72D297353CC}">
                <c16:uniqueId val="{00000003-EDC9-42A6-9B74-09BD81F2782D}"/>
              </c:ext>
            </c:extLst>
          </c:dPt>
          <c:dPt>
            <c:idx val="2"/>
            <c:bubble3D val="0"/>
            <c:spPr>
              <a:solidFill>
                <a:srgbClr val="ECE5F4"/>
              </a:solidFill>
              <a:ln>
                <a:noFill/>
              </a:ln>
              <a:effectLst/>
            </c:spPr>
            <c:extLst>
              <c:ext xmlns:c16="http://schemas.microsoft.com/office/drawing/2014/chart" uri="{C3380CC4-5D6E-409C-BE32-E72D297353CC}">
                <c16:uniqueId val="{00000005-EDC9-42A6-9B74-09BD81F2782D}"/>
              </c:ext>
            </c:extLst>
          </c:dPt>
          <c:dPt>
            <c:idx val="3"/>
            <c:bubble3D val="0"/>
            <c:spPr>
              <a:solidFill>
                <a:srgbClr val="D2E0E6"/>
              </a:solidFill>
              <a:ln>
                <a:noFill/>
              </a:ln>
              <a:effectLst/>
            </c:spPr>
            <c:extLst>
              <c:ext xmlns:c16="http://schemas.microsoft.com/office/drawing/2014/chart" uri="{C3380CC4-5D6E-409C-BE32-E72D297353CC}">
                <c16:uniqueId val="{00000007-EDC9-42A6-9B74-09BD81F2782D}"/>
              </c:ext>
            </c:extLst>
          </c:dPt>
          <c:dPt>
            <c:idx val="4"/>
            <c:bubble3D val="0"/>
            <c:spPr>
              <a:solidFill>
                <a:srgbClr val="C0E6F4"/>
              </a:solidFill>
              <a:ln>
                <a:noFill/>
              </a:ln>
              <a:effectLst/>
            </c:spPr>
            <c:extLst>
              <c:ext xmlns:c16="http://schemas.microsoft.com/office/drawing/2014/chart" uri="{C3380CC4-5D6E-409C-BE32-E72D297353CC}">
                <c16:uniqueId val="{00000009-EDC9-42A6-9B74-09BD81F2782D}"/>
              </c:ext>
            </c:extLst>
          </c:dPt>
          <c:dPt>
            <c:idx val="5"/>
            <c:bubble3D val="0"/>
            <c:spPr>
              <a:solidFill>
                <a:srgbClr val="80CCE8"/>
              </a:solidFill>
              <a:ln>
                <a:noFill/>
              </a:ln>
              <a:effectLst/>
            </c:spPr>
            <c:extLst>
              <c:ext xmlns:c16="http://schemas.microsoft.com/office/drawing/2014/chart" uri="{C3380CC4-5D6E-409C-BE32-E72D297353CC}">
                <c16:uniqueId val="{0000000B-EDC9-42A6-9B74-09BD81F2782D}"/>
              </c:ext>
            </c:extLst>
          </c:dPt>
          <c:dPt>
            <c:idx val="6"/>
            <c:bubble3D val="0"/>
            <c:spPr>
              <a:solidFill>
                <a:srgbClr val="1F497D"/>
              </a:solidFill>
              <a:ln>
                <a:noFill/>
              </a:ln>
              <a:effectLst/>
            </c:spPr>
            <c:extLst>
              <c:ext xmlns:c16="http://schemas.microsoft.com/office/drawing/2014/chart" uri="{C3380CC4-5D6E-409C-BE32-E72D297353CC}">
                <c16:uniqueId val="{0000000D-EDC9-42A6-9B74-09BD81F2782D}"/>
              </c:ext>
            </c:extLst>
          </c:dPt>
          <c:dLbls>
            <c:dLbl>
              <c:idx val="0"/>
              <c:layout>
                <c:manualLayout>
                  <c:x val="-2.437649046746744E-2"/>
                  <c:y val="0"/>
                </c:manualLayout>
              </c:layout>
              <c:tx>
                <c:rich>
                  <a:bodyPr rot="0" spcFirstLastPara="1" vertOverflow="ellipsis" vert="horz" wrap="square" lIns="38100" tIns="19050" rIns="38100" bIns="19050" anchor="ctr" anchorCtr="1">
                    <a:spAutoFit/>
                  </a:bodyPr>
                  <a:lstStyle/>
                  <a:p>
                    <a:pPr>
                      <a:defRPr lang="ja-JP" sz="1050" b="0" i="0" u="none" strike="noStrike" kern="1200" baseline="0">
                        <a:solidFill>
                          <a:schemeClr val="bg2"/>
                        </a:solidFill>
                        <a:latin typeface="+mn-lt"/>
                        <a:ea typeface="+mn-ea"/>
                        <a:cs typeface="+mn-cs"/>
                      </a:defRPr>
                    </a:pPr>
                    <a:fld id="{880671C5-B023-40D6-92F5-C202F77366D6}" type="VALUE">
                      <a:rPr lang="en-US" altLang="ja-JP"/>
                      <a:pPr>
                        <a:defRPr lang="ja-JP" sz="1050">
                          <a:solidFill>
                            <a:schemeClr val="bg2"/>
                          </a:solidFill>
                        </a:defRPr>
                      </a:pPr>
                      <a:t>[VALUE]</a:t>
                    </a:fld>
                    <a:endParaRPr lang="en-US"/>
                  </a:p>
                </c:rich>
              </c:tx>
              <c:spPr>
                <a:noFill/>
                <a:ln>
                  <a:noFill/>
                </a:ln>
                <a:effectLst/>
              </c:spPr>
              <c:txPr>
                <a:bodyPr rot="0" spcFirstLastPara="1" vertOverflow="ellipsis" vert="horz" wrap="square" lIns="38100" tIns="19050" rIns="38100" bIns="19050" anchor="ctr" anchorCtr="1">
                  <a:spAutoFit/>
                </a:bodyPr>
                <a:lstStyle/>
                <a:p>
                  <a:pPr>
                    <a:defRPr lang="ja-JP" sz="1050" b="0" i="0" u="none" strike="noStrike" kern="1200" baseline="0">
                      <a:solidFill>
                        <a:schemeClr val="bg2"/>
                      </a:solidFill>
                      <a:latin typeface="+mn-lt"/>
                      <a:ea typeface="+mn-ea"/>
                      <a:cs typeface="+mn-cs"/>
                    </a:defRPr>
                  </a:pPr>
                  <a:endParaRPr lang="en-US"/>
                </a:p>
              </c:txPr>
              <c:dLblPos val="bestFi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EDC9-42A6-9B74-09BD81F2782D}"/>
                </c:ext>
              </c:extLst>
            </c:dLbl>
            <c:dLbl>
              <c:idx val="1"/>
              <c:layout>
                <c:manualLayout>
                  <c:x val="2.5292732332066546E-2"/>
                  <c:y val="1.7896211612083875E-3"/>
                </c:manualLayout>
              </c:layout>
              <c:spPr>
                <a:noFill/>
                <a:ln>
                  <a:noFill/>
                </a:ln>
                <a:effectLst/>
              </c:spPr>
              <c:txPr>
                <a:bodyPr rot="0" spcFirstLastPara="1" vertOverflow="ellipsis" vert="horz" wrap="square" lIns="38100" tIns="19050" rIns="38100" bIns="19050" anchor="ctr" anchorCtr="1">
                  <a:spAutoFit/>
                </a:bodyPr>
                <a:lstStyle/>
                <a:p>
                  <a:pPr>
                    <a:defRPr lang="ja-JP" sz="1050" b="0" i="0" u="none" strike="noStrike" kern="1200" baseline="0">
                      <a:solidFill>
                        <a:schemeClr val="bg2"/>
                      </a:solidFill>
                      <a:latin typeface="+mn-lt"/>
                      <a:ea typeface="+mn-ea"/>
                      <a:cs typeface="+mn-cs"/>
                    </a:defRPr>
                  </a:pPr>
                  <a:endParaRPr lang="en-US"/>
                </a:p>
              </c:txPr>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DC9-42A6-9B74-09BD81F2782D}"/>
                </c:ext>
              </c:extLst>
            </c:dLbl>
            <c:dLbl>
              <c:idx val="2"/>
              <c:layout>
                <c:manualLayout>
                  <c:x val="-3.9933224473766502E-2"/>
                  <c:y val="0"/>
                </c:manualLayout>
              </c:layout>
              <c:spPr>
                <a:noFill/>
                <a:ln>
                  <a:noFill/>
                </a:ln>
                <a:effectLst/>
              </c:spPr>
              <c:txPr>
                <a:bodyPr rot="0" spcFirstLastPara="1" vertOverflow="ellipsis" vert="horz" wrap="square" lIns="38100" tIns="19050" rIns="38100" bIns="19050" anchor="ctr" anchorCtr="1">
                  <a:spAutoFit/>
                </a:bodyPr>
                <a:lstStyle/>
                <a:p>
                  <a:pPr>
                    <a:defRPr lang="ja-JP" sz="1050" b="0" i="0" u="none" strike="noStrike" kern="1200" baseline="0">
                      <a:solidFill>
                        <a:schemeClr val="bg2"/>
                      </a:solidFill>
                      <a:latin typeface="+mn-lt"/>
                      <a:ea typeface="+mn-ea"/>
                      <a:cs typeface="+mn-cs"/>
                    </a:defRPr>
                  </a:pPr>
                  <a:endParaRPr lang="en-US"/>
                </a:p>
              </c:txPr>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EDC9-42A6-9B74-09BD81F2782D}"/>
                </c:ext>
              </c:extLst>
            </c:dLbl>
            <c:dLbl>
              <c:idx val="3"/>
              <c:tx>
                <c:rich>
                  <a:bodyPr/>
                  <a:lstStyle/>
                  <a:p>
                    <a:fld id="{F7C25865-AD62-4FF4-A569-8038ADE8F843}" type="VALUE">
                      <a:rPr lang="en-US" altLang="ja-JP">
                        <a:solidFill>
                          <a:schemeClr val="tx1"/>
                        </a:solidFill>
                      </a:rPr>
                      <a:pPr/>
                      <a:t>[VALUE]</a:t>
                    </a:fld>
                    <a:endParaRPr lang="en-US"/>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EDC9-42A6-9B74-09BD81F2782D}"/>
                </c:ext>
              </c:extLst>
            </c:dLbl>
            <c:dLbl>
              <c:idx val="4"/>
              <c:tx>
                <c:rich>
                  <a:bodyPr/>
                  <a:lstStyle/>
                  <a:p>
                    <a:fld id="{AECC19F0-BE12-41A5-BFC5-C6C1FA4F39D7}" type="VALUE">
                      <a:rPr lang="en-US" altLang="ja-JP">
                        <a:solidFill>
                          <a:schemeClr val="tx1"/>
                        </a:solidFill>
                      </a:rPr>
                      <a:pPr/>
                      <a:t>[VALUE]</a:t>
                    </a:fld>
                    <a:endParaRPr lang="en-US"/>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EDC9-42A6-9B74-09BD81F2782D}"/>
                </c:ext>
              </c:extLst>
            </c:dLbl>
            <c:dLbl>
              <c:idx val="5"/>
              <c:tx>
                <c:rich>
                  <a:bodyPr/>
                  <a:lstStyle/>
                  <a:p>
                    <a:fld id="{E392A6E2-689B-434C-8DA9-4D4F26D81FA0}" type="VALUE">
                      <a:rPr lang="en-US" altLang="ja-JP">
                        <a:solidFill>
                          <a:schemeClr val="tx1"/>
                        </a:solidFill>
                      </a:rPr>
                      <a:pPr/>
                      <a:t>[VALUE]</a:t>
                    </a:fld>
                    <a:endParaRPr lang="en-US"/>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B-EDC9-42A6-9B74-09BD81F2782D}"/>
                </c:ext>
              </c:extLst>
            </c:dLbl>
            <c:spPr>
              <a:noFill/>
              <a:ln>
                <a:noFill/>
              </a:ln>
              <a:effectLst/>
            </c:spPr>
            <c:txPr>
              <a:bodyPr rot="0" spcFirstLastPara="1" vertOverflow="ellipsis" vert="horz" wrap="square" lIns="38100" tIns="19050" rIns="38100" bIns="19050" anchor="ctr" anchorCtr="1">
                <a:spAutoFit/>
              </a:bodyPr>
              <a:lstStyle/>
              <a:p>
                <a:pPr>
                  <a:defRPr lang="ja-JP" sz="105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Sheet1!$B$1:$H$1</c:f>
              <c:strCache>
                <c:ptCount val="7"/>
                <c:pt idx="0">
                  <c:v>AYUSH</c:v>
                </c:pt>
                <c:pt idx="1">
                  <c:v>医療調査研究</c:v>
                </c:pt>
                <c:pt idx="2">
                  <c:v>エイズコントロール</c:v>
                </c:pt>
                <c:pt idx="3">
                  <c:v>HFW</c:v>
                </c:pt>
                <c:pt idx="4">
                  <c:v>その他の主要医療</c:v>
                </c:pt>
                <c:pt idx="5">
                  <c:v>NRHM</c:v>
                </c:pt>
                <c:pt idx="6">
                  <c:v>州による拠出</c:v>
                </c:pt>
              </c:strCache>
            </c:strRef>
          </c:cat>
          <c:val>
            <c:numRef>
              <c:f>Sheet1!$B$2:$H$2</c:f>
              <c:numCache>
                <c:formatCode>General</c:formatCode>
                <c:ptCount val="7"/>
                <c:pt idx="0">
                  <c:v>2</c:v>
                </c:pt>
                <c:pt idx="1">
                  <c:v>2</c:v>
                </c:pt>
                <c:pt idx="2">
                  <c:v>2</c:v>
                </c:pt>
                <c:pt idx="3">
                  <c:v>13</c:v>
                </c:pt>
                <c:pt idx="4">
                  <c:v>18</c:v>
                </c:pt>
                <c:pt idx="5">
                  <c:v>37</c:v>
                </c:pt>
                <c:pt idx="6">
                  <c:v>147</c:v>
                </c:pt>
              </c:numCache>
            </c:numRef>
          </c:val>
          <c:extLst>
            <c:ext xmlns:c16="http://schemas.microsoft.com/office/drawing/2014/chart" uri="{C3380CC4-5D6E-409C-BE32-E72D297353CC}">
              <c16:uniqueId val="{0000000E-EDC9-42A6-9B74-09BD81F2782D}"/>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0.13766332164643208"/>
          <c:y val="0.73871531046357541"/>
          <c:w val="0.72467335670713595"/>
          <c:h val="0.15799213000463597"/>
        </c:manualLayout>
      </c:layout>
      <c:overlay val="0"/>
      <c:spPr>
        <a:noFill/>
        <a:ln>
          <a:noFill/>
        </a:ln>
        <a:effectLst/>
      </c:spPr>
      <c:txPr>
        <a:bodyPr rot="0" spcFirstLastPara="1" vertOverflow="ellipsis" vert="horz" wrap="square" anchor="ctr" anchorCtr="1"/>
        <a:lstStyle/>
        <a:p>
          <a:pPr>
            <a:defRPr lang="ja-JP" sz="900" b="0" i="0" u="none" strike="noStrike" kern="1200" baseline="0">
              <a:solidFill>
                <a:schemeClr val="tx1">
                  <a:lumMod val="65000"/>
                  <a:lumOff val="35000"/>
                </a:schemeClr>
              </a:solidFill>
              <a:latin typeface="+mn-lt"/>
              <a:ea typeface="+mn-ea"/>
              <a:cs typeface="+mn-cs"/>
            </a:defRPr>
          </a:pPr>
          <a:endParaRPr lang="en-US"/>
        </a:p>
      </c:txPr>
    </c:legend>
    <c:plotVisOnly val="1"/>
    <c:dispBlanksAs val="zero"/>
    <c:showDLblsOverMax val="0"/>
  </c:chart>
  <c:spPr>
    <a:noFill/>
    <a:ln>
      <a:noFill/>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2007-2012実績値</c:v>
                </c:pt>
              </c:strCache>
            </c:strRef>
          </c:tx>
          <c:spPr>
            <a:solidFill>
              <a:srgbClr val="1F497D"/>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ja-JP"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中央政府</c:v>
                </c:pt>
                <c:pt idx="1">
                  <c:v>州政府</c:v>
                </c:pt>
              </c:strCache>
            </c:strRef>
          </c:cat>
          <c:val>
            <c:numRef>
              <c:f>Sheet1!$B$2:$B$3</c:f>
              <c:numCache>
                <c:formatCode>General</c:formatCode>
                <c:ptCount val="2"/>
                <c:pt idx="0">
                  <c:v>22</c:v>
                </c:pt>
                <c:pt idx="1">
                  <c:v>42</c:v>
                </c:pt>
              </c:numCache>
            </c:numRef>
          </c:val>
          <c:extLst>
            <c:ext xmlns:c16="http://schemas.microsoft.com/office/drawing/2014/chart" uri="{C3380CC4-5D6E-409C-BE32-E72D297353CC}">
              <c16:uniqueId val="{00000000-9F13-4E0D-844F-277BBF3C4B1F}"/>
            </c:ext>
          </c:extLst>
        </c:ser>
        <c:ser>
          <c:idx val="1"/>
          <c:order val="1"/>
          <c:tx>
            <c:strRef>
              <c:f>Sheet1!$C$1</c:f>
              <c:strCache>
                <c:ptCount val="1"/>
                <c:pt idx="0">
                  <c:v>2012-2017目標値</c:v>
                </c:pt>
              </c:strCache>
            </c:strRef>
          </c:tx>
          <c:spPr>
            <a:solidFill>
              <a:srgbClr val="80CCE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ja-JP"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中央政府</c:v>
                </c:pt>
                <c:pt idx="1">
                  <c:v>州政府</c:v>
                </c:pt>
              </c:strCache>
            </c:strRef>
          </c:cat>
          <c:val>
            <c:numRef>
              <c:f>Sheet1!$C$2:$C$3</c:f>
              <c:numCache>
                <c:formatCode>General</c:formatCode>
                <c:ptCount val="2"/>
                <c:pt idx="0">
                  <c:v>73</c:v>
                </c:pt>
                <c:pt idx="1">
                  <c:v>148</c:v>
                </c:pt>
              </c:numCache>
            </c:numRef>
          </c:val>
          <c:extLst>
            <c:ext xmlns:c16="http://schemas.microsoft.com/office/drawing/2014/chart" uri="{C3380CC4-5D6E-409C-BE32-E72D297353CC}">
              <c16:uniqueId val="{00000001-9F13-4E0D-844F-277BBF3C4B1F}"/>
            </c:ext>
          </c:extLst>
        </c:ser>
        <c:dLbls>
          <c:showLegendKey val="0"/>
          <c:showVal val="1"/>
          <c:showCatName val="0"/>
          <c:showSerName val="0"/>
          <c:showPercent val="0"/>
          <c:showBubbleSize val="0"/>
        </c:dLbls>
        <c:gapWidth val="219"/>
        <c:overlap val="-27"/>
        <c:axId val="479093936"/>
        <c:axId val="479207040"/>
      </c:barChart>
      <c:catAx>
        <c:axId val="4790939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ja-JP" sz="900" b="0" i="0" u="none" strike="noStrike" kern="1200" baseline="0">
                <a:solidFill>
                  <a:schemeClr val="tx1">
                    <a:lumMod val="65000"/>
                    <a:lumOff val="35000"/>
                  </a:schemeClr>
                </a:solidFill>
                <a:latin typeface="+mn-lt"/>
                <a:ea typeface="+mn-ea"/>
                <a:cs typeface="+mn-cs"/>
              </a:defRPr>
            </a:pPr>
            <a:endParaRPr lang="en-US"/>
          </a:p>
        </c:txPr>
        <c:crossAx val="479207040"/>
        <c:crosses val="autoZero"/>
        <c:auto val="1"/>
        <c:lblAlgn val="ctr"/>
        <c:lblOffset val="100"/>
        <c:noMultiLvlLbl val="0"/>
      </c:catAx>
      <c:valAx>
        <c:axId val="479207040"/>
        <c:scaling>
          <c:orientation val="minMax"/>
        </c:scaling>
        <c:delete val="1"/>
        <c:axPos val="l"/>
        <c:numFmt formatCode="General" sourceLinked="1"/>
        <c:majorTickMark val="none"/>
        <c:minorTickMark val="none"/>
        <c:tickLblPos val="none"/>
        <c:crossAx val="47909393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lang="ja-JP"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80CCE8"/>
            </a:solidFill>
            <a:ln>
              <a:noFill/>
            </a:ln>
            <a:effectLst/>
          </c:spPr>
          <c:invertIfNegative val="0"/>
          <c:dPt>
            <c:idx val="3"/>
            <c:invertIfNegative val="0"/>
            <c:bubble3D val="0"/>
            <c:spPr>
              <a:solidFill>
                <a:srgbClr val="1F497D"/>
              </a:solidFill>
              <a:ln>
                <a:noFill/>
              </a:ln>
              <a:effectLst/>
            </c:spPr>
            <c:extLst>
              <c:ext xmlns:c16="http://schemas.microsoft.com/office/drawing/2014/chart" uri="{C3380CC4-5D6E-409C-BE32-E72D297353CC}">
                <c16:uniqueId val="{00000001-AF83-438F-B1CA-3367C4AA09FC}"/>
              </c:ext>
            </c:extLst>
          </c:dPt>
          <c:dLbls>
            <c:numFmt formatCode="#,##0_);[Red]\(#,##0\)" sourceLinked="0"/>
            <c:spPr>
              <a:noFill/>
              <a:ln>
                <a:noFill/>
              </a:ln>
              <a:effectLst/>
            </c:spPr>
            <c:txPr>
              <a:bodyPr rot="0" spcFirstLastPara="1" vertOverflow="ellipsis" vert="horz" wrap="square" lIns="38100" tIns="19050" rIns="38100" bIns="19050" anchor="ctr" anchorCtr="1">
                <a:spAutoFit/>
              </a:bodyPr>
              <a:lstStyle/>
              <a:p>
                <a:pPr>
                  <a:defRPr lang="ja-JP"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Sheet1!$A$1:$F$1</c:f>
              <c:strCache>
                <c:ptCount val="5"/>
                <c:pt idx="0">
                  <c:v>2012-2013</c:v>
                </c:pt>
                <c:pt idx="1">
                  <c:v>2013-2014</c:v>
                </c:pt>
                <c:pt idx="2">
                  <c:v>2014-2015</c:v>
                </c:pt>
                <c:pt idx="3">
                  <c:v>2015-2016</c:v>
                </c:pt>
                <c:pt idx="4">
                  <c:v>12FYP予算</c:v>
                </c:pt>
              </c:strCache>
            </c:strRef>
          </c:cat>
          <c:val>
            <c:numRef>
              <c:f>Sheet1!$A$2:$F$2</c:f>
              <c:numCache>
                <c:formatCode>General</c:formatCode>
                <c:ptCount val="5"/>
                <c:pt idx="0">
                  <c:v>27127</c:v>
                </c:pt>
                <c:pt idx="1">
                  <c:v>29165</c:v>
                </c:pt>
                <c:pt idx="2">
                  <c:v>30645</c:v>
                </c:pt>
                <c:pt idx="3">
                  <c:v>24549</c:v>
                </c:pt>
                <c:pt idx="4">
                  <c:v>268551</c:v>
                </c:pt>
              </c:numCache>
            </c:numRef>
          </c:val>
          <c:extLst>
            <c:ext xmlns:c16="http://schemas.microsoft.com/office/drawing/2014/chart" uri="{C3380CC4-5D6E-409C-BE32-E72D297353CC}">
              <c16:uniqueId val="{00000002-AF83-438F-B1CA-3367C4AA09FC}"/>
            </c:ext>
          </c:extLst>
        </c:ser>
        <c:dLbls>
          <c:showLegendKey val="0"/>
          <c:showVal val="1"/>
          <c:showCatName val="0"/>
          <c:showSerName val="0"/>
          <c:showPercent val="0"/>
          <c:showBubbleSize val="0"/>
        </c:dLbls>
        <c:gapWidth val="219"/>
        <c:overlap val="-27"/>
        <c:axId val="639280800"/>
        <c:axId val="639274528"/>
      </c:barChart>
      <c:catAx>
        <c:axId val="6392808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ja-JP" sz="900" b="0" i="0" u="none" strike="noStrike" kern="1200" baseline="0">
                <a:solidFill>
                  <a:schemeClr val="tx1">
                    <a:lumMod val="65000"/>
                    <a:lumOff val="35000"/>
                  </a:schemeClr>
                </a:solidFill>
                <a:latin typeface="+mn-lt"/>
                <a:ea typeface="+mn-ea"/>
                <a:cs typeface="+mn-cs"/>
              </a:defRPr>
            </a:pPr>
            <a:endParaRPr lang="en-US"/>
          </a:p>
        </c:txPr>
        <c:crossAx val="639274528"/>
        <c:crosses val="autoZero"/>
        <c:auto val="1"/>
        <c:lblAlgn val="ctr"/>
        <c:lblOffset val="100"/>
        <c:noMultiLvlLbl val="0"/>
      </c:catAx>
      <c:valAx>
        <c:axId val="639274528"/>
        <c:scaling>
          <c:orientation val="minMax"/>
        </c:scaling>
        <c:delete val="1"/>
        <c:axPos val="l"/>
        <c:numFmt formatCode="General" sourceLinked="1"/>
        <c:majorTickMark val="none"/>
        <c:minorTickMark val="none"/>
        <c:tickLblPos val="none"/>
        <c:crossAx val="63928080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5987859800274135E-2"/>
          <c:y val="0.10899653979238755"/>
          <c:w val="0.87135304484041509"/>
          <c:h val="0.83737024221453282"/>
        </c:manualLayout>
      </c:layout>
      <c:barChart>
        <c:barDir val="col"/>
        <c:grouping val="stacked"/>
        <c:varyColors val="0"/>
        <c:ser>
          <c:idx val="0"/>
          <c:order val="0"/>
          <c:spPr>
            <a:solidFill>
              <a:srgbClr val="80CCE8"/>
            </a:solidFill>
            <a:ln w="9525" algn="ctr">
              <a:solidFill>
                <a:srgbClr val="808080"/>
              </a:solidFill>
              <a:prstDash val="solid"/>
            </a:ln>
          </c:spPr>
          <c:invertIfNegative val="0"/>
          <c:dLbls>
            <c:dLbl>
              <c:idx val="0"/>
              <c:layout>
                <c:manualLayout>
                  <c:x val="0"/>
                  <c:y val="-0.11764705882352941"/>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E2D6-41A0-811C-FABEBAE07212}"/>
                </c:ext>
              </c:extLst>
            </c:dLbl>
            <c:dLbl>
              <c:idx val="1"/>
              <c:layout>
                <c:manualLayout>
                  <c:x val="0"/>
                  <c:y val="-0.12110726643598616"/>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E2D6-41A0-811C-FABEBAE07212}"/>
                </c:ext>
              </c:extLst>
            </c:dLbl>
            <c:dLbl>
              <c:idx val="2"/>
              <c:layout>
                <c:manualLayout>
                  <c:x val="0"/>
                  <c:y val="-0.1245674740484429"/>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E2D6-41A0-811C-FABEBAE07212}"/>
                </c:ext>
              </c:extLst>
            </c:dLbl>
            <c:dLbl>
              <c:idx val="3"/>
              <c:layout>
                <c:manualLayout>
                  <c:x val="0"/>
                  <c:y val="-0.13754325259515571"/>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E2D6-41A0-811C-FABEBAE07212}"/>
                </c:ext>
              </c:extLst>
            </c:dLbl>
            <c:dLbl>
              <c:idx val="4"/>
              <c:layout>
                <c:manualLayout>
                  <c:x val="0"/>
                  <c:y val="-0.15051903114186851"/>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E2D6-41A0-811C-FABEBAE07212}"/>
                </c:ext>
              </c:extLst>
            </c:dLbl>
            <c:dLbl>
              <c:idx val="5"/>
              <c:layout>
                <c:manualLayout>
                  <c:x val="0"/>
                  <c:y val="-0.16522491349480969"/>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E2D6-41A0-811C-FABEBAE07212}"/>
                </c:ext>
              </c:extLst>
            </c:dLbl>
            <c:dLbl>
              <c:idx val="6"/>
              <c:layout>
                <c:manualLayout>
                  <c:x val="0"/>
                  <c:y val="-0.17993079584775087"/>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E2D6-41A0-811C-FABEBAE07212}"/>
                </c:ext>
              </c:extLst>
            </c:dLbl>
            <c:dLbl>
              <c:idx val="7"/>
              <c:layout>
                <c:manualLayout>
                  <c:x val="-3.1329547679655374E-3"/>
                  <c:y val="-0.21885813148788927"/>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E2D6-41A0-811C-FABEBAE07212}"/>
                </c:ext>
              </c:extLst>
            </c:dLbl>
            <c:dLbl>
              <c:idx val="8"/>
              <c:layout>
                <c:manualLayout>
                  <c:x val="0"/>
                  <c:y val="-0.21626297577854672"/>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E2D6-41A0-811C-FABEBAE07212}"/>
                </c:ext>
              </c:extLst>
            </c:dLbl>
            <c:dLbl>
              <c:idx val="9"/>
              <c:layout>
                <c:manualLayout>
                  <c:x val="4.5036224789504605E-3"/>
                  <c:y val="-0.23529411764705882"/>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E2D6-41A0-811C-FABEBAE07212}"/>
                </c:ext>
              </c:extLst>
            </c:dLbl>
            <c:dLbl>
              <c:idx val="10"/>
              <c:layout>
                <c:manualLayout>
                  <c:x val="0"/>
                  <c:y val="-0.2811418685121107"/>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E2D6-41A0-811C-FABEBAE07212}"/>
                </c:ext>
              </c:extLst>
            </c:dLbl>
            <c:dLbl>
              <c:idx val="11"/>
              <c:layout>
                <c:manualLayout>
                  <c:x val="0"/>
                  <c:y val="-0.49307958477508651"/>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E2D6-41A0-811C-FABEBAE07212}"/>
                </c:ext>
              </c:extLst>
            </c:dLbl>
            <c:dLbl>
              <c:idx val="12"/>
              <c:layout>
                <c:manualLayout>
                  <c:x val="0"/>
                  <c:y val="-0.34169550173010382"/>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E2D6-41A0-811C-FABEBAE07212}"/>
                </c:ext>
              </c:extLst>
            </c:dLbl>
            <c:dLbl>
              <c:idx val="13"/>
              <c:layout>
                <c:manualLayout>
                  <c:x val="4.5036224789504605E-3"/>
                  <c:y val="-0.36937716262975778"/>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E2D6-41A0-811C-FABEBAE07212}"/>
                </c:ext>
              </c:extLst>
            </c:dLbl>
            <c:dLbl>
              <c:idx val="14"/>
              <c:layout>
                <c:manualLayout>
                  <c:x val="0"/>
                  <c:y val="-0.49048442906574397"/>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E2D6-41A0-811C-FABEBAE07212}"/>
                </c:ext>
              </c:extLst>
            </c:dLbl>
            <c:dLbl>
              <c:idx val="15"/>
              <c:layout>
                <c:manualLayout>
                  <c:x val="4.5036224789504605E-3"/>
                  <c:y val="-0.5017301038062284"/>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E2D6-41A0-811C-FABEBAE07212}"/>
                </c:ext>
              </c:extLst>
            </c:dLbl>
            <c:dLbl>
              <c:idx val="16"/>
              <c:layout>
                <c:manualLayout>
                  <c:x val="9.0072449579009211E-3"/>
                  <c:y val="-0.53460207612456745"/>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E2D6-41A0-811C-FABEBAE07212}"/>
                </c:ext>
              </c:extLst>
            </c:dLbl>
            <c:dLbl>
              <c:idx val="17"/>
              <c:layout>
                <c:manualLayout>
                  <c:x val="0"/>
                  <c:y val="-0.40484429065743943"/>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E2D6-41A0-811C-FABEBAE07212}"/>
                </c:ext>
              </c:extLst>
            </c:dLbl>
            <c:dLbl>
              <c:idx val="18"/>
              <c:layout>
                <c:manualLayout>
                  <c:x val="4.6994321519483063E-3"/>
                  <c:y val="-0.41176470588235292"/>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E2D6-41A0-811C-FABEBAE07212}"/>
                </c:ext>
              </c:extLst>
            </c:dLbl>
            <c:dLbl>
              <c:idx val="19"/>
              <c:layout>
                <c:manualLayout>
                  <c:x val="9.3988643038966126E-3"/>
                  <c:y val="-0.4679930795847751"/>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E2D6-41A0-811C-FABEBAE07212}"/>
                </c:ext>
              </c:extLst>
            </c:dLbl>
            <c:dLbl>
              <c:idx val="20"/>
              <c:layout>
                <c:manualLayout>
                  <c:x val="0"/>
                  <c:y val="-0.40657439446366783"/>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4-E2D6-41A0-811C-FABEBAE07212}"/>
                </c:ext>
              </c:extLst>
            </c:dLbl>
            <c:dLbl>
              <c:idx val="21"/>
              <c:layout>
                <c:manualLayout>
                  <c:x val="0"/>
                  <c:y val="-0.47404844290657439"/>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5-E2D6-41A0-811C-FABEBAE07212}"/>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Sheet1!$A$1:$V$1</c:f>
              <c:numCache>
                <c:formatCode>General</c:formatCode>
                <c:ptCount val="22"/>
                <c:pt idx="0">
                  <c:v>476.61</c:v>
                </c:pt>
                <c:pt idx="1">
                  <c:v>493.95299999999997</c:v>
                </c:pt>
                <c:pt idx="2">
                  <c:v>523.97</c:v>
                </c:pt>
                <c:pt idx="3">
                  <c:v>618.35799999999995</c:v>
                </c:pt>
                <c:pt idx="4">
                  <c:v>721.58900000000006</c:v>
                </c:pt>
                <c:pt idx="5">
                  <c:v>834.21699999999998</c:v>
                </c:pt>
                <c:pt idx="6">
                  <c:v>949.11699999999996</c:v>
                </c:pt>
                <c:pt idx="7">
                  <c:v>1238.7</c:v>
                </c:pt>
                <c:pt idx="8">
                  <c:v>1224.0999999999999</c:v>
                </c:pt>
                <c:pt idx="9">
                  <c:v>1365.37</c:v>
                </c:pt>
                <c:pt idx="10">
                  <c:v>1708.46</c:v>
                </c:pt>
                <c:pt idx="11">
                  <c:v>1823.05</c:v>
                </c:pt>
                <c:pt idx="12">
                  <c:v>1827.64</c:v>
                </c:pt>
                <c:pt idx="13">
                  <c:v>1856.72</c:v>
                </c:pt>
                <c:pt idx="14">
                  <c:v>2039.13</c:v>
                </c:pt>
                <c:pt idx="15">
                  <c:v>2103.59</c:v>
                </c:pt>
                <c:pt idx="16">
                  <c:v>2294.8000000000002</c:v>
                </c:pt>
                <c:pt idx="17">
                  <c:v>2651.47</c:v>
                </c:pt>
                <c:pt idx="18">
                  <c:v>2702.93</c:v>
                </c:pt>
                <c:pt idx="19">
                  <c:v>2831.55</c:v>
                </c:pt>
                <c:pt idx="20">
                  <c:v>2667.69</c:v>
                </c:pt>
                <c:pt idx="21">
                  <c:v>3176.3</c:v>
                </c:pt>
              </c:numCache>
            </c:numRef>
          </c:val>
          <c:extLst>
            <c:ext xmlns:c16="http://schemas.microsoft.com/office/drawing/2014/chart" uri="{C3380CC4-5D6E-409C-BE32-E72D297353CC}">
              <c16:uniqueId val="{00000016-E2D6-41A0-811C-FABEBAE07212}"/>
            </c:ext>
          </c:extLst>
        </c:ser>
        <c:dLbls>
          <c:showLegendKey val="0"/>
          <c:showVal val="0"/>
          <c:showCatName val="0"/>
          <c:showSerName val="0"/>
          <c:showPercent val="0"/>
          <c:showBubbleSize val="0"/>
        </c:dLbls>
        <c:gapWidth val="60"/>
        <c:overlap val="100"/>
        <c:axId val="165501103"/>
        <c:axId val="1"/>
      </c:barChart>
      <c:lineChart>
        <c:grouping val="standard"/>
        <c:varyColors val="0"/>
        <c:ser>
          <c:idx val="1"/>
          <c:order val="1"/>
          <c:spPr>
            <a:ln w="9525" algn="ctr">
              <a:solidFill>
                <a:srgbClr val="1F497D"/>
              </a:solidFill>
              <a:prstDash val="solid"/>
            </a:ln>
          </c:spPr>
          <c:marker>
            <c:symbol val="circle"/>
            <c:size val="6"/>
            <c:spPr>
              <a:solidFill>
                <a:srgbClr val="1F497D"/>
              </a:solidFill>
              <a:ln w="9525" algn="ctr">
                <a:solidFill>
                  <a:srgbClr val="1F497D"/>
                </a:solidFill>
                <a:prstDash val="solid"/>
              </a:ln>
            </c:spPr>
          </c:marker>
          <c:dLbls>
            <c:dLbl>
              <c:idx val="0"/>
              <c:layout>
                <c:manualLayout>
                  <c:x val="0"/>
                  <c:y val="-9.3425605536332182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7-E2D6-41A0-811C-FABEBAE07212}"/>
                </c:ext>
              </c:extLst>
            </c:dLbl>
            <c:dLbl>
              <c:idx val="1"/>
              <c:layout>
                <c:manualLayout>
                  <c:x val="0"/>
                  <c:y val="-9.3425605536332182E-2"/>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8-E2D6-41A0-811C-FABEBAE07212}"/>
                </c:ext>
              </c:extLst>
            </c:dLbl>
            <c:dLbl>
              <c:idx val="2"/>
              <c:layout>
                <c:manualLayout>
                  <c:x val="0"/>
                  <c:y val="-9.3425605536332182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9-E2D6-41A0-811C-FABEBAE07212}"/>
                </c:ext>
              </c:extLst>
            </c:dLbl>
            <c:dLbl>
              <c:idx val="3"/>
              <c:layout>
                <c:manualLayout>
                  <c:x val="0"/>
                  <c:y val="-9.3425605536332182E-2"/>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A-E2D6-41A0-811C-FABEBAE07212}"/>
                </c:ext>
              </c:extLst>
            </c:dLbl>
            <c:dLbl>
              <c:idx val="4"/>
              <c:layout>
                <c:manualLayout>
                  <c:x val="0"/>
                  <c:y val="-9.3425605536332182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B-E2D6-41A0-811C-FABEBAE07212}"/>
                </c:ext>
              </c:extLst>
            </c:dLbl>
            <c:dLbl>
              <c:idx val="5"/>
              <c:layout>
                <c:manualLayout>
                  <c:x val="0"/>
                  <c:y val="-9.3425605536332182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C-E2D6-41A0-811C-FABEBAE07212}"/>
                </c:ext>
              </c:extLst>
            </c:dLbl>
            <c:dLbl>
              <c:idx val="6"/>
              <c:layout>
                <c:manualLayout>
                  <c:x val="0"/>
                  <c:y val="-9.3425605536332182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D-E2D6-41A0-811C-FABEBAE07212}"/>
                </c:ext>
              </c:extLst>
            </c:dLbl>
            <c:dLbl>
              <c:idx val="7"/>
              <c:layout>
                <c:manualLayout>
                  <c:x val="0"/>
                  <c:y val="-9.3425605536332182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E-E2D6-41A0-811C-FABEBAE07212}"/>
                </c:ext>
              </c:extLst>
            </c:dLbl>
            <c:dLbl>
              <c:idx val="8"/>
              <c:layout>
                <c:manualLayout>
                  <c:x val="0"/>
                  <c:y val="-9.3425605536332182E-2"/>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F-E2D6-41A0-811C-FABEBAE07212}"/>
                </c:ext>
              </c:extLst>
            </c:dLbl>
            <c:dLbl>
              <c:idx val="9"/>
              <c:layout>
                <c:manualLayout>
                  <c:x val="0"/>
                  <c:y val="-9.3425605536332182E-2"/>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0-E2D6-41A0-811C-FABEBAE07212}"/>
                </c:ext>
              </c:extLst>
            </c:dLbl>
            <c:dLbl>
              <c:idx val="10"/>
              <c:layout>
                <c:manualLayout>
                  <c:x val="0"/>
                  <c:y val="-9.3425605536332182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1-E2D6-41A0-811C-FABEBAE07212}"/>
                </c:ext>
              </c:extLst>
            </c:dLbl>
            <c:dLbl>
              <c:idx val="11"/>
              <c:layout>
                <c:manualLayout>
                  <c:x val="0"/>
                  <c:y val="-9.3425605536332182E-2"/>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2-E2D6-41A0-811C-FABEBAE07212}"/>
                </c:ext>
              </c:extLst>
            </c:dLbl>
            <c:dLbl>
              <c:idx val="12"/>
              <c:layout>
                <c:manualLayout>
                  <c:x val="0"/>
                  <c:y val="9.3425605536332182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3-E2D6-41A0-811C-FABEBAE07212}"/>
                </c:ext>
              </c:extLst>
            </c:dLbl>
            <c:dLbl>
              <c:idx val="14"/>
              <c:layout>
                <c:manualLayout>
                  <c:x val="0"/>
                  <c:y val="-9.3425605536332182E-2"/>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4-E2D6-41A0-811C-FABEBAE07212}"/>
                </c:ext>
              </c:extLst>
            </c:dLbl>
            <c:dLbl>
              <c:idx val="15"/>
              <c:layout>
                <c:manualLayout>
                  <c:x val="0"/>
                  <c:y val="-9.3425605536332182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5-E2D6-41A0-811C-FABEBAE07212}"/>
                </c:ext>
              </c:extLst>
            </c:dLbl>
            <c:dLbl>
              <c:idx val="16"/>
              <c:layout>
                <c:manualLayout>
                  <c:x val="0"/>
                  <c:y val="-9.3425605536332182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6-E2D6-41A0-811C-FABEBAE07212}"/>
                </c:ext>
              </c:extLst>
            </c:dLbl>
            <c:dLbl>
              <c:idx val="17"/>
              <c:layout>
                <c:manualLayout>
                  <c:x val="0"/>
                  <c:y val="-9.3425605536332182E-2"/>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7-E2D6-41A0-811C-FABEBAE07212}"/>
                </c:ext>
              </c:extLst>
            </c:dLbl>
            <c:dLbl>
              <c:idx val="18"/>
              <c:layout>
                <c:manualLayout>
                  <c:x val="0"/>
                  <c:y val="-9.3425605536332182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8-E2D6-41A0-811C-FABEBAE07212}"/>
                </c:ext>
              </c:extLst>
            </c:dLbl>
            <c:dLbl>
              <c:idx val="19"/>
              <c:layout>
                <c:manualLayout>
                  <c:x val="0"/>
                  <c:y val="-9.3425605536332182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9-E2D6-41A0-811C-FABEBAE07212}"/>
                </c:ext>
              </c:extLst>
            </c:dLbl>
            <c:dLbl>
              <c:idx val="21"/>
              <c:layout>
                <c:manualLayout>
                  <c:x val="0"/>
                  <c:y val="-9.3425605536332182E-2"/>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A-E2D6-41A0-811C-FABEBAE07212}"/>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Sheet1!$A$2:$V$2</c:f>
              <c:numCache>
                <c:formatCode>General</c:formatCode>
                <c:ptCount val="22"/>
                <c:pt idx="0">
                  <c:v>3.9750000000000001</c:v>
                </c:pt>
                <c:pt idx="1">
                  <c:v>4.944</c:v>
                </c:pt>
                <c:pt idx="2">
                  <c:v>3.907</c:v>
                </c:pt>
                <c:pt idx="3">
                  <c:v>7.944</c:v>
                </c:pt>
                <c:pt idx="4">
                  <c:v>7.8490000000000002</c:v>
                </c:pt>
                <c:pt idx="5">
                  <c:v>9.2850000000000001</c:v>
                </c:pt>
                <c:pt idx="6">
                  <c:v>9.2639999999999993</c:v>
                </c:pt>
                <c:pt idx="7">
                  <c:v>9.8010000000000002</c:v>
                </c:pt>
                <c:pt idx="8">
                  <c:v>3.891</c:v>
                </c:pt>
                <c:pt idx="9">
                  <c:v>8.48</c:v>
                </c:pt>
                <c:pt idx="10">
                  <c:v>10.26</c:v>
                </c:pt>
                <c:pt idx="11">
                  <c:v>6.6379999999999999</c:v>
                </c:pt>
                <c:pt idx="12">
                  <c:v>5.4560000000000004</c:v>
                </c:pt>
                <c:pt idx="13">
                  <c:v>6.3860000000000001</c:v>
                </c:pt>
                <c:pt idx="14">
                  <c:v>7.41</c:v>
                </c:pt>
                <c:pt idx="15">
                  <c:v>7.9960000000000004</c:v>
                </c:pt>
                <c:pt idx="16">
                  <c:v>8.2560000000000002</c:v>
                </c:pt>
                <c:pt idx="17">
                  <c:v>6.7949999999999999</c:v>
                </c:pt>
                <c:pt idx="18">
                  <c:v>6.4539999999999997</c:v>
                </c:pt>
                <c:pt idx="19">
                  <c:v>3.738</c:v>
                </c:pt>
                <c:pt idx="20">
                  <c:v>-6.5960000000000001</c:v>
                </c:pt>
                <c:pt idx="21">
                  <c:v>8.6809999999999992</c:v>
                </c:pt>
              </c:numCache>
            </c:numRef>
          </c:val>
          <c:smooth val="0"/>
          <c:extLst>
            <c:ext xmlns:c16="http://schemas.microsoft.com/office/drawing/2014/chart" uri="{C3380CC4-5D6E-409C-BE32-E72D297353CC}">
              <c16:uniqueId val="{0000002B-E2D6-41A0-811C-FABEBAE07212}"/>
            </c:ext>
          </c:extLst>
        </c:ser>
        <c:dLbls>
          <c:showLegendKey val="0"/>
          <c:showVal val="0"/>
          <c:showCatName val="0"/>
          <c:showSerName val="0"/>
          <c:showPercent val="0"/>
          <c:showBubbleSize val="0"/>
        </c:dLbls>
        <c:marker val="1"/>
        <c:smooth val="0"/>
        <c:axId val="3"/>
        <c:axId val="2"/>
      </c:lineChart>
      <c:catAx>
        <c:axId val="165501103"/>
        <c:scaling>
          <c:orientation val="minMax"/>
        </c:scaling>
        <c:delete val="0"/>
        <c:axPos val="b"/>
        <c:majorGridlines>
          <c:spPr>
            <a:ln>
              <a:noFill/>
            </a:ln>
          </c:spPr>
        </c:majorGridlines>
        <c:majorTickMark val="out"/>
        <c:minorTickMark val="none"/>
        <c:tickLblPos val="none"/>
        <c:spPr>
          <a:ln w="9525" algn="ctr">
            <a:solidFill>
              <a:schemeClr val="tx1"/>
            </a:solidFill>
            <a:prstDash val="solid"/>
          </a:ln>
        </c:spPr>
        <c:txPr>
          <a:bodyPr wrap="none"/>
          <a:lstStyle/>
          <a:p>
            <a:pPr>
              <a:defRPr kumimoji="1"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3176.3"/>
          <c:min val="0"/>
        </c:scaling>
        <c:delete val="0"/>
        <c:axPos val="l"/>
        <c:majorGridlines>
          <c:spPr>
            <a:ln>
              <a:noFill/>
            </a:ln>
          </c:spPr>
        </c:majorGridlines>
        <c:numFmt formatCode="#,##0;&quot;-&quot;#,##0" sourceLinked="0"/>
        <c:majorTickMark val="out"/>
        <c:minorTickMark val="none"/>
        <c:tickLblPos val="nextTo"/>
        <c:spPr>
          <a:ln w="9525" algn="ctr">
            <a:solidFill>
              <a:schemeClr val="tx1"/>
            </a:solidFill>
            <a:prstDash val="solid"/>
          </a:ln>
        </c:spPr>
        <c:txPr>
          <a:bodyPr wrap="none"/>
          <a:lstStyle/>
          <a:p>
            <a:pPr>
              <a:defRPr kumimoji="1" sz="1000" kern="1200">
                <a:solidFill>
                  <a:schemeClr val="tx1"/>
                </a:solidFill>
                <a:latin typeface="+mn-lt"/>
                <a:ea typeface="+mn-ea"/>
                <a:cs typeface="+mn-cs"/>
                <a:sym typeface="+mn-lt"/>
              </a:defRPr>
            </a:pPr>
            <a:endParaRPr lang="en-US"/>
          </a:p>
        </c:txPr>
        <c:crossAx val="165501103"/>
        <c:crosses val="min"/>
        <c:crossBetween val="between"/>
        <c:majorUnit val="500"/>
      </c:valAx>
      <c:valAx>
        <c:axId val="2"/>
        <c:scaling>
          <c:orientation val="minMax"/>
          <c:max val="15"/>
          <c:min val="-10"/>
        </c:scaling>
        <c:delete val="0"/>
        <c:axPos val="r"/>
        <c:majorGridlines>
          <c:spPr>
            <a:ln>
              <a:noFill/>
            </a:ln>
          </c:spPr>
        </c:majorGridlines>
        <c:numFmt formatCode="#,##0.0;&quot;-&quot;#,##0.0" sourceLinked="0"/>
        <c:majorTickMark val="out"/>
        <c:minorTickMark val="none"/>
        <c:tickLblPos val="nextTo"/>
        <c:spPr>
          <a:ln w="9525" algn="ctr">
            <a:solidFill>
              <a:schemeClr val="tx1"/>
            </a:solidFill>
            <a:prstDash val="solid"/>
          </a:ln>
        </c:spPr>
        <c:txPr>
          <a:bodyPr wrap="none"/>
          <a:lstStyle/>
          <a:p>
            <a:pPr>
              <a:defRPr kumimoji="1" sz="1000" kern="1200">
                <a:solidFill>
                  <a:schemeClr val="tx1"/>
                </a:solidFill>
                <a:latin typeface="+mn-lt"/>
                <a:ea typeface="+mn-ea"/>
                <a:cs typeface="+mn-cs"/>
                <a:sym typeface="+mn-lt"/>
              </a:defRPr>
            </a:pPr>
            <a:endParaRPr lang="en-US"/>
          </a:p>
        </c:txPr>
        <c:crossAx val="3"/>
        <c:crosses val="max"/>
        <c:crossBetween val="between"/>
        <c:majorUnit val="5"/>
      </c:valAx>
      <c:catAx>
        <c:axId val="3"/>
        <c:scaling>
          <c:orientation val="minMax"/>
        </c:scaling>
        <c:delete val="1"/>
        <c:axPos val="b"/>
        <c:majorTickMark val="out"/>
        <c:minorTickMark val="none"/>
        <c:tickLblPos val="nextTo"/>
        <c:crossAx val="2"/>
        <c:crosses val="min"/>
        <c:auto val="0"/>
        <c:lblAlgn val="ctr"/>
        <c:lblOffset val="100"/>
        <c:noMultiLvlLbl val="0"/>
      </c:catAx>
    </c:plotArea>
    <c:plotVisOnly val="0"/>
    <c:dispBlanksAs val="gap"/>
    <c:showDLblsOverMax val="1"/>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9000819000819003E-2"/>
          <c:y val="5.5160142348754451E-2"/>
          <c:w val="0.92035217035217032"/>
          <c:h val="0.88967971530249113"/>
        </c:manualLayout>
      </c:layout>
      <c:barChart>
        <c:barDir val="col"/>
        <c:grouping val="stacked"/>
        <c:varyColors val="0"/>
        <c:ser>
          <c:idx val="0"/>
          <c:order val="0"/>
          <c:spPr>
            <a:solidFill>
              <a:srgbClr val="80CCE8"/>
            </a:solidFill>
            <a:ln w="9525" algn="ctr">
              <a:solidFill>
                <a:srgbClr val="808080"/>
              </a:solidFill>
              <a:prstDash val="solid"/>
            </a:ln>
          </c:spPr>
          <c:invertIfNegative val="0"/>
          <c:dLbls>
            <c:dLbl>
              <c:idx val="0"/>
              <c:layout>
                <c:manualLayout>
                  <c:x val="0"/>
                  <c:y val="-0.13790035587188612"/>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2141-4D88-BA94-FCFB904BC8B4}"/>
                </c:ext>
              </c:extLst>
            </c:dLbl>
            <c:dLbl>
              <c:idx val="1"/>
              <c:layout>
                <c:manualLayout>
                  <c:x val="0"/>
                  <c:y val="-0.13879003558718861"/>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2141-4D88-BA94-FCFB904BC8B4}"/>
                </c:ext>
              </c:extLst>
            </c:dLbl>
            <c:dLbl>
              <c:idx val="2"/>
              <c:layout>
                <c:manualLayout>
                  <c:x val="0"/>
                  <c:y val="-0.14234875444839859"/>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2141-4D88-BA94-FCFB904BC8B4}"/>
                </c:ext>
              </c:extLst>
            </c:dLbl>
            <c:dLbl>
              <c:idx val="3"/>
              <c:layout>
                <c:manualLayout>
                  <c:x val="0"/>
                  <c:y val="-0.15658362989323843"/>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2141-4D88-BA94-FCFB904BC8B4}"/>
                </c:ext>
              </c:extLst>
            </c:dLbl>
            <c:dLbl>
              <c:idx val="4"/>
              <c:layout>
                <c:manualLayout>
                  <c:x val="0"/>
                  <c:y val="-0.1708185053380783"/>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2141-4D88-BA94-FCFB904BC8B4}"/>
                </c:ext>
              </c:extLst>
            </c:dLbl>
            <c:dLbl>
              <c:idx val="5"/>
              <c:layout>
                <c:manualLayout>
                  <c:x val="0"/>
                  <c:y val="-0.18594306049822065"/>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2141-4D88-BA94-FCFB904BC8B4}"/>
                </c:ext>
              </c:extLst>
            </c:dLbl>
            <c:dLbl>
              <c:idx val="6"/>
              <c:layout>
                <c:manualLayout>
                  <c:x val="0"/>
                  <c:y val="-0.20195729537366547"/>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2141-4D88-BA94-FCFB904BC8B4}"/>
                </c:ext>
              </c:extLst>
            </c:dLbl>
            <c:dLbl>
              <c:idx val="7"/>
              <c:layout>
                <c:manualLayout>
                  <c:x val="-3.2760032760032762E-3"/>
                  <c:y val="-0.24288256227758007"/>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2141-4D88-BA94-FCFB904BC8B4}"/>
                </c:ext>
              </c:extLst>
            </c:dLbl>
            <c:dLbl>
              <c:idx val="8"/>
              <c:layout>
                <c:manualLayout>
                  <c:x val="0"/>
                  <c:y val="-0.23843416370106763"/>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2141-4D88-BA94-FCFB904BC8B4}"/>
                </c:ext>
              </c:extLst>
            </c:dLbl>
            <c:dLbl>
              <c:idx val="9"/>
              <c:layout>
                <c:manualLayout>
                  <c:x val="4.5045045045045045E-3"/>
                  <c:y val="-0.25711743772241991"/>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2141-4D88-BA94-FCFB904BC8B4}"/>
                </c:ext>
              </c:extLst>
            </c:dLbl>
            <c:dLbl>
              <c:idx val="10"/>
              <c:layout>
                <c:manualLayout>
                  <c:x val="0"/>
                  <c:y val="-0.30338078291814946"/>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2141-4D88-BA94-FCFB904BC8B4}"/>
                </c:ext>
              </c:extLst>
            </c:dLbl>
            <c:dLbl>
              <c:idx val="11"/>
              <c:layout>
                <c:manualLayout>
                  <c:x val="-4.5045045045045045E-3"/>
                  <c:y val="-0.37544483985765126"/>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2141-4D88-BA94-FCFB904BC8B4}"/>
                </c:ext>
              </c:extLst>
            </c:dLbl>
            <c:dLbl>
              <c:idx val="12"/>
              <c:layout>
                <c:manualLayout>
                  <c:x val="0"/>
                  <c:y val="-0.31405693950177938"/>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2141-4D88-BA94-FCFB904BC8B4}"/>
                </c:ext>
              </c:extLst>
            </c:dLbl>
            <c:dLbl>
              <c:idx val="13"/>
              <c:layout>
                <c:manualLayout>
                  <c:x val="4.5045045045045045E-3"/>
                  <c:y val="-0.31494661921708184"/>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2141-4D88-BA94-FCFB904BC8B4}"/>
                </c:ext>
              </c:extLst>
            </c:dLbl>
            <c:dLbl>
              <c:idx val="14"/>
              <c:layout>
                <c:manualLayout>
                  <c:x val="7.1662571662571665E-3"/>
                  <c:y val="-0.33718861209964412"/>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2141-4D88-BA94-FCFB904BC8B4}"/>
                </c:ext>
              </c:extLst>
            </c:dLbl>
            <c:dLbl>
              <c:idx val="15"/>
              <c:layout>
                <c:manualLayout>
                  <c:x val="8.1900081900081901E-3"/>
                  <c:y val="-0.34252669039145905"/>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2141-4D88-BA94-FCFB904BC8B4}"/>
                </c:ext>
              </c:extLst>
            </c:dLbl>
            <c:dLbl>
              <c:idx val="16"/>
              <c:layout>
                <c:manualLayout>
                  <c:x val="0"/>
                  <c:y val="-0.40480427046263345"/>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2141-4D88-BA94-FCFB904BC8B4}"/>
                </c:ext>
              </c:extLst>
            </c:dLbl>
            <c:dLbl>
              <c:idx val="17"/>
              <c:layout>
                <c:manualLayout>
                  <c:x val="4.5045045045045045E-3"/>
                  <c:y val="-0.40925266903914592"/>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2141-4D88-BA94-FCFB904BC8B4}"/>
                </c:ext>
              </c:extLst>
            </c:dLbl>
            <c:dLbl>
              <c:idx val="18"/>
              <c:layout>
                <c:manualLayout>
                  <c:x val="6.9615069615069618E-3"/>
                  <c:y val="-0.41192170818505336"/>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2141-4D88-BA94-FCFB904BC8B4}"/>
                </c:ext>
              </c:extLst>
            </c:dLbl>
            <c:dLbl>
              <c:idx val="19"/>
              <c:layout>
                <c:manualLayout>
                  <c:x val="1.1466011466011465E-2"/>
                  <c:y val="-0.46085409252669041"/>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2141-4D88-BA94-FCFB904BC8B4}"/>
                </c:ext>
              </c:extLst>
            </c:dLbl>
            <c:dLbl>
              <c:idx val="20"/>
              <c:layout>
                <c:manualLayout>
                  <c:x val="0"/>
                  <c:y val="-0.40035587188612098"/>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4-2141-4D88-BA94-FCFB904BC8B4}"/>
                </c:ext>
              </c:extLst>
            </c:dLbl>
            <c:dLbl>
              <c:idx val="21"/>
              <c:layout>
                <c:manualLayout>
                  <c:x val="0"/>
                  <c:y val="-0.46263345195729538"/>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5-2141-4D88-BA94-FCFB904BC8B4}"/>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Sheet1!$A$1:$V$1</c:f>
              <c:numCache>
                <c:formatCode>General</c:formatCode>
                <c:ptCount val="22"/>
                <c:pt idx="0">
                  <c:v>451.089</c:v>
                </c:pt>
                <c:pt idx="1">
                  <c:v>459.49099999999999</c:v>
                </c:pt>
                <c:pt idx="2">
                  <c:v>479.24799999999999</c:v>
                </c:pt>
                <c:pt idx="3">
                  <c:v>556.31600000000003</c:v>
                </c:pt>
                <c:pt idx="4">
                  <c:v>638.78700000000003</c:v>
                </c:pt>
                <c:pt idx="5">
                  <c:v>726.91700000000003</c:v>
                </c:pt>
                <c:pt idx="6">
                  <c:v>814.35299999999995</c:v>
                </c:pt>
                <c:pt idx="7">
                  <c:v>1046.9000000000001</c:v>
                </c:pt>
                <c:pt idx="8">
                  <c:v>1019.51</c:v>
                </c:pt>
                <c:pt idx="9">
                  <c:v>1121.25</c:v>
                </c:pt>
                <c:pt idx="10">
                  <c:v>1384.17</c:v>
                </c:pt>
                <c:pt idx="11">
                  <c:v>1458.11</c:v>
                </c:pt>
                <c:pt idx="12">
                  <c:v>1443.88</c:v>
                </c:pt>
                <c:pt idx="13">
                  <c:v>1449.61</c:v>
                </c:pt>
                <c:pt idx="14">
                  <c:v>1573.89</c:v>
                </c:pt>
                <c:pt idx="15">
                  <c:v>1605.61</c:v>
                </c:pt>
                <c:pt idx="16">
                  <c:v>1732.55</c:v>
                </c:pt>
                <c:pt idx="17">
                  <c:v>1980.67</c:v>
                </c:pt>
                <c:pt idx="18">
                  <c:v>1998.26</c:v>
                </c:pt>
                <c:pt idx="19">
                  <c:v>2072.25</c:v>
                </c:pt>
                <c:pt idx="20">
                  <c:v>1933.1</c:v>
                </c:pt>
                <c:pt idx="21">
                  <c:v>2279.5100000000002</c:v>
                </c:pt>
              </c:numCache>
            </c:numRef>
          </c:val>
          <c:extLst>
            <c:ext xmlns:c16="http://schemas.microsoft.com/office/drawing/2014/chart" uri="{C3380CC4-5D6E-409C-BE32-E72D297353CC}">
              <c16:uniqueId val="{00000016-2141-4D88-BA94-FCFB904BC8B4}"/>
            </c:ext>
          </c:extLst>
        </c:ser>
        <c:dLbls>
          <c:showLegendKey val="0"/>
          <c:showVal val="0"/>
          <c:showCatName val="0"/>
          <c:showSerName val="0"/>
          <c:showPercent val="0"/>
          <c:showBubbleSize val="0"/>
        </c:dLbls>
        <c:gapWidth val="60"/>
        <c:overlap val="100"/>
        <c:axId val="822170671"/>
        <c:axId val="1"/>
      </c:barChart>
      <c:catAx>
        <c:axId val="822170671"/>
        <c:scaling>
          <c:orientation val="minMax"/>
        </c:scaling>
        <c:delete val="0"/>
        <c:axPos val="b"/>
        <c:majorGridlines>
          <c:spPr>
            <a:ln>
              <a:noFill/>
            </a:ln>
          </c:spPr>
        </c:majorGridlines>
        <c:majorTickMark val="out"/>
        <c:minorTickMark val="none"/>
        <c:tickLblPos val="none"/>
        <c:spPr>
          <a:ln w="9525" algn="ctr">
            <a:solidFill>
              <a:schemeClr val="tx1"/>
            </a:solidFill>
            <a:prstDash val="solid"/>
          </a:ln>
        </c:spPr>
        <c:txPr>
          <a:bodyPr wrap="none"/>
          <a:lstStyle/>
          <a:p>
            <a:pPr>
              <a:defRPr kumimoji="1"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2500"/>
          <c:min val="0"/>
        </c:scaling>
        <c:delete val="0"/>
        <c:axPos val="l"/>
        <c:majorGridlines>
          <c:spPr>
            <a:ln>
              <a:noFill/>
            </a:ln>
          </c:spPr>
        </c:majorGridlines>
        <c:numFmt formatCode="#,##0;&quot;-&quot;#,##0" sourceLinked="0"/>
        <c:majorTickMark val="out"/>
        <c:minorTickMark val="none"/>
        <c:tickLblPos val="nextTo"/>
        <c:spPr>
          <a:ln w="9525" algn="ctr">
            <a:solidFill>
              <a:schemeClr val="tx1"/>
            </a:solidFill>
            <a:prstDash val="solid"/>
          </a:ln>
        </c:spPr>
        <c:txPr>
          <a:bodyPr wrap="none"/>
          <a:lstStyle/>
          <a:p>
            <a:pPr>
              <a:defRPr kumimoji="1" sz="1000" kern="1200">
                <a:solidFill>
                  <a:schemeClr val="tx1"/>
                </a:solidFill>
                <a:latin typeface="+mn-lt"/>
                <a:ea typeface="+mn-ea"/>
                <a:cs typeface="+mn-cs"/>
                <a:sym typeface="+mn-lt"/>
              </a:defRPr>
            </a:pPr>
            <a:endParaRPr lang="en-US"/>
          </a:p>
        </c:txPr>
        <c:crossAx val="822170671"/>
        <c:crosses val="min"/>
        <c:crossBetween val="between"/>
        <c:majorUnit val="500"/>
      </c:valAx>
    </c:plotArea>
    <c:plotVisOnly val="0"/>
    <c:dispBlanksAs val="gap"/>
    <c:showDLblsOverMax val="1"/>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4000641642605062E-2"/>
          <c:y val="2.8317836010143701E-2"/>
          <c:w val="0.87905036894449795"/>
          <c:h val="0.94547759932375319"/>
        </c:manualLayout>
      </c:layout>
      <c:lineChart>
        <c:grouping val="standard"/>
        <c:varyColors val="0"/>
        <c:ser>
          <c:idx val="0"/>
          <c:order val="0"/>
          <c:spPr>
            <a:ln w="9525" algn="ctr">
              <a:solidFill>
                <a:srgbClr val="3399CC"/>
              </a:solidFill>
              <a:prstDash val="solid"/>
            </a:ln>
          </c:spPr>
          <c:marker>
            <c:symbol val="circle"/>
            <c:size val="6"/>
            <c:spPr>
              <a:solidFill>
                <a:srgbClr val="3399CC"/>
              </a:solidFill>
              <a:ln w="9525" algn="ctr">
                <a:solidFill>
                  <a:srgbClr val="3399CC"/>
                </a:solidFill>
                <a:prstDash val="solid"/>
              </a:ln>
            </c:spPr>
          </c:marker>
          <c:dLbls>
            <c:dLbl>
              <c:idx val="1"/>
              <c:layout>
                <c:manualLayout>
                  <c:x val="0"/>
                  <c:y val="-4.5646661031276417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6E9C-47CB-96FD-F6DD4BEDEA7E}"/>
                </c:ext>
              </c:extLst>
            </c:dLbl>
            <c:dLbl>
              <c:idx val="2"/>
              <c:layout>
                <c:manualLayout>
                  <c:x val="0"/>
                  <c:y val="-4.5646661031276417E-2"/>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6E9C-47CB-96FD-F6DD4BEDEA7E}"/>
                </c:ext>
              </c:extLst>
            </c:dLbl>
            <c:dLbl>
              <c:idx val="3"/>
              <c:layout>
                <c:manualLayout>
                  <c:x val="0"/>
                  <c:y val="-4.5646661031276417E-2"/>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6E9C-47CB-96FD-F6DD4BEDEA7E}"/>
                </c:ext>
              </c:extLst>
            </c:dLbl>
            <c:dLbl>
              <c:idx val="4"/>
              <c:layout>
                <c:manualLayout>
                  <c:x val="0"/>
                  <c:y val="-4.5646661031276417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6E9C-47CB-96FD-F6DD4BEDEA7E}"/>
                </c:ext>
              </c:extLst>
            </c:dLbl>
            <c:dLbl>
              <c:idx val="6"/>
              <c:layout>
                <c:manualLayout>
                  <c:x val="0"/>
                  <c:y val="-4.5646661031276417E-2"/>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6E9C-47CB-96FD-F6DD4BEDEA7E}"/>
                </c:ext>
              </c:extLst>
            </c:dLbl>
            <c:dLbl>
              <c:idx val="9"/>
              <c:layout>
                <c:manualLayout>
                  <c:x val="0"/>
                  <c:y val="-4.5646661031276417E-2"/>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6E9C-47CB-96FD-F6DD4BEDEA7E}"/>
                </c:ext>
              </c:extLst>
            </c:dLbl>
            <c:dLbl>
              <c:idx val="12"/>
              <c:layout>
                <c:manualLayout>
                  <c:x val="0"/>
                  <c:y val="-4.5646661031276417E-2"/>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6E9C-47CB-96FD-F6DD4BEDEA7E}"/>
                </c:ext>
              </c:extLst>
            </c:dLbl>
            <c:dLbl>
              <c:idx val="13"/>
              <c:layout>
                <c:manualLayout>
                  <c:x val="0"/>
                  <c:y val="-4.5646661031276417E-2"/>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6E9C-47CB-96FD-F6DD4BEDEA7E}"/>
                </c:ext>
              </c:extLst>
            </c:dLbl>
            <c:dLbl>
              <c:idx val="15"/>
              <c:layout>
                <c:manualLayout>
                  <c:x val="0"/>
                  <c:y val="-4.5646661031276417E-2"/>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6E9C-47CB-96FD-F6DD4BEDEA7E}"/>
                </c:ext>
              </c:extLst>
            </c:dLbl>
            <c:dLbl>
              <c:idx val="16"/>
              <c:layout>
                <c:manualLayout>
                  <c:x val="0"/>
                  <c:y val="-4.5646661031276417E-2"/>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6E9C-47CB-96FD-F6DD4BEDEA7E}"/>
                </c:ext>
              </c:extLst>
            </c:dLbl>
            <c:dLbl>
              <c:idx val="17"/>
              <c:layout>
                <c:manualLayout>
                  <c:x val="0"/>
                  <c:y val="-4.5646661031276417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6E9C-47CB-96FD-F6DD4BEDEA7E}"/>
                </c:ext>
              </c:extLst>
            </c:dLbl>
            <c:dLbl>
              <c:idx val="20"/>
              <c:layout>
                <c:manualLayout>
                  <c:x val="0"/>
                  <c:y val="-4.5646661031276417E-2"/>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6E9C-47CB-96FD-F6DD4BEDEA7E}"/>
                </c:ext>
              </c:extLst>
            </c:dLbl>
            <c:dLbl>
              <c:idx val="22"/>
              <c:layout>
                <c:manualLayout>
                  <c:x val="0"/>
                  <c:y val="-4.5646661031276417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6E9C-47CB-96FD-F6DD4BEDEA7E}"/>
                </c:ext>
              </c:extLst>
            </c:dLbl>
            <c:dLbl>
              <c:idx val="24"/>
              <c:layout>
                <c:manualLayout>
                  <c:x val="0"/>
                  <c:y val="-4.5646661031276417E-2"/>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6E9C-47CB-96FD-F6DD4BEDEA7E}"/>
                </c:ext>
              </c:extLst>
            </c:dLbl>
            <c:dLbl>
              <c:idx val="25"/>
              <c:layout>
                <c:manualLayout>
                  <c:x val="0"/>
                  <c:y val="-4.5646661031276417E-2"/>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6E9C-47CB-96FD-F6DD4BEDEA7E}"/>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Sheet1!$A$1:$Z$1</c:f>
              <c:numCache>
                <c:formatCode>General</c:formatCode>
                <c:ptCount val="26"/>
                <c:pt idx="0">
                  <c:v>3.831</c:v>
                </c:pt>
                <c:pt idx="1">
                  <c:v>4.3109999999999999</c:v>
                </c:pt>
                <c:pt idx="2">
                  <c:v>3.9809999999999999</c:v>
                </c:pt>
                <c:pt idx="3">
                  <c:v>3.8639999999999999</c:v>
                </c:pt>
                <c:pt idx="4">
                  <c:v>3.8239999999999998</c:v>
                </c:pt>
                <c:pt idx="5">
                  <c:v>4.4039999999999999</c:v>
                </c:pt>
                <c:pt idx="6">
                  <c:v>6.6970000000000001</c:v>
                </c:pt>
                <c:pt idx="7">
                  <c:v>6.2039999999999997</c:v>
                </c:pt>
                <c:pt idx="8">
                  <c:v>9.0890000000000004</c:v>
                </c:pt>
                <c:pt idx="9">
                  <c:v>12.314</c:v>
                </c:pt>
                <c:pt idx="10">
                  <c:v>10.528</c:v>
                </c:pt>
                <c:pt idx="11">
                  <c:v>9.5</c:v>
                </c:pt>
                <c:pt idx="12">
                  <c:v>10</c:v>
                </c:pt>
                <c:pt idx="13">
                  <c:v>9.4</c:v>
                </c:pt>
                <c:pt idx="14">
                  <c:v>5.8</c:v>
                </c:pt>
                <c:pt idx="15">
                  <c:v>4.9000000000000004</c:v>
                </c:pt>
                <c:pt idx="16">
                  <c:v>4.5</c:v>
                </c:pt>
                <c:pt idx="17">
                  <c:v>3.6019999999999999</c:v>
                </c:pt>
                <c:pt idx="18">
                  <c:v>3.4279999999999999</c:v>
                </c:pt>
                <c:pt idx="19">
                  <c:v>4.7619999999999996</c:v>
                </c:pt>
                <c:pt idx="20">
                  <c:v>6.1749999999999998</c:v>
                </c:pt>
                <c:pt idx="21">
                  <c:v>5.5069999999999997</c:v>
                </c:pt>
                <c:pt idx="22">
                  <c:v>6.8879999999999999</c:v>
                </c:pt>
                <c:pt idx="23">
                  <c:v>5.141</c:v>
                </c:pt>
                <c:pt idx="24">
                  <c:v>4.3570000000000002</c:v>
                </c:pt>
                <c:pt idx="25">
                  <c:v>4.1319999999999997</c:v>
                </c:pt>
              </c:numCache>
            </c:numRef>
          </c:val>
          <c:smooth val="0"/>
          <c:extLst>
            <c:ext xmlns:c16="http://schemas.microsoft.com/office/drawing/2014/chart" uri="{C3380CC4-5D6E-409C-BE32-E72D297353CC}">
              <c16:uniqueId val="{0000000F-6E9C-47CB-96FD-F6DD4BEDEA7E}"/>
            </c:ext>
          </c:extLst>
        </c:ser>
        <c:dLbls>
          <c:showLegendKey val="0"/>
          <c:showVal val="0"/>
          <c:showCatName val="0"/>
          <c:showSerName val="0"/>
          <c:showPercent val="0"/>
          <c:showBubbleSize val="0"/>
        </c:dLbls>
        <c:marker val="1"/>
        <c:smooth val="0"/>
        <c:axId val="2115223887"/>
        <c:axId val="1"/>
      </c:lineChart>
      <c:catAx>
        <c:axId val="2115223887"/>
        <c:scaling>
          <c:orientation val="minMax"/>
        </c:scaling>
        <c:delete val="0"/>
        <c:axPos val="b"/>
        <c:majorGridlines>
          <c:spPr>
            <a:ln>
              <a:noFill/>
            </a:ln>
          </c:spPr>
        </c:majorGridlines>
        <c:majorTickMark val="out"/>
        <c:minorTickMark val="none"/>
        <c:tickLblPos val="none"/>
        <c:spPr>
          <a:ln w="9525" algn="ctr">
            <a:solidFill>
              <a:schemeClr val="tx1"/>
            </a:solidFill>
            <a:prstDash val="solid"/>
          </a:ln>
        </c:spPr>
        <c:txPr>
          <a:bodyPr wrap="none"/>
          <a:lstStyle/>
          <a:p>
            <a:pPr>
              <a:defRPr kumimoji="1" sz="1000" kern="1200">
                <a:latin typeface="+mn-lt"/>
                <a:ea typeface="+mn-ea"/>
                <a:cs typeface="+mn-cs"/>
                <a:sym typeface="+mn-lt"/>
              </a:defRPr>
            </a:pPr>
            <a:endParaRPr lang="en-US"/>
          </a:p>
        </c:txPr>
        <c:crossAx val="1"/>
        <c:crossesAt val="0"/>
        <c:auto val="0"/>
        <c:lblAlgn val="ctr"/>
        <c:lblOffset val="100"/>
        <c:noMultiLvlLbl val="0"/>
      </c:catAx>
      <c:valAx>
        <c:axId val="1"/>
        <c:scaling>
          <c:orientation val="minMax"/>
          <c:max val="13"/>
          <c:min val="-2"/>
        </c:scaling>
        <c:delete val="0"/>
        <c:axPos val="l"/>
        <c:majorGridlines>
          <c:spPr>
            <a:ln>
              <a:noFill/>
            </a:ln>
          </c:spPr>
        </c:majorGridlines>
        <c:numFmt formatCode="#,##0.0;&quot;-&quot;#,##0.0" sourceLinked="0"/>
        <c:majorTickMark val="out"/>
        <c:minorTickMark val="none"/>
        <c:tickLblPos val="nextTo"/>
        <c:spPr>
          <a:ln w="9525" algn="ctr">
            <a:solidFill>
              <a:schemeClr val="tx1"/>
            </a:solidFill>
            <a:prstDash val="solid"/>
          </a:ln>
        </c:spPr>
        <c:txPr>
          <a:bodyPr wrap="none"/>
          <a:lstStyle/>
          <a:p>
            <a:pPr>
              <a:defRPr kumimoji="1" sz="1000" kern="1200">
                <a:solidFill>
                  <a:schemeClr val="tx1"/>
                </a:solidFill>
                <a:latin typeface="+mn-lt"/>
                <a:ea typeface="+mn-ea"/>
                <a:cs typeface="+mn-cs"/>
                <a:sym typeface="+mn-lt"/>
              </a:defRPr>
            </a:pPr>
            <a:endParaRPr lang="en-US"/>
          </a:p>
        </c:txPr>
        <c:crossAx val="2115223887"/>
        <c:crosses val="min"/>
        <c:crossBetween val="midCat"/>
        <c:majorUnit val="1"/>
      </c:valAx>
    </c:plotArea>
    <c:plotVisOnly val="0"/>
    <c:dispBlanksAs val="gap"/>
    <c:showDLblsOverMax val="1"/>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1107491856677524E-2"/>
          <c:y val="2.6260059296908091E-2"/>
          <c:w val="0.89153094462540716"/>
          <c:h val="0.94747988140618378"/>
        </c:manualLayout>
      </c:layout>
      <c:lineChart>
        <c:grouping val="standard"/>
        <c:varyColors val="0"/>
        <c:ser>
          <c:idx val="0"/>
          <c:order val="0"/>
          <c:spPr>
            <a:ln w="9525" algn="ctr">
              <a:solidFill>
                <a:srgbClr val="3399CC"/>
              </a:solidFill>
              <a:prstDash val="solid"/>
            </a:ln>
          </c:spPr>
          <c:marker>
            <c:symbol val="circle"/>
            <c:size val="6"/>
            <c:spPr>
              <a:solidFill>
                <a:srgbClr val="3399CC"/>
              </a:solidFill>
              <a:ln w="9525" algn="ctr">
                <a:solidFill>
                  <a:srgbClr val="3399CC"/>
                </a:solidFill>
                <a:prstDash val="solid"/>
              </a:ln>
            </c:spPr>
          </c:marker>
          <c:dLbls>
            <c:dLbl>
              <c:idx val="0"/>
              <c:layout>
                <c:manualLayout>
                  <c:x val="2.8013029315960912E-2"/>
                  <c:y val="4.5743329097839895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ECF0-4436-8523-8BA34AD79BAE}"/>
                </c:ext>
              </c:extLst>
            </c:dLbl>
            <c:dLbl>
              <c:idx val="1"/>
              <c:layout>
                <c:manualLayout>
                  <c:x val="0"/>
                  <c:y val="4.5743329097839895E-2"/>
                </c:manualLayout>
              </c:layout>
              <c:numFmt formatCode="#,##0.0;&quot;-&quot;#,##0.0" sourceLinked="0"/>
              <c:spPr>
                <a:noFill/>
                <a:ln>
                  <a:noFill/>
                </a:ln>
              </c:spPr>
              <c:txPr>
                <a:bodyPr wrap="none"/>
                <a:lstStyle/>
                <a:p>
                  <a:pPr>
                    <a:defRPr kumimoji="1" sz="1000" kern="1200">
                      <a:solidFill>
                        <a:srgbClr val="000000"/>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ECF0-4436-8523-8BA34AD79BAE}"/>
                </c:ext>
              </c:extLst>
            </c:dLbl>
            <c:dLbl>
              <c:idx val="2"/>
              <c:layout>
                <c:manualLayout>
                  <c:x val="-1.4983713355048859E-2"/>
                  <c:y val="-4.7861075815332485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ECF0-4436-8523-8BA34AD79BAE}"/>
                </c:ext>
              </c:extLst>
            </c:dLbl>
            <c:dLbl>
              <c:idx val="3"/>
              <c:layout>
                <c:manualLayout>
                  <c:x val="0"/>
                  <c:y val="-4.5743329097839895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ECF0-4436-8523-8BA34AD79BAE}"/>
                </c:ext>
              </c:extLst>
            </c:dLbl>
            <c:dLbl>
              <c:idx val="4"/>
              <c:layout>
                <c:manualLayout>
                  <c:x val="0"/>
                  <c:y val="4.5743329097839895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ECF0-4436-8523-8BA34AD79BAE}"/>
                </c:ext>
              </c:extLst>
            </c:dLbl>
            <c:dLbl>
              <c:idx val="5"/>
              <c:layout>
                <c:manualLayout>
                  <c:x val="0"/>
                  <c:y val="-4.5743329097839895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ECF0-4436-8523-8BA34AD79BAE}"/>
                </c:ext>
              </c:extLst>
            </c:dLbl>
            <c:dLbl>
              <c:idx val="9"/>
              <c:layout>
                <c:manualLayout>
                  <c:x val="0"/>
                  <c:y val="4.5743329097839895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ECF0-4436-8523-8BA34AD79BAE}"/>
                </c:ext>
              </c:extLst>
            </c:dLbl>
            <c:dLbl>
              <c:idx val="10"/>
              <c:layout>
                <c:manualLayout>
                  <c:x val="0"/>
                  <c:y val="-4.5743329097839895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ECF0-4436-8523-8BA34AD79BAE}"/>
                </c:ext>
              </c:extLst>
            </c:dLbl>
            <c:dLbl>
              <c:idx val="11"/>
              <c:layout>
                <c:manualLayout>
                  <c:x val="0"/>
                  <c:y val="4.5743329097839895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ECF0-4436-8523-8BA34AD79BAE}"/>
                </c:ext>
              </c:extLst>
            </c:dLbl>
            <c:dLbl>
              <c:idx val="12"/>
              <c:layout>
                <c:manualLayout>
                  <c:x val="0"/>
                  <c:y val="-4.5743329097839895E-2"/>
                </c:manualLayout>
              </c:layout>
              <c:numFmt formatCode="#,##0.0;&quot;-&quot;#,##0.0" sourceLinked="0"/>
              <c:spPr>
                <a:noFill/>
                <a:ln>
                  <a:noFill/>
                </a:ln>
              </c:spPr>
              <c:txPr>
                <a:bodyPr wrap="none"/>
                <a:lstStyle/>
                <a:p>
                  <a:pPr>
                    <a:defRPr kumimoji="1" sz="1000" kern="1200">
                      <a:solidFill>
                        <a:srgbClr val="000000"/>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ECF0-4436-8523-8BA34AD79BAE}"/>
                </c:ext>
              </c:extLst>
            </c:dLbl>
            <c:dLbl>
              <c:idx val="13"/>
              <c:layout>
                <c:manualLayout>
                  <c:x val="0"/>
                  <c:y val="-4.5743329097839895E-2"/>
                </c:manualLayout>
              </c:layout>
              <c:numFmt formatCode="#,##0.0;&quot;-&quot;#,##0.0" sourceLinked="0"/>
              <c:spPr>
                <a:noFill/>
                <a:ln>
                  <a:noFill/>
                </a:ln>
              </c:spPr>
              <c:txPr>
                <a:bodyPr wrap="none"/>
                <a:lstStyle/>
                <a:p>
                  <a:pPr>
                    <a:defRPr kumimoji="1" sz="1000" kern="1200">
                      <a:solidFill>
                        <a:srgbClr val="000000"/>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ECF0-4436-8523-8BA34AD79BAE}"/>
                </c:ext>
              </c:extLst>
            </c:dLbl>
            <c:dLbl>
              <c:idx val="14"/>
              <c:layout>
                <c:manualLayout>
                  <c:x val="0"/>
                  <c:y val="-4.5743329097839895E-2"/>
                </c:manualLayout>
              </c:layout>
              <c:numFmt formatCode="#,##0.0;&quot;-&quot;#,##0.0" sourceLinked="0"/>
              <c:spPr>
                <a:noFill/>
                <a:ln>
                  <a:noFill/>
                </a:ln>
              </c:spPr>
              <c:txPr>
                <a:bodyPr wrap="none"/>
                <a:lstStyle/>
                <a:p>
                  <a:pPr>
                    <a:defRPr kumimoji="1" sz="1000" kern="1200">
                      <a:solidFill>
                        <a:srgbClr val="000000"/>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ECF0-4436-8523-8BA34AD79BAE}"/>
                </c:ext>
              </c:extLst>
            </c:dLbl>
            <c:dLbl>
              <c:idx val="15"/>
              <c:layout>
                <c:manualLayout>
                  <c:x val="0"/>
                  <c:y val="-4.5743329097839895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ECF0-4436-8523-8BA34AD79BAE}"/>
                </c:ext>
              </c:extLst>
            </c:dLbl>
            <c:dLbl>
              <c:idx val="17"/>
              <c:layout>
                <c:manualLayout>
                  <c:x val="1.726384364820847E-2"/>
                  <c:y val="-5.7602710715798387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ECF0-4436-8523-8BA34AD79BAE}"/>
                </c:ext>
              </c:extLst>
            </c:dLbl>
            <c:dLbl>
              <c:idx val="18"/>
              <c:layout>
                <c:manualLayout>
                  <c:x val="0"/>
                  <c:y val="4.5743329097839895E-2"/>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ECF0-4436-8523-8BA34AD79BAE}"/>
                </c:ext>
              </c:extLst>
            </c:dLbl>
            <c:dLbl>
              <c:idx val="19"/>
              <c:layout>
                <c:manualLayout>
                  <c:x val="0"/>
                  <c:y val="-4.5743329097839895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ECF0-4436-8523-8BA34AD79BAE}"/>
                </c:ext>
              </c:extLst>
            </c:dLbl>
            <c:dLbl>
              <c:idx val="20"/>
              <c:layout>
                <c:manualLayout>
                  <c:x val="0"/>
                  <c:y val="4.5743329097839895E-2"/>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ECF0-4436-8523-8BA34AD79BAE}"/>
                </c:ext>
              </c:extLst>
            </c:dLbl>
            <c:dLbl>
              <c:idx val="21"/>
              <c:layout>
                <c:manualLayout>
                  <c:x val="0"/>
                  <c:y val="-4.5743329097839895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ECF0-4436-8523-8BA34AD79BAE}"/>
                </c:ext>
              </c:extLst>
            </c:dLbl>
            <c:dLbl>
              <c:idx val="22"/>
              <c:layout>
                <c:manualLayout>
                  <c:x val="0"/>
                  <c:y val="4.5743329097839895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ECF0-4436-8523-8BA34AD79BAE}"/>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Sheet1!$A$1:$W$1</c:f>
              <c:numCache>
                <c:formatCode>General</c:formatCode>
                <c:ptCount val="23"/>
                <c:pt idx="0">
                  <c:v>2.4043416666666668</c:v>
                </c:pt>
                <c:pt idx="1">
                  <c:v>2.5904916666666664</c:v>
                </c:pt>
                <c:pt idx="2">
                  <c:v>2.5684166666666668</c:v>
                </c:pt>
                <c:pt idx="3">
                  <c:v>2.4899916666666662</c:v>
                </c:pt>
                <c:pt idx="4">
                  <c:v>2.3820333333333337</c:v>
                </c:pt>
                <c:pt idx="5">
                  <c:v>2.5139250000000004</c:v>
                </c:pt>
                <c:pt idx="6">
                  <c:v>2.5716749999999999</c:v>
                </c:pt>
                <c:pt idx="7">
                  <c:v>2.8659833333333338</c:v>
                </c:pt>
                <c:pt idx="8">
                  <c:v>2.3679250000000001</c:v>
                </c:pt>
                <c:pt idx="9">
                  <c:v>1.9402333333333335</c:v>
                </c:pt>
                <c:pt idx="10">
                  <c:v>1.9117166666666667</c:v>
                </c:pt>
                <c:pt idx="11">
                  <c:v>1.7025083333333335</c:v>
                </c:pt>
                <c:pt idx="12">
                  <c:v>1.5033166666666666</c:v>
                </c:pt>
                <c:pt idx="13">
                  <c:v>1.6683083333333331</c:v>
                </c:pt>
                <c:pt idx="14">
                  <c:v>1.742658333333333</c:v>
                </c:pt>
                <c:pt idx="15">
                  <c:v>1.8842666666666668</c:v>
                </c:pt>
                <c:pt idx="16">
                  <c:v>1.6221499999999998</c:v>
                </c:pt>
                <c:pt idx="17">
                  <c:v>1.7239416666666667</c:v>
                </c:pt>
                <c:pt idx="18">
                  <c:v>1.6128916666666664</c:v>
                </c:pt>
                <c:pt idx="19">
                  <c:v>1.5494583333333336</c:v>
                </c:pt>
                <c:pt idx="20">
                  <c:v>1.4356666666666669</c:v>
                </c:pt>
                <c:pt idx="21">
                  <c:v>1.4937166666666666</c:v>
                </c:pt>
                <c:pt idx="22">
                  <c:v>1.6738166666666665</c:v>
                </c:pt>
              </c:numCache>
            </c:numRef>
          </c:val>
          <c:smooth val="0"/>
          <c:extLst>
            <c:ext xmlns:c16="http://schemas.microsoft.com/office/drawing/2014/chart" uri="{C3380CC4-5D6E-409C-BE32-E72D297353CC}">
              <c16:uniqueId val="{00000013-ECF0-4436-8523-8BA34AD79BAE}"/>
            </c:ext>
          </c:extLst>
        </c:ser>
        <c:dLbls>
          <c:showLegendKey val="0"/>
          <c:showVal val="0"/>
          <c:showCatName val="0"/>
          <c:showSerName val="0"/>
          <c:showPercent val="0"/>
          <c:showBubbleSize val="0"/>
        </c:dLbls>
        <c:marker val="1"/>
        <c:smooth val="0"/>
        <c:axId val="1335842672"/>
        <c:axId val="1"/>
      </c:lineChart>
      <c:catAx>
        <c:axId val="1335842672"/>
        <c:scaling>
          <c:orientation val="minMax"/>
        </c:scaling>
        <c:delete val="0"/>
        <c:axPos val="b"/>
        <c:majorGridlines>
          <c:spPr>
            <a:ln>
              <a:noFill/>
            </a:ln>
          </c:spPr>
        </c:majorGridlines>
        <c:majorTickMark val="out"/>
        <c:minorTickMark val="none"/>
        <c:tickLblPos val="none"/>
        <c:spPr>
          <a:ln w="9525" algn="ctr">
            <a:solidFill>
              <a:schemeClr val="tx1"/>
            </a:solidFill>
            <a:prstDash val="solid"/>
          </a:ln>
        </c:spPr>
        <c:txPr>
          <a:bodyPr wrap="none"/>
          <a:lstStyle/>
          <a:p>
            <a:pPr>
              <a:defRPr kumimoji="1"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3.4000000000000004"/>
          <c:min val="0"/>
        </c:scaling>
        <c:delete val="0"/>
        <c:axPos val="l"/>
        <c:majorGridlines>
          <c:spPr>
            <a:ln>
              <a:noFill/>
            </a:ln>
          </c:spPr>
        </c:majorGridlines>
        <c:numFmt formatCode="#,##0.0;&quot;-&quot;#,##0.0" sourceLinked="0"/>
        <c:majorTickMark val="out"/>
        <c:minorTickMark val="none"/>
        <c:tickLblPos val="nextTo"/>
        <c:spPr>
          <a:ln w="9525" algn="ctr">
            <a:solidFill>
              <a:schemeClr val="tx1"/>
            </a:solidFill>
            <a:prstDash val="solid"/>
          </a:ln>
        </c:spPr>
        <c:txPr>
          <a:bodyPr wrap="none"/>
          <a:lstStyle/>
          <a:p>
            <a:pPr>
              <a:defRPr kumimoji="1" sz="1000" kern="1200">
                <a:solidFill>
                  <a:schemeClr val="tx1"/>
                </a:solidFill>
                <a:latin typeface="+mn-lt"/>
                <a:ea typeface="+mn-ea"/>
                <a:cs typeface="+mn-cs"/>
                <a:sym typeface="+mn-lt"/>
              </a:defRPr>
            </a:pPr>
            <a:endParaRPr lang="en-US"/>
          </a:p>
        </c:txPr>
        <c:crossAx val="1335842672"/>
        <c:crosses val="min"/>
        <c:crossBetween val="midCat"/>
        <c:majorUnit val="0.2"/>
      </c:valAx>
    </c:plotArea>
    <c:plotVisOnly val="0"/>
    <c:dispBlanksAs val="gap"/>
    <c:showDLblsOverMax val="1"/>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1221406991799741E-2"/>
          <c:y val="6.5957446808510636E-2"/>
          <c:w val="0.93979283556322835"/>
          <c:h val="0.86808510638297876"/>
        </c:manualLayout>
      </c:layout>
      <c:lineChart>
        <c:grouping val="standard"/>
        <c:varyColors val="0"/>
        <c:ser>
          <c:idx val="0"/>
          <c:order val="0"/>
          <c:spPr>
            <a:ln w="9525" algn="ctr">
              <a:solidFill>
                <a:srgbClr val="1F497D"/>
              </a:solidFill>
              <a:prstDash val="solid"/>
            </a:ln>
          </c:spPr>
          <c:marker>
            <c:symbol val="circle"/>
            <c:size val="6"/>
            <c:spPr>
              <a:solidFill>
                <a:srgbClr val="1F497D"/>
              </a:solidFill>
              <a:ln w="9525" algn="ctr">
                <a:solidFill>
                  <a:srgbClr val="1F497D"/>
                </a:solidFill>
                <a:prstDash val="solid"/>
              </a:ln>
            </c:spPr>
          </c:marker>
          <c:dLbls>
            <c:dLbl>
              <c:idx val="0"/>
              <c:layout>
                <c:manualLayout>
                  <c:x val="0"/>
                  <c:y val="-0.1148936170212766"/>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10DE-431B-9327-FBDF1E59CA43}"/>
                </c:ext>
              </c:extLst>
            </c:dLbl>
            <c:dLbl>
              <c:idx val="1"/>
              <c:layout>
                <c:manualLayout>
                  <c:x val="0"/>
                  <c:y val="-0.1148936170212766"/>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10DE-431B-9327-FBDF1E59CA43}"/>
                </c:ext>
              </c:extLst>
            </c:dLbl>
            <c:dLbl>
              <c:idx val="2"/>
              <c:layout>
                <c:manualLayout>
                  <c:x val="0"/>
                  <c:y val="-0.1148936170212766"/>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10DE-431B-9327-FBDF1E59CA43}"/>
                </c:ext>
              </c:extLst>
            </c:dLbl>
            <c:dLbl>
              <c:idx val="3"/>
              <c:layout>
                <c:manualLayout>
                  <c:x val="0"/>
                  <c:y val="-0.1148936170212766"/>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10DE-431B-9327-FBDF1E59CA43}"/>
                </c:ext>
              </c:extLst>
            </c:dLbl>
            <c:dLbl>
              <c:idx val="4"/>
              <c:layout>
                <c:manualLayout>
                  <c:x val="0"/>
                  <c:y val="-0.1148936170212766"/>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10DE-431B-9327-FBDF1E59CA43}"/>
                </c:ext>
              </c:extLst>
            </c:dLbl>
            <c:dLbl>
              <c:idx val="5"/>
              <c:layout>
                <c:manualLayout>
                  <c:x val="0"/>
                  <c:y val="-0.1148936170212766"/>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10DE-431B-9327-FBDF1E59CA43}"/>
                </c:ext>
              </c:extLst>
            </c:dLbl>
            <c:dLbl>
              <c:idx val="6"/>
              <c:layout>
                <c:manualLayout>
                  <c:x val="0"/>
                  <c:y val="-0.1148936170212766"/>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10DE-431B-9327-FBDF1E59CA43}"/>
                </c:ext>
              </c:extLst>
            </c:dLbl>
            <c:dLbl>
              <c:idx val="7"/>
              <c:layout>
                <c:manualLayout>
                  <c:x val="0"/>
                  <c:y val="-0.1148936170212766"/>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10DE-431B-9327-FBDF1E59CA43}"/>
                </c:ext>
              </c:extLst>
            </c:dLbl>
            <c:dLbl>
              <c:idx val="8"/>
              <c:layout>
                <c:manualLayout>
                  <c:x val="0"/>
                  <c:y val="-0.1148936170212766"/>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10DE-431B-9327-FBDF1E59CA43}"/>
                </c:ext>
              </c:extLst>
            </c:dLbl>
            <c:dLbl>
              <c:idx val="9"/>
              <c:layout>
                <c:manualLayout>
                  <c:x val="0"/>
                  <c:y val="-0.1148936170212766"/>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10DE-431B-9327-FBDF1E59CA43}"/>
                </c:ext>
              </c:extLst>
            </c:dLbl>
            <c:dLbl>
              <c:idx val="10"/>
              <c:layout>
                <c:manualLayout>
                  <c:x val="0"/>
                  <c:y val="-0.1148936170212766"/>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10DE-431B-9327-FBDF1E59CA43}"/>
                </c:ext>
              </c:extLst>
            </c:dLbl>
            <c:dLbl>
              <c:idx val="11"/>
              <c:layout>
                <c:manualLayout>
                  <c:x val="0"/>
                  <c:y val="-0.1148936170212766"/>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10DE-431B-9327-FBDF1E59CA43}"/>
                </c:ext>
              </c:extLst>
            </c:dLbl>
            <c:dLbl>
              <c:idx val="12"/>
              <c:layout>
                <c:manualLayout>
                  <c:x val="0"/>
                  <c:y val="-0.1148936170212766"/>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10DE-431B-9327-FBDF1E59CA43}"/>
                </c:ext>
              </c:extLst>
            </c:dLbl>
            <c:dLbl>
              <c:idx val="13"/>
              <c:layout>
                <c:manualLayout>
                  <c:x val="0"/>
                  <c:y val="-0.1148936170212766"/>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10DE-431B-9327-FBDF1E59CA43}"/>
                </c:ext>
              </c:extLst>
            </c:dLbl>
            <c:dLbl>
              <c:idx val="14"/>
              <c:layout>
                <c:manualLayout>
                  <c:x val="0"/>
                  <c:y val="-0.1148936170212766"/>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10DE-431B-9327-FBDF1E59CA43}"/>
                </c:ext>
              </c:extLst>
            </c:dLbl>
            <c:dLbl>
              <c:idx val="15"/>
              <c:layout>
                <c:manualLayout>
                  <c:x val="0"/>
                  <c:y val="-0.1148936170212766"/>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10DE-431B-9327-FBDF1E59CA43}"/>
                </c:ext>
              </c:extLst>
            </c:dLbl>
            <c:dLbl>
              <c:idx val="16"/>
              <c:layout>
                <c:manualLayout>
                  <c:x val="0"/>
                  <c:y val="-0.1148936170212766"/>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10DE-431B-9327-FBDF1E59CA43}"/>
                </c:ext>
              </c:extLst>
            </c:dLbl>
            <c:dLbl>
              <c:idx val="17"/>
              <c:layout>
                <c:manualLayout>
                  <c:x val="0"/>
                  <c:y val="-0.1148936170212766"/>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10DE-431B-9327-FBDF1E59CA43}"/>
                </c:ext>
              </c:extLst>
            </c:dLbl>
            <c:dLbl>
              <c:idx val="18"/>
              <c:layout>
                <c:manualLayout>
                  <c:x val="0"/>
                  <c:y val="-0.1148936170212766"/>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10DE-431B-9327-FBDF1E59CA43}"/>
                </c:ext>
              </c:extLst>
            </c:dLbl>
            <c:dLbl>
              <c:idx val="19"/>
              <c:layout>
                <c:manualLayout>
                  <c:x val="0"/>
                  <c:y val="-0.1148936170212766"/>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10DE-431B-9327-FBDF1E59CA43}"/>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Sheet1!$A$1:$T$1</c:f>
              <c:numCache>
                <c:formatCode>General</c:formatCode>
                <c:ptCount val="20"/>
                <c:pt idx="0">
                  <c:v>20.680142980007886</c:v>
                </c:pt>
                <c:pt idx="1">
                  <c:v>18.876912583817248</c:v>
                </c:pt>
                <c:pt idx="2">
                  <c:v>18.164424476208744</c:v>
                </c:pt>
                <c:pt idx="3">
                  <c:v>18.716403274909919</c:v>
                </c:pt>
                <c:pt idx="4">
                  <c:v>17.982412536285679</c:v>
                </c:pt>
                <c:pt idx="5">
                  <c:v>20.12672712914695</c:v>
                </c:pt>
                <c:pt idx="6">
                  <c:v>20.506159650546</c:v>
                </c:pt>
                <c:pt idx="7">
                  <c:v>20.89888588498475</c:v>
                </c:pt>
                <c:pt idx="8">
                  <c:v>22.627345842821875</c:v>
                </c:pt>
                <c:pt idx="9">
                  <c:v>25.610204058528659</c:v>
                </c:pt>
                <c:pt idx="10">
                  <c:v>26.206314750874871</c:v>
                </c:pt>
                <c:pt idx="11">
                  <c:v>28.873085550295023</c:v>
                </c:pt>
                <c:pt idx="12">
                  <c:v>27.989481351321917</c:v>
                </c:pt>
                <c:pt idx="13">
                  <c:v>23.071219472516709</c:v>
                </c:pt>
                <c:pt idx="14">
                  <c:v>23.664041901080228</c:v>
                </c:pt>
                <c:pt idx="15">
                  <c:v>25.640128392878335</c:v>
                </c:pt>
                <c:pt idx="16">
                  <c:v>26.838413906333702</c:v>
                </c:pt>
                <c:pt idx="17">
                  <c:v>32.948044076816657</c:v>
                </c:pt>
                <c:pt idx="18">
                  <c:v>30.077634839811619</c:v>
                </c:pt>
                <c:pt idx="19">
                  <c:v>32.788465592021346</c:v>
                </c:pt>
              </c:numCache>
            </c:numRef>
          </c:val>
          <c:smooth val="0"/>
          <c:extLst>
            <c:ext xmlns:c16="http://schemas.microsoft.com/office/drawing/2014/chart" uri="{C3380CC4-5D6E-409C-BE32-E72D297353CC}">
              <c16:uniqueId val="{00000014-10DE-431B-9327-FBDF1E59CA43}"/>
            </c:ext>
          </c:extLst>
        </c:ser>
        <c:dLbls>
          <c:showLegendKey val="0"/>
          <c:showVal val="0"/>
          <c:showCatName val="0"/>
          <c:showSerName val="0"/>
          <c:showPercent val="0"/>
          <c:showBubbleSize val="0"/>
        </c:dLbls>
        <c:marker val="1"/>
        <c:smooth val="0"/>
        <c:axId val="804707312"/>
        <c:axId val="1"/>
      </c:lineChart>
      <c:catAx>
        <c:axId val="804707312"/>
        <c:scaling>
          <c:orientation val="minMax"/>
        </c:scaling>
        <c:delete val="0"/>
        <c:axPos val="b"/>
        <c:majorGridlines>
          <c:spPr>
            <a:ln>
              <a:noFill/>
            </a:ln>
          </c:spPr>
        </c:majorGridlines>
        <c:majorTickMark val="none"/>
        <c:minorTickMark val="none"/>
        <c:tickLblPos val="none"/>
        <c:spPr>
          <a:ln w="9525" algn="ctr">
            <a:solidFill>
              <a:schemeClr val="bg1"/>
            </a:solidFill>
            <a:prstDash val="solid"/>
          </a:ln>
        </c:spPr>
        <c:crossAx val="1"/>
        <c:crosses val="min"/>
        <c:auto val="0"/>
        <c:lblAlgn val="ctr"/>
        <c:lblOffset val="100"/>
        <c:noMultiLvlLbl val="0"/>
      </c:catAx>
      <c:valAx>
        <c:axId val="1"/>
        <c:scaling>
          <c:orientation val="minMax"/>
          <c:max val="40"/>
          <c:min val="0"/>
        </c:scaling>
        <c:delete val="0"/>
        <c:axPos val="r"/>
        <c:majorGridlines>
          <c:spPr>
            <a:ln>
              <a:noFill/>
            </a:ln>
          </c:spPr>
        </c:majorGridlines>
        <c:numFmt formatCode="#,##0;&quot;-&quot;#,##0" sourceLinked="0"/>
        <c:majorTickMark val="out"/>
        <c:minorTickMark val="none"/>
        <c:tickLblPos val="nextTo"/>
        <c:spPr>
          <a:ln w="9525" algn="ctr">
            <a:solidFill>
              <a:schemeClr val="tx1"/>
            </a:solidFill>
            <a:prstDash val="solid"/>
          </a:ln>
        </c:spPr>
        <c:txPr>
          <a:bodyPr wrap="none"/>
          <a:lstStyle/>
          <a:p>
            <a:pPr>
              <a:defRPr kumimoji="1" sz="1000" kern="1200">
                <a:solidFill>
                  <a:schemeClr val="tx1"/>
                </a:solidFill>
                <a:latin typeface="+mn-lt"/>
                <a:ea typeface="+mn-ea"/>
                <a:cs typeface="+mn-cs"/>
                <a:sym typeface="+mn-lt"/>
              </a:defRPr>
            </a:pPr>
            <a:endParaRPr lang="en-US"/>
          </a:p>
        </c:txPr>
        <c:crossAx val="804707312"/>
        <c:crosses val="max"/>
        <c:crossBetween val="between"/>
        <c:majorUnit val="10"/>
      </c:valAx>
    </c:plotArea>
    <c:plotVisOnly val="0"/>
    <c:dispBlanksAs val="gap"/>
    <c:showDLblsOverMax val="1"/>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9294245385450595E-2"/>
          <c:y val="5.904761904761905E-2"/>
          <c:w val="0.93941368078175891"/>
          <c:h val="0.88190476190476186"/>
        </c:manualLayout>
      </c:layout>
      <c:barChart>
        <c:barDir val="col"/>
        <c:grouping val="stacked"/>
        <c:varyColors val="0"/>
        <c:ser>
          <c:idx val="0"/>
          <c:order val="0"/>
          <c:spPr>
            <a:solidFill>
              <a:srgbClr val="C0E6F4"/>
            </a:solidFill>
            <a:ln w="9525" algn="ctr">
              <a:solidFill>
                <a:srgbClr val="808080"/>
              </a:solidFill>
              <a:prstDash val="solid"/>
            </a:ln>
          </c:spPr>
          <c:invertIfNegative val="0"/>
          <c:dLbls>
            <c:dLbl>
              <c:idx val="0"/>
              <c:layout>
                <c:manualLayout>
                  <c:x val="0"/>
                  <c:y val="0"/>
                </c:manualLayout>
              </c:layout>
              <c:numFmt formatCode="#,##0;&quot;-&quot;#,##0" sourceLinked="0"/>
              <c:spPr>
                <a:noFill/>
                <a:ln>
                  <a:noFill/>
                </a:ln>
              </c:spPr>
              <c:txPr>
                <a:bodyPr wrap="none"/>
                <a:lstStyle/>
                <a:p>
                  <a:pPr>
                    <a:defRPr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18CB-4E97-BC33-55D74B1EEBE4}"/>
                </c:ext>
              </c:extLst>
            </c:dLbl>
            <c:dLbl>
              <c:idx val="1"/>
              <c:layout>
                <c:manualLayout>
                  <c:x val="0"/>
                  <c:y val="0"/>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18CB-4E97-BC33-55D74B1EEBE4}"/>
                </c:ext>
              </c:extLst>
            </c:dLbl>
            <c:dLbl>
              <c:idx val="3"/>
              <c:layout>
                <c:manualLayout>
                  <c:x val="0"/>
                  <c:y val="0"/>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18CB-4E97-BC33-55D74B1EEBE4}"/>
                </c:ext>
              </c:extLst>
            </c:dLbl>
            <c:dLbl>
              <c:idx val="4"/>
              <c:layout>
                <c:manualLayout>
                  <c:x val="0"/>
                  <c:y val="0"/>
                </c:manualLayout>
              </c:layout>
              <c:numFmt formatCode="#,##0;&quot;-&quot;#,##0" sourceLinked="0"/>
              <c:spPr>
                <a:noFill/>
                <a:ln>
                  <a:noFill/>
                </a:ln>
              </c:spPr>
              <c:txPr>
                <a:bodyPr wrap="none"/>
                <a:lstStyle/>
                <a:p>
                  <a:pPr>
                    <a:defRPr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18CB-4E97-BC33-55D74B1EEBE4}"/>
                </c:ext>
              </c:extLst>
            </c:dLbl>
            <c:dLbl>
              <c:idx val="5"/>
              <c:layout>
                <c:manualLayout>
                  <c:x val="0"/>
                  <c:y val="0"/>
                </c:manualLayout>
              </c:layout>
              <c:numFmt formatCode="#,##0;&quot;-&quot;#,##0" sourceLinked="0"/>
              <c:spPr>
                <a:noFill/>
                <a:ln>
                  <a:noFill/>
                </a:ln>
              </c:spPr>
              <c:txPr>
                <a:bodyPr wrap="none"/>
                <a:lstStyle/>
                <a:p>
                  <a:pPr>
                    <a:defRPr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18CB-4E97-BC33-55D74B1EEBE4}"/>
                </c:ext>
              </c:extLst>
            </c:dLbl>
            <c:dLbl>
              <c:idx val="6"/>
              <c:layout>
                <c:manualLayout>
                  <c:x val="0"/>
                  <c:y val="0"/>
                </c:manualLayout>
              </c:layout>
              <c:numFmt formatCode="#,##0;&quot;-&quot;#,##0" sourceLinked="0"/>
              <c:spPr>
                <a:noFill/>
                <a:ln>
                  <a:noFill/>
                </a:ln>
              </c:spPr>
              <c:txPr>
                <a:bodyPr wrap="none"/>
                <a:lstStyle/>
                <a:p>
                  <a:pPr>
                    <a:defRPr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18CB-4E97-BC33-55D74B1EEBE4}"/>
                </c:ext>
              </c:extLst>
            </c:dLbl>
            <c:dLbl>
              <c:idx val="7"/>
              <c:layout>
                <c:manualLayout>
                  <c:x val="0"/>
                  <c:y val="0"/>
                </c:manualLayout>
              </c:layout>
              <c:numFmt formatCode="#,##0;&quot;-&quot;#,##0" sourceLinked="0"/>
              <c:spPr>
                <a:noFill/>
                <a:ln>
                  <a:noFill/>
                </a:ln>
              </c:spPr>
              <c:txPr>
                <a:bodyPr wrap="none"/>
                <a:lstStyle/>
                <a:p>
                  <a:pPr>
                    <a:defRPr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18CB-4E97-BC33-55D74B1EEBE4}"/>
                </c:ext>
              </c:extLst>
            </c:dLbl>
            <c:dLbl>
              <c:idx val="8"/>
              <c:layout>
                <c:manualLayout>
                  <c:x val="0"/>
                  <c:y val="0"/>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18CB-4E97-BC33-55D74B1EEBE4}"/>
                </c:ext>
              </c:extLst>
            </c:dLbl>
            <c:dLbl>
              <c:idx val="9"/>
              <c:layout>
                <c:manualLayout>
                  <c:x val="0"/>
                  <c:y val="0"/>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18CB-4E97-BC33-55D74B1EEBE4}"/>
                </c:ext>
              </c:extLst>
            </c:dLbl>
            <c:dLbl>
              <c:idx val="10"/>
              <c:layout>
                <c:manualLayout>
                  <c:x val="0"/>
                  <c:y val="0"/>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18CB-4E97-BC33-55D74B1EEBE4}"/>
                </c:ext>
              </c:extLst>
            </c:dLbl>
            <c:dLbl>
              <c:idx val="11"/>
              <c:layout>
                <c:manualLayout>
                  <c:x val="0"/>
                  <c:y val="0"/>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18CB-4E97-BC33-55D74B1EEBE4}"/>
                </c:ext>
              </c:extLst>
            </c:dLbl>
            <c:dLbl>
              <c:idx val="12"/>
              <c:layout>
                <c:manualLayout>
                  <c:x val="0"/>
                  <c:y val="0"/>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18CB-4E97-BC33-55D74B1EEBE4}"/>
                </c:ext>
              </c:extLst>
            </c:dLbl>
            <c:dLbl>
              <c:idx val="13"/>
              <c:layout>
                <c:manualLayout>
                  <c:x val="0"/>
                  <c:y val="0"/>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18CB-4E97-BC33-55D74B1EEBE4}"/>
                </c:ext>
              </c:extLst>
            </c:dLbl>
            <c:dLbl>
              <c:idx val="14"/>
              <c:layout>
                <c:manualLayout>
                  <c:x val="0"/>
                  <c:y val="0"/>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18CB-4E97-BC33-55D74B1EEBE4}"/>
                </c:ext>
              </c:extLst>
            </c:dLbl>
            <c:dLbl>
              <c:idx val="15"/>
              <c:layout>
                <c:manualLayout>
                  <c:x val="0"/>
                  <c:y val="0"/>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18CB-4E97-BC33-55D74B1EEBE4}"/>
                </c:ext>
              </c:extLst>
            </c:dLbl>
            <c:dLbl>
              <c:idx val="16"/>
              <c:layout>
                <c:manualLayout>
                  <c:x val="0"/>
                  <c:y val="0"/>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18CB-4E97-BC33-55D74B1EEBE4}"/>
                </c:ext>
              </c:extLst>
            </c:dLbl>
            <c:dLbl>
              <c:idx val="17"/>
              <c:layout>
                <c:manualLayout>
                  <c:x val="0"/>
                  <c:y val="0"/>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18CB-4E97-BC33-55D74B1EEBE4}"/>
                </c:ext>
              </c:extLst>
            </c:dLbl>
            <c:dLbl>
              <c:idx val="18"/>
              <c:layout>
                <c:manualLayout>
                  <c:x val="0"/>
                  <c:y val="0"/>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18CB-4E97-BC33-55D74B1EEBE4}"/>
                </c:ext>
              </c:extLst>
            </c:dLbl>
            <c:dLbl>
              <c:idx val="19"/>
              <c:layout>
                <c:manualLayout>
                  <c:x val="0"/>
                  <c:y val="0"/>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18CB-4E97-BC33-55D74B1EEBE4}"/>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Sheet1!$A$1:$T$1</c:f>
              <c:numCache>
                <c:formatCode>General</c:formatCode>
                <c:ptCount val="20"/>
                <c:pt idx="0">
                  <c:v>6.2050452295056351</c:v>
                </c:pt>
                <c:pt idx="1">
                  <c:v>6.1720137073894223</c:v>
                </c:pt>
                <c:pt idx="2">
                  <c:v>6.0355763068673909</c:v>
                </c:pt>
                <c:pt idx="3">
                  <c:v>6.242264601269742</c:v>
                </c:pt>
                <c:pt idx="4">
                  <c:v>6.28349799590689</c:v>
                </c:pt>
                <c:pt idx="5">
                  <c:v>7.2475059400633999</c:v>
                </c:pt>
                <c:pt idx="6">
                  <c:v>7.6167028137498685</c:v>
                </c:pt>
                <c:pt idx="7">
                  <c:v>8.1249745867919607</c:v>
                </c:pt>
                <c:pt idx="8">
                  <c:v>8.9989313499141463</c:v>
                </c:pt>
                <c:pt idx="9">
                  <c:v>10.803379276446657</c:v>
                </c:pt>
                <c:pt idx="10">
                  <c:v>11.289816169529781</c:v>
                </c:pt>
                <c:pt idx="11">
                  <c:v>12.991371784807669</c:v>
                </c:pt>
                <c:pt idx="12">
                  <c:v>13.453899911198604</c:v>
                </c:pt>
                <c:pt idx="13">
                  <c:v>13.130337152358065</c:v>
                </c:pt>
                <c:pt idx="14">
                  <c:v>13.805634675704418</c:v>
                </c:pt>
                <c:pt idx="15">
                  <c:v>15.8696275586883</c:v>
                </c:pt>
                <c:pt idx="16">
                  <c:v>17.335830425619239</c:v>
                </c:pt>
                <c:pt idx="17">
                  <c:v>18.840884841797891</c:v>
                </c:pt>
                <c:pt idx="18">
                  <c:v>18.231400263111532</c:v>
                </c:pt>
                <c:pt idx="19">
                  <c:v>20.902094032098859</c:v>
                </c:pt>
              </c:numCache>
            </c:numRef>
          </c:val>
          <c:extLst>
            <c:ext xmlns:c16="http://schemas.microsoft.com/office/drawing/2014/chart" uri="{C3380CC4-5D6E-409C-BE32-E72D297353CC}">
              <c16:uniqueId val="{00000013-18CB-4E97-BC33-55D74B1EEBE4}"/>
            </c:ext>
          </c:extLst>
        </c:ser>
        <c:ser>
          <c:idx val="1"/>
          <c:order val="1"/>
          <c:spPr>
            <a:solidFill>
              <a:srgbClr val="80CCE8"/>
            </a:solidFill>
            <a:ln w="9525" algn="ctr">
              <a:solidFill>
                <a:srgbClr val="808080"/>
              </a:solidFill>
              <a:prstDash val="solid"/>
            </a:ln>
          </c:spPr>
          <c:invertIfNegative val="0"/>
          <c:dLbls>
            <c:dLbl>
              <c:idx val="0"/>
              <c:layout>
                <c:manualLayout>
                  <c:x val="0"/>
                  <c:y val="0"/>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4-18CB-4E97-BC33-55D74B1EEBE4}"/>
                </c:ext>
              </c:extLst>
            </c:dLbl>
            <c:dLbl>
              <c:idx val="1"/>
              <c:layout>
                <c:manualLayout>
                  <c:x val="0"/>
                  <c:y val="-9.5238095238095238E-4"/>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5-18CB-4E97-BC33-55D74B1EEBE4}"/>
                </c:ext>
              </c:extLst>
            </c:dLbl>
            <c:dLbl>
              <c:idx val="2"/>
              <c:layout>
                <c:manualLayout>
                  <c:x val="0"/>
                  <c:y val="0"/>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6-18CB-4E97-BC33-55D74B1EEBE4}"/>
                </c:ext>
              </c:extLst>
            </c:dLbl>
            <c:dLbl>
              <c:idx val="3"/>
              <c:layout>
                <c:manualLayout>
                  <c:x val="0"/>
                  <c:y val="0"/>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7-18CB-4E97-BC33-55D74B1EEBE4}"/>
                </c:ext>
              </c:extLst>
            </c:dLbl>
            <c:dLbl>
              <c:idx val="4"/>
              <c:layout>
                <c:manualLayout>
                  <c:x val="0"/>
                  <c:y val="0"/>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8-18CB-4E97-BC33-55D74B1EEBE4}"/>
                </c:ext>
              </c:extLst>
            </c:dLbl>
            <c:dLbl>
              <c:idx val="5"/>
              <c:layout>
                <c:manualLayout>
                  <c:x val="0"/>
                  <c:y val="0"/>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9-18CB-4E97-BC33-55D74B1EEBE4}"/>
                </c:ext>
              </c:extLst>
            </c:dLbl>
            <c:dLbl>
              <c:idx val="6"/>
              <c:layout>
                <c:manualLayout>
                  <c:x val="0"/>
                  <c:y val="0"/>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A-18CB-4E97-BC33-55D74B1EEBE4}"/>
                </c:ext>
              </c:extLst>
            </c:dLbl>
            <c:dLbl>
              <c:idx val="7"/>
              <c:layout>
                <c:manualLayout>
                  <c:x val="0"/>
                  <c:y val="0"/>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B-18CB-4E97-BC33-55D74B1EEBE4}"/>
                </c:ext>
              </c:extLst>
            </c:dLbl>
            <c:dLbl>
              <c:idx val="8"/>
              <c:layout>
                <c:manualLayout>
                  <c:x val="0"/>
                  <c:y val="0"/>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C-18CB-4E97-BC33-55D74B1EEBE4}"/>
                </c:ext>
              </c:extLst>
            </c:dLbl>
            <c:dLbl>
              <c:idx val="9"/>
              <c:layout>
                <c:manualLayout>
                  <c:x val="0"/>
                  <c:y val="0"/>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D-18CB-4E97-BC33-55D74B1EEBE4}"/>
                </c:ext>
              </c:extLst>
            </c:dLbl>
            <c:dLbl>
              <c:idx val="10"/>
              <c:layout>
                <c:manualLayout>
                  <c:x val="0"/>
                  <c:y val="0"/>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E-18CB-4E97-BC33-55D74B1EEBE4}"/>
                </c:ext>
              </c:extLst>
            </c:dLbl>
            <c:dLbl>
              <c:idx val="11"/>
              <c:layout>
                <c:manualLayout>
                  <c:x val="0"/>
                  <c:y val="0"/>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F-18CB-4E97-BC33-55D74B1EEBE4}"/>
                </c:ext>
              </c:extLst>
            </c:dLbl>
            <c:dLbl>
              <c:idx val="12"/>
              <c:layout>
                <c:manualLayout>
                  <c:x val="0"/>
                  <c:y val="0"/>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0-18CB-4E97-BC33-55D74B1EEBE4}"/>
                </c:ext>
              </c:extLst>
            </c:dLbl>
            <c:dLbl>
              <c:idx val="13"/>
              <c:layout>
                <c:manualLayout>
                  <c:x val="0"/>
                  <c:y val="-9.5238095238095238E-4"/>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1-18CB-4E97-BC33-55D74B1EEBE4}"/>
                </c:ext>
              </c:extLst>
            </c:dLbl>
            <c:dLbl>
              <c:idx val="14"/>
              <c:layout>
                <c:manualLayout>
                  <c:x val="0"/>
                  <c:y val="-9.5238095238095238E-4"/>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2-18CB-4E97-BC33-55D74B1EEBE4}"/>
                </c:ext>
              </c:extLst>
            </c:dLbl>
            <c:dLbl>
              <c:idx val="15"/>
              <c:layout>
                <c:manualLayout>
                  <c:x val="0"/>
                  <c:y val="-9.5238095238095238E-4"/>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3-18CB-4E97-BC33-55D74B1EEBE4}"/>
                </c:ext>
              </c:extLst>
            </c:dLbl>
            <c:dLbl>
              <c:idx val="16"/>
              <c:layout>
                <c:manualLayout>
                  <c:x val="0"/>
                  <c:y val="0"/>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4-18CB-4E97-BC33-55D74B1EEBE4}"/>
                </c:ext>
              </c:extLst>
            </c:dLbl>
            <c:dLbl>
              <c:idx val="17"/>
              <c:layout>
                <c:manualLayout>
                  <c:x val="0"/>
                  <c:y val="0"/>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5-18CB-4E97-BC33-55D74B1EEBE4}"/>
                </c:ext>
              </c:extLst>
            </c:dLbl>
            <c:dLbl>
              <c:idx val="18"/>
              <c:layout>
                <c:manualLayout>
                  <c:x val="0"/>
                  <c:y val="0"/>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6-18CB-4E97-BC33-55D74B1EEBE4}"/>
                </c:ext>
              </c:extLst>
            </c:dLbl>
            <c:dLbl>
              <c:idx val="19"/>
              <c:layout>
                <c:manualLayout>
                  <c:x val="0"/>
                  <c:y val="0"/>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7-18CB-4E97-BC33-55D74B1EEBE4}"/>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Sheet1!$A$2:$T$2</c:f>
              <c:numCache>
                <c:formatCode>General</c:formatCode>
                <c:ptCount val="20"/>
                <c:pt idx="0">
                  <c:v>23.799801620461679</c:v>
                </c:pt>
                <c:pt idx="1">
                  <c:v>26.524083601873695</c:v>
                </c:pt>
                <c:pt idx="2">
                  <c:v>27.191880554056659</c:v>
                </c:pt>
                <c:pt idx="3">
                  <c:v>27.109573941543371</c:v>
                </c:pt>
                <c:pt idx="4">
                  <c:v>28.658965832168334</c:v>
                </c:pt>
                <c:pt idx="5">
                  <c:v>28.761855609672971</c:v>
                </c:pt>
                <c:pt idx="6">
                  <c:v>29.526784526392163</c:v>
                </c:pt>
                <c:pt idx="7">
                  <c:v>30.752574348146812</c:v>
                </c:pt>
                <c:pt idx="8">
                  <c:v>30.771227344013703</c:v>
                </c:pt>
                <c:pt idx="9">
                  <c:v>31.38050669243119</c:v>
                </c:pt>
                <c:pt idx="10">
                  <c:v>31.790701930226625</c:v>
                </c:pt>
                <c:pt idx="11">
                  <c:v>32.003375181800898</c:v>
                </c:pt>
                <c:pt idx="12">
                  <c:v>34.613800030526789</c:v>
                </c:pt>
                <c:pt idx="13">
                  <c:v>43.781856708913153</c:v>
                </c:pt>
                <c:pt idx="14">
                  <c:v>44.534503215423186</c:v>
                </c:pt>
                <c:pt idx="15">
                  <c:v>46.024085746960232</c:v>
                </c:pt>
                <c:pt idx="16">
                  <c:v>47.257518816707247</c:v>
                </c:pt>
                <c:pt idx="17">
                  <c:v>38.342736734861859</c:v>
                </c:pt>
                <c:pt idx="18">
                  <c:v>42.38307411364341</c:v>
                </c:pt>
                <c:pt idx="19">
                  <c:v>42.846220061577739</c:v>
                </c:pt>
              </c:numCache>
            </c:numRef>
          </c:val>
          <c:extLst>
            <c:ext xmlns:c16="http://schemas.microsoft.com/office/drawing/2014/chart" uri="{C3380CC4-5D6E-409C-BE32-E72D297353CC}">
              <c16:uniqueId val="{00000028-18CB-4E97-BC33-55D74B1EEBE4}"/>
            </c:ext>
          </c:extLst>
        </c:ser>
        <c:dLbls>
          <c:showLegendKey val="0"/>
          <c:showVal val="0"/>
          <c:showCatName val="0"/>
          <c:showSerName val="0"/>
          <c:showPercent val="0"/>
          <c:showBubbleSize val="0"/>
        </c:dLbls>
        <c:gapWidth val="60"/>
        <c:overlap val="100"/>
        <c:axId val="851894144"/>
        <c:axId val="1"/>
      </c:barChart>
      <c:catAx>
        <c:axId val="851894144"/>
        <c:scaling>
          <c:orientation val="minMax"/>
        </c:scaling>
        <c:delete val="0"/>
        <c:axPos val="b"/>
        <c:majorGridlines>
          <c:spPr>
            <a:ln>
              <a:noFill/>
            </a:ln>
          </c:spPr>
        </c:majorGridlines>
        <c:majorTickMark val="out"/>
        <c:minorTickMark val="none"/>
        <c:tickLblPos val="none"/>
        <c:spPr>
          <a:ln w="9525" algn="ctr">
            <a:solidFill>
              <a:schemeClr val="tx1"/>
            </a:solidFill>
            <a:prstDash val="solid"/>
          </a:ln>
        </c:spPr>
        <c:txPr>
          <a:bodyPr wrap="none"/>
          <a:lstStyle/>
          <a:p>
            <a:pPr>
              <a:defRPr kumimoji="1"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70"/>
          <c:min val="0"/>
        </c:scaling>
        <c:delete val="0"/>
        <c:axPos val="l"/>
        <c:majorGridlines>
          <c:spPr>
            <a:ln>
              <a:noFill/>
            </a:ln>
          </c:spPr>
        </c:majorGridlines>
        <c:numFmt formatCode="#,##0;&quot;-&quot;#,##0" sourceLinked="0"/>
        <c:majorTickMark val="out"/>
        <c:minorTickMark val="none"/>
        <c:tickLblPos val="nextTo"/>
        <c:spPr>
          <a:ln w="9525" algn="ctr">
            <a:solidFill>
              <a:schemeClr val="tx1"/>
            </a:solidFill>
            <a:prstDash val="solid"/>
          </a:ln>
        </c:spPr>
        <c:txPr>
          <a:bodyPr wrap="none"/>
          <a:lstStyle/>
          <a:p>
            <a:pPr>
              <a:defRPr kumimoji="1" sz="1000" kern="1200">
                <a:solidFill>
                  <a:schemeClr val="tx1"/>
                </a:solidFill>
                <a:latin typeface="+mn-lt"/>
                <a:ea typeface="+mn-ea"/>
                <a:cs typeface="+mn-cs"/>
                <a:sym typeface="+mn-lt"/>
              </a:defRPr>
            </a:pPr>
            <a:endParaRPr lang="en-US"/>
          </a:p>
        </c:txPr>
        <c:crossAx val="851894144"/>
        <c:crosses val="min"/>
        <c:crossBetween val="between"/>
        <c:majorUnit val="10"/>
      </c:valAx>
    </c:plotArea>
    <c:plotVisOnly val="0"/>
    <c:dispBlanksAs val="gap"/>
    <c:showDLblsOverMax val="1"/>
  </c:chart>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1719630380887988E-2"/>
          <c:y val="7.492795389048991E-2"/>
          <c:w val="0.97656073923822406"/>
          <c:h val="0.85014409221902021"/>
        </c:manualLayout>
      </c:layout>
      <c:barChart>
        <c:barDir val="col"/>
        <c:grouping val="stacked"/>
        <c:varyColors val="0"/>
        <c:ser>
          <c:idx val="0"/>
          <c:order val="0"/>
          <c:spPr>
            <a:solidFill>
              <a:srgbClr val="C0E6F4"/>
            </a:solidFill>
            <a:ln w="9525" algn="ctr">
              <a:solidFill>
                <a:srgbClr val="808080"/>
              </a:solidFill>
              <a:prstDash val="solid"/>
            </a:ln>
          </c:spPr>
          <c:invertIfNegative val="0"/>
          <c:val>
            <c:numRef>
              <c:f>Sheet1!$A$1:$T$1</c:f>
              <c:numCache>
                <c:formatCode>General</c:formatCode>
                <c:ptCount val="20"/>
                <c:pt idx="0">
                  <c:v>6556.0990699347485</c:v>
                </c:pt>
                <c:pt idx="1">
                  <c:v>6634.9152600647931</c:v>
                </c:pt>
                <c:pt idx="2">
                  <c:v>6598.799321819256</c:v>
                </c:pt>
                <c:pt idx="3">
                  <c:v>6938.4215752832515</c:v>
                </c:pt>
                <c:pt idx="4">
                  <c:v>7097.9867219054131</c:v>
                </c:pt>
                <c:pt idx="5">
                  <c:v>8317.3097628082232</c:v>
                </c:pt>
                <c:pt idx="6">
                  <c:v>8877.1627120465964</c:v>
                </c:pt>
                <c:pt idx="7">
                  <c:v>9613.546890851534</c:v>
                </c:pt>
                <c:pt idx="8">
                  <c:v>10804.744789152552</c:v>
                </c:pt>
                <c:pt idx="9">
                  <c:v>13155.558155516826</c:v>
                </c:pt>
                <c:pt idx="10">
                  <c:v>13934.807510812136</c:v>
                </c:pt>
                <c:pt idx="11">
                  <c:v>16242.955505575419</c:v>
                </c:pt>
                <c:pt idx="12">
                  <c:v>17029.68075271025</c:v>
                </c:pt>
                <c:pt idx="13">
                  <c:v>16817.888940192752</c:v>
                </c:pt>
                <c:pt idx="14">
                  <c:v>17886.590943792617</c:v>
                </c:pt>
                <c:pt idx="15">
                  <c:v>20791.630680730501</c:v>
                </c:pt>
                <c:pt idx="16">
                  <c:v>22961.606424471698</c:v>
                </c:pt>
                <c:pt idx="17">
                  <c:v>25221.855146573234</c:v>
                </c:pt>
                <c:pt idx="18">
                  <c:v>24660.562819487779</c:v>
                </c:pt>
                <c:pt idx="19">
                  <c:v>28560.992381237324</c:v>
                </c:pt>
              </c:numCache>
            </c:numRef>
          </c:val>
          <c:extLst>
            <c:ext xmlns:c16="http://schemas.microsoft.com/office/drawing/2014/chart" uri="{C3380CC4-5D6E-409C-BE32-E72D297353CC}">
              <c16:uniqueId val="{00000000-FA9B-4367-9D0E-F435C8D7F890}"/>
            </c:ext>
          </c:extLst>
        </c:ser>
        <c:ser>
          <c:idx val="1"/>
          <c:order val="1"/>
          <c:spPr>
            <a:solidFill>
              <a:srgbClr val="80CCE8"/>
            </a:solidFill>
            <a:ln w="9525" algn="ctr">
              <a:solidFill>
                <a:srgbClr val="808080"/>
              </a:solidFill>
              <a:prstDash val="solid"/>
            </a:ln>
          </c:spPr>
          <c:invertIfNegative val="0"/>
          <c:val>
            <c:numRef>
              <c:f>Sheet1!$A$2:$T$2</c:f>
              <c:numCache>
                <c:formatCode>General</c:formatCode>
                <c:ptCount val="20"/>
                <c:pt idx="0">
                  <c:v>25146.288463230401</c:v>
                </c:pt>
                <c:pt idx="1">
                  <c:v>28513.392126561324</c:v>
                </c:pt>
                <c:pt idx="2">
                  <c:v>29729.350410984989</c:v>
                </c:pt>
                <c:pt idx="3">
                  <c:v>30132.918860004764</c:v>
                </c:pt>
                <c:pt idx="4">
                  <c:v>32373.840028719911</c:v>
                </c:pt>
                <c:pt idx="5">
                  <c:v>33007.39101660133</c:v>
                </c:pt>
                <c:pt idx="6">
                  <c:v>34413.062582821003</c:v>
                </c:pt>
                <c:pt idx="7">
                  <c:v>36386.737257111548</c:v>
                </c:pt>
                <c:pt idx="8">
                  <c:v>36946.082303898511</c:v>
                </c:pt>
                <c:pt idx="9">
                  <c:v>38212.865639356416</c:v>
                </c:pt>
                <c:pt idx="10">
                  <c:v>39238.664773561373</c:v>
                </c:pt>
                <c:pt idx="11">
                  <c:v>40013.434125111104</c:v>
                </c:pt>
                <c:pt idx="12">
                  <c:v>43813.464352248811</c:v>
                </c:pt>
                <c:pt idx="13">
                  <c:v>56077.646383489824</c:v>
                </c:pt>
                <c:pt idx="14">
                  <c:v>57698.936746538762</c:v>
                </c:pt>
                <c:pt idx="15">
                  <c:v>60298.566537257975</c:v>
                </c:pt>
                <c:pt idx="16">
                  <c:v>62593.398817670794</c:v>
                </c:pt>
                <c:pt idx="17">
                  <c:v>51328.531540326265</c:v>
                </c:pt>
                <c:pt idx="18">
                  <c:v>57329.138002487598</c:v>
                </c:pt>
                <c:pt idx="19">
                  <c:v>58545.835783930837</c:v>
                </c:pt>
              </c:numCache>
            </c:numRef>
          </c:val>
          <c:extLst>
            <c:ext xmlns:c16="http://schemas.microsoft.com/office/drawing/2014/chart" uri="{C3380CC4-5D6E-409C-BE32-E72D297353CC}">
              <c16:uniqueId val="{00000001-FA9B-4367-9D0E-F435C8D7F890}"/>
            </c:ext>
          </c:extLst>
        </c:ser>
        <c:dLbls>
          <c:showLegendKey val="0"/>
          <c:showVal val="0"/>
          <c:showCatName val="0"/>
          <c:showSerName val="0"/>
          <c:showPercent val="0"/>
          <c:showBubbleSize val="0"/>
        </c:dLbls>
        <c:gapWidth val="60"/>
        <c:overlap val="100"/>
        <c:axId val="1335838512"/>
        <c:axId val="1"/>
      </c:barChart>
      <c:catAx>
        <c:axId val="1335838512"/>
        <c:scaling>
          <c:orientation val="minMax"/>
        </c:scaling>
        <c:delete val="0"/>
        <c:axPos val="b"/>
        <c:majorGridlines>
          <c:spPr>
            <a:ln>
              <a:noFill/>
            </a:ln>
          </c:spPr>
        </c:majorGridlines>
        <c:majorTickMark val="out"/>
        <c:minorTickMark val="none"/>
        <c:tickLblPos val="none"/>
        <c:spPr>
          <a:ln w="9525" algn="ctr">
            <a:solidFill>
              <a:schemeClr val="tx1"/>
            </a:solidFill>
            <a:prstDash val="solid"/>
          </a:ln>
        </c:spPr>
        <c:txPr>
          <a:bodyPr wrap="none"/>
          <a:lstStyle/>
          <a:p>
            <a:pPr>
              <a:defRPr kumimoji="1"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100000"/>
          <c:min val="0"/>
        </c:scaling>
        <c:delete val="0"/>
        <c:axPos val="l"/>
        <c:majorGridlines>
          <c:spPr>
            <a:ln>
              <a:noFill/>
            </a:ln>
          </c:spPr>
        </c:majorGridlines>
        <c:numFmt formatCode="General" sourceLinked="1"/>
        <c:majorTickMark val="out"/>
        <c:minorTickMark val="none"/>
        <c:tickLblPos val="none"/>
        <c:spPr>
          <a:ln w="9525" algn="ctr">
            <a:solidFill>
              <a:schemeClr val="tx1"/>
            </a:solidFill>
            <a:prstDash val="solid"/>
          </a:ln>
        </c:spPr>
        <c:txPr>
          <a:bodyPr wrap="none"/>
          <a:lstStyle/>
          <a:p>
            <a:pPr>
              <a:defRPr kumimoji="1" sz="1000" kern="1200">
                <a:latin typeface="+mn-lt"/>
                <a:ea typeface="+mn-ea"/>
                <a:cs typeface="+mn-cs"/>
                <a:sym typeface="+mn-lt"/>
              </a:defRPr>
            </a:pPr>
            <a:endParaRPr lang="en-US"/>
          </a:p>
        </c:txPr>
        <c:crossAx val="1335838512"/>
        <c:crosses val="min"/>
        <c:crossBetween val="between"/>
        <c:majorUnit val="20000"/>
      </c:valAx>
    </c:plotArea>
    <c:plotVisOnly val="0"/>
    <c:dispBlanksAs val="gap"/>
    <c:showDLblsOverMax val="1"/>
  </c:chart>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39.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emf"/><Relationship Id="rId1" Type="http://schemas.openxmlformats.org/officeDocument/2006/relationships/image" Target="../media/image18.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6" y="3"/>
            <a:ext cx="2972393" cy="499284"/>
          </a:xfrm>
          <a:prstGeom prst="rect">
            <a:avLst/>
          </a:prstGeom>
        </p:spPr>
        <p:txBody>
          <a:bodyPr vert="horz" lIns="92512" tIns="46255" rIns="92512" bIns="46255" rtlCol="0"/>
          <a:lstStyle>
            <a:lvl1pPr algn="l">
              <a:defRPr sz="1200"/>
            </a:lvl1pPr>
          </a:lstStyle>
          <a:p>
            <a:endParaRPr kumimoji="1" lang="ja-JP" altLang="en-US" dirty="0">
              <a:latin typeface="Arial" panose="020B0604020202020204" pitchFamily="34" charset="0"/>
            </a:endParaRPr>
          </a:p>
        </p:txBody>
      </p:sp>
      <p:sp>
        <p:nvSpPr>
          <p:cNvPr id="3" name="日付プレースホルダー 2"/>
          <p:cNvSpPr>
            <a:spLocks noGrp="1"/>
          </p:cNvSpPr>
          <p:nvPr>
            <p:ph type="dt" sz="quarter" idx="1"/>
          </p:nvPr>
        </p:nvSpPr>
        <p:spPr>
          <a:xfrm>
            <a:off x="3883991" y="3"/>
            <a:ext cx="2972392" cy="499284"/>
          </a:xfrm>
          <a:prstGeom prst="rect">
            <a:avLst/>
          </a:prstGeom>
        </p:spPr>
        <p:txBody>
          <a:bodyPr vert="horz" lIns="92512" tIns="46255" rIns="92512" bIns="46255" rtlCol="0"/>
          <a:lstStyle>
            <a:lvl1pPr algn="r">
              <a:defRPr sz="1200"/>
            </a:lvl1pPr>
          </a:lstStyle>
          <a:p>
            <a:fld id="{AD5813BB-2A59-4094-A80D-63C58A298EE5}" type="datetimeFigureOut">
              <a:rPr kumimoji="1" lang="ja-JP" altLang="en-US" smtClean="0">
                <a:latin typeface="Arial" panose="020B0604020202020204" pitchFamily="34" charset="0"/>
              </a:rPr>
              <a:pPr/>
              <a:t>2023/3/30</a:t>
            </a:fld>
            <a:endParaRPr kumimoji="1" lang="ja-JP" altLang="en-US" dirty="0">
              <a:latin typeface="Arial" panose="020B0604020202020204" pitchFamily="34" charset="0"/>
            </a:endParaRPr>
          </a:p>
        </p:txBody>
      </p:sp>
      <p:sp>
        <p:nvSpPr>
          <p:cNvPr id="4" name="フッター プレースホルダー 3"/>
          <p:cNvSpPr>
            <a:spLocks noGrp="1"/>
          </p:cNvSpPr>
          <p:nvPr>
            <p:ph type="ftr" sz="quarter" idx="2"/>
          </p:nvPr>
        </p:nvSpPr>
        <p:spPr>
          <a:xfrm>
            <a:off x="6" y="9446405"/>
            <a:ext cx="2972393" cy="499284"/>
          </a:xfrm>
          <a:prstGeom prst="rect">
            <a:avLst/>
          </a:prstGeom>
        </p:spPr>
        <p:txBody>
          <a:bodyPr vert="horz" lIns="92512" tIns="46255" rIns="92512" bIns="46255" rtlCol="0" anchor="b"/>
          <a:lstStyle>
            <a:lvl1pPr algn="l">
              <a:defRPr sz="1200"/>
            </a:lvl1pPr>
          </a:lstStyle>
          <a:p>
            <a:endParaRPr kumimoji="1" lang="ja-JP" altLang="en-US" dirty="0">
              <a:latin typeface="Arial" panose="020B0604020202020204" pitchFamily="34" charset="0"/>
            </a:endParaRPr>
          </a:p>
        </p:txBody>
      </p:sp>
      <p:sp>
        <p:nvSpPr>
          <p:cNvPr id="5" name="スライド番号プレースホルダー 4"/>
          <p:cNvSpPr>
            <a:spLocks noGrp="1"/>
          </p:cNvSpPr>
          <p:nvPr>
            <p:ph type="sldNum" sz="quarter" idx="3"/>
          </p:nvPr>
        </p:nvSpPr>
        <p:spPr>
          <a:xfrm>
            <a:off x="3883991" y="9446405"/>
            <a:ext cx="2972392" cy="499284"/>
          </a:xfrm>
          <a:prstGeom prst="rect">
            <a:avLst/>
          </a:prstGeom>
        </p:spPr>
        <p:txBody>
          <a:bodyPr vert="horz" lIns="92512" tIns="46255" rIns="92512" bIns="46255" rtlCol="0" anchor="b"/>
          <a:lstStyle>
            <a:lvl1pPr algn="r">
              <a:defRPr sz="1200"/>
            </a:lvl1pPr>
          </a:lstStyle>
          <a:p>
            <a:fld id="{A6BB9159-7815-4378-BBEB-37E2EF11ACE4}" type="slidenum">
              <a:rPr kumimoji="1" lang="ja-JP" altLang="en-US" smtClean="0">
                <a:latin typeface="Arial" panose="020B0604020202020204" pitchFamily="34" charset="0"/>
              </a:rPr>
              <a:pPr/>
              <a:t>‹#›</a:t>
            </a:fld>
            <a:endParaRPr kumimoji="1" lang="ja-JP" altLang="en-US" dirty="0">
              <a:latin typeface="Arial" panose="020B0604020202020204" pitchFamily="34" charset="0"/>
            </a:endParaRPr>
          </a:p>
        </p:txBody>
      </p:sp>
    </p:spTree>
    <p:extLst>
      <p:ext uri="{BB962C8B-B14F-4D97-AF65-F5344CB8AC3E}">
        <p14:creationId xmlns:p14="http://schemas.microsoft.com/office/powerpoint/2010/main" val="27303079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5" y="5"/>
            <a:ext cx="2972548" cy="497842"/>
          </a:xfrm>
          <a:prstGeom prst="rect">
            <a:avLst/>
          </a:prstGeom>
        </p:spPr>
        <p:txBody>
          <a:bodyPr vert="horz" lIns="91827" tIns="45912" rIns="91827" bIns="45912" rtlCol="0"/>
          <a:lstStyle>
            <a:lvl1pPr algn="l">
              <a:defRPr sz="1200">
                <a:latin typeface="Arial" panose="020B0604020202020204" pitchFamily="34" charset="0"/>
              </a:defRPr>
            </a:lvl1pPr>
          </a:lstStyle>
          <a:p>
            <a:endParaRPr lang="ja-JP" altLang="en-US" dirty="0"/>
          </a:p>
        </p:txBody>
      </p:sp>
      <p:sp>
        <p:nvSpPr>
          <p:cNvPr id="3" name="日付プレースホルダ 2"/>
          <p:cNvSpPr>
            <a:spLocks noGrp="1"/>
          </p:cNvSpPr>
          <p:nvPr>
            <p:ph type="dt" idx="1"/>
          </p:nvPr>
        </p:nvSpPr>
        <p:spPr>
          <a:xfrm>
            <a:off x="3883854" y="5"/>
            <a:ext cx="2972548" cy="497842"/>
          </a:xfrm>
          <a:prstGeom prst="rect">
            <a:avLst/>
          </a:prstGeom>
        </p:spPr>
        <p:txBody>
          <a:bodyPr vert="horz" lIns="91827" tIns="45912" rIns="91827" bIns="45912" rtlCol="0"/>
          <a:lstStyle>
            <a:lvl1pPr algn="r">
              <a:defRPr sz="1200">
                <a:latin typeface="Arial" panose="020B0604020202020204" pitchFamily="34" charset="0"/>
              </a:defRPr>
            </a:lvl1pPr>
          </a:lstStyle>
          <a:p>
            <a:fld id="{6F0D6084-7E8B-4A36-97F0-DEDFB028508E}" type="datetimeFigureOut">
              <a:rPr lang="ja-JP" altLang="en-US" smtClean="0"/>
              <a:pPr/>
              <a:t>2023/3/30</a:t>
            </a:fld>
            <a:endParaRPr lang="ja-JP" altLang="en-US" dirty="0"/>
          </a:p>
        </p:txBody>
      </p:sp>
      <p:sp>
        <p:nvSpPr>
          <p:cNvPr id="4" name="スライド イメージ プレースホルダ 3"/>
          <p:cNvSpPr>
            <a:spLocks noGrp="1" noRot="1" noChangeAspect="1"/>
          </p:cNvSpPr>
          <p:nvPr>
            <p:ph type="sldImg" idx="2"/>
          </p:nvPr>
        </p:nvSpPr>
        <p:spPr>
          <a:xfrm>
            <a:off x="735013" y="746125"/>
            <a:ext cx="5387975" cy="3730625"/>
          </a:xfrm>
          <a:prstGeom prst="rect">
            <a:avLst/>
          </a:prstGeom>
          <a:noFill/>
          <a:ln w="12700">
            <a:solidFill>
              <a:prstClr val="black"/>
            </a:solidFill>
          </a:ln>
        </p:spPr>
        <p:txBody>
          <a:bodyPr vert="horz" lIns="91827" tIns="45912" rIns="91827" bIns="45912" rtlCol="0" anchor="ctr"/>
          <a:lstStyle/>
          <a:p>
            <a:endParaRPr lang="ja-JP" altLang="en-US" dirty="0"/>
          </a:p>
        </p:txBody>
      </p:sp>
      <p:sp>
        <p:nvSpPr>
          <p:cNvPr id="5" name="ノート プレースホルダ 4"/>
          <p:cNvSpPr>
            <a:spLocks noGrp="1"/>
          </p:cNvSpPr>
          <p:nvPr>
            <p:ph type="body" sz="quarter" idx="3"/>
          </p:nvPr>
        </p:nvSpPr>
        <p:spPr>
          <a:xfrm>
            <a:off x="685481" y="4723927"/>
            <a:ext cx="5487041" cy="4475797"/>
          </a:xfrm>
          <a:prstGeom prst="rect">
            <a:avLst/>
          </a:prstGeom>
        </p:spPr>
        <p:txBody>
          <a:bodyPr vert="horz" lIns="91827" tIns="45912" rIns="91827" bIns="45912" rtlCol="0">
            <a:normAutofit/>
          </a:bodyPr>
          <a:lstStyle/>
          <a:p>
            <a:pPr lvl="0"/>
            <a:r>
              <a:rPr kumimoji="1" lang="ja-JP" altLang="en-US" dirty="0"/>
              <a:t>マスタ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6" name="フッター プレースホルダ 5"/>
          <p:cNvSpPr>
            <a:spLocks noGrp="1"/>
          </p:cNvSpPr>
          <p:nvPr>
            <p:ph type="ftr" sz="quarter" idx="4"/>
          </p:nvPr>
        </p:nvSpPr>
        <p:spPr>
          <a:xfrm>
            <a:off x="5" y="9446261"/>
            <a:ext cx="2972548" cy="497841"/>
          </a:xfrm>
          <a:prstGeom prst="rect">
            <a:avLst/>
          </a:prstGeom>
        </p:spPr>
        <p:txBody>
          <a:bodyPr vert="horz" lIns="91827" tIns="45912" rIns="91827" bIns="45912" rtlCol="0" anchor="b"/>
          <a:lstStyle>
            <a:lvl1pPr algn="l">
              <a:defRPr sz="1200">
                <a:latin typeface="Arial" panose="020B0604020202020204" pitchFamily="34" charset="0"/>
              </a:defRPr>
            </a:lvl1pPr>
          </a:lstStyle>
          <a:p>
            <a:endParaRPr lang="ja-JP" altLang="en-US" dirty="0"/>
          </a:p>
        </p:txBody>
      </p:sp>
      <p:sp>
        <p:nvSpPr>
          <p:cNvPr id="7" name="スライド番号プレースホルダ 6"/>
          <p:cNvSpPr>
            <a:spLocks noGrp="1"/>
          </p:cNvSpPr>
          <p:nvPr>
            <p:ph type="sldNum" sz="quarter" idx="5"/>
          </p:nvPr>
        </p:nvSpPr>
        <p:spPr>
          <a:xfrm>
            <a:off x="3883854" y="9446261"/>
            <a:ext cx="2972548" cy="497841"/>
          </a:xfrm>
          <a:prstGeom prst="rect">
            <a:avLst/>
          </a:prstGeom>
        </p:spPr>
        <p:txBody>
          <a:bodyPr vert="horz" lIns="91827" tIns="45912" rIns="91827" bIns="45912" rtlCol="0" anchor="b"/>
          <a:lstStyle>
            <a:lvl1pPr algn="r">
              <a:defRPr sz="1200">
                <a:latin typeface="Arial" panose="020B0604020202020204" pitchFamily="34" charset="0"/>
              </a:defRPr>
            </a:lvl1pPr>
          </a:lstStyle>
          <a:p>
            <a:fld id="{27D7EE6A-0797-491E-97CB-8F6F4017E7EC}" type="slidenum">
              <a:rPr lang="ja-JP" altLang="en-US" smtClean="0"/>
              <a:pPr/>
              <a:t>‹#›</a:t>
            </a:fld>
            <a:endParaRPr lang="ja-JP" altLang="en-US" dirty="0"/>
          </a:p>
        </p:txBody>
      </p:sp>
    </p:spTree>
    <p:extLst>
      <p:ext uri="{BB962C8B-B14F-4D97-AF65-F5344CB8AC3E}">
        <p14:creationId xmlns:p14="http://schemas.microsoft.com/office/powerpoint/2010/main" val="219841564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Arial" panose="020B0604020202020204" pitchFamily="34" charset="0"/>
        <a:ea typeface="+mn-ea"/>
        <a:cs typeface="+mn-cs"/>
      </a:defRPr>
    </a:lvl1pPr>
    <a:lvl2pPr marL="457200" algn="l" defTabSz="914400" rtl="0" eaLnBrk="1" latinLnBrk="0" hangingPunct="1">
      <a:defRPr kumimoji="1" sz="1200" kern="1200">
        <a:solidFill>
          <a:schemeClr val="tx1"/>
        </a:solidFill>
        <a:latin typeface="Arial" panose="020B0604020202020204" pitchFamily="34" charset="0"/>
        <a:ea typeface="+mn-ea"/>
        <a:cs typeface="+mn-cs"/>
      </a:defRPr>
    </a:lvl2pPr>
    <a:lvl3pPr marL="914400" algn="l" defTabSz="914400" rtl="0" eaLnBrk="1" latinLnBrk="0" hangingPunct="1">
      <a:defRPr kumimoji="1" sz="1200" kern="1200">
        <a:solidFill>
          <a:schemeClr val="tx1"/>
        </a:solidFill>
        <a:latin typeface="Arial" panose="020B0604020202020204" pitchFamily="34" charset="0"/>
        <a:ea typeface="+mn-ea"/>
        <a:cs typeface="+mn-cs"/>
      </a:defRPr>
    </a:lvl3pPr>
    <a:lvl4pPr marL="1371600" algn="l" defTabSz="914400" rtl="0" eaLnBrk="1" latinLnBrk="0" hangingPunct="1">
      <a:defRPr kumimoji="1" sz="1200" kern="1200">
        <a:solidFill>
          <a:schemeClr val="tx1"/>
        </a:solidFill>
        <a:latin typeface="Arial" panose="020B0604020202020204" pitchFamily="34" charset="0"/>
        <a:ea typeface="+mn-ea"/>
        <a:cs typeface="+mn-cs"/>
      </a:defRPr>
    </a:lvl4pPr>
    <a:lvl5pPr marL="1828800" algn="l" defTabSz="914400" rtl="0" eaLnBrk="1" latinLnBrk="0" hangingPunct="1">
      <a:defRPr kumimoji="1" sz="1200" kern="1200">
        <a:solidFill>
          <a:schemeClr val="tx1"/>
        </a:solidFill>
        <a:latin typeface="Arial" panose="020B0604020202020204" pitchFamily="34" charset="0"/>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7D7EE6A-0797-491E-97CB-8F6F4017E7EC}" type="slidenum">
              <a:rPr kumimoji="1" lang="ja-JP" altLang="en-US" smtClean="0"/>
              <a:pPr/>
              <a:t>1</a:t>
            </a:fld>
            <a:endParaRPr kumimoji="1" lang="ja-JP" altLang="en-US"/>
          </a:p>
        </p:txBody>
      </p:sp>
    </p:spTree>
    <p:extLst>
      <p:ext uri="{BB962C8B-B14F-4D97-AF65-F5344CB8AC3E}">
        <p14:creationId xmlns:p14="http://schemas.microsoft.com/office/powerpoint/2010/main" val="921641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7D7EE6A-0797-491E-97CB-8F6F4017E7EC}" type="slidenum">
              <a:rPr lang="ja-JP" altLang="en-US" smtClean="0"/>
              <a:pPr/>
              <a:t>25</a:t>
            </a:fld>
            <a:endParaRPr lang="ja-JP" altLang="en-US" dirty="0"/>
          </a:p>
        </p:txBody>
      </p:sp>
    </p:spTree>
    <p:extLst>
      <p:ext uri="{BB962C8B-B14F-4D97-AF65-F5344CB8AC3E}">
        <p14:creationId xmlns:p14="http://schemas.microsoft.com/office/powerpoint/2010/main" val="27659609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7D7EE6A-0797-491E-97CB-8F6F4017E7EC}" type="slidenum">
              <a:rPr lang="ja-JP" altLang="en-US" smtClean="0"/>
              <a:pPr/>
              <a:t>26</a:t>
            </a:fld>
            <a:endParaRPr lang="ja-JP" altLang="en-US" dirty="0"/>
          </a:p>
        </p:txBody>
      </p:sp>
    </p:spTree>
    <p:extLst>
      <p:ext uri="{BB962C8B-B14F-4D97-AF65-F5344CB8AC3E}">
        <p14:creationId xmlns:p14="http://schemas.microsoft.com/office/powerpoint/2010/main" val="14704577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kumimoji="1" lang="ja-JP" altLang="en-US"/>
          </a:p>
        </p:txBody>
      </p:sp>
      <p:sp>
        <p:nvSpPr>
          <p:cNvPr id="4" name="Slide Number Placeholder 3"/>
          <p:cNvSpPr>
            <a:spLocks noGrp="1"/>
          </p:cNvSpPr>
          <p:nvPr>
            <p:ph type="sldNum" sz="quarter" idx="5"/>
          </p:nvPr>
        </p:nvSpPr>
        <p:spPr/>
        <p:txBody>
          <a:bodyPr/>
          <a:lstStyle/>
          <a:p>
            <a:fld id="{27D7EE6A-0797-491E-97CB-8F6F4017E7EC}" type="slidenum">
              <a:rPr lang="ja-JP" altLang="en-US" smtClean="0"/>
              <a:pPr/>
              <a:t>48</a:t>
            </a:fld>
            <a:endParaRPr lang="ja-JP" altLang="en-US" dirty="0"/>
          </a:p>
        </p:txBody>
      </p:sp>
    </p:spTree>
    <p:extLst>
      <p:ext uri="{BB962C8B-B14F-4D97-AF65-F5344CB8AC3E}">
        <p14:creationId xmlns:p14="http://schemas.microsoft.com/office/powerpoint/2010/main" val="1049125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191128" indent="-191128" algn="just">
              <a:lnSpc>
                <a:spcPct val="110000"/>
              </a:lnSpc>
              <a:spcAft>
                <a:spcPts val="200"/>
              </a:spcAft>
              <a:buClr>
                <a:srgbClr val="5F8AC3"/>
              </a:buClr>
              <a:buFont typeface="Wingdings" panose="05000000000000000000" pitchFamily="2" charset="2"/>
              <a:buChar char="n"/>
            </a:pPr>
            <a:endParaRPr lang="ja-JP" altLang="en-US" dirty="0">
              <a:cs typeface="Arial" panose="020B0604020202020204" pitchFamily="34" charset="0"/>
            </a:endParaRPr>
          </a:p>
        </p:txBody>
      </p:sp>
      <p:sp>
        <p:nvSpPr>
          <p:cNvPr id="4" name="スライド番号プレースホルダー 3"/>
          <p:cNvSpPr>
            <a:spLocks noGrp="1"/>
          </p:cNvSpPr>
          <p:nvPr>
            <p:ph type="sldNum" sz="quarter" idx="10"/>
          </p:nvPr>
        </p:nvSpPr>
        <p:spPr/>
        <p:txBody>
          <a:bodyPr/>
          <a:lstStyle/>
          <a:p>
            <a:fld id="{27D7EE6A-0797-491E-97CB-8F6F4017E7EC}" type="slidenum">
              <a:rPr lang="ja-JP" altLang="en-US" smtClean="0"/>
              <a:pPr/>
              <a:t>70</a:t>
            </a:fld>
            <a:endParaRPr lang="ja-JP" altLang="en-US" dirty="0"/>
          </a:p>
        </p:txBody>
      </p:sp>
    </p:spTree>
    <p:extLst>
      <p:ext uri="{BB962C8B-B14F-4D97-AF65-F5344CB8AC3E}">
        <p14:creationId xmlns:p14="http://schemas.microsoft.com/office/powerpoint/2010/main" val="682316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7D7EE6A-0797-491E-97CB-8F6F4017E7EC}" type="slidenum">
              <a:rPr lang="ja-JP" altLang="en-US" smtClean="0"/>
              <a:pPr/>
              <a:t>79</a:t>
            </a:fld>
            <a:endParaRPr lang="ja-JP" altLang="en-US" dirty="0"/>
          </a:p>
        </p:txBody>
      </p:sp>
    </p:spTree>
    <p:extLst>
      <p:ext uri="{BB962C8B-B14F-4D97-AF65-F5344CB8AC3E}">
        <p14:creationId xmlns:p14="http://schemas.microsoft.com/office/powerpoint/2010/main" val="33102595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7D7EE6A-0797-491E-97CB-8F6F4017E7EC}" type="slidenum">
              <a:rPr kumimoji="1" lang="ja-JP" altLang="en-US" smtClean="0"/>
              <a:pPr/>
              <a:t>2</a:t>
            </a:fld>
            <a:endParaRPr kumimoji="1" lang="ja-JP" altLang="en-US"/>
          </a:p>
        </p:txBody>
      </p:sp>
    </p:spTree>
    <p:extLst>
      <p:ext uri="{BB962C8B-B14F-4D97-AF65-F5344CB8AC3E}">
        <p14:creationId xmlns:p14="http://schemas.microsoft.com/office/powerpoint/2010/main" val="3599173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sz="300" dirty="0"/>
          </a:p>
        </p:txBody>
      </p:sp>
      <p:sp>
        <p:nvSpPr>
          <p:cNvPr id="4" name="スライド番号プレースホルダー 3"/>
          <p:cNvSpPr>
            <a:spLocks noGrp="1"/>
          </p:cNvSpPr>
          <p:nvPr>
            <p:ph type="sldNum" sz="quarter" idx="10"/>
          </p:nvPr>
        </p:nvSpPr>
        <p:spPr/>
        <p:txBody>
          <a:bodyPr/>
          <a:lstStyle/>
          <a:p>
            <a:fld id="{27D7EE6A-0797-491E-97CB-8F6F4017E7EC}" type="slidenum">
              <a:rPr kumimoji="1" lang="ja-JP" altLang="en-US" smtClean="0"/>
              <a:pPr/>
              <a:t>4</a:t>
            </a:fld>
            <a:endParaRPr kumimoji="1" lang="ja-JP" altLang="en-US"/>
          </a:p>
        </p:txBody>
      </p:sp>
    </p:spTree>
    <p:extLst>
      <p:ext uri="{BB962C8B-B14F-4D97-AF65-F5344CB8AC3E}">
        <p14:creationId xmlns:p14="http://schemas.microsoft.com/office/powerpoint/2010/main" val="27693453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7D7EE6A-0797-491E-97CB-8F6F4017E7EC}" type="slidenum">
              <a:rPr lang="ja-JP" altLang="en-US" smtClean="0"/>
              <a:pPr/>
              <a:t>9</a:t>
            </a:fld>
            <a:endParaRPr lang="ja-JP" altLang="en-US" dirty="0"/>
          </a:p>
        </p:txBody>
      </p:sp>
    </p:spTree>
    <p:extLst>
      <p:ext uri="{BB962C8B-B14F-4D97-AF65-F5344CB8AC3E}">
        <p14:creationId xmlns:p14="http://schemas.microsoft.com/office/powerpoint/2010/main" val="1704790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7D7EE6A-0797-491E-97CB-8F6F4017E7EC}" type="slidenum">
              <a:rPr lang="ja-JP" altLang="en-US" smtClean="0"/>
              <a:pPr/>
              <a:t>11</a:t>
            </a:fld>
            <a:endParaRPr lang="ja-JP" altLang="en-US" dirty="0"/>
          </a:p>
        </p:txBody>
      </p:sp>
    </p:spTree>
    <p:extLst>
      <p:ext uri="{BB962C8B-B14F-4D97-AF65-F5344CB8AC3E}">
        <p14:creationId xmlns:p14="http://schemas.microsoft.com/office/powerpoint/2010/main" val="8566808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7D7EE6A-0797-491E-97CB-8F6F4017E7EC}" type="slidenum">
              <a:rPr lang="ja-JP" altLang="en-US" smtClean="0"/>
              <a:pPr/>
              <a:t>12</a:t>
            </a:fld>
            <a:endParaRPr lang="ja-JP" altLang="en-US" dirty="0"/>
          </a:p>
        </p:txBody>
      </p:sp>
    </p:spTree>
    <p:extLst>
      <p:ext uri="{BB962C8B-B14F-4D97-AF65-F5344CB8AC3E}">
        <p14:creationId xmlns:p14="http://schemas.microsoft.com/office/powerpoint/2010/main" val="40721750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7D7EE6A-0797-491E-97CB-8F6F4017E7EC}" type="slidenum">
              <a:rPr kumimoji="1" lang="ja-JP" altLang="en-US" smtClean="0"/>
              <a:pPr/>
              <a:t>15</a:t>
            </a:fld>
            <a:endParaRPr kumimoji="1" lang="ja-JP" altLang="en-US"/>
          </a:p>
        </p:txBody>
      </p:sp>
    </p:spTree>
    <p:extLst>
      <p:ext uri="{BB962C8B-B14F-4D97-AF65-F5344CB8AC3E}">
        <p14:creationId xmlns:p14="http://schemas.microsoft.com/office/powerpoint/2010/main" val="7117883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lvl="1" defTabSz="917413">
              <a:defRPr/>
            </a:pPr>
            <a:endParaRPr lang="ja-JP" altLang="en-US" sz="900" dirty="0"/>
          </a:p>
        </p:txBody>
      </p:sp>
      <p:sp>
        <p:nvSpPr>
          <p:cNvPr id="4" name="スライド番号プレースホルダー 3"/>
          <p:cNvSpPr>
            <a:spLocks noGrp="1"/>
          </p:cNvSpPr>
          <p:nvPr>
            <p:ph type="sldNum" sz="quarter" idx="10"/>
          </p:nvPr>
        </p:nvSpPr>
        <p:spPr/>
        <p:txBody>
          <a:bodyPr/>
          <a:lstStyle/>
          <a:p>
            <a:fld id="{27D7EE6A-0797-491E-97CB-8F6F4017E7EC}" type="slidenum">
              <a:rPr lang="ja-JP" altLang="en-US" smtClean="0"/>
              <a:pPr/>
              <a:t>19</a:t>
            </a:fld>
            <a:endParaRPr lang="ja-JP" altLang="en-US" dirty="0"/>
          </a:p>
        </p:txBody>
      </p:sp>
    </p:spTree>
    <p:extLst>
      <p:ext uri="{BB962C8B-B14F-4D97-AF65-F5344CB8AC3E}">
        <p14:creationId xmlns:p14="http://schemas.microsoft.com/office/powerpoint/2010/main" val="7795817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7D7EE6A-0797-491E-97CB-8F6F4017E7EC}" type="slidenum">
              <a:rPr lang="ja-JP" altLang="en-US" smtClean="0"/>
              <a:pPr/>
              <a:t>20</a:t>
            </a:fld>
            <a:endParaRPr lang="ja-JP" altLang="en-US" dirty="0"/>
          </a:p>
        </p:txBody>
      </p:sp>
    </p:spTree>
    <p:extLst>
      <p:ext uri="{BB962C8B-B14F-4D97-AF65-F5344CB8AC3E}">
        <p14:creationId xmlns:p14="http://schemas.microsoft.com/office/powerpoint/2010/main" val="2136185586"/>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8.jpeg"/><Relationship Id="rId13" Type="http://schemas.openxmlformats.org/officeDocument/2006/relationships/image" Target="../media/image13.jpeg"/><Relationship Id="rId3" Type="http://schemas.openxmlformats.org/officeDocument/2006/relationships/image" Target="../media/image3.jpeg"/><Relationship Id="rId7" Type="http://schemas.openxmlformats.org/officeDocument/2006/relationships/image" Target="../media/image7.jpeg"/><Relationship Id="rId12" Type="http://schemas.openxmlformats.org/officeDocument/2006/relationships/image" Target="../media/image12.jpeg"/><Relationship Id="rId17" Type="http://schemas.openxmlformats.org/officeDocument/2006/relationships/image" Target="../media/image17.jpeg"/><Relationship Id="rId2" Type="http://schemas.openxmlformats.org/officeDocument/2006/relationships/image" Target="../media/image2.png"/><Relationship Id="rId16" Type="http://schemas.openxmlformats.org/officeDocument/2006/relationships/image" Target="../media/image16.jpeg"/><Relationship Id="rId1" Type="http://schemas.openxmlformats.org/officeDocument/2006/relationships/slideMaster" Target="../slideMasters/slideMaster1.xml"/><Relationship Id="rId6" Type="http://schemas.openxmlformats.org/officeDocument/2006/relationships/image" Target="../media/image6.jpeg"/><Relationship Id="rId11" Type="http://schemas.openxmlformats.org/officeDocument/2006/relationships/image" Target="../media/image11.jpeg"/><Relationship Id="rId5" Type="http://schemas.openxmlformats.org/officeDocument/2006/relationships/image" Target="../media/image5.jpeg"/><Relationship Id="rId15" Type="http://schemas.openxmlformats.org/officeDocument/2006/relationships/image" Target="../media/image15.jpe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jpeg"/><Relationship Id="rId14" Type="http://schemas.openxmlformats.org/officeDocument/2006/relationships/image" Target="../media/image14.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vmlDrawing" Target="../drawings/vmlDrawing2.vml"/><Relationship Id="rId5" Type="http://schemas.openxmlformats.org/officeDocument/2006/relationships/image" Target="../media/image18.emf"/><Relationship Id="rId4" Type="http://schemas.openxmlformats.org/officeDocument/2006/relationships/oleObject" Target="../embeddings/oleObject2.bin"/></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1_タイトル スライド">
    <p:spTree>
      <p:nvGrpSpPr>
        <p:cNvPr id="1" name=""/>
        <p:cNvGrpSpPr/>
        <p:nvPr/>
      </p:nvGrpSpPr>
      <p:grpSpPr>
        <a:xfrm>
          <a:off x="0" y="0"/>
          <a:ext cx="0" cy="0"/>
          <a:chOff x="0" y="0"/>
          <a:chExt cx="0" cy="0"/>
        </a:xfrm>
      </p:grpSpPr>
      <p:sp>
        <p:nvSpPr>
          <p:cNvPr id="182" name="Rectangle 10"/>
          <p:cNvSpPr>
            <a:spLocks noGrp="1" noChangeArrowheads="1"/>
          </p:cNvSpPr>
          <p:nvPr>
            <p:ph type="subTitle" sz="quarter" idx="1"/>
          </p:nvPr>
        </p:nvSpPr>
        <p:spPr bwMode="gray">
          <a:xfrm>
            <a:off x="1100609" y="908720"/>
            <a:ext cx="7704782" cy="648072"/>
          </a:xfrm>
          <a:prstGeom prst="rect">
            <a:avLst/>
          </a:prstGeom>
        </p:spPr>
        <p:txBody>
          <a:bodyPr lIns="0" tIns="43193" rIns="0" bIns="79200" anchor="ctr" anchorCtr="1">
            <a:normAutofit/>
          </a:bodyPr>
          <a:lstStyle>
            <a:lvl1pPr marL="0" marR="0" indent="0" algn="ctr" defTabSz="863600" rtl="0" eaLnBrk="1" fontAlgn="base" latinLnBrk="0" hangingPunct="1">
              <a:lnSpc>
                <a:spcPct val="100000"/>
              </a:lnSpc>
              <a:spcBef>
                <a:spcPct val="25000"/>
              </a:spcBef>
              <a:spcAft>
                <a:spcPct val="0"/>
              </a:spcAft>
              <a:buClr>
                <a:schemeClr val="bg1">
                  <a:lumMod val="75000"/>
                </a:schemeClr>
              </a:buClr>
              <a:buSzTx/>
              <a:buFont typeface="Wingdings" pitchFamily="2" charset="2"/>
              <a:buNone/>
              <a:tabLst/>
              <a:defRPr kumimoji="1" lang="ja-JP" altLang="en-US" sz="1800" b="0" kern="1200" baseline="0" dirty="0">
                <a:solidFill>
                  <a:schemeClr val="tx1"/>
                </a:solidFill>
                <a:latin typeface="HGP創英角ｺﾞｼｯｸUB" panose="020B0900000000000000" pitchFamily="50" charset="-128"/>
                <a:ea typeface="HGP創英角ｺﾞｼｯｸUB" panose="020B0900000000000000" pitchFamily="50" charset="-128"/>
                <a:cs typeface="Arial" panose="020B0604020202020204" pitchFamily="34" charset="0"/>
              </a:defRPr>
            </a:lvl1pPr>
          </a:lstStyle>
          <a:p>
            <a:pPr marL="0" marR="0" lvl="0" indent="0" algn="l" defTabSz="914400" rtl="0" eaLnBrk="1" fontAlgn="auto" latinLnBrk="0" hangingPunct="1">
              <a:lnSpc>
                <a:spcPct val="100000"/>
              </a:lnSpc>
              <a:spcBef>
                <a:spcPct val="25000"/>
              </a:spcBef>
              <a:spcAft>
                <a:spcPts val="0"/>
              </a:spcAft>
              <a:buClrTx/>
              <a:buSzTx/>
              <a:buFont typeface="Wingdings" pitchFamily="2" charset="2"/>
              <a:buNone/>
              <a:tabLst/>
              <a:defRPr/>
            </a:pPr>
            <a:r>
              <a:rPr lang="ja-JP" altLang="en-US" dirty="0"/>
              <a:t>マスタ サブタイトルの書式設定</a:t>
            </a:r>
          </a:p>
        </p:txBody>
      </p:sp>
      <p:sp>
        <p:nvSpPr>
          <p:cNvPr id="68" name="テキスト プレースホルダ 64"/>
          <p:cNvSpPr>
            <a:spLocks noGrp="1"/>
          </p:cNvSpPr>
          <p:nvPr>
            <p:ph type="body" sz="quarter" idx="11"/>
          </p:nvPr>
        </p:nvSpPr>
        <p:spPr>
          <a:xfrm>
            <a:off x="3440833" y="5445224"/>
            <a:ext cx="3024336" cy="288032"/>
          </a:xfrm>
        </p:spPr>
        <p:txBody>
          <a:bodyPr lIns="0" rIns="0" anchor="ctr" anchorCtr="0"/>
          <a:lstStyle>
            <a:lvl1pPr marL="0" indent="0" algn="ctr">
              <a:spcBef>
                <a:spcPts val="0"/>
              </a:spcBef>
              <a:buNone/>
              <a:defRPr sz="1600">
                <a:latin typeface="Arial" panose="020B0604020202020204" pitchFamily="34" charset="0"/>
                <a:ea typeface="ＭＳ Ｐゴシック" panose="020B0600070205080204" pitchFamily="50" charset="-128"/>
                <a:cs typeface="Arial" panose="020B0604020202020204" pitchFamily="34" charset="0"/>
              </a:defRPr>
            </a:lvl1pPr>
          </a:lstStyle>
          <a:p>
            <a:pPr lvl="0"/>
            <a:r>
              <a:rPr kumimoji="1" lang="ja-JP" altLang="en-US" dirty="0"/>
              <a:t>マスタ テキストの書式設定</a:t>
            </a:r>
          </a:p>
        </p:txBody>
      </p:sp>
      <p:sp>
        <p:nvSpPr>
          <p:cNvPr id="69" name="テキスト プレースホルダ 64"/>
          <p:cNvSpPr>
            <a:spLocks noGrp="1"/>
          </p:cNvSpPr>
          <p:nvPr>
            <p:ph type="body" sz="quarter" idx="12"/>
          </p:nvPr>
        </p:nvSpPr>
        <p:spPr>
          <a:xfrm>
            <a:off x="3440833" y="5805264"/>
            <a:ext cx="3024336" cy="360040"/>
          </a:xfrm>
        </p:spPr>
        <p:txBody>
          <a:bodyPr lIns="0" rIns="0" anchor="ctr" anchorCtr="0"/>
          <a:lstStyle>
            <a:lvl1pPr marL="0" indent="0" algn="ctr">
              <a:buNone/>
              <a:defRPr sz="2000" b="1">
                <a:latin typeface="Arial" panose="020B0604020202020204" pitchFamily="34" charset="0"/>
                <a:ea typeface="ＭＳ Ｐゴシック" panose="020B0600070205080204" pitchFamily="50" charset="-128"/>
                <a:cs typeface="Arial" panose="020B0604020202020204" pitchFamily="34" charset="0"/>
              </a:defRPr>
            </a:lvl1pPr>
          </a:lstStyle>
          <a:p>
            <a:pPr lvl="0"/>
            <a:r>
              <a:rPr kumimoji="1" lang="ja-JP" altLang="en-US" dirty="0"/>
              <a:t>マスタ テキストの書式設定</a:t>
            </a:r>
          </a:p>
        </p:txBody>
      </p:sp>
      <p:pic>
        <p:nvPicPr>
          <p:cNvPr id="83" name="Nomura Research Institute India Pacific Pvt. Ltd." hidden="1"/>
          <p:cNvPicPr>
            <a:picLocks noChangeAspect="1"/>
          </p:cNvPicPr>
          <p:nvPr userDrawn="1"/>
        </p:nvPicPr>
        <p:blipFill>
          <a:blip r:embed="rId2" cstate="print"/>
          <a:srcRect/>
          <a:stretch>
            <a:fillRect/>
          </a:stretch>
        </p:blipFill>
        <p:spPr bwMode="auto">
          <a:xfrm>
            <a:off x="7604325" y="150019"/>
            <a:ext cx="2016000" cy="284945"/>
          </a:xfrm>
          <a:prstGeom prst="rect">
            <a:avLst/>
          </a:prstGeom>
          <a:noFill/>
          <a:ln w="9525">
            <a:noFill/>
            <a:miter lim="800000"/>
            <a:headEnd/>
            <a:tailEnd/>
          </a:ln>
        </p:spPr>
      </p:pic>
      <p:pic>
        <p:nvPicPr>
          <p:cNvPr id="81" name="Nomura Research Institute Hong Kong Limited." descr="C:\Documents and Settings\s-suzuki\デスクトップ\hk_logo00.jpg" hidden="1"/>
          <p:cNvPicPr>
            <a:picLocks noChangeAspect="1" noChangeArrowheads="1"/>
          </p:cNvPicPr>
          <p:nvPr userDrawn="1"/>
        </p:nvPicPr>
        <p:blipFill>
          <a:blip r:embed="rId3" cstate="print"/>
          <a:srcRect/>
          <a:stretch>
            <a:fillRect/>
          </a:stretch>
        </p:blipFill>
        <p:spPr bwMode="auto">
          <a:xfrm>
            <a:off x="7620334" y="154781"/>
            <a:ext cx="1754880" cy="288000"/>
          </a:xfrm>
          <a:prstGeom prst="rect">
            <a:avLst/>
          </a:prstGeom>
          <a:noFill/>
        </p:spPr>
      </p:pic>
      <p:pic>
        <p:nvPicPr>
          <p:cNvPr id="84" name="Nomura Research Institute Asia Pacific Pte. Ltd." hidden="1"/>
          <p:cNvPicPr/>
          <p:nvPr userDrawn="1"/>
        </p:nvPicPr>
        <p:blipFill>
          <a:blip r:embed="rId4" cstate="print"/>
          <a:srcRect/>
          <a:stretch>
            <a:fillRect/>
          </a:stretch>
        </p:blipFill>
        <p:spPr bwMode="auto">
          <a:xfrm>
            <a:off x="7570383" y="142876"/>
            <a:ext cx="2037904" cy="287080"/>
          </a:xfrm>
          <a:prstGeom prst="rect">
            <a:avLst/>
          </a:prstGeom>
          <a:noFill/>
          <a:ln w="9525">
            <a:noFill/>
            <a:miter lim="800000"/>
            <a:headEnd/>
            <a:tailEnd/>
          </a:ln>
        </p:spPr>
      </p:pic>
      <p:pic>
        <p:nvPicPr>
          <p:cNvPr id="79" name="野村総研（大連）" descr="C:\Documents and Settings\s-suzuki\デスクトップ\dl_logo03.jpg" hidden="1"/>
          <p:cNvPicPr>
            <a:picLocks noChangeAspect="1" noChangeArrowheads="1"/>
          </p:cNvPicPr>
          <p:nvPr userDrawn="1"/>
        </p:nvPicPr>
        <p:blipFill>
          <a:blip r:embed="rId5" cstate="print"/>
          <a:srcRect/>
          <a:stretch>
            <a:fillRect/>
          </a:stretch>
        </p:blipFill>
        <p:spPr bwMode="auto">
          <a:xfrm>
            <a:off x="7607382" y="150019"/>
            <a:ext cx="1849719" cy="162000"/>
          </a:xfrm>
          <a:prstGeom prst="rect">
            <a:avLst/>
          </a:prstGeom>
          <a:noFill/>
        </p:spPr>
      </p:pic>
      <p:pic>
        <p:nvPicPr>
          <p:cNvPr id="82" name="野村総研（上海）" descr="C:\Documents and Settings\s-suzuki\デスクトップ\sh_logo02.jpg" hidden="1"/>
          <p:cNvPicPr>
            <a:picLocks noChangeAspect="1" noChangeArrowheads="1"/>
          </p:cNvPicPr>
          <p:nvPr userDrawn="1"/>
        </p:nvPicPr>
        <p:blipFill>
          <a:blip r:embed="rId6" cstate="print"/>
          <a:srcRect/>
          <a:stretch>
            <a:fillRect/>
          </a:stretch>
        </p:blipFill>
        <p:spPr bwMode="auto">
          <a:xfrm>
            <a:off x="7593311" y="140495"/>
            <a:ext cx="1837500" cy="176400"/>
          </a:xfrm>
          <a:prstGeom prst="rect">
            <a:avLst/>
          </a:prstGeom>
          <a:noFill/>
        </p:spPr>
      </p:pic>
      <p:pic>
        <p:nvPicPr>
          <p:cNvPr id="67" name="野村総研（北京）" descr="nri_北京.jpg" hidden="1"/>
          <p:cNvPicPr>
            <a:picLocks noChangeAspect="1"/>
          </p:cNvPicPr>
          <p:nvPr userDrawn="1"/>
        </p:nvPicPr>
        <p:blipFill>
          <a:blip r:embed="rId7" cstate="print"/>
          <a:srcRect r="2216"/>
          <a:stretch>
            <a:fillRect/>
          </a:stretch>
        </p:blipFill>
        <p:spPr>
          <a:xfrm>
            <a:off x="7571029" y="116685"/>
            <a:ext cx="2150106" cy="224281"/>
          </a:xfrm>
          <a:prstGeom prst="rect">
            <a:avLst/>
          </a:prstGeom>
        </p:spPr>
      </p:pic>
      <p:pic>
        <p:nvPicPr>
          <p:cNvPr id="80" name="Nomura Research Institute Europe Limited" descr="C:\Documents and Settings\s-suzuki\デスクトップ\e_logo00.jpg" hidden="1"/>
          <p:cNvPicPr>
            <a:picLocks noChangeAspect="1" noChangeArrowheads="1"/>
          </p:cNvPicPr>
          <p:nvPr userDrawn="1"/>
        </p:nvPicPr>
        <p:blipFill>
          <a:blip r:embed="rId8" cstate="print"/>
          <a:srcRect/>
          <a:stretch>
            <a:fillRect/>
          </a:stretch>
        </p:blipFill>
        <p:spPr bwMode="auto">
          <a:xfrm>
            <a:off x="7619137" y="152400"/>
            <a:ext cx="1852444" cy="288000"/>
          </a:xfrm>
          <a:prstGeom prst="rect">
            <a:avLst/>
          </a:prstGeom>
          <a:noFill/>
        </p:spPr>
      </p:pic>
      <p:pic>
        <p:nvPicPr>
          <p:cNvPr id="72" name="Nomura Research Institute America, Inc." descr="nri_america.jpg" hidden="1"/>
          <p:cNvPicPr>
            <a:picLocks noChangeAspect="1"/>
          </p:cNvPicPr>
          <p:nvPr userDrawn="1"/>
        </p:nvPicPr>
        <p:blipFill>
          <a:blip r:embed="rId9" cstate="print"/>
          <a:stretch>
            <a:fillRect/>
          </a:stretch>
        </p:blipFill>
        <p:spPr>
          <a:xfrm>
            <a:off x="7616846" y="152400"/>
            <a:ext cx="1800050" cy="291184"/>
          </a:xfrm>
          <a:prstGeom prst="rect">
            <a:avLst/>
          </a:prstGeom>
        </p:spPr>
      </p:pic>
      <p:pic>
        <p:nvPicPr>
          <p:cNvPr id="85" name="NRIシステムテクノ" hidden="1"/>
          <p:cNvPicPr>
            <a:picLocks noChangeAspect="1"/>
          </p:cNvPicPr>
          <p:nvPr userDrawn="1"/>
        </p:nvPicPr>
        <p:blipFill>
          <a:blip r:embed="rId10" cstate="print"/>
          <a:srcRect/>
          <a:stretch>
            <a:fillRect/>
          </a:stretch>
        </p:blipFill>
        <p:spPr bwMode="auto">
          <a:xfrm>
            <a:off x="7600976" y="147638"/>
            <a:ext cx="1208119" cy="162000"/>
          </a:xfrm>
          <a:prstGeom prst="rect">
            <a:avLst/>
          </a:prstGeom>
          <a:noFill/>
          <a:ln w="9525">
            <a:noFill/>
            <a:miter lim="800000"/>
            <a:headEnd/>
            <a:tailEnd/>
          </a:ln>
        </p:spPr>
      </p:pic>
      <p:pic>
        <p:nvPicPr>
          <p:cNvPr id="76" name="NRIプロセスイノベーション" descr="C:\Documents and Settings\s-suzuki\デスクトップ\pro_J_01.jpg" hidden="1"/>
          <p:cNvPicPr>
            <a:picLocks noChangeAspect="1" noChangeArrowheads="1"/>
          </p:cNvPicPr>
          <p:nvPr userDrawn="1"/>
        </p:nvPicPr>
        <p:blipFill>
          <a:blip r:embed="rId11" cstate="print"/>
          <a:srcRect/>
          <a:stretch>
            <a:fillRect/>
          </a:stretch>
        </p:blipFill>
        <p:spPr bwMode="auto">
          <a:xfrm>
            <a:off x="7608781" y="142876"/>
            <a:ext cx="1667558" cy="165600"/>
          </a:xfrm>
          <a:prstGeom prst="rect">
            <a:avLst/>
          </a:prstGeom>
          <a:noFill/>
        </p:spPr>
      </p:pic>
      <p:pic>
        <p:nvPicPr>
          <p:cNvPr id="75" name="NRI社会情報システム" descr="C:\Documents and Settings\s-suzuki\デスクトップ\sjs_logo00.jpg" hidden="1"/>
          <p:cNvPicPr>
            <a:picLocks noChangeAspect="1" noChangeArrowheads="1"/>
          </p:cNvPicPr>
          <p:nvPr userDrawn="1"/>
        </p:nvPicPr>
        <p:blipFill>
          <a:blip r:embed="rId12" cstate="print"/>
          <a:srcRect/>
          <a:stretch>
            <a:fillRect/>
          </a:stretch>
        </p:blipFill>
        <p:spPr bwMode="auto">
          <a:xfrm>
            <a:off x="7554763" y="121447"/>
            <a:ext cx="1434720" cy="219600"/>
          </a:xfrm>
          <a:prstGeom prst="rect">
            <a:avLst/>
          </a:prstGeom>
          <a:noFill/>
        </p:spPr>
      </p:pic>
      <p:pic>
        <p:nvPicPr>
          <p:cNvPr id="73" name="NRIサイバーパテント" descr="C:\Documents and Settings\s-suzuki\デスクトップ\cp_logo00.jpg" hidden="1"/>
          <p:cNvPicPr>
            <a:picLocks noChangeAspect="1" noChangeArrowheads="1"/>
          </p:cNvPicPr>
          <p:nvPr userDrawn="1"/>
        </p:nvPicPr>
        <p:blipFill>
          <a:blip r:embed="rId13" cstate="print"/>
          <a:srcRect/>
          <a:stretch>
            <a:fillRect/>
          </a:stretch>
        </p:blipFill>
        <p:spPr bwMode="auto">
          <a:xfrm>
            <a:off x="7595712" y="133352"/>
            <a:ext cx="1394924" cy="201600"/>
          </a:xfrm>
          <a:prstGeom prst="rect">
            <a:avLst/>
          </a:prstGeom>
          <a:noFill/>
        </p:spPr>
      </p:pic>
      <p:pic>
        <p:nvPicPr>
          <p:cNvPr id="74" name="NRIデータiテック" descr="C:\Documents and Settings\s-suzuki\デスクトップ\itech_logo00.jpg" hidden="1"/>
          <p:cNvPicPr>
            <a:picLocks noChangeAspect="1" noChangeArrowheads="1"/>
          </p:cNvPicPr>
          <p:nvPr userDrawn="1"/>
        </p:nvPicPr>
        <p:blipFill>
          <a:blip r:embed="rId14" cstate="print"/>
          <a:srcRect/>
          <a:stretch>
            <a:fillRect/>
          </a:stretch>
        </p:blipFill>
        <p:spPr bwMode="auto">
          <a:xfrm>
            <a:off x="7567319" y="66539"/>
            <a:ext cx="1270710" cy="273600"/>
          </a:xfrm>
          <a:prstGeom prst="rect">
            <a:avLst/>
          </a:prstGeom>
          <a:noFill/>
        </p:spPr>
      </p:pic>
      <p:pic>
        <p:nvPicPr>
          <p:cNvPr id="77" name="NRIワークプレイスサービス" descr="C:\Documents and Settings\s-suzuki\デスクトップ\wp_logo00.jpg" hidden="1"/>
          <p:cNvPicPr>
            <a:picLocks noChangeAspect="1" noChangeArrowheads="1"/>
          </p:cNvPicPr>
          <p:nvPr userDrawn="1"/>
        </p:nvPicPr>
        <p:blipFill>
          <a:blip r:embed="rId15" cstate="print"/>
          <a:srcRect/>
          <a:stretch>
            <a:fillRect/>
          </a:stretch>
        </p:blipFill>
        <p:spPr bwMode="auto">
          <a:xfrm>
            <a:off x="7592475" y="140495"/>
            <a:ext cx="1774023" cy="180000"/>
          </a:xfrm>
          <a:prstGeom prst="rect">
            <a:avLst/>
          </a:prstGeom>
          <a:noFill/>
        </p:spPr>
      </p:pic>
      <p:pic>
        <p:nvPicPr>
          <p:cNvPr id="71" name="NRIセキュアテクノロジーズ" descr="セキュアテクノロジーズ.jpg" hidden="1"/>
          <p:cNvPicPr>
            <a:picLocks noChangeAspect="1"/>
          </p:cNvPicPr>
          <p:nvPr userDrawn="1"/>
        </p:nvPicPr>
        <p:blipFill>
          <a:blip r:embed="rId16" cstate="print"/>
          <a:srcRect l="1205" t="18079" b="16391"/>
          <a:stretch>
            <a:fillRect/>
          </a:stretch>
        </p:blipFill>
        <p:spPr>
          <a:xfrm>
            <a:off x="7591975" y="140495"/>
            <a:ext cx="1830458" cy="182096"/>
          </a:xfrm>
          <a:prstGeom prst="rect">
            <a:avLst/>
          </a:prstGeom>
        </p:spPr>
      </p:pic>
      <p:pic>
        <p:nvPicPr>
          <p:cNvPr id="78" name="NRIネットコム" descr="C:\Users\kinoshita\Dropbox\進行中仕事\NRI_ppt_temp2011\nrippt2011_0509_logo\グループ社名ロゴ\ネットコム.jpg" hidden="1"/>
          <p:cNvPicPr>
            <a:picLocks noChangeAspect="1" noChangeArrowheads="1"/>
          </p:cNvPicPr>
          <p:nvPr userDrawn="1"/>
        </p:nvPicPr>
        <p:blipFill>
          <a:blip r:embed="rId17" cstate="print"/>
          <a:srcRect/>
          <a:stretch>
            <a:fillRect/>
          </a:stretch>
        </p:blipFill>
        <p:spPr bwMode="auto">
          <a:xfrm>
            <a:off x="7621289" y="157162"/>
            <a:ext cx="976025" cy="146507"/>
          </a:xfrm>
          <a:prstGeom prst="rect">
            <a:avLst/>
          </a:prstGeom>
          <a:noFill/>
        </p:spPr>
      </p:pic>
      <p:sp>
        <p:nvSpPr>
          <p:cNvPr id="1173" name="正方形/長方形 1172"/>
          <p:cNvSpPr/>
          <p:nvPr userDrawn="1"/>
        </p:nvSpPr>
        <p:spPr>
          <a:xfrm>
            <a:off x="0" y="1700808"/>
            <a:ext cx="9906000" cy="1800200"/>
          </a:xfrm>
          <a:prstGeom prst="rect">
            <a:avLst/>
          </a:prstGeom>
          <a:gradFill flip="none" rotWithShape="1">
            <a:gsLst>
              <a:gs pos="0">
                <a:schemeClr val="bg1"/>
              </a:gs>
              <a:gs pos="95000">
                <a:srgbClr val="A2BBDC"/>
              </a:gs>
              <a:gs pos="85000">
                <a:srgbClr val="3D6AA7"/>
              </a:gs>
              <a:gs pos="15000">
                <a:srgbClr val="3D6AA7"/>
              </a:gs>
              <a:gs pos="5000">
                <a:srgbClr val="83A4D1"/>
              </a:gs>
              <a:gs pos="100000">
                <a:schemeClr val="bg1"/>
              </a:gs>
            </a:gsLst>
            <a:lin ang="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rgbClr val="000000"/>
              </a:solidFill>
              <a:cs typeface="Arial" panose="020B0604020202020204" pitchFamily="34" charset="0"/>
            </a:endParaRPr>
          </a:p>
        </p:txBody>
      </p:sp>
      <p:grpSp>
        <p:nvGrpSpPr>
          <p:cNvPr id="2" name="グループ化 1"/>
          <p:cNvGrpSpPr/>
          <p:nvPr userDrawn="1"/>
        </p:nvGrpSpPr>
        <p:grpSpPr>
          <a:xfrm>
            <a:off x="5863483" y="2119302"/>
            <a:ext cx="3678165" cy="3935549"/>
            <a:chOff x="5863483" y="2119302"/>
            <a:chExt cx="3678165" cy="3935549"/>
          </a:xfrm>
        </p:grpSpPr>
        <p:sp>
          <p:nvSpPr>
            <p:cNvPr id="1174" name="Oval 58"/>
            <p:cNvSpPr>
              <a:spLocks noChangeArrowheads="1"/>
            </p:cNvSpPr>
            <p:nvPr userDrawn="1"/>
          </p:nvSpPr>
          <p:spPr bwMode="auto">
            <a:xfrm>
              <a:off x="6719891" y="2713727"/>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75" name="Oval 60"/>
            <p:cNvSpPr>
              <a:spLocks noChangeArrowheads="1"/>
            </p:cNvSpPr>
            <p:nvPr userDrawn="1"/>
          </p:nvSpPr>
          <p:spPr bwMode="auto">
            <a:xfrm>
              <a:off x="6807453" y="2713727"/>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76" name="Oval 61"/>
            <p:cNvSpPr>
              <a:spLocks noChangeArrowheads="1"/>
            </p:cNvSpPr>
            <p:nvPr userDrawn="1"/>
          </p:nvSpPr>
          <p:spPr bwMode="auto">
            <a:xfrm>
              <a:off x="6892478" y="2713727"/>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77" name="Oval 62"/>
            <p:cNvSpPr>
              <a:spLocks noChangeArrowheads="1"/>
            </p:cNvSpPr>
            <p:nvPr userDrawn="1"/>
          </p:nvSpPr>
          <p:spPr bwMode="auto">
            <a:xfrm>
              <a:off x="6977502" y="2713727"/>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78" name="Oval 63"/>
            <p:cNvSpPr>
              <a:spLocks noChangeArrowheads="1"/>
            </p:cNvSpPr>
            <p:nvPr userDrawn="1"/>
          </p:nvSpPr>
          <p:spPr bwMode="auto">
            <a:xfrm>
              <a:off x="7063796" y="2713727"/>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pPr lvl="0"/>
              <a:endParaRPr lang="ja-JP" altLang="en-US"/>
            </a:p>
          </p:txBody>
        </p:sp>
        <p:sp>
          <p:nvSpPr>
            <p:cNvPr id="1179" name="Oval 64"/>
            <p:cNvSpPr>
              <a:spLocks noChangeArrowheads="1"/>
            </p:cNvSpPr>
            <p:nvPr userDrawn="1"/>
          </p:nvSpPr>
          <p:spPr bwMode="auto">
            <a:xfrm>
              <a:off x="7148820" y="2713727"/>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80" name="Oval 65"/>
            <p:cNvSpPr>
              <a:spLocks noChangeArrowheads="1"/>
            </p:cNvSpPr>
            <p:nvPr userDrawn="1"/>
          </p:nvSpPr>
          <p:spPr bwMode="auto">
            <a:xfrm>
              <a:off x="7233844" y="2713727"/>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81" name="Oval 82"/>
            <p:cNvSpPr>
              <a:spLocks noChangeArrowheads="1"/>
            </p:cNvSpPr>
            <p:nvPr userDrawn="1"/>
          </p:nvSpPr>
          <p:spPr bwMode="auto">
            <a:xfrm>
              <a:off x="6634866" y="2798752"/>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82" name="Oval 83"/>
            <p:cNvSpPr>
              <a:spLocks noChangeArrowheads="1"/>
            </p:cNvSpPr>
            <p:nvPr userDrawn="1"/>
          </p:nvSpPr>
          <p:spPr bwMode="auto">
            <a:xfrm>
              <a:off x="6719891" y="2798752"/>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83" name="Oval 84"/>
            <p:cNvSpPr>
              <a:spLocks noChangeArrowheads="1"/>
            </p:cNvSpPr>
            <p:nvPr userDrawn="1"/>
          </p:nvSpPr>
          <p:spPr bwMode="auto">
            <a:xfrm>
              <a:off x="6807453" y="2798752"/>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84" name="Oval 85"/>
            <p:cNvSpPr>
              <a:spLocks noChangeArrowheads="1"/>
            </p:cNvSpPr>
            <p:nvPr userDrawn="1"/>
          </p:nvSpPr>
          <p:spPr bwMode="auto">
            <a:xfrm>
              <a:off x="6892478" y="2798752"/>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85" name="Oval 86"/>
            <p:cNvSpPr>
              <a:spLocks noChangeArrowheads="1"/>
            </p:cNvSpPr>
            <p:nvPr userDrawn="1"/>
          </p:nvSpPr>
          <p:spPr bwMode="auto">
            <a:xfrm>
              <a:off x="6977502" y="2798752"/>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pPr lvl="0"/>
              <a:endParaRPr lang="ja-JP" altLang="en-US"/>
            </a:p>
          </p:txBody>
        </p:sp>
        <p:sp>
          <p:nvSpPr>
            <p:cNvPr id="1186" name="Oval 87"/>
            <p:cNvSpPr>
              <a:spLocks noChangeArrowheads="1"/>
            </p:cNvSpPr>
            <p:nvPr userDrawn="1"/>
          </p:nvSpPr>
          <p:spPr bwMode="auto">
            <a:xfrm>
              <a:off x="7063796" y="2798752"/>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87" name="Oval 88"/>
            <p:cNvSpPr>
              <a:spLocks noChangeArrowheads="1"/>
            </p:cNvSpPr>
            <p:nvPr userDrawn="1"/>
          </p:nvSpPr>
          <p:spPr bwMode="auto">
            <a:xfrm>
              <a:off x="7148820" y="2798752"/>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88" name="Oval 89"/>
            <p:cNvSpPr>
              <a:spLocks noChangeArrowheads="1"/>
            </p:cNvSpPr>
            <p:nvPr userDrawn="1"/>
          </p:nvSpPr>
          <p:spPr bwMode="auto">
            <a:xfrm>
              <a:off x="7233844" y="2798752"/>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89" name="Oval 90"/>
            <p:cNvSpPr>
              <a:spLocks noChangeArrowheads="1"/>
            </p:cNvSpPr>
            <p:nvPr userDrawn="1"/>
          </p:nvSpPr>
          <p:spPr bwMode="auto">
            <a:xfrm>
              <a:off x="7321407" y="2798752"/>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90" name="Oval 91"/>
            <p:cNvSpPr>
              <a:spLocks noChangeArrowheads="1"/>
            </p:cNvSpPr>
            <p:nvPr userDrawn="1"/>
          </p:nvSpPr>
          <p:spPr bwMode="auto">
            <a:xfrm>
              <a:off x="7406431" y="2798752"/>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91" name="Oval 101"/>
            <p:cNvSpPr>
              <a:spLocks noChangeArrowheads="1"/>
            </p:cNvSpPr>
            <p:nvPr userDrawn="1"/>
          </p:nvSpPr>
          <p:spPr bwMode="auto">
            <a:xfrm>
              <a:off x="6634866" y="2883776"/>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92" name="Oval 102"/>
            <p:cNvSpPr>
              <a:spLocks noChangeArrowheads="1"/>
            </p:cNvSpPr>
            <p:nvPr userDrawn="1"/>
          </p:nvSpPr>
          <p:spPr bwMode="auto">
            <a:xfrm>
              <a:off x="6719891" y="2883776"/>
              <a:ext cx="77410"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pPr lvl="0"/>
              <a:endParaRPr lang="ja-JP" altLang="en-US"/>
            </a:p>
          </p:txBody>
        </p:sp>
        <p:sp>
          <p:nvSpPr>
            <p:cNvPr id="1193" name="Oval 103"/>
            <p:cNvSpPr>
              <a:spLocks noChangeArrowheads="1"/>
            </p:cNvSpPr>
            <p:nvPr userDrawn="1"/>
          </p:nvSpPr>
          <p:spPr bwMode="auto">
            <a:xfrm>
              <a:off x="6807453" y="2883776"/>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94" name="Oval 104"/>
            <p:cNvSpPr>
              <a:spLocks noChangeArrowheads="1"/>
            </p:cNvSpPr>
            <p:nvPr userDrawn="1"/>
          </p:nvSpPr>
          <p:spPr bwMode="auto">
            <a:xfrm>
              <a:off x="6892478" y="2883776"/>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95" name="Oval 105"/>
            <p:cNvSpPr>
              <a:spLocks noChangeArrowheads="1"/>
            </p:cNvSpPr>
            <p:nvPr userDrawn="1"/>
          </p:nvSpPr>
          <p:spPr bwMode="auto">
            <a:xfrm>
              <a:off x="6977502" y="2883776"/>
              <a:ext cx="77410"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96" name="Oval 106"/>
            <p:cNvSpPr>
              <a:spLocks noChangeArrowheads="1"/>
            </p:cNvSpPr>
            <p:nvPr userDrawn="1"/>
          </p:nvSpPr>
          <p:spPr bwMode="auto">
            <a:xfrm>
              <a:off x="7063796" y="2883776"/>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97" name="Oval 107"/>
            <p:cNvSpPr>
              <a:spLocks noChangeArrowheads="1"/>
            </p:cNvSpPr>
            <p:nvPr userDrawn="1"/>
          </p:nvSpPr>
          <p:spPr bwMode="auto">
            <a:xfrm>
              <a:off x="7148820" y="2883776"/>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98" name="Oval 108"/>
            <p:cNvSpPr>
              <a:spLocks noChangeArrowheads="1"/>
            </p:cNvSpPr>
            <p:nvPr userDrawn="1"/>
          </p:nvSpPr>
          <p:spPr bwMode="auto">
            <a:xfrm>
              <a:off x="7233844" y="2883776"/>
              <a:ext cx="78679"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99" name="Oval 109"/>
            <p:cNvSpPr>
              <a:spLocks noChangeArrowheads="1"/>
            </p:cNvSpPr>
            <p:nvPr userDrawn="1"/>
          </p:nvSpPr>
          <p:spPr bwMode="auto">
            <a:xfrm>
              <a:off x="7321407" y="2883776"/>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00" name="Oval 110"/>
            <p:cNvSpPr>
              <a:spLocks noChangeArrowheads="1"/>
            </p:cNvSpPr>
            <p:nvPr userDrawn="1"/>
          </p:nvSpPr>
          <p:spPr bwMode="auto">
            <a:xfrm>
              <a:off x="7406431" y="2883776"/>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01" name="Oval 120"/>
            <p:cNvSpPr>
              <a:spLocks noChangeArrowheads="1"/>
            </p:cNvSpPr>
            <p:nvPr userDrawn="1"/>
          </p:nvSpPr>
          <p:spPr bwMode="auto">
            <a:xfrm>
              <a:off x="6549842" y="2971338"/>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02" name="Oval 121"/>
            <p:cNvSpPr>
              <a:spLocks noChangeArrowheads="1"/>
            </p:cNvSpPr>
            <p:nvPr userDrawn="1"/>
          </p:nvSpPr>
          <p:spPr bwMode="auto">
            <a:xfrm>
              <a:off x="6634866" y="2971338"/>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pPr lvl="0"/>
              <a:endParaRPr lang="ja-JP" altLang="en-US"/>
            </a:p>
          </p:txBody>
        </p:sp>
        <p:sp>
          <p:nvSpPr>
            <p:cNvPr id="1203" name="Oval 122"/>
            <p:cNvSpPr>
              <a:spLocks noChangeArrowheads="1"/>
            </p:cNvSpPr>
            <p:nvPr userDrawn="1"/>
          </p:nvSpPr>
          <p:spPr bwMode="auto">
            <a:xfrm>
              <a:off x="6719891" y="2971338"/>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04" name="Oval 123"/>
            <p:cNvSpPr>
              <a:spLocks noChangeArrowheads="1"/>
            </p:cNvSpPr>
            <p:nvPr userDrawn="1"/>
          </p:nvSpPr>
          <p:spPr bwMode="auto">
            <a:xfrm>
              <a:off x="6807453" y="2971338"/>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05" name="Oval 124"/>
            <p:cNvSpPr>
              <a:spLocks noChangeArrowheads="1"/>
            </p:cNvSpPr>
            <p:nvPr userDrawn="1"/>
          </p:nvSpPr>
          <p:spPr bwMode="auto">
            <a:xfrm>
              <a:off x="6892478" y="2971338"/>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pPr lvl="0"/>
              <a:endParaRPr lang="ja-JP" altLang="en-US"/>
            </a:p>
          </p:txBody>
        </p:sp>
        <p:sp>
          <p:nvSpPr>
            <p:cNvPr id="1206" name="Oval 125"/>
            <p:cNvSpPr>
              <a:spLocks noChangeArrowheads="1"/>
            </p:cNvSpPr>
            <p:nvPr userDrawn="1"/>
          </p:nvSpPr>
          <p:spPr bwMode="auto">
            <a:xfrm>
              <a:off x="6977502" y="2971338"/>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07" name="Oval 126"/>
            <p:cNvSpPr>
              <a:spLocks noChangeArrowheads="1"/>
            </p:cNvSpPr>
            <p:nvPr userDrawn="1"/>
          </p:nvSpPr>
          <p:spPr bwMode="auto">
            <a:xfrm>
              <a:off x="7063796" y="2971338"/>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08" name="Oval 127"/>
            <p:cNvSpPr>
              <a:spLocks noChangeArrowheads="1"/>
            </p:cNvSpPr>
            <p:nvPr userDrawn="1"/>
          </p:nvSpPr>
          <p:spPr bwMode="auto">
            <a:xfrm>
              <a:off x="7148820" y="2971338"/>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09" name="Oval 128"/>
            <p:cNvSpPr>
              <a:spLocks noChangeArrowheads="1"/>
            </p:cNvSpPr>
            <p:nvPr userDrawn="1"/>
          </p:nvSpPr>
          <p:spPr bwMode="auto">
            <a:xfrm>
              <a:off x="7233844" y="2971338"/>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10" name="Oval 129"/>
            <p:cNvSpPr>
              <a:spLocks noChangeArrowheads="1"/>
            </p:cNvSpPr>
            <p:nvPr userDrawn="1"/>
          </p:nvSpPr>
          <p:spPr bwMode="auto">
            <a:xfrm>
              <a:off x="7321407" y="2971338"/>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11" name="Oval 130"/>
            <p:cNvSpPr>
              <a:spLocks noChangeArrowheads="1"/>
            </p:cNvSpPr>
            <p:nvPr userDrawn="1"/>
          </p:nvSpPr>
          <p:spPr bwMode="auto">
            <a:xfrm>
              <a:off x="7406431" y="2971338"/>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12" name="Oval 127"/>
            <p:cNvSpPr>
              <a:spLocks noChangeArrowheads="1"/>
            </p:cNvSpPr>
            <p:nvPr userDrawn="1"/>
          </p:nvSpPr>
          <p:spPr bwMode="auto">
            <a:xfrm>
              <a:off x="9036760" y="2962240"/>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13" name="Oval 128"/>
            <p:cNvSpPr>
              <a:spLocks noChangeArrowheads="1"/>
            </p:cNvSpPr>
            <p:nvPr userDrawn="1"/>
          </p:nvSpPr>
          <p:spPr bwMode="auto">
            <a:xfrm>
              <a:off x="9121784" y="2962240"/>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14" name="Oval 129"/>
            <p:cNvSpPr>
              <a:spLocks noChangeArrowheads="1"/>
            </p:cNvSpPr>
            <p:nvPr userDrawn="1"/>
          </p:nvSpPr>
          <p:spPr bwMode="auto">
            <a:xfrm>
              <a:off x="9209347" y="2962240"/>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15" name="Oval 130"/>
            <p:cNvSpPr>
              <a:spLocks noChangeArrowheads="1"/>
            </p:cNvSpPr>
            <p:nvPr userDrawn="1"/>
          </p:nvSpPr>
          <p:spPr bwMode="auto">
            <a:xfrm>
              <a:off x="9294371" y="2962240"/>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16" name="Oval 120"/>
            <p:cNvSpPr>
              <a:spLocks noChangeArrowheads="1"/>
            </p:cNvSpPr>
            <p:nvPr userDrawn="1"/>
          </p:nvSpPr>
          <p:spPr bwMode="auto">
            <a:xfrm>
              <a:off x="9381752" y="2957691"/>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17" name="Oval 67"/>
            <p:cNvSpPr>
              <a:spLocks noChangeArrowheads="1"/>
            </p:cNvSpPr>
            <p:nvPr userDrawn="1"/>
          </p:nvSpPr>
          <p:spPr bwMode="auto">
            <a:xfrm>
              <a:off x="6462461" y="3059470"/>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18" name="Oval 90"/>
            <p:cNvSpPr>
              <a:spLocks noChangeArrowheads="1"/>
            </p:cNvSpPr>
            <p:nvPr userDrawn="1"/>
          </p:nvSpPr>
          <p:spPr bwMode="auto">
            <a:xfrm>
              <a:off x="6377437" y="3144495"/>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19" name="Oval 91"/>
            <p:cNvSpPr>
              <a:spLocks noChangeArrowheads="1"/>
            </p:cNvSpPr>
            <p:nvPr userDrawn="1"/>
          </p:nvSpPr>
          <p:spPr bwMode="auto">
            <a:xfrm>
              <a:off x="6462461" y="3144495"/>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20" name="Oval 106"/>
            <p:cNvSpPr>
              <a:spLocks noChangeArrowheads="1"/>
            </p:cNvSpPr>
            <p:nvPr userDrawn="1"/>
          </p:nvSpPr>
          <p:spPr bwMode="auto">
            <a:xfrm>
              <a:off x="6119826" y="3229519"/>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21" name="Oval 107"/>
            <p:cNvSpPr>
              <a:spLocks noChangeArrowheads="1"/>
            </p:cNvSpPr>
            <p:nvPr userDrawn="1"/>
          </p:nvSpPr>
          <p:spPr bwMode="auto">
            <a:xfrm>
              <a:off x="6204850" y="3229519"/>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22" name="Oval 108"/>
            <p:cNvSpPr>
              <a:spLocks noChangeArrowheads="1"/>
            </p:cNvSpPr>
            <p:nvPr userDrawn="1"/>
          </p:nvSpPr>
          <p:spPr bwMode="auto">
            <a:xfrm>
              <a:off x="6289874" y="3229519"/>
              <a:ext cx="78679"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23" name="Oval 109"/>
            <p:cNvSpPr>
              <a:spLocks noChangeArrowheads="1"/>
            </p:cNvSpPr>
            <p:nvPr userDrawn="1"/>
          </p:nvSpPr>
          <p:spPr bwMode="auto">
            <a:xfrm>
              <a:off x="6377437" y="3229519"/>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24" name="Oval 110"/>
            <p:cNvSpPr>
              <a:spLocks noChangeArrowheads="1"/>
            </p:cNvSpPr>
            <p:nvPr userDrawn="1"/>
          </p:nvSpPr>
          <p:spPr bwMode="auto">
            <a:xfrm>
              <a:off x="6462461" y="3229519"/>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25" name="Oval 126"/>
            <p:cNvSpPr>
              <a:spLocks noChangeArrowheads="1"/>
            </p:cNvSpPr>
            <p:nvPr userDrawn="1"/>
          </p:nvSpPr>
          <p:spPr bwMode="auto">
            <a:xfrm>
              <a:off x="6119826" y="3317081"/>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26" name="Oval 127"/>
            <p:cNvSpPr>
              <a:spLocks noChangeArrowheads="1"/>
            </p:cNvSpPr>
            <p:nvPr userDrawn="1"/>
          </p:nvSpPr>
          <p:spPr bwMode="auto">
            <a:xfrm>
              <a:off x="6204850" y="3317081"/>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27" name="Oval 128"/>
            <p:cNvSpPr>
              <a:spLocks noChangeArrowheads="1"/>
            </p:cNvSpPr>
            <p:nvPr userDrawn="1"/>
          </p:nvSpPr>
          <p:spPr bwMode="auto">
            <a:xfrm>
              <a:off x="6289874" y="3317081"/>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28" name="Oval 129"/>
            <p:cNvSpPr>
              <a:spLocks noChangeArrowheads="1"/>
            </p:cNvSpPr>
            <p:nvPr userDrawn="1"/>
          </p:nvSpPr>
          <p:spPr bwMode="auto">
            <a:xfrm>
              <a:off x="6377437" y="3317081"/>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29" name="Oval 130"/>
            <p:cNvSpPr>
              <a:spLocks noChangeArrowheads="1"/>
            </p:cNvSpPr>
            <p:nvPr userDrawn="1"/>
          </p:nvSpPr>
          <p:spPr bwMode="auto">
            <a:xfrm>
              <a:off x="6462461" y="3317081"/>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30" name="Oval 57"/>
            <p:cNvSpPr>
              <a:spLocks noChangeArrowheads="1"/>
            </p:cNvSpPr>
            <p:nvPr userDrawn="1"/>
          </p:nvSpPr>
          <p:spPr bwMode="auto">
            <a:xfrm>
              <a:off x="6549842" y="3054921"/>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31" name="Oval 58"/>
            <p:cNvSpPr>
              <a:spLocks noChangeArrowheads="1"/>
            </p:cNvSpPr>
            <p:nvPr userDrawn="1"/>
          </p:nvSpPr>
          <p:spPr bwMode="auto">
            <a:xfrm>
              <a:off x="6719891" y="3054921"/>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32" name="Oval 59"/>
            <p:cNvSpPr>
              <a:spLocks noChangeArrowheads="1"/>
            </p:cNvSpPr>
            <p:nvPr userDrawn="1"/>
          </p:nvSpPr>
          <p:spPr bwMode="auto">
            <a:xfrm>
              <a:off x="6634866" y="3054921"/>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33" name="Oval 60"/>
            <p:cNvSpPr>
              <a:spLocks noChangeArrowheads="1"/>
            </p:cNvSpPr>
            <p:nvPr userDrawn="1"/>
          </p:nvSpPr>
          <p:spPr bwMode="auto">
            <a:xfrm>
              <a:off x="6807453" y="3054921"/>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34" name="Oval 61"/>
            <p:cNvSpPr>
              <a:spLocks noChangeArrowheads="1"/>
            </p:cNvSpPr>
            <p:nvPr userDrawn="1"/>
          </p:nvSpPr>
          <p:spPr bwMode="auto">
            <a:xfrm>
              <a:off x="6892478" y="3054921"/>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35" name="Oval 62"/>
            <p:cNvSpPr>
              <a:spLocks noChangeArrowheads="1"/>
            </p:cNvSpPr>
            <p:nvPr userDrawn="1"/>
          </p:nvSpPr>
          <p:spPr bwMode="auto">
            <a:xfrm>
              <a:off x="6977502" y="3054921"/>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36" name="Oval 63"/>
            <p:cNvSpPr>
              <a:spLocks noChangeArrowheads="1"/>
            </p:cNvSpPr>
            <p:nvPr userDrawn="1"/>
          </p:nvSpPr>
          <p:spPr bwMode="auto">
            <a:xfrm>
              <a:off x="7063796" y="3054921"/>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37" name="Oval 64"/>
            <p:cNvSpPr>
              <a:spLocks noChangeArrowheads="1"/>
            </p:cNvSpPr>
            <p:nvPr userDrawn="1"/>
          </p:nvSpPr>
          <p:spPr bwMode="auto">
            <a:xfrm>
              <a:off x="7148820" y="3054921"/>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38" name="Oval 65"/>
            <p:cNvSpPr>
              <a:spLocks noChangeArrowheads="1"/>
            </p:cNvSpPr>
            <p:nvPr userDrawn="1"/>
          </p:nvSpPr>
          <p:spPr bwMode="auto">
            <a:xfrm>
              <a:off x="7233844" y="3054921"/>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pPr lvl="0"/>
              <a:endParaRPr lang="ja-JP" altLang="en-US"/>
            </a:p>
          </p:txBody>
        </p:sp>
        <p:sp>
          <p:nvSpPr>
            <p:cNvPr id="1239" name="Oval 66"/>
            <p:cNvSpPr>
              <a:spLocks noChangeArrowheads="1"/>
            </p:cNvSpPr>
            <p:nvPr userDrawn="1"/>
          </p:nvSpPr>
          <p:spPr bwMode="auto">
            <a:xfrm>
              <a:off x="7321407" y="3054921"/>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40" name="Oval 67"/>
            <p:cNvSpPr>
              <a:spLocks noChangeArrowheads="1"/>
            </p:cNvSpPr>
            <p:nvPr userDrawn="1"/>
          </p:nvSpPr>
          <p:spPr bwMode="auto">
            <a:xfrm>
              <a:off x="7406431" y="3054921"/>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41" name="Oval 81"/>
            <p:cNvSpPr>
              <a:spLocks noChangeArrowheads="1"/>
            </p:cNvSpPr>
            <p:nvPr userDrawn="1"/>
          </p:nvSpPr>
          <p:spPr bwMode="auto">
            <a:xfrm>
              <a:off x="6549842" y="3139946"/>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42" name="Oval 82"/>
            <p:cNvSpPr>
              <a:spLocks noChangeArrowheads="1"/>
            </p:cNvSpPr>
            <p:nvPr userDrawn="1"/>
          </p:nvSpPr>
          <p:spPr bwMode="auto">
            <a:xfrm>
              <a:off x="6634866" y="3139946"/>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43" name="Oval 83"/>
            <p:cNvSpPr>
              <a:spLocks noChangeArrowheads="1"/>
            </p:cNvSpPr>
            <p:nvPr userDrawn="1"/>
          </p:nvSpPr>
          <p:spPr bwMode="auto">
            <a:xfrm>
              <a:off x="6719891" y="3139946"/>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44" name="Oval 84"/>
            <p:cNvSpPr>
              <a:spLocks noChangeArrowheads="1"/>
            </p:cNvSpPr>
            <p:nvPr userDrawn="1"/>
          </p:nvSpPr>
          <p:spPr bwMode="auto">
            <a:xfrm>
              <a:off x="6807453" y="3139946"/>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45" name="Oval 85"/>
            <p:cNvSpPr>
              <a:spLocks noChangeArrowheads="1"/>
            </p:cNvSpPr>
            <p:nvPr userDrawn="1"/>
          </p:nvSpPr>
          <p:spPr bwMode="auto">
            <a:xfrm>
              <a:off x="6892478" y="3139946"/>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46" name="Oval 86"/>
            <p:cNvSpPr>
              <a:spLocks noChangeArrowheads="1"/>
            </p:cNvSpPr>
            <p:nvPr userDrawn="1"/>
          </p:nvSpPr>
          <p:spPr bwMode="auto">
            <a:xfrm>
              <a:off x="6977502" y="3139946"/>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47" name="Oval 87"/>
            <p:cNvSpPr>
              <a:spLocks noChangeArrowheads="1"/>
            </p:cNvSpPr>
            <p:nvPr userDrawn="1"/>
          </p:nvSpPr>
          <p:spPr bwMode="auto">
            <a:xfrm>
              <a:off x="7063796" y="3139946"/>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48" name="Oval 88"/>
            <p:cNvSpPr>
              <a:spLocks noChangeArrowheads="1"/>
            </p:cNvSpPr>
            <p:nvPr userDrawn="1"/>
          </p:nvSpPr>
          <p:spPr bwMode="auto">
            <a:xfrm>
              <a:off x="7148820" y="3139946"/>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49" name="Oval 89"/>
            <p:cNvSpPr>
              <a:spLocks noChangeArrowheads="1"/>
            </p:cNvSpPr>
            <p:nvPr userDrawn="1"/>
          </p:nvSpPr>
          <p:spPr bwMode="auto">
            <a:xfrm>
              <a:off x="7233844" y="3139946"/>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50" name="Oval 90"/>
            <p:cNvSpPr>
              <a:spLocks noChangeArrowheads="1"/>
            </p:cNvSpPr>
            <p:nvPr userDrawn="1"/>
          </p:nvSpPr>
          <p:spPr bwMode="auto">
            <a:xfrm>
              <a:off x="7321407" y="3139946"/>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51" name="Oval 91"/>
            <p:cNvSpPr>
              <a:spLocks noChangeArrowheads="1"/>
            </p:cNvSpPr>
            <p:nvPr userDrawn="1"/>
          </p:nvSpPr>
          <p:spPr bwMode="auto">
            <a:xfrm>
              <a:off x="7406431" y="3139946"/>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52" name="Oval 100"/>
            <p:cNvSpPr>
              <a:spLocks noChangeArrowheads="1"/>
            </p:cNvSpPr>
            <p:nvPr userDrawn="1"/>
          </p:nvSpPr>
          <p:spPr bwMode="auto">
            <a:xfrm>
              <a:off x="6549842" y="3224970"/>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pPr lvl="0"/>
              <a:endParaRPr lang="ja-JP" altLang="en-US"/>
            </a:p>
          </p:txBody>
        </p:sp>
        <p:sp>
          <p:nvSpPr>
            <p:cNvPr id="1253" name="Oval 101"/>
            <p:cNvSpPr>
              <a:spLocks noChangeArrowheads="1"/>
            </p:cNvSpPr>
            <p:nvPr userDrawn="1"/>
          </p:nvSpPr>
          <p:spPr bwMode="auto">
            <a:xfrm>
              <a:off x="6634866" y="3224970"/>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54" name="Oval 102"/>
            <p:cNvSpPr>
              <a:spLocks noChangeArrowheads="1"/>
            </p:cNvSpPr>
            <p:nvPr userDrawn="1"/>
          </p:nvSpPr>
          <p:spPr bwMode="auto">
            <a:xfrm>
              <a:off x="6719891" y="3224970"/>
              <a:ext cx="77410"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55" name="Oval 103"/>
            <p:cNvSpPr>
              <a:spLocks noChangeArrowheads="1"/>
            </p:cNvSpPr>
            <p:nvPr userDrawn="1"/>
          </p:nvSpPr>
          <p:spPr bwMode="auto">
            <a:xfrm>
              <a:off x="6807453" y="3224970"/>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56" name="Oval 104"/>
            <p:cNvSpPr>
              <a:spLocks noChangeArrowheads="1"/>
            </p:cNvSpPr>
            <p:nvPr userDrawn="1"/>
          </p:nvSpPr>
          <p:spPr bwMode="auto">
            <a:xfrm>
              <a:off x="6892478" y="3224970"/>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57" name="Oval 105"/>
            <p:cNvSpPr>
              <a:spLocks noChangeArrowheads="1"/>
            </p:cNvSpPr>
            <p:nvPr userDrawn="1"/>
          </p:nvSpPr>
          <p:spPr bwMode="auto">
            <a:xfrm>
              <a:off x="6977502" y="3224970"/>
              <a:ext cx="77410"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58" name="Oval 106"/>
            <p:cNvSpPr>
              <a:spLocks noChangeArrowheads="1"/>
            </p:cNvSpPr>
            <p:nvPr userDrawn="1"/>
          </p:nvSpPr>
          <p:spPr bwMode="auto">
            <a:xfrm>
              <a:off x="7063796" y="3224970"/>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59" name="Oval 107"/>
            <p:cNvSpPr>
              <a:spLocks noChangeArrowheads="1"/>
            </p:cNvSpPr>
            <p:nvPr userDrawn="1"/>
          </p:nvSpPr>
          <p:spPr bwMode="auto">
            <a:xfrm>
              <a:off x="7148820" y="3224970"/>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60" name="Oval 108"/>
            <p:cNvSpPr>
              <a:spLocks noChangeArrowheads="1"/>
            </p:cNvSpPr>
            <p:nvPr userDrawn="1"/>
          </p:nvSpPr>
          <p:spPr bwMode="auto">
            <a:xfrm>
              <a:off x="7233844" y="3224970"/>
              <a:ext cx="78679"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61" name="Oval 109"/>
            <p:cNvSpPr>
              <a:spLocks noChangeArrowheads="1"/>
            </p:cNvSpPr>
            <p:nvPr userDrawn="1"/>
          </p:nvSpPr>
          <p:spPr bwMode="auto">
            <a:xfrm>
              <a:off x="7321407" y="3224970"/>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62" name="Oval 110"/>
            <p:cNvSpPr>
              <a:spLocks noChangeArrowheads="1"/>
            </p:cNvSpPr>
            <p:nvPr userDrawn="1"/>
          </p:nvSpPr>
          <p:spPr bwMode="auto">
            <a:xfrm>
              <a:off x="7406431" y="3224970"/>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63" name="Oval 120"/>
            <p:cNvSpPr>
              <a:spLocks noChangeArrowheads="1"/>
            </p:cNvSpPr>
            <p:nvPr userDrawn="1"/>
          </p:nvSpPr>
          <p:spPr bwMode="auto">
            <a:xfrm>
              <a:off x="6549842" y="3312532"/>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64" name="Oval 121"/>
            <p:cNvSpPr>
              <a:spLocks noChangeArrowheads="1"/>
            </p:cNvSpPr>
            <p:nvPr userDrawn="1"/>
          </p:nvSpPr>
          <p:spPr bwMode="auto">
            <a:xfrm>
              <a:off x="6634866" y="3312532"/>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65" name="Oval 122"/>
            <p:cNvSpPr>
              <a:spLocks noChangeArrowheads="1"/>
            </p:cNvSpPr>
            <p:nvPr userDrawn="1"/>
          </p:nvSpPr>
          <p:spPr bwMode="auto">
            <a:xfrm>
              <a:off x="6719891" y="3312532"/>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66" name="Oval 123"/>
            <p:cNvSpPr>
              <a:spLocks noChangeArrowheads="1"/>
            </p:cNvSpPr>
            <p:nvPr userDrawn="1"/>
          </p:nvSpPr>
          <p:spPr bwMode="auto">
            <a:xfrm>
              <a:off x="6807453" y="3312532"/>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67" name="Oval 124"/>
            <p:cNvSpPr>
              <a:spLocks noChangeArrowheads="1"/>
            </p:cNvSpPr>
            <p:nvPr userDrawn="1"/>
          </p:nvSpPr>
          <p:spPr bwMode="auto">
            <a:xfrm>
              <a:off x="6892478" y="3312532"/>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68" name="Oval 125"/>
            <p:cNvSpPr>
              <a:spLocks noChangeArrowheads="1"/>
            </p:cNvSpPr>
            <p:nvPr userDrawn="1"/>
          </p:nvSpPr>
          <p:spPr bwMode="auto">
            <a:xfrm>
              <a:off x="6977502" y="3312532"/>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69" name="Oval 126"/>
            <p:cNvSpPr>
              <a:spLocks noChangeArrowheads="1"/>
            </p:cNvSpPr>
            <p:nvPr userDrawn="1"/>
          </p:nvSpPr>
          <p:spPr bwMode="auto">
            <a:xfrm>
              <a:off x="7063796" y="3312532"/>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70" name="Oval 127"/>
            <p:cNvSpPr>
              <a:spLocks noChangeArrowheads="1"/>
            </p:cNvSpPr>
            <p:nvPr userDrawn="1"/>
          </p:nvSpPr>
          <p:spPr bwMode="auto">
            <a:xfrm>
              <a:off x="7148820" y="3312532"/>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71" name="Oval 128"/>
            <p:cNvSpPr>
              <a:spLocks noChangeArrowheads="1"/>
            </p:cNvSpPr>
            <p:nvPr userDrawn="1"/>
          </p:nvSpPr>
          <p:spPr bwMode="auto">
            <a:xfrm>
              <a:off x="7233844" y="3312532"/>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72" name="Oval 129"/>
            <p:cNvSpPr>
              <a:spLocks noChangeArrowheads="1"/>
            </p:cNvSpPr>
            <p:nvPr userDrawn="1"/>
          </p:nvSpPr>
          <p:spPr bwMode="auto">
            <a:xfrm>
              <a:off x="7321407" y="3312532"/>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73" name="Oval 130"/>
            <p:cNvSpPr>
              <a:spLocks noChangeArrowheads="1"/>
            </p:cNvSpPr>
            <p:nvPr userDrawn="1"/>
          </p:nvSpPr>
          <p:spPr bwMode="auto">
            <a:xfrm>
              <a:off x="7406431" y="3312532"/>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74" name="Oval 81"/>
            <p:cNvSpPr>
              <a:spLocks noChangeArrowheads="1"/>
            </p:cNvSpPr>
            <p:nvPr userDrawn="1"/>
          </p:nvSpPr>
          <p:spPr bwMode="auto">
            <a:xfrm>
              <a:off x="7493812" y="3135397"/>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75" name="Oval 100"/>
            <p:cNvSpPr>
              <a:spLocks noChangeArrowheads="1"/>
            </p:cNvSpPr>
            <p:nvPr userDrawn="1"/>
          </p:nvSpPr>
          <p:spPr bwMode="auto">
            <a:xfrm>
              <a:off x="7493812" y="3220421"/>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76" name="Oval 101"/>
            <p:cNvSpPr>
              <a:spLocks noChangeArrowheads="1"/>
            </p:cNvSpPr>
            <p:nvPr userDrawn="1"/>
          </p:nvSpPr>
          <p:spPr bwMode="auto">
            <a:xfrm>
              <a:off x="7578836" y="3220421"/>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77" name="Oval 120"/>
            <p:cNvSpPr>
              <a:spLocks noChangeArrowheads="1"/>
            </p:cNvSpPr>
            <p:nvPr userDrawn="1"/>
          </p:nvSpPr>
          <p:spPr bwMode="auto">
            <a:xfrm>
              <a:off x="7493812" y="3307983"/>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78" name="Oval 121"/>
            <p:cNvSpPr>
              <a:spLocks noChangeArrowheads="1"/>
            </p:cNvSpPr>
            <p:nvPr userDrawn="1"/>
          </p:nvSpPr>
          <p:spPr bwMode="auto">
            <a:xfrm>
              <a:off x="7578836" y="3307983"/>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79" name="Oval 122"/>
            <p:cNvSpPr>
              <a:spLocks noChangeArrowheads="1"/>
            </p:cNvSpPr>
            <p:nvPr userDrawn="1"/>
          </p:nvSpPr>
          <p:spPr bwMode="auto">
            <a:xfrm>
              <a:off x="7663861" y="3307983"/>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80" name="Oval 123"/>
            <p:cNvSpPr>
              <a:spLocks noChangeArrowheads="1"/>
            </p:cNvSpPr>
            <p:nvPr userDrawn="1"/>
          </p:nvSpPr>
          <p:spPr bwMode="auto">
            <a:xfrm>
              <a:off x="7751423" y="3307983"/>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81" name="Oval 124"/>
            <p:cNvSpPr>
              <a:spLocks noChangeArrowheads="1"/>
            </p:cNvSpPr>
            <p:nvPr userDrawn="1"/>
          </p:nvSpPr>
          <p:spPr bwMode="auto">
            <a:xfrm>
              <a:off x="7836448" y="3307983"/>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82" name="Oval 125"/>
            <p:cNvSpPr>
              <a:spLocks noChangeArrowheads="1"/>
            </p:cNvSpPr>
            <p:nvPr userDrawn="1"/>
          </p:nvSpPr>
          <p:spPr bwMode="auto">
            <a:xfrm>
              <a:off x="7921472" y="3307983"/>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83" name="Oval 130"/>
            <p:cNvSpPr>
              <a:spLocks noChangeArrowheads="1"/>
            </p:cNvSpPr>
            <p:nvPr userDrawn="1"/>
          </p:nvSpPr>
          <p:spPr bwMode="auto">
            <a:xfrm>
              <a:off x="8350401" y="3307983"/>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84" name="Oval 63"/>
            <p:cNvSpPr>
              <a:spLocks noChangeArrowheads="1"/>
            </p:cNvSpPr>
            <p:nvPr userDrawn="1"/>
          </p:nvSpPr>
          <p:spPr bwMode="auto">
            <a:xfrm>
              <a:off x="8951736" y="3045823"/>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85" name="Oval 64"/>
            <p:cNvSpPr>
              <a:spLocks noChangeArrowheads="1"/>
            </p:cNvSpPr>
            <p:nvPr userDrawn="1"/>
          </p:nvSpPr>
          <p:spPr bwMode="auto">
            <a:xfrm>
              <a:off x="9036760" y="3045823"/>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86" name="Oval 65"/>
            <p:cNvSpPr>
              <a:spLocks noChangeArrowheads="1"/>
            </p:cNvSpPr>
            <p:nvPr userDrawn="1"/>
          </p:nvSpPr>
          <p:spPr bwMode="auto">
            <a:xfrm>
              <a:off x="9121784" y="3045823"/>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87" name="Oval 66"/>
            <p:cNvSpPr>
              <a:spLocks noChangeArrowheads="1"/>
            </p:cNvSpPr>
            <p:nvPr userDrawn="1"/>
          </p:nvSpPr>
          <p:spPr bwMode="auto">
            <a:xfrm>
              <a:off x="9209347" y="3045823"/>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88" name="Oval 67"/>
            <p:cNvSpPr>
              <a:spLocks noChangeArrowheads="1"/>
            </p:cNvSpPr>
            <p:nvPr userDrawn="1"/>
          </p:nvSpPr>
          <p:spPr bwMode="auto">
            <a:xfrm>
              <a:off x="9294371" y="3045823"/>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89" name="Oval 86"/>
            <p:cNvSpPr>
              <a:spLocks noChangeArrowheads="1"/>
            </p:cNvSpPr>
            <p:nvPr userDrawn="1"/>
          </p:nvSpPr>
          <p:spPr bwMode="auto">
            <a:xfrm>
              <a:off x="8865442" y="3130848"/>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90" name="Oval 87"/>
            <p:cNvSpPr>
              <a:spLocks noChangeArrowheads="1"/>
            </p:cNvSpPr>
            <p:nvPr userDrawn="1"/>
          </p:nvSpPr>
          <p:spPr bwMode="auto">
            <a:xfrm>
              <a:off x="8951736" y="3130848"/>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91" name="Oval 88"/>
            <p:cNvSpPr>
              <a:spLocks noChangeArrowheads="1"/>
            </p:cNvSpPr>
            <p:nvPr userDrawn="1"/>
          </p:nvSpPr>
          <p:spPr bwMode="auto">
            <a:xfrm>
              <a:off x="9036760" y="3130848"/>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92" name="Oval 89"/>
            <p:cNvSpPr>
              <a:spLocks noChangeArrowheads="1"/>
            </p:cNvSpPr>
            <p:nvPr userDrawn="1"/>
          </p:nvSpPr>
          <p:spPr bwMode="auto">
            <a:xfrm>
              <a:off x="9121784" y="3130848"/>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93" name="Oval 90"/>
            <p:cNvSpPr>
              <a:spLocks noChangeArrowheads="1"/>
            </p:cNvSpPr>
            <p:nvPr userDrawn="1"/>
          </p:nvSpPr>
          <p:spPr bwMode="auto">
            <a:xfrm>
              <a:off x="9209347" y="3130848"/>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94" name="Oval 91"/>
            <p:cNvSpPr>
              <a:spLocks noChangeArrowheads="1"/>
            </p:cNvSpPr>
            <p:nvPr userDrawn="1"/>
          </p:nvSpPr>
          <p:spPr bwMode="auto">
            <a:xfrm>
              <a:off x="9294371" y="3130848"/>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95" name="Oval 100"/>
            <p:cNvSpPr>
              <a:spLocks noChangeArrowheads="1"/>
            </p:cNvSpPr>
            <p:nvPr userDrawn="1"/>
          </p:nvSpPr>
          <p:spPr bwMode="auto">
            <a:xfrm>
              <a:off x="8437782" y="3215872"/>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96" name="Oval 104"/>
            <p:cNvSpPr>
              <a:spLocks noChangeArrowheads="1"/>
            </p:cNvSpPr>
            <p:nvPr userDrawn="1"/>
          </p:nvSpPr>
          <p:spPr bwMode="auto">
            <a:xfrm>
              <a:off x="8780418" y="3215872"/>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97" name="Oval 105"/>
            <p:cNvSpPr>
              <a:spLocks noChangeArrowheads="1"/>
            </p:cNvSpPr>
            <p:nvPr userDrawn="1"/>
          </p:nvSpPr>
          <p:spPr bwMode="auto">
            <a:xfrm>
              <a:off x="8865442" y="3215872"/>
              <a:ext cx="77410"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98" name="Oval 106"/>
            <p:cNvSpPr>
              <a:spLocks noChangeArrowheads="1"/>
            </p:cNvSpPr>
            <p:nvPr userDrawn="1"/>
          </p:nvSpPr>
          <p:spPr bwMode="auto">
            <a:xfrm>
              <a:off x="8951736" y="3215872"/>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99" name="Oval 107"/>
            <p:cNvSpPr>
              <a:spLocks noChangeArrowheads="1"/>
            </p:cNvSpPr>
            <p:nvPr userDrawn="1"/>
          </p:nvSpPr>
          <p:spPr bwMode="auto">
            <a:xfrm>
              <a:off x="9036760" y="3215872"/>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00" name="Oval 108"/>
            <p:cNvSpPr>
              <a:spLocks noChangeArrowheads="1"/>
            </p:cNvSpPr>
            <p:nvPr userDrawn="1"/>
          </p:nvSpPr>
          <p:spPr bwMode="auto">
            <a:xfrm>
              <a:off x="9121784" y="3215872"/>
              <a:ext cx="78679"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01" name="Oval 109"/>
            <p:cNvSpPr>
              <a:spLocks noChangeArrowheads="1"/>
            </p:cNvSpPr>
            <p:nvPr userDrawn="1"/>
          </p:nvSpPr>
          <p:spPr bwMode="auto">
            <a:xfrm>
              <a:off x="9209347" y="3215872"/>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02" name="Oval 110"/>
            <p:cNvSpPr>
              <a:spLocks noChangeArrowheads="1"/>
            </p:cNvSpPr>
            <p:nvPr userDrawn="1"/>
          </p:nvSpPr>
          <p:spPr bwMode="auto">
            <a:xfrm>
              <a:off x="9294371" y="3215872"/>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03" name="Oval 120"/>
            <p:cNvSpPr>
              <a:spLocks noChangeArrowheads="1"/>
            </p:cNvSpPr>
            <p:nvPr userDrawn="1"/>
          </p:nvSpPr>
          <p:spPr bwMode="auto">
            <a:xfrm>
              <a:off x="8437782" y="3303434"/>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04" name="Oval 121"/>
            <p:cNvSpPr>
              <a:spLocks noChangeArrowheads="1"/>
            </p:cNvSpPr>
            <p:nvPr userDrawn="1"/>
          </p:nvSpPr>
          <p:spPr bwMode="auto">
            <a:xfrm>
              <a:off x="8522806" y="3303434"/>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05" name="Oval 123"/>
            <p:cNvSpPr>
              <a:spLocks noChangeArrowheads="1"/>
            </p:cNvSpPr>
            <p:nvPr userDrawn="1"/>
          </p:nvSpPr>
          <p:spPr bwMode="auto">
            <a:xfrm>
              <a:off x="8695393" y="3303434"/>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06" name="Oval 124"/>
            <p:cNvSpPr>
              <a:spLocks noChangeArrowheads="1"/>
            </p:cNvSpPr>
            <p:nvPr userDrawn="1"/>
          </p:nvSpPr>
          <p:spPr bwMode="auto">
            <a:xfrm>
              <a:off x="8780418" y="3303434"/>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07" name="Oval 125"/>
            <p:cNvSpPr>
              <a:spLocks noChangeArrowheads="1"/>
            </p:cNvSpPr>
            <p:nvPr userDrawn="1"/>
          </p:nvSpPr>
          <p:spPr bwMode="auto">
            <a:xfrm>
              <a:off x="8865442" y="3303434"/>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08" name="Oval 126"/>
            <p:cNvSpPr>
              <a:spLocks noChangeArrowheads="1"/>
            </p:cNvSpPr>
            <p:nvPr userDrawn="1"/>
          </p:nvSpPr>
          <p:spPr bwMode="auto">
            <a:xfrm>
              <a:off x="8951736" y="3303434"/>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09" name="Oval 127"/>
            <p:cNvSpPr>
              <a:spLocks noChangeArrowheads="1"/>
            </p:cNvSpPr>
            <p:nvPr userDrawn="1"/>
          </p:nvSpPr>
          <p:spPr bwMode="auto">
            <a:xfrm>
              <a:off x="9036760" y="3303434"/>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10" name="Oval 128"/>
            <p:cNvSpPr>
              <a:spLocks noChangeArrowheads="1"/>
            </p:cNvSpPr>
            <p:nvPr userDrawn="1"/>
          </p:nvSpPr>
          <p:spPr bwMode="auto">
            <a:xfrm>
              <a:off x="9121784" y="3303434"/>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11" name="Oval 129"/>
            <p:cNvSpPr>
              <a:spLocks noChangeArrowheads="1"/>
            </p:cNvSpPr>
            <p:nvPr userDrawn="1"/>
          </p:nvSpPr>
          <p:spPr bwMode="auto">
            <a:xfrm>
              <a:off x="9209347" y="3303434"/>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12" name="Oval 130"/>
            <p:cNvSpPr>
              <a:spLocks noChangeArrowheads="1"/>
            </p:cNvSpPr>
            <p:nvPr userDrawn="1"/>
          </p:nvSpPr>
          <p:spPr bwMode="auto">
            <a:xfrm>
              <a:off x="9294371" y="3303434"/>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13" name="Oval 57"/>
            <p:cNvSpPr>
              <a:spLocks noChangeArrowheads="1"/>
            </p:cNvSpPr>
            <p:nvPr userDrawn="1"/>
          </p:nvSpPr>
          <p:spPr bwMode="auto">
            <a:xfrm>
              <a:off x="9381752" y="3041274"/>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14" name="Oval 81"/>
            <p:cNvSpPr>
              <a:spLocks noChangeArrowheads="1"/>
            </p:cNvSpPr>
            <p:nvPr userDrawn="1"/>
          </p:nvSpPr>
          <p:spPr bwMode="auto">
            <a:xfrm>
              <a:off x="9381752" y="3126299"/>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15" name="Oval 82"/>
            <p:cNvSpPr>
              <a:spLocks noChangeArrowheads="1"/>
            </p:cNvSpPr>
            <p:nvPr userDrawn="1"/>
          </p:nvSpPr>
          <p:spPr bwMode="auto">
            <a:xfrm>
              <a:off x="9466776" y="3126299"/>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16" name="Oval 100"/>
            <p:cNvSpPr>
              <a:spLocks noChangeArrowheads="1"/>
            </p:cNvSpPr>
            <p:nvPr userDrawn="1"/>
          </p:nvSpPr>
          <p:spPr bwMode="auto">
            <a:xfrm>
              <a:off x="9381752" y="3211323"/>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17" name="Oval 101"/>
            <p:cNvSpPr>
              <a:spLocks noChangeArrowheads="1"/>
            </p:cNvSpPr>
            <p:nvPr userDrawn="1"/>
          </p:nvSpPr>
          <p:spPr bwMode="auto">
            <a:xfrm>
              <a:off x="9466776" y="3211323"/>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18" name="Oval 63"/>
            <p:cNvSpPr>
              <a:spLocks noChangeArrowheads="1"/>
            </p:cNvSpPr>
            <p:nvPr userDrawn="1"/>
          </p:nvSpPr>
          <p:spPr bwMode="auto">
            <a:xfrm>
              <a:off x="6119826" y="3407488"/>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19" name="Oval 64"/>
            <p:cNvSpPr>
              <a:spLocks noChangeArrowheads="1"/>
            </p:cNvSpPr>
            <p:nvPr userDrawn="1"/>
          </p:nvSpPr>
          <p:spPr bwMode="auto">
            <a:xfrm>
              <a:off x="6204850" y="3407488"/>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20" name="Oval 65"/>
            <p:cNvSpPr>
              <a:spLocks noChangeArrowheads="1"/>
            </p:cNvSpPr>
            <p:nvPr userDrawn="1"/>
          </p:nvSpPr>
          <p:spPr bwMode="auto">
            <a:xfrm>
              <a:off x="6289874" y="3407488"/>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21" name="Oval 66"/>
            <p:cNvSpPr>
              <a:spLocks noChangeArrowheads="1"/>
            </p:cNvSpPr>
            <p:nvPr userDrawn="1"/>
          </p:nvSpPr>
          <p:spPr bwMode="auto">
            <a:xfrm>
              <a:off x="6377437" y="3407488"/>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22" name="Oval 67"/>
            <p:cNvSpPr>
              <a:spLocks noChangeArrowheads="1"/>
            </p:cNvSpPr>
            <p:nvPr userDrawn="1"/>
          </p:nvSpPr>
          <p:spPr bwMode="auto">
            <a:xfrm>
              <a:off x="6462461" y="3407488"/>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23" name="Oval 87"/>
            <p:cNvSpPr>
              <a:spLocks noChangeArrowheads="1"/>
            </p:cNvSpPr>
            <p:nvPr userDrawn="1"/>
          </p:nvSpPr>
          <p:spPr bwMode="auto">
            <a:xfrm>
              <a:off x="6119826" y="349251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24" name="Oval 88"/>
            <p:cNvSpPr>
              <a:spLocks noChangeArrowheads="1"/>
            </p:cNvSpPr>
            <p:nvPr userDrawn="1"/>
          </p:nvSpPr>
          <p:spPr bwMode="auto">
            <a:xfrm>
              <a:off x="6204850" y="349251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25" name="Oval 89"/>
            <p:cNvSpPr>
              <a:spLocks noChangeArrowheads="1"/>
            </p:cNvSpPr>
            <p:nvPr userDrawn="1"/>
          </p:nvSpPr>
          <p:spPr bwMode="auto">
            <a:xfrm>
              <a:off x="6289874" y="3492513"/>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26" name="Oval 90"/>
            <p:cNvSpPr>
              <a:spLocks noChangeArrowheads="1"/>
            </p:cNvSpPr>
            <p:nvPr userDrawn="1"/>
          </p:nvSpPr>
          <p:spPr bwMode="auto">
            <a:xfrm>
              <a:off x="6377437" y="349251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27" name="Oval 91"/>
            <p:cNvSpPr>
              <a:spLocks noChangeArrowheads="1"/>
            </p:cNvSpPr>
            <p:nvPr userDrawn="1"/>
          </p:nvSpPr>
          <p:spPr bwMode="auto">
            <a:xfrm>
              <a:off x="6462461" y="349251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28" name="Oval 108"/>
            <p:cNvSpPr>
              <a:spLocks noChangeArrowheads="1"/>
            </p:cNvSpPr>
            <p:nvPr userDrawn="1"/>
          </p:nvSpPr>
          <p:spPr bwMode="auto">
            <a:xfrm>
              <a:off x="6289874" y="3577537"/>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29" name="Oval 109"/>
            <p:cNvSpPr>
              <a:spLocks noChangeArrowheads="1"/>
            </p:cNvSpPr>
            <p:nvPr userDrawn="1"/>
          </p:nvSpPr>
          <p:spPr bwMode="auto">
            <a:xfrm>
              <a:off x="6377437" y="3577537"/>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30" name="Oval 110"/>
            <p:cNvSpPr>
              <a:spLocks noChangeArrowheads="1"/>
            </p:cNvSpPr>
            <p:nvPr userDrawn="1"/>
          </p:nvSpPr>
          <p:spPr bwMode="auto">
            <a:xfrm>
              <a:off x="6462461" y="3577537"/>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31" name="Oval 123"/>
            <p:cNvSpPr>
              <a:spLocks noChangeArrowheads="1"/>
            </p:cNvSpPr>
            <p:nvPr userDrawn="1"/>
          </p:nvSpPr>
          <p:spPr bwMode="auto">
            <a:xfrm>
              <a:off x="5863483" y="366509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32" name="Oval 124"/>
            <p:cNvSpPr>
              <a:spLocks noChangeArrowheads="1"/>
            </p:cNvSpPr>
            <p:nvPr userDrawn="1"/>
          </p:nvSpPr>
          <p:spPr bwMode="auto">
            <a:xfrm>
              <a:off x="5948508" y="366509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33" name="Oval 125"/>
            <p:cNvSpPr>
              <a:spLocks noChangeArrowheads="1"/>
            </p:cNvSpPr>
            <p:nvPr userDrawn="1"/>
          </p:nvSpPr>
          <p:spPr bwMode="auto">
            <a:xfrm>
              <a:off x="6033532" y="3665099"/>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34" name="Oval 126"/>
            <p:cNvSpPr>
              <a:spLocks noChangeArrowheads="1"/>
            </p:cNvSpPr>
            <p:nvPr userDrawn="1"/>
          </p:nvSpPr>
          <p:spPr bwMode="auto">
            <a:xfrm>
              <a:off x="6119826" y="366509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35" name="Oval 127"/>
            <p:cNvSpPr>
              <a:spLocks noChangeArrowheads="1"/>
            </p:cNvSpPr>
            <p:nvPr userDrawn="1"/>
          </p:nvSpPr>
          <p:spPr bwMode="auto">
            <a:xfrm>
              <a:off x="6204850" y="366509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36" name="Oval 128"/>
            <p:cNvSpPr>
              <a:spLocks noChangeArrowheads="1"/>
            </p:cNvSpPr>
            <p:nvPr userDrawn="1"/>
          </p:nvSpPr>
          <p:spPr bwMode="auto">
            <a:xfrm>
              <a:off x="6289874" y="3665099"/>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37" name="Oval 129"/>
            <p:cNvSpPr>
              <a:spLocks noChangeArrowheads="1"/>
            </p:cNvSpPr>
            <p:nvPr userDrawn="1"/>
          </p:nvSpPr>
          <p:spPr bwMode="auto">
            <a:xfrm>
              <a:off x="6377437" y="366509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38" name="Oval 130"/>
            <p:cNvSpPr>
              <a:spLocks noChangeArrowheads="1"/>
            </p:cNvSpPr>
            <p:nvPr userDrawn="1"/>
          </p:nvSpPr>
          <p:spPr bwMode="auto">
            <a:xfrm>
              <a:off x="6462461" y="366509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39" name="Oval 57"/>
            <p:cNvSpPr>
              <a:spLocks noChangeArrowheads="1"/>
            </p:cNvSpPr>
            <p:nvPr userDrawn="1"/>
          </p:nvSpPr>
          <p:spPr bwMode="auto">
            <a:xfrm>
              <a:off x="6549842" y="3402939"/>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40" name="Oval 58"/>
            <p:cNvSpPr>
              <a:spLocks noChangeArrowheads="1"/>
            </p:cNvSpPr>
            <p:nvPr userDrawn="1"/>
          </p:nvSpPr>
          <p:spPr bwMode="auto">
            <a:xfrm>
              <a:off x="6719891" y="3402939"/>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41" name="Oval 59"/>
            <p:cNvSpPr>
              <a:spLocks noChangeArrowheads="1"/>
            </p:cNvSpPr>
            <p:nvPr userDrawn="1"/>
          </p:nvSpPr>
          <p:spPr bwMode="auto">
            <a:xfrm>
              <a:off x="6634866" y="3402939"/>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42" name="Oval 60"/>
            <p:cNvSpPr>
              <a:spLocks noChangeArrowheads="1"/>
            </p:cNvSpPr>
            <p:nvPr userDrawn="1"/>
          </p:nvSpPr>
          <p:spPr bwMode="auto">
            <a:xfrm>
              <a:off x="6807453" y="3402939"/>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43" name="Oval 61"/>
            <p:cNvSpPr>
              <a:spLocks noChangeArrowheads="1"/>
            </p:cNvSpPr>
            <p:nvPr userDrawn="1"/>
          </p:nvSpPr>
          <p:spPr bwMode="auto">
            <a:xfrm>
              <a:off x="6892478" y="3402939"/>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44" name="Oval 62"/>
            <p:cNvSpPr>
              <a:spLocks noChangeArrowheads="1"/>
            </p:cNvSpPr>
            <p:nvPr userDrawn="1"/>
          </p:nvSpPr>
          <p:spPr bwMode="auto">
            <a:xfrm>
              <a:off x="6977502" y="3402939"/>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45" name="Oval 63"/>
            <p:cNvSpPr>
              <a:spLocks noChangeArrowheads="1"/>
            </p:cNvSpPr>
            <p:nvPr userDrawn="1"/>
          </p:nvSpPr>
          <p:spPr bwMode="auto">
            <a:xfrm>
              <a:off x="7063796" y="3402939"/>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46" name="Oval 64"/>
            <p:cNvSpPr>
              <a:spLocks noChangeArrowheads="1"/>
            </p:cNvSpPr>
            <p:nvPr userDrawn="1"/>
          </p:nvSpPr>
          <p:spPr bwMode="auto">
            <a:xfrm>
              <a:off x="7148820" y="3402939"/>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47" name="Oval 65"/>
            <p:cNvSpPr>
              <a:spLocks noChangeArrowheads="1"/>
            </p:cNvSpPr>
            <p:nvPr userDrawn="1"/>
          </p:nvSpPr>
          <p:spPr bwMode="auto">
            <a:xfrm>
              <a:off x="7233844" y="3402939"/>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48" name="Oval 66"/>
            <p:cNvSpPr>
              <a:spLocks noChangeArrowheads="1"/>
            </p:cNvSpPr>
            <p:nvPr userDrawn="1"/>
          </p:nvSpPr>
          <p:spPr bwMode="auto">
            <a:xfrm>
              <a:off x="7321407" y="3402939"/>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49" name="Oval 67"/>
            <p:cNvSpPr>
              <a:spLocks noChangeArrowheads="1"/>
            </p:cNvSpPr>
            <p:nvPr userDrawn="1"/>
          </p:nvSpPr>
          <p:spPr bwMode="auto">
            <a:xfrm>
              <a:off x="7406431" y="3402939"/>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50" name="Oval 81"/>
            <p:cNvSpPr>
              <a:spLocks noChangeArrowheads="1"/>
            </p:cNvSpPr>
            <p:nvPr userDrawn="1"/>
          </p:nvSpPr>
          <p:spPr bwMode="auto">
            <a:xfrm>
              <a:off x="6549842" y="348796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51" name="Oval 82"/>
            <p:cNvSpPr>
              <a:spLocks noChangeArrowheads="1"/>
            </p:cNvSpPr>
            <p:nvPr userDrawn="1"/>
          </p:nvSpPr>
          <p:spPr bwMode="auto">
            <a:xfrm>
              <a:off x="6634866" y="348796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52" name="Oval 83"/>
            <p:cNvSpPr>
              <a:spLocks noChangeArrowheads="1"/>
            </p:cNvSpPr>
            <p:nvPr userDrawn="1"/>
          </p:nvSpPr>
          <p:spPr bwMode="auto">
            <a:xfrm>
              <a:off x="6719891" y="348796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53" name="Oval 84"/>
            <p:cNvSpPr>
              <a:spLocks noChangeArrowheads="1"/>
            </p:cNvSpPr>
            <p:nvPr userDrawn="1"/>
          </p:nvSpPr>
          <p:spPr bwMode="auto">
            <a:xfrm>
              <a:off x="6807453" y="348796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54" name="Oval 85"/>
            <p:cNvSpPr>
              <a:spLocks noChangeArrowheads="1"/>
            </p:cNvSpPr>
            <p:nvPr userDrawn="1"/>
          </p:nvSpPr>
          <p:spPr bwMode="auto">
            <a:xfrm>
              <a:off x="6892478" y="348796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55" name="Oval 86"/>
            <p:cNvSpPr>
              <a:spLocks noChangeArrowheads="1"/>
            </p:cNvSpPr>
            <p:nvPr userDrawn="1"/>
          </p:nvSpPr>
          <p:spPr bwMode="auto">
            <a:xfrm>
              <a:off x="6977502" y="348796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56" name="Oval 87"/>
            <p:cNvSpPr>
              <a:spLocks noChangeArrowheads="1"/>
            </p:cNvSpPr>
            <p:nvPr userDrawn="1"/>
          </p:nvSpPr>
          <p:spPr bwMode="auto">
            <a:xfrm>
              <a:off x="7063796" y="348796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57" name="Oval 88"/>
            <p:cNvSpPr>
              <a:spLocks noChangeArrowheads="1"/>
            </p:cNvSpPr>
            <p:nvPr userDrawn="1"/>
          </p:nvSpPr>
          <p:spPr bwMode="auto">
            <a:xfrm>
              <a:off x="7148820" y="348796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58" name="Oval 89"/>
            <p:cNvSpPr>
              <a:spLocks noChangeArrowheads="1"/>
            </p:cNvSpPr>
            <p:nvPr userDrawn="1"/>
          </p:nvSpPr>
          <p:spPr bwMode="auto">
            <a:xfrm>
              <a:off x="7233844" y="3487964"/>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59" name="Oval 90"/>
            <p:cNvSpPr>
              <a:spLocks noChangeArrowheads="1"/>
            </p:cNvSpPr>
            <p:nvPr userDrawn="1"/>
          </p:nvSpPr>
          <p:spPr bwMode="auto">
            <a:xfrm>
              <a:off x="7321407" y="348796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60" name="Oval 91"/>
            <p:cNvSpPr>
              <a:spLocks noChangeArrowheads="1"/>
            </p:cNvSpPr>
            <p:nvPr userDrawn="1"/>
          </p:nvSpPr>
          <p:spPr bwMode="auto">
            <a:xfrm>
              <a:off x="7406431" y="348796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61" name="Oval 100"/>
            <p:cNvSpPr>
              <a:spLocks noChangeArrowheads="1"/>
            </p:cNvSpPr>
            <p:nvPr userDrawn="1"/>
          </p:nvSpPr>
          <p:spPr bwMode="auto">
            <a:xfrm>
              <a:off x="6549842" y="3572988"/>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62" name="Oval 101"/>
            <p:cNvSpPr>
              <a:spLocks noChangeArrowheads="1"/>
            </p:cNvSpPr>
            <p:nvPr userDrawn="1"/>
          </p:nvSpPr>
          <p:spPr bwMode="auto">
            <a:xfrm>
              <a:off x="6634866" y="3572988"/>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63" name="Oval 102"/>
            <p:cNvSpPr>
              <a:spLocks noChangeArrowheads="1"/>
            </p:cNvSpPr>
            <p:nvPr userDrawn="1"/>
          </p:nvSpPr>
          <p:spPr bwMode="auto">
            <a:xfrm>
              <a:off x="6719891" y="3572988"/>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64" name="Oval 103"/>
            <p:cNvSpPr>
              <a:spLocks noChangeArrowheads="1"/>
            </p:cNvSpPr>
            <p:nvPr userDrawn="1"/>
          </p:nvSpPr>
          <p:spPr bwMode="auto">
            <a:xfrm>
              <a:off x="6807453" y="3572988"/>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65" name="Oval 104"/>
            <p:cNvSpPr>
              <a:spLocks noChangeArrowheads="1"/>
            </p:cNvSpPr>
            <p:nvPr userDrawn="1"/>
          </p:nvSpPr>
          <p:spPr bwMode="auto">
            <a:xfrm>
              <a:off x="6892478" y="3572988"/>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66" name="Oval 105"/>
            <p:cNvSpPr>
              <a:spLocks noChangeArrowheads="1"/>
            </p:cNvSpPr>
            <p:nvPr userDrawn="1"/>
          </p:nvSpPr>
          <p:spPr bwMode="auto">
            <a:xfrm>
              <a:off x="6977502" y="3572988"/>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67" name="Oval 106"/>
            <p:cNvSpPr>
              <a:spLocks noChangeArrowheads="1"/>
            </p:cNvSpPr>
            <p:nvPr userDrawn="1"/>
          </p:nvSpPr>
          <p:spPr bwMode="auto">
            <a:xfrm>
              <a:off x="7063796" y="3572988"/>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68" name="Oval 107"/>
            <p:cNvSpPr>
              <a:spLocks noChangeArrowheads="1"/>
            </p:cNvSpPr>
            <p:nvPr userDrawn="1"/>
          </p:nvSpPr>
          <p:spPr bwMode="auto">
            <a:xfrm>
              <a:off x="7148820" y="3572988"/>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69" name="Oval 108"/>
            <p:cNvSpPr>
              <a:spLocks noChangeArrowheads="1"/>
            </p:cNvSpPr>
            <p:nvPr userDrawn="1"/>
          </p:nvSpPr>
          <p:spPr bwMode="auto">
            <a:xfrm>
              <a:off x="7233844" y="3572988"/>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70" name="Oval 109"/>
            <p:cNvSpPr>
              <a:spLocks noChangeArrowheads="1"/>
            </p:cNvSpPr>
            <p:nvPr userDrawn="1"/>
          </p:nvSpPr>
          <p:spPr bwMode="auto">
            <a:xfrm>
              <a:off x="7321407" y="3572988"/>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71" name="Oval 110"/>
            <p:cNvSpPr>
              <a:spLocks noChangeArrowheads="1"/>
            </p:cNvSpPr>
            <p:nvPr userDrawn="1"/>
          </p:nvSpPr>
          <p:spPr bwMode="auto">
            <a:xfrm>
              <a:off x="7406431" y="3572988"/>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72" name="Oval 120"/>
            <p:cNvSpPr>
              <a:spLocks noChangeArrowheads="1"/>
            </p:cNvSpPr>
            <p:nvPr userDrawn="1"/>
          </p:nvSpPr>
          <p:spPr bwMode="auto">
            <a:xfrm>
              <a:off x="6549842" y="366055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73" name="Oval 121"/>
            <p:cNvSpPr>
              <a:spLocks noChangeArrowheads="1"/>
            </p:cNvSpPr>
            <p:nvPr userDrawn="1"/>
          </p:nvSpPr>
          <p:spPr bwMode="auto">
            <a:xfrm>
              <a:off x="6634866" y="366055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44" name="Oval 122"/>
            <p:cNvSpPr>
              <a:spLocks noChangeArrowheads="1"/>
            </p:cNvSpPr>
            <p:nvPr userDrawn="1"/>
          </p:nvSpPr>
          <p:spPr bwMode="auto">
            <a:xfrm>
              <a:off x="6719891" y="3660550"/>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45" name="Oval 123"/>
            <p:cNvSpPr>
              <a:spLocks noChangeArrowheads="1"/>
            </p:cNvSpPr>
            <p:nvPr userDrawn="1"/>
          </p:nvSpPr>
          <p:spPr bwMode="auto">
            <a:xfrm>
              <a:off x="6807453" y="366055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46" name="Oval 124"/>
            <p:cNvSpPr>
              <a:spLocks noChangeArrowheads="1"/>
            </p:cNvSpPr>
            <p:nvPr userDrawn="1"/>
          </p:nvSpPr>
          <p:spPr bwMode="auto">
            <a:xfrm>
              <a:off x="6892478" y="366055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47" name="Oval 125"/>
            <p:cNvSpPr>
              <a:spLocks noChangeArrowheads="1"/>
            </p:cNvSpPr>
            <p:nvPr userDrawn="1"/>
          </p:nvSpPr>
          <p:spPr bwMode="auto">
            <a:xfrm>
              <a:off x="6977502" y="3660550"/>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48" name="Oval 126"/>
            <p:cNvSpPr>
              <a:spLocks noChangeArrowheads="1"/>
            </p:cNvSpPr>
            <p:nvPr userDrawn="1"/>
          </p:nvSpPr>
          <p:spPr bwMode="auto">
            <a:xfrm>
              <a:off x="7063796" y="366055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49" name="Oval 127"/>
            <p:cNvSpPr>
              <a:spLocks noChangeArrowheads="1"/>
            </p:cNvSpPr>
            <p:nvPr userDrawn="1"/>
          </p:nvSpPr>
          <p:spPr bwMode="auto">
            <a:xfrm>
              <a:off x="7148820" y="366055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50" name="Oval 128"/>
            <p:cNvSpPr>
              <a:spLocks noChangeArrowheads="1"/>
            </p:cNvSpPr>
            <p:nvPr userDrawn="1"/>
          </p:nvSpPr>
          <p:spPr bwMode="auto">
            <a:xfrm>
              <a:off x="7233844" y="3660550"/>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51" name="Oval 129"/>
            <p:cNvSpPr>
              <a:spLocks noChangeArrowheads="1"/>
            </p:cNvSpPr>
            <p:nvPr userDrawn="1"/>
          </p:nvSpPr>
          <p:spPr bwMode="auto">
            <a:xfrm>
              <a:off x="7321407" y="366055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52" name="Oval 130"/>
            <p:cNvSpPr>
              <a:spLocks noChangeArrowheads="1"/>
            </p:cNvSpPr>
            <p:nvPr userDrawn="1"/>
          </p:nvSpPr>
          <p:spPr bwMode="auto">
            <a:xfrm>
              <a:off x="7406431" y="366055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53" name="Oval 57"/>
            <p:cNvSpPr>
              <a:spLocks noChangeArrowheads="1"/>
            </p:cNvSpPr>
            <p:nvPr userDrawn="1"/>
          </p:nvSpPr>
          <p:spPr bwMode="auto">
            <a:xfrm>
              <a:off x="7493812" y="3398390"/>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54" name="Oval 58"/>
            <p:cNvSpPr>
              <a:spLocks noChangeArrowheads="1"/>
            </p:cNvSpPr>
            <p:nvPr userDrawn="1"/>
          </p:nvSpPr>
          <p:spPr bwMode="auto">
            <a:xfrm>
              <a:off x="7663861" y="3398390"/>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55" name="Oval 59"/>
            <p:cNvSpPr>
              <a:spLocks noChangeArrowheads="1"/>
            </p:cNvSpPr>
            <p:nvPr userDrawn="1"/>
          </p:nvSpPr>
          <p:spPr bwMode="auto">
            <a:xfrm>
              <a:off x="7578836" y="3398390"/>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56" name="Oval 60"/>
            <p:cNvSpPr>
              <a:spLocks noChangeArrowheads="1"/>
            </p:cNvSpPr>
            <p:nvPr userDrawn="1"/>
          </p:nvSpPr>
          <p:spPr bwMode="auto">
            <a:xfrm>
              <a:off x="7751423" y="3398390"/>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57" name="Oval 61"/>
            <p:cNvSpPr>
              <a:spLocks noChangeArrowheads="1"/>
            </p:cNvSpPr>
            <p:nvPr userDrawn="1"/>
          </p:nvSpPr>
          <p:spPr bwMode="auto">
            <a:xfrm>
              <a:off x="7836448" y="3398390"/>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58" name="Oval 62"/>
            <p:cNvSpPr>
              <a:spLocks noChangeArrowheads="1"/>
            </p:cNvSpPr>
            <p:nvPr userDrawn="1"/>
          </p:nvSpPr>
          <p:spPr bwMode="auto">
            <a:xfrm>
              <a:off x="7921472" y="3398390"/>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59" name="Oval 63"/>
            <p:cNvSpPr>
              <a:spLocks noChangeArrowheads="1"/>
            </p:cNvSpPr>
            <p:nvPr userDrawn="1"/>
          </p:nvSpPr>
          <p:spPr bwMode="auto">
            <a:xfrm>
              <a:off x="8007766" y="3398390"/>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60" name="Oval 64"/>
            <p:cNvSpPr>
              <a:spLocks noChangeArrowheads="1"/>
            </p:cNvSpPr>
            <p:nvPr userDrawn="1"/>
          </p:nvSpPr>
          <p:spPr bwMode="auto">
            <a:xfrm>
              <a:off x="8092790" y="3398390"/>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61" name="Oval 65"/>
            <p:cNvSpPr>
              <a:spLocks noChangeArrowheads="1"/>
            </p:cNvSpPr>
            <p:nvPr userDrawn="1"/>
          </p:nvSpPr>
          <p:spPr bwMode="auto">
            <a:xfrm>
              <a:off x="8177814" y="3398390"/>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62" name="Oval 66"/>
            <p:cNvSpPr>
              <a:spLocks noChangeArrowheads="1"/>
            </p:cNvSpPr>
            <p:nvPr userDrawn="1"/>
          </p:nvSpPr>
          <p:spPr bwMode="auto">
            <a:xfrm>
              <a:off x="8265377" y="3398390"/>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63" name="Oval 67"/>
            <p:cNvSpPr>
              <a:spLocks noChangeArrowheads="1"/>
            </p:cNvSpPr>
            <p:nvPr userDrawn="1"/>
          </p:nvSpPr>
          <p:spPr bwMode="auto">
            <a:xfrm>
              <a:off x="8350401" y="3398390"/>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64" name="Oval 81"/>
            <p:cNvSpPr>
              <a:spLocks noChangeArrowheads="1"/>
            </p:cNvSpPr>
            <p:nvPr userDrawn="1"/>
          </p:nvSpPr>
          <p:spPr bwMode="auto">
            <a:xfrm>
              <a:off x="7493812" y="348341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65" name="Oval 82"/>
            <p:cNvSpPr>
              <a:spLocks noChangeArrowheads="1"/>
            </p:cNvSpPr>
            <p:nvPr userDrawn="1"/>
          </p:nvSpPr>
          <p:spPr bwMode="auto">
            <a:xfrm>
              <a:off x="7578836" y="348341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66" name="Oval 83"/>
            <p:cNvSpPr>
              <a:spLocks noChangeArrowheads="1"/>
            </p:cNvSpPr>
            <p:nvPr userDrawn="1"/>
          </p:nvSpPr>
          <p:spPr bwMode="auto">
            <a:xfrm>
              <a:off x="7663861" y="348341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67" name="Oval 84"/>
            <p:cNvSpPr>
              <a:spLocks noChangeArrowheads="1"/>
            </p:cNvSpPr>
            <p:nvPr userDrawn="1"/>
          </p:nvSpPr>
          <p:spPr bwMode="auto">
            <a:xfrm>
              <a:off x="7751423" y="348341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68" name="Oval 85"/>
            <p:cNvSpPr>
              <a:spLocks noChangeArrowheads="1"/>
            </p:cNvSpPr>
            <p:nvPr userDrawn="1"/>
          </p:nvSpPr>
          <p:spPr bwMode="auto">
            <a:xfrm>
              <a:off x="7836448" y="348341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69" name="Oval 86"/>
            <p:cNvSpPr>
              <a:spLocks noChangeArrowheads="1"/>
            </p:cNvSpPr>
            <p:nvPr userDrawn="1"/>
          </p:nvSpPr>
          <p:spPr bwMode="auto">
            <a:xfrm>
              <a:off x="7921472" y="348341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70" name="Oval 87"/>
            <p:cNvSpPr>
              <a:spLocks noChangeArrowheads="1"/>
            </p:cNvSpPr>
            <p:nvPr userDrawn="1"/>
          </p:nvSpPr>
          <p:spPr bwMode="auto">
            <a:xfrm>
              <a:off x="8007766" y="348341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71" name="Oval 88"/>
            <p:cNvSpPr>
              <a:spLocks noChangeArrowheads="1"/>
            </p:cNvSpPr>
            <p:nvPr userDrawn="1"/>
          </p:nvSpPr>
          <p:spPr bwMode="auto">
            <a:xfrm>
              <a:off x="8092790" y="348341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72" name="Oval 89"/>
            <p:cNvSpPr>
              <a:spLocks noChangeArrowheads="1"/>
            </p:cNvSpPr>
            <p:nvPr userDrawn="1"/>
          </p:nvSpPr>
          <p:spPr bwMode="auto">
            <a:xfrm>
              <a:off x="8177814" y="3483415"/>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73" name="Oval 90"/>
            <p:cNvSpPr>
              <a:spLocks noChangeArrowheads="1"/>
            </p:cNvSpPr>
            <p:nvPr userDrawn="1"/>
          </p:nvSpPr>
          <p:spPr bwMode="auto">
            <a:xfrm>
              <a:off x="8265377" y="348341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74" name="Oval 91"/>
            <p:cNvSpPr>
              <a:spLocks noChangeArrowheads="1"/>
            </p:cNvSpPr>
            <p:nvPr userDrawn="1"/>
          </p:nvSpPr>
          <p:spPr bwMode="auto">
            <a:xfrm>
              <a:off x="8350401" y="348341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75" name="Oval 100"/>
            <p:cNvSpPr>
              <a:spLocks noChangeArrowheads="1"/>
            </p:cNvSpPr>
            <p:nvPr userDrawn="1"/>
          </p:nvSpPr>
          <p:spPr bwMode="auto">
            <a:xfrm>
              <a:off x="7493812" y="3568439"/>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76" name="Oval 101"/>
            <p:cNvSpPr>
              <a:spLocks noChangeArrowheads="1"/>
            </p:cNvSpPr>
            <p:nvPr userDrawn="1"/>
          </p:nvSpPr>
          <p:spPr bwMode="auto">
            <a:xfrm>
              <a:off x="7578836" y="3568439"/>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77" name="Oval 102"/>
            <p:cNvSpPr>
              <a:spLocks noChangeArrowheads="1"/>
            </p:cNvSpPr>
            <p:nvPr userDrawn="1"/>
          </p:nvSpPr>
          <p:spPr bwMode="auto">
            <a:xfrm>
              <a:off x="7663861" y="3568439"/>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78" name="Oval 103"/>
            <p:cNvSpPr>
              <a:spLocks noChangeArrowheads="1"/>
            </p:cNvSpPr>
            <p:nvPr userDrawn="1"/>
          </p:nvSpPr>
          <p:spPr bwMode="auto">
            <a:xfrm>
              <a:off x="7751423" y="3568439"/>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79" name="Oval 104"/>
            <p:cNvSpPr>
              <a:spLocks noChangeArrowheads="1"/>
            </p:cNvSpPr>
            <p:nvPr userDrawn="1"/>
          </p:nvSpPr>
          <p:spPr bwMode="auto">
            <a:xfrm>
              <a:off x="7836448" y="3568439"/>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80" name="Oval 105"/>
            <p:cNvSpPr>
              <a:spLocks noChangeArrowheads="1"/>
            </p:cNvSpPr>
            <p:nvPr userDrawn="1"/>
          </p:nvSpPr>
          <p:spPr bwMode="auto">
            <a:xfrm>
              <a:off x="7921472" y="3568439"/>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81" name="Oval 106"/>
            <p:cNvSpPr>
              <a:spLocks noChangeArrowheads="1"/>
            </p:cNvSpPr>
            <p:nvPr userDrawn="1"/>
          </p:nvSpPr>
          <p:spPr bwMode="auto">
            <a:xfrm>
              <a:off x="8007766" y="3568439"/>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82" name="Oval 107"/>
            <p:cNvSpPr>
              <a:spLocks noChangeArrowheads="1"/>
            </p:cNvSpPr>
            <p:nvPr userDrawn="1"/>
          </p:nvSpPr>
          <p:spPr bwMode="auto">
            <a:xfrm>
              <a:off x="8092790" y="3568439"/>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83" name="Oval 108"/>
            <p:cNvSpPr>
              <a:spLocks noChangeArrowheads="1"/>
            </p:cNvSpPr>
            <p:nvPr userDrawn="1"/>
          </p:nvSpPr>
          <p:spPr bwMode="auto">
            <a:xfrm>
              <a:off x="8177814" y="3568439"/>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84" name="Oval 109"/>
            <p:cNvSpPr>
              <a:spLocks noChangeArrowheads="1"/>
            </p:cNvSpPr>
            <p:nvPr userDrawn="1"/>
          </p:nvSpPr>
          <p:spPr bwMode="auto">
            <a:xfrm>
              <a:off x="8265377" y="3568439"/>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85" name="Oval 110"/>
            <p:cNvSpPr>
              <a:spLocks noChangeArrowheads="1"/>
            </p:cNvSpPr>
            <p:nvPr userDrawn="1"/>
          </p:nvSpPr>
          <p:spPr bwMode="auto">
            <a:xfrm>
              <a:off x="8350401" y="3568439"/>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86" name="Oval 120"/>
            <p:cNvSpPr>
              <a:spLocks noChangeArrowheads="1"/>
            </p:cNvSpPr>
            <p:nvPr userDrawn="1"/>
          </p:nvSpPr>
          <p:spPr bwMode="auto">
            <a:xfrm>
              <a:off x="7493812" y="365600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87" name="Oval 121"/>
            <p:cNvSpPr>
              <a:spLocks noChangeArrowheads="1"/>
            </p:cNvSpPr>
            <p:nvPr userDrawn="1"/>
          </p:nvSpPr>
          <p:spPr bwMode="auto">
            <a:xfrm>
              <a:off x="7578836" y="365600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88" name="Oval 122"/>
            <p:cNvSpPr>
              <a:spLocks noChangeArrowheads="1"/>
            </p:cNvSpPr>
            <p:nvPr userDrawn="1"/>
          </p:nvSpPr>
          <p:spPr bwMode="auto">
            <a:xfrm>
              <a:off x="7663861" y="3656001"/>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89" name="Oval 123"/>
            <p:cNvSpPr>
              <a:spLocks noChangeArrowheads="1"/>
            </p:cNvSpPr>
            <p:nvPr userDrawn="1"/>
          </p:nvSpPr>
          <p:spPr bwMode="auto">
            <a:xfrm>
              <a:off x="7751423" y="365600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90" name="Oval 124"/>
            <p:cNvSpPr>
              <a:spLocks noChangeArrowheads="1"/>
            </p:cNvSpPr>
            <p:nvPr userDrawn="1"/>
          </p:nvSpPr>
          <p:spPr bwMode="auto">
            <a:xfrm>
              <a:off x="7836448" y="365600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91" name="Oval 125"/>
            <p:cNvSpPr>
              <a:spLocks noChangeArrowheads="1"/>
            </p:cNvSpPr>
            <p:nvPr userDrawn="1"/>
          </p:nvSpPr>
          <p:spPr bwMode="auto">
            <a:xfrm>
              <a:off x="7921472" y="3656001"/>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92" name="Oval 126"/>
            <p:cNvSpPr>
              <a:spLocks noChangeArrowheads="1"/>
            </p:cNvSpPr>
            <p:nvPr userDrawn="1"/>
          </p:nvSpPr>
          <p:spPr bwMode="auto">
            <a:xfrm>
              <a:off x="8007766" y="365600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93" name="Oval 127"/>
            <p:cNvSpPr>
              <a:spLocks noChangeArrowheads="1"/>
            </p:cNvSpPr>
            <p:nvPr userDrawn="1"/>
          </p:nvSpPr>
          <p:spPr bwMode="auto">
            <a:xfrm>
              <a:off x="8092790" y="365600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94" name="Oval 128"/>
            <p:cNvSpPr>
              <a:spLocks noChangeArrowheads="1"/>
            </p:cNvSpPr>
            <p:nvPr userDrawn="1"/>
          </p:nvSpPr>
          <p:spPr bwMode="auto">
            <a:xfrm>
              <a:off x="8177814" y="3656001"/>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95" name="Oval 129"/>
            <p:cNvSpPr>
              <a:spLocks noChangeArrowheads="1"/>
            </p:cNvSpPr>
            <p:nvPr userDrawn="1"/>
          </p:nvSpPr>
          <p:spPr bwMode="auto">
            <a:xfrm>
              <a:off x="8265377" y="365600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96" name="Oval 130"/>
            <p:cNvSpPr>
              <a:spLocks noChangeArrowheads="1"/>
            </p:cNvSpPr>
            <p:nvPr userDrawn="1"/>
          </p:nvSpPr>
          <p:spPr bwMode="auto">
            <a:xfrm>
              <a:off x="8350401" y="365600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97" name="Oval 57"/>
            <p:cNvSpPr>
              <a:spLocks noChangeArrowheads="1"/>
            </p:cNvSpPr>
            <p:nvPr userDrawn="1"/>
          </p:nvSpPr>
          <p:spPr bwMode="auto">
            <a:xfrm>
              <a:off x="8437782" y="3393841"/>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98" name="Oval 58"/>
            <p:cNvSpPr>
              <a:spLocks noChangeArrowheads="1"/>
            </p:cNvSpPr>
            <p:nvPr userDrawn="1"/>
          </p:nvSpPr>
          <p:spPr bwMode="auto">
            <a:xfrm>
              <a:off x="8607831" y="3393841"/>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99" name="Oval 59"/>
            <p:cNvSpPr>
              <a:spLocks noChangeArrowheads="1"/>
            </p:cNvSpPr>
            <p:nvPr userDrawn="1"/>
          </p:nvSpPr>
          <p:spPr bwMode="auto">
            <a:xfrm>
              <a:off x="8522806" y="3393841"/>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00" name="Oval 60"/>
            <p:cNvSpPr>
              <a:spLocks noChangeArrowheads="1"/>
            </p:cNvSpPr>
            <p:nvPr userDrawn="1"/>
          </p:nvSpPr>
          <p:spPr bwMode="auto">
            <a:xfrm>
              <a:off x="8695393" y="3393841"/>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01" name="Oval 61"/>
            <p:cNvSpPr>
              <a:spLocks noChangeArrowheads="1"/>
            </p:cNvSpPr>
            <p:nvPr userDrawn="1"/>
          </p:nvSpPr>
          <p:spPr bwMode="auto">
            <a:xfrm>
              <a:off x="8780418" y="3393841"/>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02" name="Oval 62"/>
            <p:cNvSpPr>
              <a:spLocks noChangeArrowheads="1"/>
            </p:cNvSpPr>
            <p:nvPr userDrawn="1"/>
          </p:nvSpPr>
          <p:spPr bwMode="auto">
            <a:xfrm>
              <a:off x="8865442" y="3393841"/>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03" name="Oval 63"/>
            <p:cNvSpPr>
              <a:spLocks noChangeArrowheads="1"/>
            </p:cNvSpPr>
            <p:nvPr userDrawn="1"/>
          </p:nvSpPr>
          <p:spPr bwMode="auto">
            <a:xfrm>
              <a:off x="8951736" y="3393841"/>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04" name="Oval 64"/>
            <p:cNvSpPr>
              <a:spLocks noChangeArrowheads="1"/>
            </p:cNvSpPr>
            <p:nvPr userDrawn="1"/>
          </p:nvSpPr>
          <p:spPr bwMode="auto">
            <a:xfrm>
              <a:off x="9036760" y="3393841"/>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05" name="Oval 65"/>
            <p:cNvSpPr>
              <a:spLocks noChangeArrowheads="1"/>
            </p:cNvSpPr>
            <p:nvPr userDrawn="1"/>
          </p:nvSpPr>
          <p:spPr bwMode="auto">
            <a:xfrm>
              <a:off x="9121784" y="3393841"/>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06" name="Oval 66"/>
            <p:cNvSpPr>
              <a:spLocks noChangeArrowheads="1"/>
            </p:cNvSpPr>
            <p:nvPr userDrawn="1"/>
          </p:nvSpPr>
          <p:spPr bwMode="auto">
            <a:xfrm>
              <a:off x="9209347" y="3393841"/>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07" name="Oval 83"/>
            <p:cNvSpPr>
              <a:spLocks noChangeArrowheads="1"/>
            </p:cNvSpPr>
            <p:nvPr userDrawn="1"/>
          </p:nvSpPr>
          <p:spPr bwMode="auto">
            <a:xfrm>
              <a:off x="8607831" y="3478866"/>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08" name="Oval 84"/>
            <p:cNvSpPr>
              <a:spLocks noChangeArrowheads="1"/>
            </p:cNvSpPr>
            <p:nvPr userDrawn="1"/>
          </p:nvSpPr>
          <p:spPr bwMode="auto">
            <a:xfrm>
              <a:off x="8695393" y="347886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09" name="Oval 85"/>
            <p:cNvSpPr>
              <a:spLocks noChangeArrowheads="1"/>
            </p:cNvSpPr>
            <p:nvPr userDrawn="1"/>
          </p:nvSpPr>
          <p:spPr bwMode="auto">
            <a:xfrm>
              <a:off x="8780418" y="347886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10" name="Oval 86"/>
            <p:cNvSpPr>
              <a:spLocks noChangeArrowheads="1"/>
            </p:cNvSpPr>
            <p:nvPr userDrawn="1"/>
          </p:nvSpPr>
          <p:spPr bwMode="auto">
            <a:xfrm>
              <a:off x="8865442" y="3478866"/>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11" name="Oval 87"/>
            <p:cNvSpPr>
              <a:spLocks noChangeArrowheads="1"/>
            </p:cNvSpPr>
            <p:nvPr userDrawn="1"/>
          </p:nvSpPr>
          <p:spPr bwMode="auto">
            <a:xfrm>
              <a:off x="8951736" y="347886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12" name="Oval 88"/>
            <p:cNvSpPr>
              <a:spLocks noChangeArrowheads="1"/>
            </p:cNvSpPr>
            <p:nvPr userDrawn="1"/>
          </p:nvSpPr>
          <p:spPr bwMode="auto">
            <a:xfrm>
              <a:off x="9036760" y="347886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13" name="Oval 89"/>
            <p:cNvSpPr>
              <a:spLocks noChangeArrowheads="1"/>
            </p:cNvSpPr>
            <p:nvPr userDrawn="1"/>
          </p:nvSpPr>
          <p:spPr bwMode="auto">
            <a:xfrm>
              <a:off x="9121784" y="3478866"/>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14" name="Oval 103"/>
            <p:cNvSpPr>
              <a:spLocks noChangeArrowheads="1"/>
            </p:cNvSpPr>
            <p:nvPr userDrawn="1"/>
          </p:nvSpPr>
          <p:spPr bwMode="auto">
            <a:xfrm>
              <a:off x="8695393" y="3563890"/>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15" name="Oval 104"/>
            <p:cNvSpPr>
              <a:spLocks noChangeArrowheads="1"/>
            </p:cNvSpPr>
            <p:nvPr userDrawn="1"/>
          </p:nvSpPr>
          <p:spPr bwMode="auto">
            <a:xfrm>
              <a:off x="8780418" y="3563890"/>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16" name="Oval 105"/>
            <p:cNvSpPr>
              <a:spLocks noChangeArrowheads="1"/>
            </p:cNvSpPr>
            <p:nvPr userDrawn="1"/>
          </p:nvSpPr>
          <p:spPr bwMode="auto">
            <a:xfrm>
              <a:off x="8865442" y="3563890"/>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17" name="Oval 106"/>
            <p:cNvSpPr>
              <a:spLocks noChangeArrowheads="1"/>
            </p:cNvSpPr>
            <p:nvPr userDrawn="1"/>
          </p:nvSpPr>
          <p:spPr bwMode="auto">
            <a:xfrm>
              <a:off x="8951736" y="3563890"/>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18" name="Oval 107"/>
            <p:cNvSpPr>
              <a:spLocks noChangeArrowheads="1"/>
            </p:cNvSpPr>
            <p:nvPr userDrawn="1"/>
          </p:nvSpPr>
          <p:spPr bwMode="auto">
            <a:xfrm>
              <a:off x="9036760" y="3563890"/>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19" name="Oval 108"/>
            <p:cNvSpPr>
              <a:spLocks noChangeArrowheads="1"/>
            </p:cNvSpPr>
            <p:nvPr userDrawn="1"/>
          </p:nvSpPr>
          <p:spPr bwMode="auto">
            <a:xfrm>
              <a:off x="9121784" y="3563890"/>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20" name="Oval 125"/>
            <p:cNvSpPr>
              <a:spLocks noChangeArrowheads="1"/>
            </p:cNvSpPr>
            <p:nvPr userDrawn="1"/>
          </p:nvSpPr>
          <p:spPr bwMode="auto">
            <a:xfrm>
              <a:off x="8865442" y="3651452"/>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21" name="Oval 126"/>
            <p:cNvSpPr>
              <a:spLocks noChangeArrowheads="1"/>
            </p:cNvSpPr>
            <p:nvPr userDrawn="1"/>
          </p:nvSpPr>
          <p:spPr bwMode="auto">
            <a:xfrm>
              <a:off x="8951736" y="365145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22" name="Oval 127"/>
            <p:cNvSpPr>
              <a:spLocks noChangeArrowheads="1"/>
            </p:cNvSpPr>
            <p:nvPr userDrawn="1"/>
          </p:nvSpPr>
          <p:spPr bwMode="auto">
            <a:xfrm>
              <a:off x="9036760" y="365145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23" name="Oval 128"/>
            <p:cNvSpPr>
              <a:spLocks noChangeArrowheads="1"/>
            </p:cNvSpPr>
            <p:nvPr userDrawn="1"/>
          </p:nvSpPr>
          <p:spPr bwMode="auto">
            <a:xfrm>
              <a:off x="9121784" y="3651452"/>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24" name="Oval 60"/>
            <p:cNvSpPr>
              <a:spLocks noChangeArrowheads="1"/>
            </p:cNvSpPr>
            <p:nvPr userDrawn="1"/>
          </p:nvSpPr>
          <p:spPr bwMode="auto">
            <a:xfrm>
              <a:off x="5863483" y="374868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25" name="Oval 61"/>
            <p:cNvSpPr>
              <a:spLocks noChangeArrowheads="1"/>
            </p:cNvSpPr>
            <p:nvPr userDrawn="1"/>
          </p:nvSpPr>
          <p:spPr bwMode="auto">
            <a:xfrm>
              <a:off x="5948508" y="374868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26" name="Oval 62"/>
            <p:cNvSpPr>
              <a:spLocks noChangeArrowheads="1"/>
            </p:cNvSpPr>
            <p:nvPr userDrawn="1"/>
          </p:nvSpPr>
          <p:spPr bwMode="auto">
            <a:xfrm>
              <a:off x="6033532" y="3748682"/>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27" name="Oval 63"/>
            <p:cNvSpPr>
              <a:spLocks noChangeArrowheads="1"/>
            </p:cNvSpPr>
            <p:nvPr userDrawn="1"/>
          </p:nvSpPr>
          <p:spPr bwMode="auto">
            <a:xfrm>
              <a:off x="6119826" y="374868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28" name="Oval 64"/>
            <p:cNvSpPr>
              <a:spLocks noChangeArrowheads="1"/>
            </p:cNvSpPr>
            <p:nvPr userDrawn="1"/>
          </p:nvSpPr>
          <p:spPr bwMode="auto">
            <a:xfrm>
              <a:off x="6204850" y="374868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29" name="Oval 65"/>
            <p:cNvSpPr>
              <a:spLocks noChangeArrowheads="1"/>
            </p:cNvSpPr>
            <p:nvPr userDrawn="1"/>
          </p:nvSpPr>
          <p:spPr bwMode="auto">
            <a:xfrm>
              <a:off x="6289874" y="3748682"/>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30" name="Oval 66"/>
            <p:cNvSpPr>
              <a:spLocks noChangeArrowheads="1"/>
            </p:cNvSpPr>
            <p:nvPr userDrawn="1"/>
          </p:nvSpPr>
          <p:spPr bwMode="auto">
            <a:xfrm>
              <a:off x="6377437" y="374868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31" name="Oval 67"/>
            <p:cNvSpPr>
              <a:spLocks noChangeArrowheads="1"/>
            </p:cNvSpPr>
            <p:nvPr userDrawn="1"/>
          </p:nvSpPr>
          <p:spPr bwMode="auto">
            <a:xfrm>
              <a:off x="6462461" y="374868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32" name="Oval 85"/>
            <p:cNvSpPr>
              <a:spLocks noChangeArrowheads="1"/>
            </p:cNvSpPr>
            <p:nvPr userDrawn="1"/>
          </p:nvSpPr>
          <p:spPr bwMode="auto">
            <a:xfrm>
              <a:off x="5948508" y="383370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33" name="Oval 86"/>
            <p:cNvSpPr>
              <a:spLocks noChangeArrowheads="1"/>
            </p:cNvSpPr>
            <p:nvPr userDrawn="1"/>
          </p:nvSpPr>
          <p:spPr bwMode="auto">
            <a:xfrm>
              <a:off x="6033532" y="3833707"/>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34" name="Oval 87"/>
            <p:cNvSpPr>
              <a:spLocks noChangeArrowheads="1"/>
            </p:cNvSpPr>
            <p:nvPr userDrawn="1"/>
          </p:nvSpPr>
          <p:spPr bwMode="auto">
            <a:xfrm>
              <a:off x="6119826" y="383370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35" name="Oval 88"/>
            <p:cNvSpPr>
              <a:spLocks noChangeArrowheads="1"/>
            </p:cNvSpPr>
            <p:nvPr userDrawn="1"/>
          </p:nvSpPr>
          <p:spPr bwMode="auto">
            <a:xfrm>
              <a:off x="6204850" y="383370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36" name="Oval 89"/>
            <p:cNvSpPr>
              <a:spLocks noChangeArrowheads="1"/>
            </p:cNvSpPr>
            <p:nvPr userDrawn="1"/>
          </p:nvSpPr>
          <p:spPr bwMode="auto">
            <a:xfrm>
              <a:off x="6289874" y="3833707"/>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37" name="Oval 90"/>
            <p:cNvSpPr>
              <a:spLocks noChangeArrowheads="1"/>
            </p:cNvSpPr>
            <p:nvPr userDrawn="1"/>
          </p:nvSpPr>
          <p:spPr bwMode="auto">
            <a:xfrm>
              <a:off x="6377437" y="383370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38" name="Oval 91"/>
            <p:cNvSpPr>
              <a:spLocks noChangeArrowheads="1"/>
            </p:cNvSpPr>
            <p:nvPr userDrawn="1"/>
          </p:nvSpPr>
          <p:spPr bwMode="auto">
            <a:xfrm>
              <a:off x="6462461" y="383370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39" name="Oval 106"/>
            <p:cNvSpPr>
              <a:spLocks noChangeArrowheads="1"/>
            </p:cNvSpPr>
            <p:nvPr userDrawn="1"/>
          </p:nvSpPr>
          <p:spPr bwMode="auto">
            <a:xfrm>
              <a:off x="6119826" y="3918731"/>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40" name="Oval 107"/>
            <p:cNvSpPr>
              <a:spLocks noChangeArrowheads="1"/>
            </p:cNvSpPr>
            <p:nvPr userDrawn="1"/>
          </p:nvSpPr>
          <p:spPr bwMode="auto">
            <a:xfrm>
              <a:off x="6204850" y="3918731"/>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41" name="Oval 108"/>
            <p:cNvSpPr>
              <a:spLocks noChangeArrowheads="1"/>
            </p:cNvSpPr>
            <p:nvPr userDrawn="1"/>
          </p:nvSpPr>
          <p:spPr bwMode="auto">
            <a:xfrm>
              <a:off x="6289874" y="3918731"/>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42" name="Oval 109"/>
            <p:cNvSpPr>
              <a:spLocks noChangeArrowheads="1"/>
            </p:cNvSpPr>
            <p:nvPr userDrawn="1"/>
          </p:nvSpPr>
          <p:spPr bwMode="auto">
            <a:xfrm>
              <a:off x="6377437" y="3918731"/>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43" name="Oval 110"/>
            <p:cNvSpPr>
              <a:spLocks noChangeArrowheads="1"/>
            </p:cNvSpPr>
            <p:nvPr userDrawn="1"/>
          </p:nvSpPr>
          <p:spPr bwMode="auto">
            <a:xfrm>
              <a:off x="6462461" y="3918731"/>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44" name="Oval 124"/>
            <p:cNvSpPr>
              <a:spLocks noChangeArrowheads="1"/>
            </p:cNvSpPr>
            <p:nvPr userDrawn="1"/>
          </p:nvSpPr>
          <p:spPr bwMode="auto">
            <a:xfrm>
              <a:off x="5948508" y="400629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45" name="Oval 125"/>
            <p:cNvSpPr>
              <a:spLocks noChangeArrowheads="1"/>
            </p:cNvSpPr>
            <p:nvPr userDrawn="1"/>
          </p:nvSpPr>
          <p:spPr bwMode="auto">
            <a:xfrm>
              <a:off x="6033532" y="4006293"/>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46" name="Oval 126"/>
            <p:cNvSpPr>
              <a:spLocks noChangeArrowheads="1"/>
            </p:cNvSpPr>
            <p:nvPr userDrawn="1"/>
          </p:nvSpPr>
          <p:spPr bwMode="auto">
            <a:xfrm>
              <a:off x="6119826" y="400629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47" name="Oval 127"/>
            <p:cNvSpPr>
              <a:spLocks noChangeArrowheads="1"/>
            </p:cNvSpPr>
            <p:nvPr userDrawn="1"/>
          </p:nvSpPr>
          <p:spPr bwMode="auto">
            <a:xfrm>
              <a:off x="6204850" y="400629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48" name="Oval 128"/>
            <p:cNvSpPr>
              <a:spLocks noChangeArrowheads="1"/>
            </p:cNvSpPr>
            <p:nvPr userDrawn="1"/>
          </p:nvSpPr>
          <p:spPr bwMode="auto">
            <a:xfrm>
              <a:off x="6289874" y="4006293"/>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49" name="Oval 129"/>
            <p:cNvSpPr>
              <a:spLocks noChangeArrowheads="1"/>
            </p:cNvSpPr>
            <p:nvPr userDrawn="1"/>
          </p:nvSpPr>
          <p:spPr bwMode="auto">
            <a:xfrm>
              <a:off x="6377437" y="400629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50" name="Oval 130"/>
            <p:cNvSpPr>
              <a:spLocks noChangeArrowheads="1"/>
            </p:cNvSpPr>
            <p:nvPr userDrawn="1"/>
          </p:nvSpPr>
          <p:spPr bwMode="auto">
            <a:xfrm>
              <a:off x="6462461" y="400629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51" name="Oval 57"/>
            <p:cNvSpPr>
              <a:spLocks noChangeArrowheads="1"/>
            </p:cNvSpPr>
            <p:nvPr userDrawn="1"/>
          </p:nvSpPr>
          <p:spPr bwMode="auto">
            <a:xfrm>
              <a:off x="6549842" y="374413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52" name="Oval 58"/>
            <p:cNvSpPr>
              <a:spLocks noChangeArrowheads="1"/>
            </p:cNvSpPr>
            <p:nvPr userDrawn="1"/>
          </p:nvSpPr>
          <p:spPr bwMode="auto">
            <a:xfrm>
              <a:off x="6719891" y="3744133"/>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53" name="Oval 59"/>
            <p:cNvSpPr>
              <a:spLocks noChangeArrowheads="1"/>
            </p:cNvSpPr>
            <p:nvPr userDrawn="1"/>
          </p:nvSpPr>
          <p:spPr bwMode="auto">
            <a:xfrm>
              <a:off x="6634866" y="374413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54" name="Oval 60"/>
            <p:cNvSpPr>
              <a:spLocks noChangeArrowheads="1"/>
            </p:cNvSpPr>
            <p:nvPr userDrawn="1"/>
          </p:nvSpPr>
          <p:spPr bwMode="auto">
            <a:xfrm>
              <a:off x="6807453" y="374413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55" name="Oval 61"/>
            <p:cNvSpPr>
              <a:spLocks noChangeArrowheads="1"/>
            </p:cNvSpPr>
            <p:nvPr userDrawn="1"/>
          </p:nvSpPr>
          <p:spPr bwMode="auto">
            <a:xfrm>
              <a:off x="6892478" y="374413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56" name="Oval 62"/>
            <p:cNvSpPr>
              <a:spLocks noChangeArrowheads="1"/>
            </p:cNvSpPr>
            <p:nvPr userDrawn="1"/>
          </p:nvSpPr>
          <p:spPr bwMode="auto">
            <a:xfrm>
              <a:off x="6977502" y="3744133"/>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57" name="Oval 63"/>
            <p:cNvSpPr>
              <a:spLocks noChangeArrowheads="1"/>
            </p:cNvSpPr>
            <p:nvPr userDrawn="1"/>
          </p:nvSpPr>
          <p:spPr bwMode="auto">
            <a:xfrm>
              <a:off x="7063796" y="374413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58" name="Oval 64"/>
            <p:cNvSpPr>
              <a:spLocks noChangeArrowheads="1"/>
            </p:cNvSpPr>
            <p:nvPr userDrawn="1"/>
          </p:nvSpPr>
          <p:spPr bwMode="auto">
            <a:xfrm>
              <a:off x="7148820" y="374413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59" name="Oval 65"/>
            <p:cNvSpPr>
              <a:spLocks noChangeArrowheads="1"/>
            </p:cNvSpPr>
            <p:nvPr userDrawn="1"/>
          </p:nvSpPr>
          <p:spPr bwMode="auto">
            <a:xfrm>
              <a:off x="7233844" y="3744133"/>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60" name="Oval 66"/>
            <p:cNvSpPr>
              <a:spLocks noChangeArrowheads="1"/>
            </p:cNvSpPr>
            <p:nvPr userDrawn="1"/>
          </p:nvSpPr>
          <p:spPr bwMode="auto">
            <a:xfrm>
              <a:off x="7321407" y="374413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61" name="Oval 67"/>
            <p:cNvSpPr>
              <a:spLocks noChangeArrowheads="1"/>
            </p:cNvSpPr>
            <p:nvPr userDrawn="1"/>
          </p:nvSpPr>
          <p:spPr bwMode="auto">
            <a:xfrm>
              <a:off x="7406431" y="374413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62" name="Oval 81"/>
            <p:cNvSpPr>
              <a:spLocks noChangeArrowheads="1"/>
            </p:cNvSpPr>
            <p:nvPr userDrawn="1"/>
          </p:nvSpPr>
          <p:spPr bwMode="auto">
            <a:xfrm>
              <a:off x="6549842" y="382915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63" name="Oval 82"/>
            <p:cNvSpPr>
              <a:spLocks noChangeArrowheads="1"/>
            </p:cNvSpPr>
            <p:nvPr userDrawn="1"/>
          </p:nvSpPr>
          <p:spPr bwMode="auto">
            <a:xfrm>
              <a:off x="6634866" y="382915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64" name="Oval 83"/>
            <p:cNvSpPr>
              <a:spLocks noChangeArrowheads="1"/>
            </p:cNvSpPr>
            <p:nvPr userDrawn="1"/>
          </p:nvSpPr>
          <p:spPr bwMode="auto">
            <a:xfrm>
              <a:off x="6719891" y="3829158"/>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65" name="Oval 84"/>
            <p:cNvSpPr>
              <a:spLocks noChangeArrowheads="1"/>
            </p:cNvSpPr>
            <p:nvPr userDrawn="1"/>
          </p:nvSpPr>
          <p:spPr bwMode="auto">
            <a:xfrm>
              <a:off x="6807453" y="382915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66" name="Oval 85"/>
            <p:cNvSpPr>
              <a:spLocks noChangeArrowheads="1"/>
            </p:cNvSpPr>
            <p:nvPr userDrawn="1"/>
          </p:nvSpPr>
          <p:spPr bwMode="auto">
            <a:xfrm>
              <a:off x="6892478" y="382915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67" name="Oval 86"/>
            <p:cNvSpPr>
              <a:spLocks noChangeArrowheads="1"/>
            </p:cNvSpPr>
            <p:nvPr userDrawn="1"/>
          </p:nvSpPr>
          <p:spPr bwMode="auto">
            <a:xfrm>
              <a:off x="6977502" y="3829158"/>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68" name="Oval 87"/>
            <p:cNvSpPr>
              <a:spLocks noChangeArrowheads="1"/>
            </p:cNvSpPr>
            <p:nvPr userDrawn="1"/>
          </p:nvSpPr>
          <p:spPr bwMode="auto">
            <a:xfrm>
              <a:off x="7063796" y="382915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69" name="Oval 88"/>
            <p:cNvSpPr>
              <a:spLocks noChangeArrowheads="1"/>
            </p:cNvSpPr>
            <p:nvPr userDrawn="1"/>
          </p:nvSpPr>
          <p:spPr bwMode="auto">
            <a:xfrm>
              <a:off x="7148820" y="382915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70" name="Oval 89"/>
            <p:cNvSpPr>
              <a:spLocks noChangeArrowheads="1"/>
            </p:cNvSpPr>
            <p:nvPr userDrawn="1"/>
          </p:nvSpPr>
          <p:spPr bwMode="auto">
            <a:xfrm>
              <a:off x="7233844" y="3829158"/>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71" name="Oval 90"/>
            <p:cNvSpPr>
              <a:spLocks noChangeArrowheads="1"/>
            </p:cNvSpPr>
            <p:nvPr userDrawn="1"/>
          </p:nvSpPr>
          <p:spPr bwMode="auto">
            <a:xfrm>
              <a:off x="7321407" y="382915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72" name="Oval 91"/>
            <p:cNvSpPr>
              <a:spLocks noChangeArrowheads="1"/>
            </p:cNvSpPr>
            <p:nvPr userDrawn="1"/>
          </p:nvSpPr>
          <p:spPr bwMode="auto">
            <a:xfrm>
              <a:off x="7406431" y="382915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73" name="Oval 100"/>
            <p:cNvSpPr>
              <a:spLocks noChangeArrowheads="1"/>
            </p:cNvSpPr>
            <p:nvPr userDrawn="1"/>
          </p:nvSpPr>
          <p:spPr bwMode="auto">
            <a:xfrm>
              <a:off x="6549842" y="3914182"/>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74" name="Oval 101"/>
            <p:cNvSpPr>
              <a:spLocks noChangeArrowheads="1"/>
            </p:cNvSpPr>
            <p:nvPr userDrawn="1"/>
          </p:nvSpPr>
          <p:spPr bwMode="auto">
            <a:xfrm>
              <a:off x="6634866" y="3914182"/>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75" name="Oval 102"/>
            <p:cNvSpPr>
              <a:spLocks noChangeArrowheads="1"/>
            </p:cNvSpPr>
            <p:nvPr userDrawn="1"/>
          </p:nvSpPr>
          <p:spPr bwMode="auto">
            <a:xfrm>
              <a:off x="6719891" y="3914182"/>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76" name="Oval 103"/>
            <p:cNvSpPr>
              <a:spLocks noChangeArrowheads="1"/>
            </p:cNvSpPr>
            <p:nvPr userDrawn="1"/>
          </p:nvSpPr>
          <p:spPr bwMode="auto">
            <a:xfrm>
              <a:off x="6807453" y="3914182"/>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77" name="Oval 104"/>
            <p:cNvSpPr>
              <a:spLocks noChangeArrowheads="1"/>
            </p:cNvSpPr>
            <p:nvPr userDrawn="1"/>
          </p:nvSpPr>
          <p:spPr bwMode="auto">
            <a:xfrm>
              <a:off x="6892478" y="3914182"/>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78" name="Oval 105"/>
            <p:cNvSpPr>
              <a:spLocks noChangeArrowheads="1"/>
            </p:cNvSpPr>
            <p:nvPr userDrawn="1"/>
          </p:nvSpPr>
          <p:spPr bwMode="auto">
            <a:xfrm>
              <a:off x="6977502" y="3914182"/>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79" name="Oval 106"/>
            <p:cNvSpPr>
              <a:spLocks noChangeArrowheads="1"/>
            </p:cNvSpPr>
            <p:nvPr userDrawn="1"/>
          </p:nvSpPr>
          <p:spPr bwMode="auto">
            <a:xfrm>
              <a:off x="7063796" y="3914182"/>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80" name="Oval 107"/>
            <p:cNvSpPr>
              <a:spLocks noChangeArrowheads="1"/>
            </p:cNvSpPr>
            <p:nvPr userDrawn="1"/>
          </p:nvSpPr>
          <p:spPr bwMode="auto">
            <a:xfrm>
              <a:off x="7148820" y="3914182"/>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81" name="Oval 108"/>
            <p:cNvSpPr>
              <a:spLocks noChangeArrowheads="1"/>
            </p:cNvSpPr>
            <p:nvPr userDrawn="1"/>
          </p:nvSpPr>
          <p:spPr bwMode="auto">
            <a:xfrm>
              <a:off x="7233844" y="3914182"/>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82" name="Oval 109"/>
            <p:cNvSpPr>
              <a:spLocks noChangeArrowheads="1"/>
            </p:cNvSpPr>
            <p:nvPr userDrawn="1"/>
          </p:nvSpPr>
          <p:spPr bwMode="auto">
            <a:xfrm>
              <a:off x="7321407" y="3914182"/>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83" name="Oval 110"/>
            <p:cNvSpPr>
              <a:spLocks noChangeArrowheads="1"/>
            </p:cNvSpPr>
            <p:nvPr userDrawn="1"/>
          </p:nvSpPr>
          <p:spPr bwMode="auto">
            <a:xfrm>
              <a:off x="7406431" y="3914182"/>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84" name="Oval 120"/>
            <p:cNvSpPr>
              <a:spLocks noChangeArrowheads="1"/>
            </p:cNvSpPr>
            <p:nvPr userDrawn="1"/>
          </p:nvSpPr>
          <p:spPr bwMode="auto">
            <a:xfrm>
              <a:off x="6549842" y="400174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85" name="Oval 121"/>
            <p:cNvSpPr>
              <a:spLocks noChangeArrowheads="1"/>
            </p:cNvSpPr>
            <p:nvPr userDrawn="1"/>
          </p:nvSpPr>
          <p:spPr bwMode="auto">
            <a:xfrm>
              <a:off x="6634866" y="400174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86" name="Oval 122"/>
            <p:cNvSpPr>
              <a:spLocks noChangeArrowheads="1"/>
            </p:cNvSpPr>
            <p:nvPr userDrawn="1"/>
          </p:nvSpPr>
          <p:spPr bwMode="auto">
            <a:xfrm>
              <a:off x="6719891" y="400174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87" name="Oval 123"/>
            <p:cNvSpPr>
              <a:spLocks noChangeArrowheads="1"/>
            </p:cNvSpPr>
            <p:nvPr userDrawn="1"/>
          </p:nvSpPr>
          <p:spPr bwMode="auto">
            <a:xfrm>
              <a:off x="6807453" y="400174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88" name="Oval 124"/>
            <p:cNvSpPr>
              <a:spLocks noChangeArrowheads="1"/>
            </p:cNvSpPr>
            <p:nvPr userDrawn="1"/>
          </p:nvSpPr>
          <p:spPr bwMode="auto">
            <a:xfrm>
              <a:off x="6892478" y="400174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89" name="Oval 125"/>
            <p:cNvSpPr>
              <a:spLocks noChangeArrowheads="1"/>
            </p:cNvSpPr>
            <p:nvPr userDrawn="1"/>
          </p:nvSpPr>
          <p:spPr bwMode="auto">
            <a:xfrm>
              <a:off x="6977502" y="400174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90" name="Oval 126"/>
            <p:cNvSpPr>
              <a:spLocks noChangeArrowheads="1"/>
            </p:cNvSpPr>
            <p:nvPr userDrawn="1"/>
          </p:nvSpPr>
          <p:spPr bwMode="auto">
            <a:xfrm>
              <a:off x="7063796" y="400174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91" name="Oval 127"/>
            <p:cNvSpPr>
              <a:spLocks noChangeArrowheads="1"/>
            </p:cNvSpPr>
            <p:nvPr userDrawn="1"/>
          </p:nvSpPr>
          <p:spPr bwMode="auto">
            <a:xfrm>
              <a:off x="7148820" y="400174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92" name="Oval 128"/>
            <p:cNvSpPr>
              <a:spLocks noChangeArrowheads="1"/>
            </p:cNvSpPr>
            <p:nvPr userDrawn="1"/>
          </p:nvSpPr>
          <p:spPr bwMode="auto">
            <a:xfrm>
              <a:off x="7233844" y="4001744"/>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93" name="Oval 129"/>
            <p:cNvSpPr>
              <a:spLocks noChangeArrowheads="1"/>
            </p:cNvSpPr>
            <p:nvPr userDrawn="1"/>
          </p:nvSpPr>
          <p:spPr bwMode="auto">
            <a:xfrm>
              <a:off x="7321407" y="400174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94" name="Oval 130"/>
            <p:cNvSpPr>
              <a:spLocks noChangeArrowheads="1"/>
            </p:cNvSpPr>
            <p:nvPr userDrawn="1"/>
          </p:nvSpPr>
          <p:spPr bwMode="auto">
            <a:xfrm>
              <a:off x="7406431" y="400174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95" name="Oval 57"/>
            <p:cNvSpPr>
              <a:spLocks noChangeArrowheads="1"/>
            </p:cNvSpPr>
            <p:nvPr userDrawn="1"/>
          </p:nvSpPr>
          <p:spPr bwMode="auto">
            <a:xfrm>
              <a:off x="7493812" y="373958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96" name="Oval 58"/>
            <p:cNvSpPr>
              <a:spLocks noChangeArrowheads="1"/>
            </p:cNvSpPr>
            <p:nvPr userDrawn="1"/>
          </p:nvSpPr>
          <p:spPr bwMode="auto">
            <a:xfrm>
              <a:off x="7663861" y="373958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97" name="Oval 59"/>
            <p:cNvSpPr>
              <a:spLocks noChangeArrowheads="1"/>
            </p:cNvSpPr>
            <p:nvPr userDrawn="1"/>
          </p:nvSpPr>
          <p:spPr bwMode="auto">
            <a:xfrm>
              <a:off x="7578836" y="373958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98" name="Oval 60"/>
            <p:cNvSpPr>
              <a:spLocks noChangeArrowheads="1"/>
            </p:cNvSpPr>
            <p:nvPr userDrawn="1"/>
          </p:nvSpPr>
          <p:spPr bwMode="auto">
            <a:xfrm>
              <a:off x="7751423" y="373958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99" name="Oval 61"/>
            <p:cNvSpPr>
              <a:spLocks noChangeArrowheads="1"/>
            </p:cNvSpPr>
            <p:nvPr userDrawn="1"/>
          </p:nvSpPr>
          <p:spPr bwMode="auto">
            <a:xfrm>
              <a:off x="7836448" y="373958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00" name="Oval 62"/>
            <p:cNvSpPr>
              <a:spLocks noChangeArrowheads="1"/>
            </p:cNvSpPr>
            <p:nvPr userDrawn="1"/>
          </p:nvSpPr>
          <p:spPr bwMode="auto">
            <a:xfrm>
              <a:off x="7921472" y="373958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01" name="Oval 63"/>
            <p:cNvSpPr>
              <a:spLocks noChangeArrowheads="1"/>
            </p:cNvSpPr>
            <p:nvPr userDrawn="1"/>
          </p:nvSpPr>
          <p:spPr bwMode="auto">
            <a:xfrm>
              <a:off x="8007766" y="373958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02" name="Oval 64"/>
            <p:cNvSpPr>
              <a:spLocks noChangeArrowheads="1"/>
            </p:cNvSpPr>
            <p:nvPr userDrawn="1"/>
          </p:nvSpPr>
          <p:spPr bwMode="auto">
            <a:xfrm>
              <a:off x="8092790" y="373958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03" name="Oval 65"/>
            <p:cNvSpPr>
              <a:spLocks noChangeArrowheads="1"/>
            </p:cNvSpPr>
            <p:nvPr userDrawn="1"/>
          </p:nvSpPr>
          <p:spPr bwMode="auto">
            <a:xfrm>
              <a:off x="8177814" y="3739584"/>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04" name="Oval 66"/>
            <p:cNvSpPr>
              <a:spLocks noChangeArrowheads="1"/>
            </p:cNvSpPr>
            <p:nvPr userDrawn="1"/>
          </p:nvSpPr>
          <p:spPr bwMode="auto">
            <a:xfrm>
              <a:off x="8265377" y="373958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05" name="Oval 67"/>
            <p:cNvSpPr>
              <a:spLocks noChangeArrowheads="1"/>
            </p:cNvSpPr>
            <p:nvPr userDrawn="1"/>
          </p:nvSpPr>
          <p:spPr bwMode="auto">
            <a:xfrm>
              <a:off x="8350401" y="373958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06" name="Oval 81"/>
            <p:cNvSpPr>
              <a:spLocks noChangeArrowheads="1"/>
            </p:cNvSpPr>
            <p:nvPr userDrawn="1"/>
          </p:nvSpPr>
          <p:spPr bwMode="auto">
            <a:xfrm>
              <a:off x="7493812" y="382460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07" name="Oval 82"/>
            <p:cNvSpPr>
              <a:spLocks noChangeArrowheads="1"/>
            </p:cNvSpPr>
            <p:nvPr userDrawn="1"/>
          </p:nvSpPr>
          <p:spPr bwMode="auto">
            <a:xfrm>
              <a:off x="7578836" y="382460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08" name="Oval 83"/>
            <p:cNvSpPr>
              <a:spLocks noChangeArrowheads="1"/>
            </p:cNvSpPr>
            <p:nvPr userDrawn="1"/>
          </p:nvSpPr>
          <p:spPr bwMode="auto">
            <a:xfrm>
              <a:off x="7663861" y="3824609"/>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09" name="Oval 84"/>
            <p:cNvSpPr>
              <a:spLocks noChangeArrowheads="1"/>
            </p:cNvSpPr>
            <p:nvPr userDrawn="1"/>
          </p:nvSpPr>
          <p:spPr bwMode="auto">
            <a:xfrm>
              <a:off x="7751423" y="382460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10" name="Oval 85"/>
            <p:cNvSpPr>
              <a:spLocks noChangeArrowheads="1"/>
            </p:cNvSpPr>
            <p:nvPr userDrawn="1"/>
          </p:nvSpPr>
          <p:spPr bwMode="auto">
            <a:xfrm>
              <a:off x="7836448" y="382460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11" name="Oval 86"/>
            <p:cNvSpPr>
              <a:spLocks noChangeArrowheads="1"/>
            </p:cNvSpPr>
            <p:nvPr userDrawn="1"/>
          </p:nvSpPr>
          <p:spPr bwMode="auto">
            <a:xfrm>
              <a:off x="7921472" y="3824609"/>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12" name="Oval 87"/>
            <p:cNvSpPr>
              <a:spLocks noChangeArrowheads="1"/>
            </p:cNvSpPr>
            <p:nvPr userDrawn="1"/>
          </p:nvSpPr>
          <p:spPr bwMode="auto">
            <a:xfrm>
              <a:off x="8007766" y="382460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13" name="Oval 88"/>
            <p:cNvSpPr>
              <a:spLocks noChangeArrowheads="1"/>
            </p:cNvSpPr>
            <p:nvPr userDrawn="1"/>
          </p:nvSpPr>
          <p:spPr bwMode="auto">
            <a:xfrm>
              <a:off x="8092790" y="382460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14" name="Oval 89"/>
            <p:cNvSpPr>
              <a:spLocks noChangeArrowheads="1"/>
            </p:cNvSpPr>
            <p:nvPr userDrawn="1"/>
          </p:nvSpPr>
          <p:spPr bwMode="auto">
            <a:xfrm>
              <a:off x="8177814" y="3824609"/>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15" name="Oval 90"/>
            <p:cNvSpPr>
              <a:spLocks noChangeArrowheads="1"/>
            </p:cNvSpPr>
            <p:nvPr userDrawn="1"/>
          </p:nvSpPr>
          <p:spPr bwMode="auto">
            <a:xfrm>
              <a:off x="8265377" y="382460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16" name="Oval 91"/>
            <p:cNvSpPr>
              <a:spLocks noChangeArrowheads="1"/>
            </p:cNvSpPr>
            <p:nvPr userDrawn="1"/>
          </p:nvSpPr>
          <p:spPr bwMode="auto">
            <a:xfrm>
              <a:off x="8350401" y="382460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17" name="Oval 100"/>
            <p:cNvSpPr>
              <a:spLocks noChangeArrowheads="1"/>
            </p:cNvSpPr>
            <p:nvPr userDrawn="1"/>
          </p:nvSpPr>
          <p:spPr bwMode="auto">
            <a:xfrm>
              <a:off x="7493812" y="3909633"/>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18" name="Oval 101"/>
            <p:cNvSpPr>
              <a:spLocks noChangeArrowheads="1"/>
            </p:cNvSpPr>
            <p:nvPr userDrawn="1"/>
          </p:nvSpPr>
          <p:spPr bwMode="auto">
            <a:xfrm>
              <a:off x="7578836" y="3909633"/>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19" name="Oval 102"/>
            <p:cNvSpPr>
              <a:spLocks noChangeArrowheads="1"/>
            </p:cNvSpPr>
            <p:nvPr userDrawn="1"/>
          </p:nvSpPr>
          <p:spPr bwMode="auto">
            <a:xfrm>
              <a:off x="7663861" y="3909633"/>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20" name="Oval 103"/>
            <p:cNvSpPr>
              <a:spLocks noChangeArrowheads="1"/>
            </p:cNvSpPr>
            <p:nvPr userDrawn="1"/>
          </p:nvSpPr>
          <p:spPr bwMode="auto">
            <a:xfrm>
              <a:off x="7751423" y="3909633"/>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21" name="Oval 104"/>
            <p:cNvSpPr>
              <a:spLocks noChangeArrowheads="1"/>
            </p:cNvSpPr>
            <p:nvPr userDrawn="1"/>
          </p:nvSpPr>
          <p:spPr bwMode="auto">
            <a:xfrm>
              <a:off x="7836448" y="3909633"/>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22" name="Oval 105"/>
            <p:cNvSpPr>
              <a:spLocks noChangeArrowheads="1"/>
            </p:cNvSpPr>
            <p:nvPr userDrawn="1"/>
          </p:nvSpPr>
          <p:spPr bwMode="auto">
            <a:xfrm>
              <a:off x="7921472" y="3909633"/>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23" name="Oval 106"/>
            <p:cNvSpPr>
              <a:spLocks noChangeArrowheads="1"/>
            </p:cNvSpPr>
            <p:nvPr userDrawn="1"/>
          </p:nvSpPr>
          <p:spPr bwMode="auto">
            <a:xfrm>
              <a:off x="8007766" y="3909633"/>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24" name="Oval 107"/>
            <p:cNvSpPr>
              <a:spLocks noChangeArrowheads="1"/>
            </p:cNvSpPr>
            <p:nvPr userDrawn="1"/>
          </p:nvSpPr>
          <p:spPr bwMode="auto">
            <a:xfrm>
              <a:off x="8092790" y="3909633"/>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25" name="Oval 108"/>
            <p:cNvSpPr>
              <a:spLocks noChangeArrowheads="1"/>
            </p:cNvSpPr>
            <p:nvPr userDrawn="1"/>
          </p:nvSpPr>
          <p:spPr bwMode="auto">
            <a:xfrm>
              <a:off x="8177814" y="3909633"/>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26" name="Oval 109"/>
            <p:cNvSpPr>
              <a:spLocks noChangeArrowheads="1"/>
            </p:cNvSpPr>
            <p:nvPr userDrawn="1"/>
          </p:nvSpPr>
          <p:spPr bwMode="auto">
            <a:xfrm>
              <a:off x="8265377" y="3909633"/>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27" name="Oval 110"/>
            <p:cNvSpPr>
              <a:spLocks noChangeArrowheads="1"/>
            </p:cNvSpPr>
            <p:nvPr userDrawn="1"/>
          </p:nvSpPr>
          <p:spPr bwMode="auto">
            <a:xfrm>
              <a:off x="8350401" y="3909633"/>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28" name="Oval 120"/>
            <p:cNvSpPr>
              <a:spLocks noChangeArrowheads="1"/>
            </p:cNvSpPr>
            <p:nvPr userDrawn="1"/>
          </p:nvSpPr>
          <p:spPr bwMode="auto">
            <a:xfrm>
              <a:off x="7493812" y="399719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29" name="Oval 121"/>
            <p:cNvSpPr>
              <a:spLocks noChangeArrowheads="1"/>
            </p:cNvSpPr>
            <p:nvPr userDrawn="1"/>
          </p:nvSpPr>
          <p:spPr bwMode="auto">
            <a:xfrm>
              <a:off x="7578836" y="399719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30" name="Oval 122"/>
            <p:cNvSpPr>
              <a:spLocks noChangeArrowheads="1"/>
            </p:cNvSpPr>
            <p:nvPr userDrawn="1"/>
          </p:nvSpPr>
          <p:spPr bwMode="auto">
            <a:xfrm>
              <a:off x="7663861" y="399719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31" name="Oval 123"/>
            <p:cNvSpPr>
              <a:spLocks noChangeArrowheads="1"/>
            </p:cNvSpPr>
            <p:nvPr userDrawn="1"/>
          </p:nvSpPr>
          <p:spPr bwMode="auto">
            <a:xfrm>
              <a:off x="7751423" y="399719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32" name="Oval 124"/>
            <p:cNvSpPr>
              <a:spLocks noChangeArrowheads="1"/>
            </p:cNvSpPr>
            <p:nvPr userDrawn="1"/>
          </p:nvSpPr>
          <p:spPr bwMode="auto">
            <a:xfrm>
              <a:off x="7836448" y="399719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33" name="Oval 125"/>
            <p:cNvSpPr>
              <a:spLocks noChangeArrowheads="1"/>
            </p:cNvSpPr>
            <p:nvPr userDrawn="1"/>
          </p:nvSpPr>
          <p:spPr bwMode="auto">
            <a:xfrm>
              <a:off x="7921472" y="399719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34" name="Oval 126"/>
            <p:cNvSpPr>
              <a:spLocks noChangeArrowheads="1"/>
            </p:cNvSpPr>
            <p:nvPr userDrawn="1"/>
          </p:nvSpPr>
          <p:spPr bwMode="auto">
            <a:xfrm>
              <a:off x="8007766" y="399719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35" name="Oval 127"/>
            <p:cNvSpPr>
              <a:spLocks noChangeArrowheads="1"/>
            </p:cNvSpPr>
            <p:nvPr userDrawn="1"/>
          </p:nvSpPr>
          <p:spPr bwMode="auto">
            <a:xfrm>
              <a:off x="8092790" y="399719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36" name="Oval 128"/>
            <p:cNvSpPr>
              <a:spLocks noChangeArrowheads="1"/>
            </p:cNvSpPr>
            <p:nvPr userDrawn="1"/>
          </p:nvSpPr>
          <p:spPr bwMode="auto">
            <a:xfrm>
              <a:off x="8177814" y="3997195"/>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37" name="Oval 129"/>
            <p:cNvSpPr>
              <a:spLocks noChangeArrowheads="1"/>
            </p:cNvSpPr>
            <p:nvPr userDrawn="1"/>
          </p:nvSpPr>
          <p:spPr bwMode="auto">
            <a:xfrm>
              <a:off x="8265377" y="399719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38" name="Oval 130"/>
            <p:cNvSpPr>
              <a:spLocks noChangeArrowheads="1"/>
            </p:cNvSpPr>
            <p:nvPr userDrawn="1"/>
          </p:nvSpPr>
          <p:spPr bwMode="auto">
            <a:xfrm>
              <a:off x="8350401" y="399719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39" name="Oval 57"/>
            <p:cNvSpPr>
              <a:spLocks noChangeArrowheads="1"/>
            </p:cNvSpPr>
            <p:nvPr userDrawn="1"/>
          </p:nvSpPr>
          <p:spPr bwMode="auto">
            <a:xfrm>
              <a:off x="8437782" y="373503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40" name="Oval 61"/>
            <p:cNvSpPr>
              <a:spLocks noChangeArrowheads="1"/>
            </p:cNvSpPr>
            <p:nvPr userDrawn="1"/>
          </p:nvSpPr>
          <p:spPr bwMode="auto">
            <a:xfrm>
              <a:off x="8780418" y="373503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41" name="Oval 62"/>
            <p:cNvSpPr>
              <a:spLocks noChangeArrowheads="1"/>
            </p:cNvSpPr>
            <p:nvPr userDrawn="1"/>
          </p:nvSpPr>
          <p:spPr bwMode="auto">
            <a:xfrm>
              <a:off x="8865442" y="373503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42" name="Oval 63"/>
            <p:cNvSpPr>
              <a:spLocks noChangeArrowheads="1"/>
            </p:cNvSpPr>
            <p:nvPr userDrawn="1"/>
          </p:nvSpPr>
          <p:spPr bwMode="auto">
            <a:xfrm>
              <a:off x="8951736" y="373503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43" name="Oval 64"/>
            <p:cNvSpPr>
              <a:spLocks noChangeArrowheads="1"/>
            </p:cNvSpPr>
            <p:nvPr userDrawn="1"/>
          </p:nvSpPr>
          <p:spPr bwMode="auto">
            <a:xfrm>
              <a:off x="9036760" y="373503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44" name="Oval 65"/>
            <p:cNvSpPr>
              <a:spLocks noChangeArrowheads="1"/>
            </p:cNvSpPr>
            <p:nvPr userDrawn="1"/>
          </p:nvSpPr>
          <p:spPr bwMode="auto">
            <a:xfrm>
              <a:off x="9121784" y="3735035"/>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45" name="Oval 81"/>
            <p:cNvSpPr>
              <a:spLocks noChangeArrowheads="1"/>
            </p:cNvSpPr>
            <p:nvPr userDrawn="1"/>
          </p:nvSpPr>
          <p:spPr bwMode="auto">
            <a:xfrm>
              <a:off x="8437782" y="382006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46" name="Oval 85"/>
            <p:cNvSpPr>
              <a:spLocks noChangeArrowheads="1"/>
            </p:cNvSpPr>
            <p:nvPr userDrawn="1"/>
          </p:nvSpPr>
          <p:spPr bwMode="auto">
            <a:xfrm>
              <a:off x="8780418" y="382006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47" name="Oval 86"/>
            <p:cNvSpPr>
              <a:spLocks noChangeArrowheads="1"/>
            </p:cNvSpPr>
            <p:nvPr userDrawn="1"/>
          </p:nvSpPr>
          <p:spPr bwMode="auto">
            <a:xfrm>
              <a:off x="8865442" y="3820060"/>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48" name="Oval 87"/>
            <p:cNvSpPr>
              <a:spLocks noChangeArrowheads="1"/>
            </p:cNvSpPr>
            <p:nvPr userDrawn="1"/>
          </p:nvSpPr>
          <p:spPr bwMode="auto">
            <a:xfrm>
              <a:off x="8951736" y="382006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49" name="Oval 88"/>
            <p:cNvSpPr>
              <a:spLocks noChangeArrowheads="1"/>
            </p:cNvSpPr>
            <p:nvPr userDrawn="1"/>
          </p:nvSpPr>
          <p:spPr bwMode="auto">
            <a:xfrm>
              <a:off x="9036760" y="382006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50" name="Oval 100"/>
            <p:cNvSpPr>
              <a:spLocks noChangeArrowheads="1"/>
            </p:cNvSpPr>
            <p:nvPr userDrawn="1"/>
          </p:nvSpPr>
          <p:spPr bwMode="auto">
            <a:xfrm>
              <a:off x="8437782" y="3905084"/>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51" name="Oval 106"/>
            <p:cNvSpPr>
              <a:spLocks noChangeArrowheads="1"/>
            </p:cNvSpPr>
            <p:nvPr userDrawn="1"/>
          </p:nvSpPr>
          <p:spPr bwMode="auto">
            <a:xfrm>
              <a:off x="8951736" y="3905084"/>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52" name="Oval 107"/>
            <p:cNvSpPr>
              <a:spLocks noChangeArrowheads="1"/>
            </p:cNvSpPr>
            <p:nvPr userDrawn="1"/>
          </p:nvSpPr>
          <p:spPr bwMode="auto">
            <a:xfrm>
              <a:off x="9036760" y="3905084"/>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53" name="Oval 120"/>
            <p:cNvSpPr>
              <a:spLocks noChangeArrowheads="1"/>
            </p:cNvSpPr>
            <p:nvPr userDrawn="1"/>
          </p:nvSpPr>
          <p:spPr bwMode="auto">
            <a:xfrm>
              <a:off x="8437782" y="399264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54" name="Oval 126"/>
            <p:cNvSpPr>
              <a:spLocks noChangeArrowheads="1"/>
            </p:cNvSpPr>
            <p:nvPr userDrawn="1"/>
          </p:nvSpPr>
          <p:spPr bwMode="auto">
            <a:xfrm>
              <a:off x="8951736" y="399264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55" name="Oval 127"/>
            <p:cNvSpPr>
              <a:spLocks noChangeArrowheads="1"/>
            </p:cNvSpPr>
            <p:nvPr userDrawn="1"/>
          </p:nvSpPr>
          <p:spPr bwMode="auto">
            <a:xfrm>
              <a:off x="9036760" y="399264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56" name="Oval 62"/>
            <p:cNvSpPr>
              <a:spLocks noChangeArrowheads="1"/>
            </p:cNvSpPr>
            <p:nvPr userDrawn="1"/>
          </p:nvSpPr>
          <p:spPr bwMode="auto">
            <a:xfrm>
              <a:off x="6033532" y="4098342"/>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57" name="Oval 63"/>
            <p:cNvSpPr>
              <a:spLocks noChangeArrowheads="1"/>
            </p:cNvSpPr>
            <p:nvPr userDrawn="1"/>
          </p:nvSpPr>
          <p:spPr bwMode="auto">
            <a:xfrm>
              <a:off x="6119826" y="409834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58" name="Oval 64"/>
            <p:cNvSpPr>
              <a:spLocks noChangeArrowheads="1"/>
            </p:cNvSpPr>
            <p:nvPr userDrawn="1"/>
          </p:nvSpPr>
          <p:spPr bwMode="auto">
            <a:xfrm>
              <a:off x="6204850" y="409834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59" name="Oval 65"/>
            <p:cNvSpPr>
              <a:spLocks noChangeArrowheads="1"/>
            </p:cNvSpPr>
            <p:nvPr userDrawn="1"/>
          </p:nvSpPr>
          <p:spPr bwMode="auto">
            <a:xfrm>
              <a:off x="6289874" y="4098342"/>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60" name="Oval 67"/>
            <p:cNvSpPr>
              <a:spLocks noChangeArrowheads="1"/>
            </p:cNvSpPr>
            <p:nvPr userDrawn="1"/>
          </p:nvSpPr>
          <p:spPr bwMode="auto">
            <a:xfrm>
              <a:off x="6462461" y="409834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61" name="Oval 88"/>
            <p:cNvSpPr>
              <a:spLocks noChangeArrowheads="1"/>
            </p:cNvSpPr>
            <p:nvPr userDrawn="1"/>
          </p:nvSpPr>
          <p:spPr bwMode="auto">
            <a:xfrm>
              <a:off x="6204850" y="418336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62" name="Oval 91"/>
            <p:cNvSpPr>
              <a:spLocks noChangeArrowheads="1"/>
            </p:cNvSpPr>
            <p:nvPr userDrawn="1"/>
          </p:nvSpPr>
          <p:spPr bwMode="auto">
            <a:xfrm>
              <a:off x="6462461" y="418336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63" name="Oval 110"/>
            <p:cNvSpPr>
              <a:spLocks noChangeArrowheads="1"/>
            </p:cNvSpPr>
            <p:nvPr userDrawn="1"/>
          </p:nvSpPr>
          <p:spPr bwMode="auto">
            <a:xfrm>
              <a:off x="6462461" y="4268391"/>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64" name="Oval 130"/>
            <p:cNvSpPr>
              <a:spLocks noChangeArrowheads="1"/>
            </p:cNvSpPr>
            <p:nvPr userDrawn="1"/>
          </p:nvSpPr>
          <p:spPr bwMode="auto">
            <a:xfrm>
              <a:off x="6462461" y="435595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65" name="Oval 57"/>
            <p:cNvSpPr>
              <a:spLocks noChangeArrowheads="1"/>
            </p:cNvSpPr>
            <p:nvPr userDrawn="1"/>
          </p:nvSpPr>
          <p:spPr bwMode="auto">
            <a:xfrm>
              <a:off x="6549842" y="409379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66" name="Oval 58"/>
            <p:cNvSpPr>
              <a:spLocks noChangeArrowheads="1"/>
            </p:cNvSpPr>
            <p:nvPr userDrawn="1"/>
          </p:nvSpPr>
          <p:spPr bwMode="auto">
            <a:xfrm>
              <a:off x="6719891" y="4093793"/>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67" name="Oval 59"/>
            <p:cNvSpPr>
              <a:spLocks noChangeArrowheads="1"/>
            </p:cNvSpPr>
            <p:nvPr userDrawn="1"/>
          </p:nvSpPr>
          <p:spPr bwMode="auto">
            <a:xfrm>
              <a:off x="6634866" y="409379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68" name="Oval 60"/>
            <p:cNvSpPr>
              <a:spLocks noChangeArrowheads="1"/>
            </p:cNvSpPr>
            <p:nvPr userDrawn="1"/>
          </p:nvSpPr>
          <p:spPr bwMode="auto">
            <a:xfrm>
              <a:off x="6807453" y="409379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69" name="Oval 61"/>
            <p:cNvSpPr>
              <a:spLocks noChangeArrowheads="1"/>
            </p:cNvSpPr>
            <p:nvPr userDrawn="1"/>
          </p:nvSpPr>
          <p:spPr bwMode="auto">
            <a:xfrm>
              <a:off x="6892478" y="409379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70" name="Oval 62"/>
            <p:cNvSpPr>
              <a:spLocks noChangeArrowheads="1"/>
            </p:cNvSpPr>
            <p:nvPr userDrawn="1"/>
          </p:nvSpPr>
          <p:spPr bwMode="auto">
            <a:xfrm>
              <a:off x="6977502" y="4093793"/>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71" name="Oval 63"/>
            <p:cNvSpPr>
              <a:spLocks noChangeArrowheads="1"/>
            </p:cNvSpPr>
            <p:nvPr userDrawn="1"/>
          </p:nvSpPr>
          <p:spPr bwMode="auto">
            <a:xfrm>
              <a:off x="7063796" y="409379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72" name="Oval 64"/>
            <p:cNvSpPr>
              <a:spLocks noChangeArrowheads="1"/>
            </p:cNvSpPr>
            <p:nvPr userDrawn="1"/>
          </p:nvSpPr>
          <p:spPr bwMode="auto">
            <a:xfrm>
              <a:off x="7148820" y="409379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73" name="Oval 65"/>
            <p:cNvSpPr>
              <a:spLocks noChangeArrowheads="1"/>
            </p:cNvSpPr>
            <p:nvPr userDrawn="1"/>
          </p:nvSpPr>
          <p:spPr bwMode="auto">
            <a:xfrm>
              <a:off x="7233844" y="4093793"/>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74" name="Oval 66"/>
            <p:cNvSpPr>
              <a:spLocks noChangeArrowheads="1"/>
            </p:cNvSpPr>
            <p:nvPr userDrawn="1"/>
          </p:nvSpPr>
          <p:spPr bwMode="auto">
            <a:xfrm>
              <a:off x="7321407" y="409379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75" name="Oval 67"/>
            <p:cNvSpPr>
              <a:spLocks noChangeArrowheads="1"/>
            </p:cNvSpPr>
            <p:nvPr userDrawn="1"/>
          </p:nvSpPr>
          <p:spPr bwMode="auto">
            <a:xfrm>
              <a:off x="7406431" y="409379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76" name="Oval 81"/>
            <p:cNvSpPr>
              <a:spLocks noChangeArrowheads="1"/>
            </p:cNvSpPr>
            <p:nvPr userDrawn="1"/>
          </p:nvSpPr>
          <p:spPr bwMode="auto">
            <a:xfrm>
              <a:off x="6549842" y="417881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77" name="Oval 82"/>
            <p:cNvSpPr>
              <a:spLocks noChangeArrowheads="1"/>
            </p:cNvSpPr>
            <p:nvPr userDrawn="1"/>
          </p:nvSpPr>
          <p:spPr bwMode="auto">
            <a:xfrm>
              <a:off x="6634866" y="417881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78" name="Oval 83"/>
            <p:cNvSpPr>
              <a:spLocks noChangeArrowheads="1"/>
            </p:cNvSpPr>
            <p:nvPr userDrawn="1"/>
          </p:nvSpPr>
          <p:spPr bwMode="auto">
            <a:xfrm>
              <a:off x="6719891" y="4178818"/>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79" name="Oval 84"/>
            <p:cNvSpPr>
              <a:spLocks noChangeArrowheads="1"/>
            </p:cNvSpPr>
            <p:nvPr userDrawn="1"/>
          </p:nvSpPr>
          <p:spPr bwMode="auto">
            <a:xfrm>
              <a:off x="6807453" y="417881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80" name="Oval 85"/>
            <p:cNvSpPr>
              <a:spLocks noChangeArrowheads="1"/>
            </p:cNvSpPr>
            <p:nvPr userDrawn="1"/>
          </p:nvSpPr>
          <p:spPr bwMode="auto">
            <a:xfrm>
              <a:off x="6892478" y="417881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81" name="Oval 86"/>
            <p:cNvSpPr>
              <a:spLocks noChangeArrowheads="1"/>
            </p:cNvSpPr>
            <p:nvPr userDrawn="1"/>
          </p:nvSpPr>
          <p:spPr bwMode="auto">
            <a:xfrm>
              <a:off x="6977502" y="4178818"/>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82" name="Oval 87"/>
            <p:cNvSpPr>
              <a:spLocks noChangeArrowheads="1"/>
            </p:cNvSpPr>
            <p:nvPr userDrawn="1"/>
          </p:nvSpPr>
          <p:spPr bwMode="auto">
            <a:xfrm>
              <a:off x="7063796" y="417881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83" name="Oval 88"/>
            <p:cNvSpPr>
              <a:spLocks noChangeArrowheads="1"/>
            </p:cNvSpPr>
            <p:nvPr userDrawn="1"/>
          </p:nvSpPr>
          <p:spPr bwMode="auto">
            <a:xfrm>
              <a:off x="7148820" y="417881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84" name="Oval 89"/>
            <p:cNvSpPr>
              <a:spLocks noChangeArrowheads="1"/>
            </p:cNvSpPr>
            <p:nvPr userDrawn="1"/>
          </p:nvSpPr>
          <p:spPr bwMode="auto">
            <a:xfrm>
              <a:off x="7233844" y="4178818"/>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85" name="Oval 90"/>
            <p:cNvSpPr>
              <a:spLocks noChangeArrowheads="1"/>
            </p:cNvSpPr>
            <p:nvPr userDrawn="1"/>
          </p:nvSpPr>
          <p:spPr bwMode="auto">
            <a:xfrm>
              <a:off x="7321407" y="417881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86" name="Oval 91"/>
            <p:cNvSpPr>
              <a:spLocks noChangeArrowheads="1"/>
            </p:cNvSpPr>
            <p:nvPr userDrawn="1"/>
          </p:nvSpPr>
          <p:spPr bwMode="auto">
            <a:xfrm>
              <a:off x="7406431" y="417881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87" name="Oval 100"/>
            <p:cNvSpPr>
              <a:spLocks noChangeArrowheads="1"/>
            </p:cNvSpPr>
            <p:nvPr userDrawn="1"/>
          </p:nvSpPr>
          <p:spPr bwMode="auto">
            <a:xfrm>
              <a:off x="6549842" y="4263842"/>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88" name="Oval 101"/>
            <p:cNvSpPr>
              <a:spLocks noChangeArrowheads="1"/>
            </p:cNvSpPr>
            <p:nvPr userDrawn="1"/>
          </p:nvSpPr>
          <p:spPr bwMode="auto">
            <a:xfrm>
              <a:off x="6634866" y="4263842"/>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89" name="Oval 102"/>
            <p:cNvSpPr>
              <a:spLocks noChangeArrowheads="1"/>
            </p:cNvSpPr>
            <p:nvPr userDrawn="1"/>
          </p:nvSpPr>
          <p:spPr bwMode="auto">
            <a:xfrm>
              <a:off x="6719891" y="4263842"/>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90" name="Oval 103"/>
            <p:cNvSpPr>
              <a:spLocks noChangeArrowheads="1"/>
            </p:cNvSpPr>
            <p:nvPr userDrawn="1"/>
          </p:nvSpPr>
          <p:spPr bwMode="auto">
            <a:xfrm>
              <a:off x="6807453" y="4263842"/>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91" name="Oval 104"/>
            <p:cNvSpPr>
              <a:spLocks noChangeArrowheads="1"/>
            </p:cNvSpPr>
            <p:nvPr userDrawn="1"/>
          </p:nvSpPr>
          <p:spPr bwMode="auto">
            <a:xfrm>
              <a:off x="6892478" y="4263842"/>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92" name="Oval 105"/>
            <p:cNvSpPr>
              <a:spLocks noChangeArrowheads="1"/>
            </p:cNvSpPr>
            <p:nvPr userDrawn="1"/>
          </p:nvSpPr>
          <p:spPr bwMode="auto">
            <a:xfrm>
              <a:off x="6977502" y="4263842"/>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93" name="Oval 106"/>
            <p:cNvSpPr>
              <a:spLocks noChangeArrowheads="1"/>
            </p:cNvSpPr>
            <p:nvPr userDrawn="1"/>
          </p:nvSpPr>
          <p:spPr bwMode="auto">
            <a:xfrm>
              <a:off x="7063796" y="4263842"/>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94" name="Oval 107"/>
            <p:cNvSpPr>
              <a:spLocks noChangeArrowheads="1"/>
            </p:cNvSpPr>
            <p:nvPr userDrawn="1"/>
          </p:nvSpPr>
          <p:spPr bwMode="auto">
            <a:xfrm>
              <a:off x="7148820" y="4263842"/>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95" name="Oval 108"/>
            <p:cNvSpPr>
              <a:spLocks noChangeArrowheads="1"/>
            </p:cNvSpPr>
            <p:nvPr userDrawn="1"/>
          </p:nvSpPr>
          <p:spPr bwMode="auto">
            <a:xfrm>
              <a:off x="7233844" y="4263842"/>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96" name="Oval 109"/>
            <p:cNvSpPr>
              <a:spLocks noChangeArrowheads="1"/>
            </p:cNvSpPr>
            <p:nvPr userDrawn="1"/>
          </p:nvSpPr>
          <p:spPr bwMode="auto">
            <a:xfrm>
              <a:off x="7321407" y="4263842"/>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97" name="Oval 110"/>
            <p:cNvSpPr>
              <a:spLocks noChangeArrowheads="1"/>
            </p:cNvSpPr>
            <p:nvPr userDrawn="1"/>
          </p:nvSpPr>
          <p:spPr bwMode="auto">
            <a:xfrm>
              <a:off x="7406431" y="4263842"/>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98" name="Oval 120"/>
            <p:cNvSpPr>
              <a:spLocks noChangeArrowheads="1"/>
            </p:cNvSpPr>
            <p:nvPr userDrawn="1"/>
          </p:nvSpPr>
          <p:spPr bwMode="auto">
            <a:xfrm>
              <a:off x="6549842" y="435140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99" name="Oval 121"/>
            <p:cNvSpPr>
              <a:spLocks noChangeArrowheads="1"/>
            </p:cNvSpPr>
            <p:nvPr userDrawn="1"/>
          </p:nvSpPr>
          <p:spPr bwMode="auto">
            <a:xfrm>
              <a:off x="6634866" y="435140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00" name="Oval 122"/>
            <p:cNvSpPr>
              <a:spLocks noChangeArrowheads="1"/>
            </p:cNvSpPr>
            <p:nvPr userDrawn="1"/>
          </p:nvSpPr>
          <p:spPr bwMode="auto">
            <a:xfrm>
              <a:off x="6719891" y="435140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01" name="Oval 123"/>
            <p:cNvSpPr>
              <a:spLocks noChangeArrowheads="1"/>
            </p:cNvSpPr>
            <p:nvPr userDrawn="1"/>
          </p:nvSpPr>
          <p:spPr bwMode="auto">
            <a:xfrm>
              <a:off x="6807453" y="435140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02" name="Oval 124"/>
            <p:cNvSpPr>
              <a:spLocks noChangeArrowheads="1"/>
            </p:cNvSpPr>
            <p:nvPr userDrawn="1"/>
          </p:nvSpPr>
          <p:spPr bwMode="auto">
            <a:xfrm>
              <a:off x="6892478" y="435140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03" name="Oval 125"/>
            <p:cNvSpPr>
              <a:spLocks noChangeArrowheads="1"/>
            </p:cNvSpPr>
            <p:nvPr userDrawn="1"/>
          </p:nvSpPr>
          <p:spPr bwMode="auto">
            <a:xfrm>
              <a:off x="6977502" y="435140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04" name="Oval 126"/>
            <p:cNvSpPr>
              <a:spLocks noChangeArrowheads="1"/>
            </p:cNvSpPr>
            <p:nvPr userDrawn="1"/>
          </p:nvSpPr>
          <p:spPr bwMode="auto">
            <a:xfrm>
              <a:off x="7063796" y="435140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05" name="Oval 127"/>
            <p:cNvSpPr>
              <a:spLocks noChangeArrowheads="1"/>
            </p:cNvSpPr>
            <p:nvPr userDrawn="1"/>
          </p:nvSpPr>
          <p:spPr bwMode="auto">
            <a:xfrm>
              <a:off x="7148820" y="435140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06" name="Oval 128"/>
            <p:cNvSpPr>
              <a:spLocks noChangeArrowheads="1"/>
            </p:cNvSpPr>
            <p:nvPr userDrawn="1"/>
          </p:nvSpPr>
          <p:spPr bwMode="auto">
            <a:xfrm>
              <a:off x="7233844" y="4351404"/>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07" name="Oval 129"/>
            <p:cNvSpPr>
              <a:spLocks noChangeArrowheads="1"/>
            </p:cNvSpPr>
            <p:nvPr userDrawn="1"/>
          </p:nvSpPr>
          <p:spPr bwMode="auto">
            <a:xfrm>
              <a:off x="7321407" y="435140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08" name="Oval 130"/>
            <p:cNvSpPr>
              <a:spLocks noChangeArrowheads="1"/>
            </p:cNvSpPr>
            <p:nvPr userDrawn="1"/>
          </p:nvSpPr>
          <p:spPr bwMode="auto">
            <a:xfrm>
              <a:off x="7406431" y="435140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09" name="Oval 57"/>
            <p:cNvSpPr>
              <a:spLocks noChangeArrowheads="1"/>
            </p:cNvSpPr>
            <p:nvPr userDrawn="1"/>
          </p:nvSpPr>
          <p:spPr bwMode="auto">
            <a:xfrm>
              <a:off x="7493812" y="408924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10" name="Oval 58"/>
            <p:cNvSpPr>
              <a:spLocks noChangeArrowheads="1"/>
            </p:cNvSpPr>
            <p:nvPr userDrawn="1"/>
          </p:nvSpPr>
          <p:spPr bwMode="auto">
            <a:xfrm>
              <a:off x="7663861" y="408924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11" name="Oval 59"/>
            <p:cNvSpPr>
              <a:spLocks noChangeArrowheads="1"/>
            </p:cNvSpPr>
            <p:nvPr userDrawn="1"/>
          </p:nvSpPr>
          <p:spPr bwMode="auto">
            <a:xfrm>
              <a:off x="7578836" y="408924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12" name="Oval 60"/>
            <p:cNvSpPr>
              <a:spLocks noChangeArrowheads="1"/>
            </p:cNvSpPr>
            <p:nvPr userDrawn="1"/>
          </p:nvSpPr>
          <p:spPr bwMode="auto">
            <a:xfrm>
              <a:off x="7751423" y="408924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13" name="Oval 61"/>
            <p:cNvSpPr>
              <a:spLocks noChangeArrowheads="1"/>
            </p:cNvSpPr>
            <p:nvPr userDrawn="1"/>
          </p:nvSpPr>
          <p:spPr bwMode="auto">
            <a:xfrm>
              <a:off x="7836448" y="408924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14" name="Oval 62"/>
            <p:cNvSpPr>
              <a:spLocks noChangeArrowheads="1"/>
            </p:cNvSpPr>
            <p:nvPr userDrawn="1"/>
          </p:nvSpPr>
          <p:spPr bwMode="auto">
            <a:xfrm>
              <a:off x="7921472" y="408924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15" name="Oval 63"/>
            <p:cNvSpPr>
              <a:spLocks noChangeArrowheads="1"/>
            </p:cNvSpPr>
            <p:nvPr userDrawn="1"/>
          </p:nvSpPr>
          <p:spPr bwMode="auto">
            <a:xfrm>
              <a:off x="8007766" y="408924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16" name="Oval 64"/>
            <p:cNvSpPr>
              <a:spLocks noChangeArrowheads="1"/>
            </p:cNvSpPr>
            <p:nvPr userDrawn="1"/>
          </p:nvSpPr>
          <p:spPr bwMode="auto">
            <a:xfrm>
              <a:off x="8092790" y="408924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17" name="Oval 65"/>
            <p:cNvSpPr>
              <a:spLocks noChangeArrowheads="1"/>
            </p:cNvSpPr>
            <p:nvPr userDrawn="1"/>
          </p:nvSpPr>
          <p:spPr bwMode="auto">
            <a:xfrm>
              <a:off x="8177814" y="4089244"/>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18" name="Oval 66"/>
            <p:cNvSpPr>
              <a:spLocks noChangeArrowheads="1"/>
            </p:cNvSpPr>
            <p:nvPr userDrawn="1"/>
          </p:nvSpPr>
          <p:spPr bwMode="auto">
            <a:xfrm>
              <a:off x="8265377" y="408924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19" name="Oval 67"/>
            <p:cNvSpPr>
              <a:spLocks noChangeArrowheads="1"/>
            </p:cNvSpPr>
            <p:nvPr userDrawn="1"/>
          </p:nvSpPr>
          <p:spPr bwMode="auto">
            <a:xfrm>
              <a:off x="8350401" y="408924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20" name="Oval 81"/>
            <p:cNvSpPr>
              <a:spLocks noChangeArrowheads="1"/>
            </p:cNvSpPr>
            <p:nvPr userDrawn="1"/>
          </p:nvSpPr>
          <p:spPr bwMode="auto">
            <a:xfrm>
              <a:off x="7493812" y="417426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21" name="Oval 82"/>
            <p:cNvSpPr>
              <a:spLocks noChangeArrowheads="1"/>
            </p:cNvSpPr>
            <p:nvPr userDrawn="1"/>
          </p:nvSpPr>
          <p:spPr bwMode="auto">
            <a:xfrm>
              <a:off x="7578836" y="417426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22" name="Oval 83"/>
            <p:cNvSpPr>
              <a:spLocks noChangeArrowheads="1"/>
            </p:cNvSpPr>
            <p:nvPr userDrawn="1"/>
          </p:nvSpPr>
          <p:spPr bwMode="auto">
            <a:xfrm>
              <a:off x="7663861" y="4174269"/>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23" name="Oval 84"/>
            <p:cNvSpPr>
              <a:spLocks noChangeArrowheads="1"/>
            </p:cNvSpPr>
            <p:nvPr userDrawn="1"/>
          </p:nvSpPr>
          <p:spPr bwMode="auto">
            <a:xfrm>
              <a:off x="7751423" y="417426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24" name="Oval 85"/>
            <p:cNvSpPr>
              <a:spLocks noChangeArrowheads="1"/>
            </p:cNvSpPr>
            <p:nvPr userDrawn="1"/>
          </p:nvSpPr>
          <p:spPr bwMode="auto">
            <a:xfrm>
              <a:off x="7836448" y="417426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25" name="Oval 86"/>
            <p:cNvSpPr>
              <a:spLocks noChangeArrowheads="1"/>
            </p:cNvSpPr>
            <p:nvPr userDrawn="1"/>
          </p:nvSpPr>
          <p:spPr bwMode="auto">
            <a:xfrm>
              <a:off x="7921472" y="4174269"/>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26" name="Oval 87"/>
            <p:cNvSpPr>
              <a:spLocks noChangeArrowheads="1"/>
            </p:cNvSpPr>
            <p:nvPr userDrawn="1"/>
          </p:nvSpPr>
          <p:spPr bwMode="auto">
            <a:xfrm>
              <a:off x="8007766" y="417426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27" name="Oval 88"/>
            <p:cNvSpPr>
              <a:spLocks noChangeArrowheads="1"/>
            </p:cNvSpPr>
            <p:nvPr userDrawn="1"/>
          </p:nvSpPr>
          <p:spPr bwMode="auto">
            <a:xfrm>
              <a:off x="8092790" y="417426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28" name="Oval 89"/>
            <p:cNvSpPr>
              <a:spLocks noChangeArrowheads="1"/>
            </p:cNvSpPr>
            <p:nvPr userDrawn="1"/>
          </p:nvSpPr>
          <p:spPr bwMode="auto">
            <a:xfrm>
              <a:off x="8177814" y="4174269"/>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29" name="Oval 100"/>
            <p:cNvSpPr>
              <a:spLocks noChangeArrowheads="1"/>
            </p:cNvSpPr>
            <p:nvPr userDrawn="1"/>
          </p:nvSpPr>
          <p:spPr bwMode="auto">
            <a:xfrm>
              <a:off x="7493812" y="4259293"/>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30" name="Oval 101"/>
            <p:cNvSpPr>
              <a:spLocks noChangeArrowheads="1"/>
            </p:cNvSpPr>
            <p:nvPr userDrawn="1"/>
          </p:nvSpPr>
          <p:spPr bwMode="auto">
            <a:xfrm>
              <a:off x="7578836" y="4259293"/>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31" name="Oval 102"/>
            <p:cNvSpPr>
              <a:spLocks noChangeArrowheads="1"/>
            </p:cNvSpPr>
            <p:nvPr userDrawn="1"/>
          </p:nvSpPr>
          <p:spPr bwMode="auto">
            <a:xfrm>
              <a:off x="7663861" y="4259293"/>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32" name="Oval 103"/>
            <p:cNvSpPr>
              <a:spLocks noChangeArrowheads="1"/>
            </p:cNvSpPr>
            <p:nvPr userDrawn="1"/>
          </p:nvSpPr>
          <p:spPr bwMode="auto">
            <a:xfrm>
              <a:off x="7751423" y="4259293"/>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33" name="Oval 104"/>
            <p:cNvSpPr>
              <a:spLocks noChangeArrowheads="1"/>
            </p:cNvSpPr>
            <p:nvPr userDrawn="1"/>
          </p:nvSpPr>
          <p:spPr bwMode="auto">
            <a:xfrm>
              <a:off x="7836448" y="4259293"/>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34" name="Oval 105"/>
            <p:cNvSpPr>
              <a:spLocks noChangeArrowheads="1"/>
            </p:cNvSpPr>
            <p:nvPr userDrawn="1"/>
          </p:nvSpPr>
          <p:spPr bwMode="auto">
            <a:xfrm>
              <a:off x="7921472" y="4259293"/>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35" name="Oval 106"/>
            <p:cNvSpPr>
              <a:spLocks noChangeArrowheads="1"/>
            </p:cNvSpPr>
            <p:nvPr userDrawn="1"/>
          </p:nvSpPr>
          <p:spPr bwMode="auto">
            <a:xfrm>
              <a:off x="8007766" y="4259293"/>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36" name="Oval 107"/>
            <p:cNvSpPr>
              <a:spLocks noChangeArrowheads="1"/>
            </p:cNvSpPr>
            <p:nvPr userDrawn="1"/>
          </p:nvSpPr>
          <p:spPr bwMode="auto">
            <a:xfrm>
              <a:off x="8092790" y="4259293"/>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37" name="Oval 108"/>
            <p:cNvSpPr>
              <a:spLocks noChangeArrowheads="1"/>
            </p:cNvSpPr>
            <p:nvPr userDrawn="1"/>
          </p:nvSpPr>
          <p:spPr bwMode="auto">
            <a:xfrm>
              <a:off x="8177814" y="4259293"/>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38" name="Oval 120"/>
            <p:cNvSpPr>
              <a:spLocks noChangeArrowheads="1"/>
            </p:cNvSpPr>
            <p:nvPr userDrawn="1"/>
          </p:nvSpPr>
          <p:spPr bwMode="auto">
            <a:xfrm>
              <a:off x="7493812" y="434685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39" name="Oval 121"/>
            <p:cNvSpPr>
              <a:spLocks noChangeArrowheads="1"/>
            </p:cNvSpPr>
            <p:nvPr userDrawn="1"/>
          </p:nvSpPr>
          <p:spPr bwMode="auto">
            <a:xfrm>
              <a:off x="7578836" y="434685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40" name="Oval 122"/>
            <p:cNvSpPr>
              <a:spLocks noChangeArrowheads="1"/>
            </p:cNvSpPr>
            <p:nvPr userDrawn="1"/>
          </p:nvSpPr>
          <p:spPr bwMode="auto">
            <a:xfrm>
              <a:off x="7663861" y="434685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41" name="Oval 123"/>
            <p:cNvSpPr>
              <a:spLocks noChangeArrowheads="1"/>
            </p:cNvSpPr>
            <p:nvPr userDrawn="1"/>
          </p:nvSpPr>
          <p:spPr bwMode="auto">
            <a:xfrm>
              <a:off x="7751423" y="434685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42" name="Oval 124"/>
            <p:cNvSpPr>
              <a:spLocks noChangeArrowheads="1"/>
            </p:cNvSpPr>
            <p:nvPr userDrawn="1"/>
          </p:nvSpPr>
          <p:spPr bwMode="auto">
            <a:xfrm>
              <a:off x="7836448" y="434685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43" name="Oval 125"/>
            <p:cNvSpPr>
              <a:spLocks noChangeArrowheads="1"/>
            </p:cNvSpPr>
            <p:nvPr userDrawn="1"/>
          </p:nvSpPr>
          <p:spPr bwMode="auto">
            <a:xfrm>
              <a:off x="7921472" y="434685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44" name="Oval 126"/>
            <p:cNvSpPr>
              <a:spLocks noChangeArrowheads="1"/>
            </p:cNvSpPr>
            <p:nvPr userDrawn="1"/>
          </p:nvSpPr>
          <p:spPr bwMode="auto">
            <a:xfrm>
              <a:off x="8007766" y="434685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45" name="Oval 127"/>
            <p:cNvSpPr>
              <a:spLocks noChangeArrowheads="1"/>
            </p:cNvSpPr>
            <p:nvPr userDrawn="1"/>
          </p:nvSpPr>
          <p:spPr bwMode="auto">
            <a:xfrm>
              <a:off x="8092790" y="434685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46" name="Oval 128"/>
            <p:cNvSpPr>
              <a:spLocks noChangeArrowheads="1"/>
            </p:cNvSpPr>
            <p:nvPr userDrawn="1"/>
          </p:nvSpPr>
          <p:spPr bwMode="auto">
            <a:xfrm>
              <a:off x="8177814" y="4346855"/>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47" name="Oval 57"/>
            <p:cNvSpPr>
              <a:spLocks noChangeArrowheads="1"/>
            </p:cNvSpPr>
            <p:nvPr userDrawn="1"/>
          </p:nvSpPr>
          <p:spPr bwMode="auto">
            <a:xfrm>
              <a:off x="8437782" y="408469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48" name="Oval 67"/>
            <p:cNvSpPr>
              <a:spLocks noChangeArrowheads="1"/>
            </p:cNvSpPr>
            <p:nvPr userDrawn="1"/>
          </p:nvSpPr>
          <p:spPr bwMode="auto">
            <a:xfrm>
              <a:off x="6462461" y="443953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49" name="Oval 91"/>
            <p:cNvSpPr>
              <a:spLocks noChangeArrowheads="1"/>
            </p:cNvSpPr>
            <p:nvPr userDrawn="1"/>
          </p:nvSpPr>
          <p:spPr bwMode="auto">
            <a:xfrm>
              <a:off x="6462461" y="452456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50" name="Oval 110"/>
            <p:cNvSpPr>
              <a:spLocks noChangeArrowheads="1"/>
            </p:cNvSpPr>
            <p:nvPr userDrawn="1"/>
          </p:nvSpPr>
          <p:spPr bwMode="auto">
            <a:xfrm>
              <a:off x="6462461" y="4609585"/>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51" name="Oval 130"/>
            <p:cNvSpPr>
              <a:spLocks noChangeArrowheads="1"/>
            </p:cNvSpPr>
            <p:nvPr userDrawn="1"/>
          </p:nvSpPr>
          <p:spPr bwMode="auto">
            <a:xfrm>
              <a:off x="6462461" y="469714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52" name="Oval 57"/>
            <p:cNvSpPr>
              <a:spLocks noChangeArrowheads="1"/>
            </p:cNvSpPr>
            <p:nvPr userDrawn="1"/>
          </p:nvSpPr>
          <p:spPr bwMode="auto">
            <a:xfrm>
              <a:off x="6549842" y="443498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53" name="Oval 58"/>
            <p:cNvSpPr>
              <a:spLocks noChangeArrowheads="1"/>
            </p:cNvSpPr>
            <p:nvPr userDrawn="1"/>
          </p:nvSpPr>
          <p:spPr bwMode="auto">
            <a:xfrm>
              <a:off x="6719891" y="4434987"/>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54" name="Oval 59"/>
            <p:cNvSpPr>
              <a:spLocks noChangeArrowheads="1"/>
            </p:cNvSpPr>
            <p:nvPr userDrawn="1"/>
          </p:nvSpPr>
          <p:spPr bwMode="auto">
            <a:xfrm>
              <a:off x="6634866" y="443498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55" name="Oval 60"/>
            <p:cNvSpPr>
              <a:spLocks noChangeArrowheads="1"/>
            </p:cNvSpPr>
            <p:nvPr userDrawn="1"/>
          </p:nvSpPr>
          <p:spPr bwMode="auto">
            <a:xfrm>
              <a:off x="6807453" y="443498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56" name="Oval 61"/>
            <p:cNvSpPr>
              <a:spLocks noChangeArrowheads="1"/>
            </p:cNvSpPr>
            <p:nvPr userDrawn="1"/>
          </p:nvSpPr>
          <p:spPr bwMode="auto">
            <a:xfrm>
              <a:off x="6892478" y="443498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57" name="Oval 62"/>
            <p:cNvSpPr>
              <a:spLocks noChangeArrowheads="1"/>
            </p:cNvSpPr>
            <p:nvPr userDrawn="1"/>
          </p:nvSpPr>
          <p:spPr bwMode="auto">
            <a:xfrm>
              <a:off x="6977502" y="4434987"/>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58" name="Oval 63"/>
            <p:cNvSpPr>
              <a:spLocks noChangeArrowheads="1"/>
            </p:cNvSpPr>
            <p:nvPr userDrawn="1"/>
          </p:nvSpPr>
          <p:spPr bwMode="auto">
            <a:xfrm>
              <a:off x="7063796" y="443498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59" name="Oval 64"/>
            <p:cNvSpPr>
              <a:spLocks noChangeArrowheads="1"/>
            </p:cNvSpPr>
            <p:nvPr userDrawn="1"/>
          </p:nvSpPr>
          <p:spPr bwMode="auto">
            <a:xfrm>
              <a:off x="7148820" y="443498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60" name="Oval 65"/>
            <p:cNvSpPr>
              <a:spLocks noChangeArrowheads="1"/>
            </p:cNvSpPr>
            <p:nvPr userDrawn="1"/>
          </p:nvSpPr>
          <p:spPr bwMode="auto">
            <a:xfrm>
              <a:off x="7233844" y="4434987"/>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61" name="Oval 66"/>
            <p:cNvSpPr>
              <a:spLocks noChangeArrowheads="1"/>
            </p:cNvSpPr>
            <p:nvPr userDrawn="1"/>
          </p:nvSpPr>
          <p:spPr bwMode="auto">
            <a:xfrm>
              <a:off x="7321407" y="443498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62" name="Oval 67"/>
            <p:cNvSpPr>
              <a:spLocks noChangeArrowheads="1"/>
            </p:cNvSpPr>
            <p:nvPr userDrawn="1"/>
          </p:nvSpPr>
          <p:spPr bwMode="auto">
            <a:xfrm>
              <a:off x="7406431" y="443498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63" name="Oval 81"/>
            <p:cNvSpPr>
              <a:spLocks noChangeArrowheads="1"/>
            </p:cNvSpPr>
            <p:nvPr userDrawn="1"/>
          </p:nvSpPr>
          <p:spPr bwMode="auto">
            <a:xfrm>
              <a:off x="6549842" y="452001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64" name="Oval 82"/>
            <p:cNvSpPr>
              <a:spLocks noChangeArrowheads="1"/>
            </p:cNvSpPr>
            <p:nvPr userDrawn="1"/>
          </p:nvSpPr>
          <p:spPr bwMode="auto">
            <a:xfrm>
              <a:off x="6634866" y="452001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65" name="Oval 83"/>
            <p:cNvSpPr>
              <a:spLocks noChangeArrowheads="1"/>
            </p:cNvSpPr>
            <p:nvPr userDrawn="1"/>
          </p:nvSpPr>
          <p:spPr bwMode="auto">
            <a:xfrm>
              <a:off x="6719891" y="4520012"/>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66" name="Oval 84"/>
            <p:cNvSpPr>
              <a:spLocks noChangeArrowheads="1"/>
            </p:cNvSpPr>
            <p:nvPr userDrawn="1"/>
          </p:nvSpPr>
          <p:spPr bwMode="auto">
            <a:xfrm>
              <a:off x="6807453" y="452001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67" name="Oval 85"/>
            <p:cNvSpPr>
              <a:spLocks noChangeArrowheads="1"/>
            </p:cNvSpPr>
            <p:nvPr userDrawn="1"/>
          </p:nvSpPr>
          <p:spPr bwMode="auto">
            <a:xfrm>
              <a:off x="6892478" y="452001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68" name="Oval 86"/>
            <p:cNvSpPr>
              <a:spLocks noChangeArrowheads="1"/>
            </p:cNvSpPr>
            <p:nvPr userDrawn="1"/>
          </p:nvSpPr>
          <p:spPr bwMode="auto">
            <a:xfrm>
              <a:off x="6977502" y="4520012"/>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69" name="Oval 87"/>
            <p:cNvSpPr>
              <a:spLocks noChangeArrowheads="1"/>
            </p:cNvSpPr>
            <p:nvPr userDrawn="1"/>
          </p:nvSpPr>
          <p:spPr bwMode="auto">
            <a:xfrm>
              <a:off x="7063796" y="452001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70" name="Oval 88"/>
            <p:cNvSpPr>
              <a:spLocks noChangeArrowheads="1"/>
            </p:cNvSpPr>
            <p:nvPr userDrawn="1"/>
          </p:nvSpPr>
          <p:spPr bwMode="auto">
            <a:xfrm>
              <a:off x="7148820" y="452001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71" name="Oval 89"/>
            <p:cNvSpPr>
              <a:spLocks noChangeArrowheads="1"/>
            </p:cNvSpPr>
            <p:nvPr userDrawn="1"/>
          </p:nvSpPr>
          <p:spPr bwMode="auto">
            <a:xfrm>
              <a:off x="7233844" y="4520012"/>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72" name="Oval 90"/>
            <p:cNvSpPr>
              <a:spLocks noChangeArrowheads="1"/>
            </p:cNvSpPr>
            <p:nvPr userDrawn="1"/>
          </p:nvSpPr>
          <p:spPr bwMode="auto">
            <a:xfrm>
              <a:off x="7321407" y="452001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73" name="Oval 91"/>
            <p:cNvSpPr>
              <a:spLocks noChangeArrowheads="1"/>
            </p:cNvSpPr>
            <p:nvPr userDrawn="1"/>
          </p:nvSpPr>
          <p:spPr bwMode="auto">
            <a:xfrm>
              <a:off x="7406431" y="452001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74" name="Oval 100"/>
            <p:cNvSpPr>
              <a:spLocks noChangeArrowheads="1"/>
            </p:cNvSpPr>
            <p:nvPr userDrawn="1"/>
          </p:nvSpPr>
          <p:spPr bwMode="auto">
            <a:xfrm>
              <a:off x="6549842" y="4605036"/>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75" name="Oval 101"/>
            <p:cNvSpPr>
              <a:spLocks noChangeArrowheads="1"/>
            </p:cNvSpPr>
            <p:nvPr userDrawn="1"/>
          </p:nvSpPr>
          <p:spPr bwMode="auto">
            <a:xfrm>
              <a:off x="6634866" y="4605036"/>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76" name="Oval 102"/>
            <p:cNvSpPr>
              <a:spLocks noChangeArrowheads="1"/>
            </p:cNvSpPr>
            <p:nvPr userDrawn="1"/>
          </p:nvSpPr>
          <p:spPr bwMode="auto">
            <a:xfrm>
              <a:off x="6719891" y="4605036"/>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77" name="Oval 103"/>
            <p:cNvSpPr>
              <a:spLocks noChangeArrowheads="1"/>
            </p:cNvSpPr>
            <p:nvPr userDrawn="1"/>
          </p:nvSpPr>
          <p:spPr bwMode="auto">
            <a:xfrm>
              <a:off x="6807453" y="4605036"/>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78" name="Oval 104"/>
            <p:cNvSpPr>
              <a:spLocks noChangeArrowheads="1"/>
            </p:cNvSpPr>
            <p:nvPr userDrawn="1"/>
          </p:nvSpPr>
          <p:spPr bwMode="auto">
            <a:xfrm>
              <a:off x="6892478" y="4605036"/>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79" name="Oval 105"/>
            <p:cNvSpPr>
              <a:spLocks noChangeArrowheads="1"/>
            </p:cNvSpPr>
            <p:nvPr userDrawn="1"/>
          </p:nvSpPr>
          <p:spPr bwMode="auto">
            <a:xfrm>
              <a:off x="6977502" y="4605036"/>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80" name="Oval 106"/>
            <p:cNvSpPr>
              <a:spLocks noChangeArrowheads="1"/>
            </p:cNvSpPr>
            <p:nvPr userDrawn="1"/>
          </p:nvSpPr>
          <p:spPr bwMode="auto">
            <a:xfrm>
              <a:off x="7063796" y="4605036"/>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81" name="Oval 107"/>
            <p:cNvSpPr>
              <a:spLocks noChangeArrowheads="1"/>
            </p:cNvSpPr>
            <p:nvPr userDrawn="1"/>
          </p:nvSpPr>
          <p:spPr bwMode="auto">
            <a:xfrm>
              <a:off x="7148820" y="4605036"/>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82" name="Oval 108"/>
            <p:cNvSpPr>
              <a:spLocks noChangeArrowheads="1"/>
            </p:cNvSpPr>
            <p:nvPr userDrawn="1"/>
          </p:nvSpPr>
          <p:spPr bwMode="auto">
            <a:xfrm>
              <a:off x="7233844" y="4605036"/>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83" name="Oval 109"/>
            <p:cNvSpPr>
              <a:spLocks noChangeArrowheads="1"/>
            </p:cNvSpPr>
            <p:nvPr userDrawn="1"/>
          </p:nvSpPr>
          <p:spPr bwMode="auto">
            <a:xfrm>
              <a:off x="7321407" y="4605036"/>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84" name="Oval 110"/>
            <p:cNvSpPr>
              <a:spLocks noChangeArrowheads="1"/>
            </p:cNvSpPr>
            <p:nvPr userDrawn="1"/>
          </p:nvSpPr>
          <p:spPr bwMode="auto">
            <a:xfrm>
              <a:off x="7406431" y="4605036"/>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85" name="Oval 120"/>
            <p:cNvSpPr>
              <a:spLocks noChangeArrowheads="1"/>
            </p:cNvSpPr>
            <p:nvPr userDrawn="1"/>
          </p:nvSpPr>
          <p:spPr bwMode="auto">
            <a:xfrm>
              <a:off x="6549842" y="469259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86" name="Oval 121"/>
            <p:cNvSpPr>
              <a:spLocks noChangeArrowheads="1"/>
            </p:cNvSpPr>
            <p:nvPr userDrawn="1"/>
          </p:nvSpPr>
          <p:spPr bwMode="auto">
            <a:xfrm>
              <a:off x="6634866" y="469259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87" name="Oval 122"/>
            <p:cNvSpPr>
              <a:spLocks noChangeArrowheads="1"/>
            </p:cNvSpPr>
            <p:nvPr userDrawn="1"/>
          </p:nvSpPr>
          <p:spPr bwMode="auto">
            <a:xfrm>
              <a:off x="6719891" y="4692598"/>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88" name="Oval 123"/>
            <p:cNvSpPr>
              <a:spLocks noChangeArrowheads="1"/>
            </p:cNvSpPr>
            <p:nvPr userDrawn="1"/>
          </p:nvSpPr>
          <p:spPr bwMode="auto">
            <a:xfrm>
              <a:off x="6807453" y="469259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89" name="Oval 124"/>
            <p:cNvSpPr>
              <a:spLocks noChangeArrowheads="1"/>
            </p:cNvSpPr>
            <p:nvPr userDrawn="1"/>
          </p:nvSpPr>
          <p:spPr bwMode="auto">
            <a:xfrm>
              <a:off x="6892478" y="469259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90" name="Oval 125"/>
            <p:cNvSpPr>
              <a:spLocks noChangeArrowheads="1"/>
            </p:cNvSpPr>
            <p:nvPr userDrawn="1"/>
          </p:nvSpPr>
          <p:spPr bwMode="auto">
            <a:xfrm>
              <a:off x="6977502" y="4692598"/>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91" name="Oval 126"/>
            <p:cNvSpPr>
              <a:spLocks noChangeArrowheads="1"/>
            </p:cNvSpPr>
            <p:nvPr userDrawn="1"/>
          </p:nvSpPr>
          <p:spPr bwMode="auto">
            <a:xfrm>
              <a:off x="7063796" y="469259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92" name="Oval 127"/>
            <p:cNvSpPr>
              <a:spLocks noChangeArrowheads="1"/>
            </p:cNvSpPr>
            <p:nvPr userDrawn="1"/>
          </p:nvSpPr>
          <p:spPr bwMode="auto">
            <a:xfrm>
              <a:off x="7148820" y="469259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93" name="Oval 128"/>
            <p:cNvSpPr>
              <a:spLocks noChangeArrowheads="1"/>
            </p:cNvSpPr>
            <p:nvPr userDrawn="1"/>
          </p:nvSpPr>
          <p:spPr bwMode="auto">
            <a:xfrm>
              <a:off x="7233844" y="4692598"/>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94" name="Oval 129"/>
            <p:cNvSpPr>
              <a:spLocks noChangeArrowheads="1"/>
            </p:cNvSpPr>
            <p:nvPr userDrawn="1"/>
          </p:nvSpPr>
          <p:spPr bwMode="auto">
            <a:xfrm>
              <a:off x="7321407" y="469259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95" name="Oval 130"/>
            <p:cNvSpPr>
              <a:spLocks noChangeArrowheads="1"/>
            </p:cNvSpPr>
            <p:nvPr userDrawn="1"/>
          </p:nvSpPr>
          <p:spPr bwMode="auto">
            <a:xfrm>
              <a:off x="7406431" y="469259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96" name="Oval 57"/>
            <p:cNvSpPr>
              <a:spLocks noChangeArrowheads="1"/>
            </p:cNvSpPr>
            <p:nvPr userDrawn="1"/>
          </p:nvSpPr>
          <p:spPr bwMode="auto">
            <a:xfrm>
              <a:off x="7493812" y="443043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97" name="Oval 58"/>
            <p:cNvSpPr>
              <a:spLocks noChangeArrowheads="1"/>
            </p:cNvSpPr>
            <p:nvPr userDrawn="1"/>
          </p:nvSpPr>
          <p:spPr bwMode="auto">
            <a:xfrm>
              <a:off x="7663861" y="4430438"/>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98" name="Oval 59"/>
            <p:cNvSpPr>
              <a:spLocks noChangeArrowheads="1"/>
            </p:cNvSpPr>
            <p:nvPr userDrawn="1"/>
          </p:nvSpPr>
          <p:spPr bwMode="auto">
            <a:xfrm>
              <a:off x="7578836" y="443043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99" name="Oval 60"/>
            <p:cNvSpPr>
              <a:spLocks noChangeArrowheads="1"/>
            </p:cNvSpPr>
            <p:nvPr userDrawn="1"/>
          </p:nvSpPr>
          <p:spPr bwMode="auto">
            <a:xfrm>
              <a:off x="7751423" y="443043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00" name="Oval 61"/>
            <p:cNvSpPr>
              <a:spLocks noChangeArrowheads="1"/>
            </p:cNvSpPr>
            <p:nvPr userDrawn="1"/>
          </p:nvSpPr>
          <p:spPr bwMode="auto">
            <a:xfrm>
              <a:off x="7836448" y="443043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01" name="Oval 62"/>
            <p:cNvSpPr>
              <a:spLocks noChangeArrowheads="1"/>
            </p:cNvSpPr>
            <p:nvPr userDrawn="1"/>
          </p:nvSpPr>
          <p:spPr bwMode="auto">
            <a:xfrm>
              <a:off x="7921472" y="4430438"/>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02" name="Oval 63"/>
            <p:cNvSpPr>
              <a:spLocks noChangeArrowheads="1"/>
            </p:cNvSpPr>
            <p:nvPr userDrawn="1"/>
          </p:nvSpPr>
          <p:spPr bwMode="auto">
            <a:xfrm>
              <a:off x="8007766" y="443043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03" name="Oval 81"/>
            <p:cNvSpPr>
              <a:spLocks noChangeArrowheads="1"/>
            </p:cNvSpPr>
            <p:nvPr userDrawn="1"/>
          </p:nvSpPr>
          <p:spPr bwMode="auto">
            <a:xfrm>
              <a:off x="7493812" y="451546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04" name="Oval 82"/>
            <p:cNvSpPr>
              <a:spLocks noChangeArrowheads="1"/>
            </p:cNvSpPr>
            <p:nvPr userDrawn="1"/>
          </p:nvSpPr>
          <p:spPr bwMode="auto">
            <a:xfrm>
              <a:off x="7578836" y="451546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05" name="Oval 83"/>
            <p:cNvSpPr>
              <a:spLocks noChangeArrowheads="1"/>
            </p:cNvSpPr>
            <p:nvPr userDrawn="1"/>
          </p:nvSpPr>
          <p:spPr bwMode="auto">
            <a:xfrm>
              <a:off x="7663861" y="4515463"/>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06" name="Oval 84"/>
            <p:cNvSpPr>
              <a:spLocks noChangeArrowheads="1"/>
            </p:cNvSpPr>
            <p:nvPr userDrawn="1"/>
          </p:nvSpPr>
          <p:spPr bwMode="auto">
            <a:xfrm>
              <a:off x="7751423" y="451546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07" name="Oval 85"/>
            <p:cNvSpPr>
              <a:spLocks noChangeArrowheads="1"/>
            </p:cNvSpPr>
            <p:nvPr userDrawn="1"/>
          </p:nvSpPr>
          <p:spPr bwMode="auto">
            <a:xfrm>
              <a:off x="7836448" y="451546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08" name="Oval 86"/>
            <p:cNvSpPr>
              <a:spLocks noChangeArrowheads="1"/>
            </p:cNvSpPr>
            <p:nvPr userDrawn="1"/>
          </p:nvSpPr>
          <p:spPr bwMode="auto">
            <a:xfrm>
              <a:off x="7921472" y="4515463"/>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09" name="Oval 100"/>
            <p:cNvSpPr>
              <a:spLocks noChangeArrowheads="1"/>
            </p:cNvSpPr>
            <p:nvPr userDrawn="1"/>
          </p:nvSpPr>
          <p:spPr bwMode="auto">
            <a:xfrm>
              <a:off x="7493812" y="4600487"/>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10" name="Oval 101"/>
            <p:cNvSpPr>
              <a:spLocks noChangeArrowheads="1"/>
            </p:cNvSpPr>
            <p:nvPr userDrawn="1"/>
          </p:nvSpPr>
          <p:spPr bwMode="auto">
            <a:xfrm>
              <a:off x="7578836" y="4600487"/>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11" name="Oval 102"/>
            <p:cNvSpPr>
              <a:spLocks noChangeArrowheads="1"/>
            </p:cNvSpPr>
            <p:nvPr userDrawn="1"/>
          </p:nvSpPr>
          <p:spPr bwMode="auto">
            <a:xfrm>
              <a:off x="7663861" y="4600487"/>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12" name="Oval 103"/>
            <p:cNvSpPr>
              <a:spLocks noChangeArrowheads="1"/>
            </p:cNvSpPr>
            <p:nvPr userDrawn="1"/>
          </p:nvSpPr>
          <p:spPr bwMode="auto">
            <a:xfrm>
              <a:off x="7751423" y="4600487"/>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13" name="Oval 104"/>
            <p:cNvSpPr>
              <a:spLocks noChangeArrowheads="1"/>
            </p:cNvSpPr>
            <p:nvPr userDrawn="1"/>
          </p:nvSpPr>
          <p:spPr bwMode="auto">
            <a:xfrm>
              <a:off x="7836448" y="4600487"/>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14" name="Oval 120"/>
            <p:cNvSpPr>
              <a:spLocks noChangeArrowheads="1"/>
            </p:cNvSpPr>
            <p:nvPr userDrawn="1"/>
          </p:nvSpPr>
          <p:spPr bwMode="auto">
            <a:xfrm>
              <a:off x="7493812" y="468804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15" name="Oval 121"/>
            <p:cNvSpPr>
              <a:spLocks noChangeArrowheads="1"/>
            </p:cNvSpPr>
            <p:nvPr userDrawn="1"/>
          </p:nvSpPr>
          <p:spPr bwMode="auto">
            <a:xfrm>
              <a:off x="7578836" y="468804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16" name="Oval 122"/>
            <p:cNvSpPr>
              <a:spLocks noChangeArrowheads="1"/>
            </p:cNvSpPr>
            <p:nvPr userDrawn="1"/>
          </p:nvSpPr>
          <p:spPr bwMode="auto">
            <a:xfrm>
              <a:off x="7663861" y="4688049"/>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17" name="Oval 123"/>
            <p:cNvSpPr>
              <a:spLocks noChangeArrowheads="1"/>
            </p:cNvSpPr>
            <p:nvPr userDrawn="1"/>
          </p:nvSpPr>
          <p:spPr bwMode="auto">
            <a:xfrm>
              <a:off x="7751423" y="468804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18" name="Oval 67"/>
            <p:cNvSpPr>
              <a:spLocks noChangeArrowheads="1"/>
            </p:cNvSpPr>
            <p:nvPr userDrawn="1"/>
          </p:nvSpPr>
          <p:spPr bwMode="auto">
            <a:xfrm>
              <a:off x="6462461" y="478755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19" name="Oval 91"/>
            <p:cNvSpPr>
              <a:spLocks noChangeArrowheads="1"/>
            </p:cNvSpPr>
            <p:nvPr userDrawn="1"/>
          </p:nvSpPr>
          <p:spPr bwMode="auto">
            <a:xfrm>
              <a:off x="6462461" y="487257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20" name="Oval 110"/>
            <p:cNvSpPr>
              <a:spLocks noChangeArrowheads="1"/>
            </p:cNvSpPr>
            <p:nvPr userDrawn="1"/>
          </p:nvSpPr>
          <p:spPr bwMode="auto">
            <a:xfrm>
              <a:off x="6462461" y="4957603"/>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21" name="Oval 57"/>
            <p:cNvSpPr>
              <a:spLocks noChangeArrowheads="1"/>
            </p:cNvSpPr>
            <p:nvPr userDrawn="1"/>
          </p:nvSpPr>
          <p:spPr bwMode="auto">
            <a:xfrm>
              <a:off x="6549842" y="478300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22" name="Oval 58"/>
            <p:cNvSpPr>
              <a:spLocks noChangeArrowheads="1"/>
            </p:cNvSpPr>
            <p:nvPr userDrawn="1"/>
          </p:nvSpPr>
          <p:spPr bwMode="auto">
            <a:xfrm>
              <a:off x="6719891" y="478300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23" name="Oval 59"/>
            <p:cNvSpPr>
              <a:spLocks noChangeArrowheads="1"/>
            </p:cNvSpPr>
            <p:nvPr userDrawn="1"/>
          </p:nvSpPr>
          <p:spPr bwMode="auto">
            <a:xfrm>
              <a:off x="6634866" y="478300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24" name="Oval 60"/>
            <p:cNvSpPr>
              <a:spLocks noChangeArrowheads="1"/>
            </p:cNvSpPr>
            <p:nvPr userDrawn="1"/>
          </p:nvSpPr>
          <p:spPr bwMode="auto">
            <a:xfrm>
              <a:off x="6807453" y="478300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25" name="Oval 61"/>
            <p:cNvSpPr>
              <a:spLocks noChangeArrowheads="1"/>
            </p:cNvSpPr>
            <p:nvPr userDrawn="1"/>
          </p:nvSpPr>
          <p:spPr bwMode="auto">
            <a:xfrm>
              <a:off x="6892478" y="478300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26" name="Oval 62"/>
            <p:cNvSpPr>
              <a:spLocks noChangeArrowheads="1"/>
            </p:cNvSpPr>
            <p:nvPr userDrawn="1"/>
          </p:nvSpPr>
          <p:spPr bwMode="auto">
            <a:xfrm>
              <a:off x="6977502" y="478300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27" name="Oval 63"/>
            <p:cNvSpPr>
              <a:spLocks noChangeArrowheads="1"/>
            </p:cNvSpPr>
            <p:nvPr userDrawn="1"/>
          </p:nvSpPr>
          <p:spPr bwMode="auto">
            <a:xfrm>
              <a:off x="7063796" y="478300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28" name="Oval 64"/>
            <p:cNvSpPr>
              <a:spLocks noChangeArrowheads="1"/>
            </p:cNvSpPr>
            <p:nvPr userDrawn="1"/>
          </p:nvSpPr>
          <p:spPr bwMode="auto">
            <a:xfrm>
              <a:off x="7148820" y="478300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29" name="Oval 65"/>
            <p:cNvSpPr>
              <a:spLocks noChangeArrowheads="1"/>
            </p:cNvSpPr>
            <p:nvPr userDrawn="1"/>
          </p:nvSpPr>
          <p:spPr bwMode="auto">
            <a:xfrm>
              <a:off x="7233844" y="4783005"/>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30" name="Oval 66"/>
            <p:cNvSpPr>
              <a:spLocks noChangeArrowheads="1"/>
            </p:cNvSpPr>
            <p:nvPr userDrawn="1"/>
          </p:nvSpPr>
          <p:spPr bwMode="auto">
            <a:xfrm>
              <a:off x="7321407" y="478300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31" name="Oval 67"/>
            <p:cNvSpPr>
              <a:spLocks noChangeArrowheads="1"/>
            </p:cNvSpPr>
            <p:nvPr userDrawn="1"/>
          </p:nvSpPr>
          <p:spPr bwMode="auto">
            <a:xfrm>
              <a:off x="7406431" y="478300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32" name="Oval 81"/>
            <p:cNvSpPr>
              <a:spLocks noChangeArrowheads="1"/>
            </p:cNvSpPr>
            <p:nvPr userDrawn="1"/>
          </p:nvSpPr>
          <p:spPr bwMode="auto">
            <a:xfrm>
              <a:off x="6549842" y="486803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33" name="Oval 82"/>
            <p:cNvSpPr>
              <a:spLocks noChangeArrowheads="1"/>
            </p:cNvSpPr>
            <p:nvPr userDrawn="1"/>
          </p:nvSpPr>
          <p:spPr bwMode="auto">
            <a:xfrm>
              <a:off x="6634866" y="486803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34" name="Oval 83"/>
            <p:cNvSpPr>
              <a:spLocks noChangeArrowheads="1"/>
            </p:cNvSpPr>
            <p:nvPr userDrawn="1"/>
          </p:nvSpPr>
          <p:spPr bwMode="auto">
            <a:xfrm>
              <a:off x="6719891" y="4868030"/>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35" name="Oval 84"/>
            <p:cNvSpPr>
              <a:spLocks noChangeArrowheads="1"/>
            </p:cNvSpPr>
            <p:nvPr userDrawn="1"/>
          </p:nvSpPr>
          <p:spPr bwMode="auto">
            <a:xfrm>
              <a:off x="6807453" y="486803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36" name="Oval 85"/>
            <p:cNvSpPr>
              <a:spLocks noChangeArrowheads="1"/>
            </p:cNvSpPr>
            <p:nvPr userDrawn="1"/>
          </p:nvSpPr>
          <p:spPr bwMode="auto">
            <a:xfrm>
              <a:off x="6892478" y="486803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37" name="Oval 86"/>
            <p:cNvSpPr>
              <a:spLocks noChangeArrowheads="1"/>
            </p:cNvSpPr>
            <p:nvPr userDrawn="1"/>
          </p:nvSpPr>
          <p:spPr bwMode="auto">
            <a:xfrm>
              <a:off x="6977502" y="4868030"/>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38" name="Oval 87"/>
            <p:cNvSpPr>
              <a:spLocks noChangeArrowheads="1"/>
            </p:cNvSpPr>
            <p:nvPr userDrawn="1"/>
          </p:nvSpPr>
          <p:spPr bwMode="auto">
            <a:xfrm>
              <a:off x="7063796" y="486803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39" name="Oval 88"/>
            <p:cNvSpPr>
              <a:spLocks noChangeArrowheads="1"/>
            </p:cNvSpPr>
            <p:nvPr userDrawn="1"/>
          </p:nvSpPr>
          <p:spPr bwMode="auto">
            <a:xfrm>
              <a:off x="7148820" y="486803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40" name="Oval 89"/>
            <p:cNvSpPr>
              <a:spLocks noChangeArrowheads="1"/>
            </p:cNvSpPr>
            <p:nvPr userDrawn="1"/>
          </p:nvSpPr>
          <p:spPr bwMode="auto">
            <a:xfrm>
              <a:off x="7233844" y="4868030"/>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41" name="Oval 90"/>
            <p:cNvSpPr>
              <a:spLocks noChangeArrowheads="1"/>
            </p:cNvSpPr>
            <p:nvPr userDrawn="1"/>
          </p:nvSpPr>
          <p:spPr bwMode="auto">
            <a:xfrm>
              <a:off x="7321407" y="486803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42" name="Oval 91"/>
            <p:cNvSpPr>
              <a:spLocks noChangeArrowheads="1"/>
            </p:cNvSpPr>
            <p:nvPr userDrawn="1"/>
          </p:nvSpPr>
          <p:spPr bwMode="auto">
            <a:xfrm>
              <a:off x="7406431" y="486803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43" name="Oval 100"/>
            <p:cNvSpPr>
              <a:spLocks noChangeArrowheads="1"/>
            </p:cNvSpPr>
            <p:nvPr userDrawn="1"/>
          </p:nvSpPr>
          <p:spPr bwMode="auto">
            <a:xfrm>
              <a:off x="6549842" y="4953054"/>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44" name="Oval 101"/>
            <p:cNvSpPr>
              <a:spLocks noChangeArrowheads="1"/>
            </p:cNvSpPr>
            <p:nvPr userDrawn="1"/>
          </p:nvSpPr>
          <p:spPr bwMode="auto">
            <a:xfrm>
              <a:off x="6634866" y="4953054"/>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45" name="Oval 102"/>
            <p:cNvSpPr>
              <a:spLocks noChangeArrowheads="1"/>
            </p:cNvSpPr>
            <p:nvPr userDrawn="1"/>
          </p:nvSpPr>
          <p:spPr bwMode="auto">
            <a:xfrm>
              <a:off x="6719891" y="4953054"/>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46" name="Oval 103"/>
            <p:cNvSpPr>
              <a:spLocks noChangeArrowheads="1"/>
            </p:cNvSpPr>
            <p:nvPr userDrawn="1"/>
          </p:nvSpPr>
          <p:spPr bwMode="auto">
            <a:xfrm>
              <a:off x="6807453" y="4953054"/>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47" name="Oval 104"/>
            <p:cNvSpPr>
              <a:spLocks noChangeArrowheads="1"/>
            </p:cNvSpPr>
            <p:nvPr userDrawn="1"/>
          </p:nvSpPr>
          <p:spPr bwMode="auto">
            <a:xfrm>
              <a:off x="6892478" y="4953054"/>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48" name="Oval 105"/>
            <p:cNvSpPr>
              <a:spLocks noChangeArrowheads="1"/>
            </p:cNvSpPr>
            <p:nvPr userDrawn="1"/>
          </p:nvSpPr>
          <p:spPr bwMode="auto">
            <a:xfrm>
              <a:off x="6977502" y="4953054"/>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49" name="Oval 106"/>
            <p:cNvSpPr>
              <a:spLocks noChangeArrowheads="1"/>
            </p:cNvSpPr>
            <p:nvPr userDrawn="1"/>
          </p:nvSpPr>
          <p:spPr bwMode="auto">
            <a:xfrm>
              <a:off x="7063796" y="4953054"/>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50" name="Oval 107"/>
            <p:cNvSpPr>
              <a:spLocks noChangeArrowheads="1"/>
            </p:cNvSpPr>
            <p:nvPr userDrawn="1"/>
          </p:nvSpPr>
          <p:spPr bwMode="auto">
            <a:xfrm>
              <a:off x="7148820" y="4953054"/>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51" name="Oval 108"/>
            <p:cNvSpPr>
              <a:spLocks noChangeArrowheads="1"/>
            </p:cNvSpPr>
            <p:nvPr userDrawn="1"/>
          </p:nvSpPr>
          <p:spPr bwMode="auto">
            <a:xfrm>
              <a:off x="7233844" y="4953054"/>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52" name="Oval 109"/>
            <p:cNvSpPr>
              <a:spLocks noChangeArrowheads="1"/>
            </p:cNvSpPr>
            <p:nvPr userDrawn="1"/>
          </p:nvSpPr>
          <p:spPr bwMode="auto">
            <a:xfrm>
              <a:off x="7321407" y="4953054"/>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53" name="Oval 110"/>
            <p:cNvSpPr>
              <a:spLocks noChangeArrowheads="1"/>
            </p:cNvSpPr>
            <p:nvPr userDrawn="1"/>
          </p:nvSpPr>
          <p:spPr bwMode="auto">
            <a:xfrm>
              <a:off x="7406431" y="4953054"/>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54" name="Oval 120"/>
            <p:cNvSpPr>
              <a:spLocks noChangeArrowheads="1"/>
            </p:cNvSpPr>
            <p:nvPr userDrawn="1"/>
          </p:nvSpPr>
          <p:spPr bwMode="auto">
            <a:xfrm>
              <a:off x="6549842" y="504061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55" name="Oval 121"/>
            <p:cNvSpPr>
              <a:spLocks noChangeArrowheads="1"/>
            </p:cNvSpPr>
            <p:nvPr userDrawn="1"/>
          </p:nvSpPr>
          <p:spPr bwMode="auto">
            <a:xfrm>
              <a:off x="6634866" y="504061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56" name="Oval 122"/>
            <p:cNvSpPr>
              <a:spLocks noChangeArrowheads="1"/>
            </p:cNvSpPr>
            <p:nvPr userDrawn="1"/>
          </p:nvSpPr>
          <p:spPr bwMode="auto">
            <a:xfrm>
              <a:off x="6719891" y="5040616"/>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57" name="Oval 123"/>
            <p:cNvSpPr>
              <a:spLocks noChangeArrowheads="1"/>
            </p:cNvSpPr>
            <p:nvPr userDrawn="1"/>
          </p:nvSpPr>
          <p:spPr bwMode="auto">
            <a:xfrm>
              <a:off x="6807453" y="504061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58" name="Oval 124"/>
            <p:cNvSpPr>
              <a:spLocks noChangeArrowheads="1"/>
            </p:cNvSpPr>
            <p:nvPr userDrawn="1"/>
          </p:nvSpPr>
          <p:spPr bwMode="auto">
            <a:xfrm>
              <a:off x="6892478" y="504061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59" name="Oval 125"/>
            <p:cNvSpPr>
              <a:spLocks noChangeArrowheads="1"/>
            </p:cNvSpPr>
            <p:nvPr userDrawn="1"/>
          </p:nvSpPr>
          <p:spPr bwMode="auto">
            <a:xfrm>
              <a:off x="6977502" y="5040616"/>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60" name="Oval 126"/>
            <p:cNvSpPr>
              <a:spLocks noChangeArrowheads="1"/>
            </p:cNvSpPr>
            <p:nvPr userDrawn="1"/>
          </p:nvSpPr>
          <p:spPr bwMode="auto">
            <a:xfrm>
              <a:off x="7063796" y="504061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61" name="Oval 127"/>
            <p:cNvSpPr>
              <a:spLocks noChangeArrowheads="1"/>
            </p:cNvSpPr>
            <p:nvPr userDrawn="1"/>
          </p:nvSpPr>
          <p:spPr bwMode="auto">
            <a:xfrm>
              <a:off x="7148820" y="504061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62" name="Oval 128"/>
            <p:cNvSpPr>
              <a:spLocks noChangeArrowheads="1"/>
            </p:cNvSpPr>
            <p:nvPr userDrawn="1"/>
          </p:nvSpPr>
          <p:spPr bwMode="auto">
            <a:xfrm>
              <a:off x="7233844" y="5040616"/>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63" name="Oval 129"/>
            <p:cNvSpPr>
              <a:spLocks noChangeArrowheads="1"/>
            </p:cNvSpPr>
            <p:nvPr userDrawn="1"/>
          </p:nvSpPr>
          <p:spPr bwMode="auto">
            <a:xfrm>
              <a:off x="7321407" y="504061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64" name="Oval 130"/>
            <p:cNvSpPr>
              <a:spLocks noChangeArrowheads="1"/>
            </p:cNvSpPr>
            <p:nvPr userDrawn="1"/>
          </p:nvSpPr>
          <p:spPr bwMode="auto">
            <a:xfrm>
              <a:off x="7406431" y="504061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65" name="Oval 57"/>
            <p:cNvSpPr>
              <a:spLocks noChangeArrowheads="1"/>
            </p:cNvSpPr>
            <p:nvPr userDrawn="1"/>
          </p:nvSpPr>
          <p:spPr bwMode="auto">
            <a:xfrm>
              <a:off x="7493812" y="477845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66" name="Oval 58"/>
            <p:cNvSpPr>
              <a:spLocks noChangeArrowheads="1"/>
            </p:cNvSpPr>
            <p:nvPr userDrawn="1"/>
          </p:nvSpPr>
          <p:spPr bwMode="auto">
            <a:xfrm>
              <a:off x="7663861" y="4778456"/>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67" name="Oval 59"/>
            <p:cNvSpPr>
              <a:spLocks noChangeArrowheads="1"/>
            </p:cNvSpPr>
            <p:nvPr userDrawn="1"/>
          </p:nvSpPr>
          <p:spPr bwMode="auto">
            <a:xfrm>
              <a:off x="7578836" y="477845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68" name="Oval 81"/>
            <p:cNvSpPr>
              <a:spLocks noChangeArrowheads="1"/>
            </p:cNvSpPr>
            <p:nvPr userDrawn="1"/>
          </p:nvSpPr>
          <p:spPr bwMode="auto">
            <a:xfrm>
              <a:off x="7493812" y="486348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69" name="Oval 82"/>
            <p:cNvSpPr>
              <a:spLocks noChangeArrowheads="1"/>
            </p:cNvSpPr>
            <p:nvPr userDrawn="1"/>
          </p:nvSpPr>
          <p:spPr bwMode="auto">
            <a:xfrm>
              <a:off x="7578836" y="486348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70" name="Oval 83"/>
            <p:cNvSpPr>
              <a:spLocks noChangeArrowheads="1"/>
            </p:cNvSpPr>
            <p:nvPr userDrawn="1"/>
          </p:nvSpPr>
          <p:spPr bwMode="auto">
            <a:xfrm>
              <a:off x="7663861" y="4863481"/>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71" name="Oval 57"/>
            <p:cNvSpPr>
              <a:spLocks noChangeArrowheads="1"/>
            </p:cNvSpPr>
            <p:nvPr userDrawn="1"/>
          </p:nvSpPr>
          <p:spPr bwMode="auto">
            <a:xfrm>
              <a:off x="6549842" y="512419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72" name="Oval 58"/>
            <p:cNvSpPr>
              <a:spLocks noChangeArrowheads="1"/>
            </p:cNvSpPr>
            <p:nvPr userDrawn="1"/>
          </p:nvSpPr>
          <p:spPr bwMode="auto">
            <a:xfrm>
              <a:off x="6719891" y="5124199"/>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73" name="Oval 59"/>
            <p:cNvSpPr>
              <a:spLocks noChangeArrowheads="1"/>
            </p:cNvSpPr>
            <p:nvPr userDrawn="1"/>
          </p:nvSpPr>
          <p:spPr bwMode="auto">
            <a:xfrm>
              <a:off x="6634866" y="512419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74" name="Oval 60"/>
            <p:cNvSpPr>
              <a:spLocks noChangeArrowheads="1"/>
            </p:cNvSpPr>
            <p:nvPr userDrawn="1"/>
          </p:nvSpPr>
          <p:spPr bwMode="auto">
            <a:xfrm>
              <a:off x="6807453" y="512419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75" name="Oval 61"/>
            <p:cNvSpPr>
              <a:spLocks noChangeArrowheads="1"/>
            </p:cNvSpPr>
            <p:nvPr userDrawn="1"/>
          </p:nvSpPr>
          <p:spPr bwMode="auto">
            <a:xfrm>
              <a:off x="6892478" y="512419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76" name="Oval 62"/>
            <p:cNvSpPr>
              <a:spLocks noChangeArrowheads="1"/>
            </p:cNvSpPr>
            <p:nvPr userDrawn="1"/>
          </p:nvSpPr>
          <p:spPr bwMode="auto">
            <a:xfrm>
              <a:off x="6977502" y="5124199"/>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77" name="Oval 63"/>
            <p:cNvSpPr>
              <a:spLocks noChangeArrowheads="1"/>
            </p:cNvSpPr>
            <p:nvPr userDrawn="1"/>
          </p:nvSpPr>
          <p:spPr bwMode="auto">
            <a:xfrm>
              <a:off x="7063796" y="512419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78" name="Oval 64"/>
            <p:cNvSpPr>
              <a:spLocks noChangeArrowheads="1"/>
            </p:cNvSpPr>
            <p:nvPr userDrawn="1"/>
          </p:nvSpPr>
          <p:spPr bwMode="auto">
            <a:xfrm>
              <a:off x="7148820" y="512419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79" name="Oval 65"/>
            <p:cNvSpPr>
              <a:spLocks noChangeArrowheads="1"/>
            </p:cNvSpPr>
            <p:nvPr userDrawn="1"/>
          </p:nvSpPr>
          <p:spPr bwMode="auto">
            <a:xfrm>
              <a:off x="7233844" y="5124199"/>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80" name="Oval 66"/>
            <p:cNvSpPr>
              <a:spLocks noChangeArrowheads="1"/>
            </p:cNvSpPr>
            <p:nvPr userDrawn="1"/>
          </p:nvSpPr>
          <p:spPr bwMode="auto">
            <a:xfrm>
              <a:off x="7321407" y="512419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81" name="Oval 82"/>
            <p:cNvSpPr>
              <a:spLocks noChangeArrowheads="1"/>
            </p:cNvSpPr>
            <p:nvPr userDrawn="1"/>
          </p:nvSpPr>
          <p:spPr bwMode="auto">
            <a:xfrm>
              <a:off x="6634866" y="520922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82" name="Oval 83"/>
            <p:cNvSpPr>
              <a:spLocks noChangeArrowheads="1"/>
            </p:cNvSpPr>
            <p:nvPr userDrawn="1"/>
          </p:nvSpPr>
          <p:spPr bwMode="auto">
            <a:xfrm>
              <a:off x="6719891" y="520922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83" name="Oval 84"/>
            <p:cNvSpPr>
              <a:spLocks noChangeArrowheads="1"/>
            </p:cNvSpPr>
            <p:nvPr userDrawn="1"/>
          </p:nvSpPr>
          <p:spPr bwMode="auto">
            <a:xfrm>
              <a:off x="6807453" y="520922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84" name="Oval 85"/>
            <p:cNvSpPr>
              <a:spLocks noChangeArrowheads="1"/>
            </p:cNvSpPr>
            <p:nvPr userDrawn="1"/>
          </p:nvSpPr>
          <p:spPr bwMode="auto">
            <a:xfrm>
              <a:off x="6892478" y="520922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85" name="Oval 86"/>
            <p:cNvSpPr>
              <a:spLocks noChangeArrowheads="1"/>
            </p:cNvSpPr>
            <p:nvPr userDrawn="1"/>
          </p:nvSpPr>
          <p:spPr bwMode="auto">
            <a:xfrm>
              <a:off x="6977502" y="520922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86" name="Oval 87"/>
            <p:cNvSpPr>
              <a:spLocks noChangeArrowheads="1"/>
            </p:cNvSpPr>
            <p:nvPr userDrawn="1"/>
          </p:nvSpPr>
          <p:spPr bwMode="auto">
            <a:xfrm>
              <a:off x="7063796" y="520922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87" name="Oval 88"/>
            <p:cNvSpPr>
              <a:spLocks noChangeArrowheads="1"/>
            </p:cNvSpPr>
            <p:nvPr userDrawn="1"/>
          </p:nvSpPr>
          <p:spPr bwMode="auto">
            <a:xfrm>
              <a:off x="7148820" y="520922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88" name="Oval 89"/>
            <p:cNvSpPr>
              <a:spLocks noChangeArrowheads="1"/>
            </p:cNvSpPr>
            <p:nvPr userDrawn="1"/>
          </p:nvSpPr>
          <p:spPr bwMode="auto">
            <a:xfrm>
              <a:off x="7233844" y="5209224"/>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89" name="Oval 90"/>
            <p:cNvSpPr>
              <a:spLocks noChangeArrowheads="1"/>
            </p:cNvSpPr>
            <p:nvPr userDrawn="1"/>
          </p:nvSpPr>
          <p:spPr bwMode="auto">
            <a:xfrm>
              <a:off x="7321407" y="520922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90" name="Oval 101"/>
            <p:cNvSpPr>
              <a:spLocks noChangeArrowheads="1"/>
            </p:cNvSpPr>
            <p:nvPr userDrawn="1"/>
          </p:nvSpPr>
          <p:spPr bwMode="auto">
            <a:xfrm>
              <a:off x="6634866" y="5294248"/>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91" name="Oval 102"/>
            <p:cNvSpPr>
              <a:spLocks noChangeArrowheads="1"/>
            </p:cNvSpPr>
            <p:nvPr userDrawn="1"/>
          </p:nvSpPr>
          <p:spPr bwMode="auto">
            <a:xfrm>
              <a:off x="6719891" y="5294248"/>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92" name="Oval 103"/>
            <p:cNvSpPr>
              <a:spLocks noChangeArrowheads="1"/>
            </p:cNvSpPr>
            <p:nvPr userDrawn="1"/>
          </p:nvSpPr>
          <p:spPr bwMode="auto">
            <a:xfrm>
              <a:off x="6807453" y="5294248"/>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93" name="Oval 104"/>
            <p:cNvSpPr>
              <a:spLocks noChangeArrowheads="1"/>
            </p:cNvSpPr>
            <p:nvPr userDrawn="1"/>
          </p:nvSpPr>
          <p:spPr bwMode="auto">
            <a:xfrm>
              <a:off x="6892478" y="5294248"/>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94" name="Oval 105"/>
            <p:cNvSpPr>
              <a:spLocks noChangeArrowheads="1"/>
            </p:cNvSpPr>
            <p:nvPr userDrawn="1"/>
          </p:nvSpPr>
          <p:spPr bwMode="auto">
            <a:xfrm>
              <a:off x="6977502" y="5294248"/>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95" name="Oval 106"/>
            <p:cNvSpPr>
              <a:spLocks noChangeArrowheads="1"/>
            </p:cNvSpPr>
            <p:nvPr userDrawn="1"/>
          </p:nvSpPr>
          <p:spPr bwMode="auto">
            <a:xfrm>
              <a:off x="7063796" y="5294248"/>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96" name="Oval 107"/>
            <p:cNvSpPr>
              <a:spLocks noChangeArrowheads="1"/>
            </p:cNvSpPr>
            <p:nvPr userDrawn="1"/>
          </p:nvSpPr>
          <p:spPr bwMode="auto">
            <a:xfrm>
              <a:off x="7148820" y="5294248"/>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97" name="Oval 108"/>
            <p:cNvSpPr>
              <a:spLocks noChangeArrowheads="1"/>
            </p:cNvSpPr>
            <p:nvPr userDrawn="1"/>
          </p:nvSpPr>
          <p:spPr bwMode="auto">
            <a:xfrm>
              <a:off x="7233844" y="5294248"/>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98" name="Oval 109"/>
            <p:cNvSpPr>
              <a:spLocks noChangeArrowheads="1"/>
            </p:cNvSpPr>
            <p:nvPr userDrawn="1"/>
          </p:nvSpPr>
          <p:spPr bwMode="auto">
            <a:xfrm>
              <a:off x="7321407" y="5294248"/>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99" name="Oval 121"/>
            <p:cNvSpPr>
              <a:spLocks noChangeArrowheads="1"/>
            </p:cNvSpPr>
            <p:nvPr userDrawn="1"/>
          </p:nvSpPr>
          <p:spPr bwMode="auto">
            <a:xfrm>
              <a:off x="6634866" y="538181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00" name="Oval 122"/>
            <p:cNvSpPr>
              <a:spLocks noChangeArrowheads="1"/>
            </p:cNvSpPr>
            <p:nvPr userDrawn="1"/>
          </p:nvSpPr>
          <p:spPr bwMode="auto">
            <a:xfrm>
              <a:off x="6719891" y="5381810"/>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01" name="Oval 123"/>
            <p:cNvSpPr>
              <a:spLocks noChangeArrowheads="1"/>
            </p:cNvSpPr>
            <p:nvPr userDrawn="1"/>
          </p:nvSpPr>
          <p:spPr bwMode="auto">
            <a:xfrm>
              <a:off x="6807453" y="538181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02" name="Oval 124"/>
            <p:cNvSpPr>
              <a:spLocks noChangeArrowheads="1"/>
            </p:cNvSpPr>
            <p:nvPr userDrawn="1"/>
          </p:nvSpPr>
          <p:spPr bwMode="auto">
            <a:xfrm>
              <a:off x="6892478" y="538181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03" name="Oval 125"/>
            <p:cNvSpPr>
              <a:spLocks noChangeArrowheads="1"/>
            </p:cNvSpPr>
            <p:nvPr userDrawn="1"/>
          </p:nvSpPr>
          <p:spPr bwMode="auto">
            <a:xfrm>
              <a:off x="6977502" y="5381810"/>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04" name="Oval 126"/>
            <p:cNvSpPr>
              <a:spLocks noChangeArrowheads="1"/>
            </p:cNvSpPr>
            <p:nvPr userDrawn="1"/>
          </p:nvSpPr>
          <p:spPr bwMode="auto">
            <a:xfrm>
              <a:off x="7063796" y="538181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05" name="Oval 127"/>
            <p:cNvSpPr>
              <a:spLocks noChangeArrowheads="1"/>
            </p:cNvSpPr>
            <p:nvPr userDrawn="1"/>
          </p:nvSpPr>
          <p:spPr bwMode="auto">
            <a:xfrm>
              <a:off x="7148820" y="538181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06" name="Oval 128"/>
            <p:cNvSpPr>
              <a:spLocks noChangeArrowheads="1"/>
            </p:cNvSpPr>
            <p:nvPr userDrawn="1"/>
          </p:nvSpPr>
          <p:spPr bwMode="auto">
            <a:xfrm>
              <a:off x="7233844" y="5381810"/>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07" name="Oval 129"/>
            <p:cNvSpPr>
              <a:spLocks noChangeArrowheads="1"/>
            </p:cNvSpPr>
            <p:nvPr userDrawn="1"/>
          </p:nvSpPr>
          <p:spPr bwMode="auto">
            <a:xfrm>
              <a:off x="7321407" y="538181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08" name="Oval 82"/>
            <p:cNvSpPr>
              <a:spLocks noChangeArrowheads="1"/>
            </p:cNvSpPr>
            <p:nvPr userDrawn="1"/>
          </p:nvSpPr>
          <p:spPr bwMode="auto">
            <a:xfrm>
              <a:off x="6634866" y="546493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09" name="Oval 83"/>
            <p:cNvSpPr>
              <a:spLocks noChangeArrowheads="1"/>
            </p:cNvSpPr>
            <p:nvPr userDrawn="1"/>
          </p:nvSpPr>
          <p:spPr bwMode="auto">
            <a:xfrm>
              <a:off x="6719891" y="5464930"/>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10" name="Oval 84"/>
            <p:cNvSpPr>
              <a:spLocks noChangeArrowheads="1"/>
            </p:cNvSpPr>
            <p:nvPr userDrawn="1"/>
          </p:nvSpPr>
          <p:spPr bwMode="auto">
            <a:xfrm>
              <a:off x="6807453" y="546493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11" name="Oval 85"/>
            <p:cNvSpPr>
              <a:spLocks noChangeArrowheads="1"/>
            </p:cNvSpPr>
            <p:nvPr userDrawn="1"/>
          </p:nvSpPr>
          <p:spPr bwMode="auto">
            <a:xfrm>
              <a:off x="6892478" y="546493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12" name="Oval 86"/>
            <p:cNvSpPr>
              <a:spLocks noChangeArrowheads="1"/>
            </p:cNvSpPr>
            <p:nvPr userDrawn="1"/>
          </p:nvSpPr>
          <p:spPr bwMode="auto">
            <a:xfrm>
              <a:off x="6977502" y="5464930"/>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13" name="Oval 87"/>
            <p:cNvSpPr>
              <a:spLocks noChangeArrowheads="1"/>
            </p:cNvSpPr>
            <p:nvPr userDrawn="1"/>
          </p:nvSpPr>
          <p:spPr bwMode="auto">
            <a:xfrm>
              <a:off x="7063796" y="546493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14" name="Oval 88"/>
            <p:cNvSpPr>
              <a:spLocks noChangeArrowheads="1"/>
            </p:cNvSpPr>
            <p:nvPr userDrawn="1"/>
          </p:nvSpPr>
          <p:spPr bwMode="auto">
            <a:xfrm>
              <a:off x="7148820" y="546493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15" name="Oval 89"/>
            <p:cNvSpPr>
              <a:spLocks noChangeArrowheads="1"/>
            </p:cNvSpPr>
            <p:nvPr userDrawn="1"/>
          </p:nvSpPr>
          <p:spPr bwMode="auto">
            <a:xfrm>
              <a:off x="7233844" y="5464930"/>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16" name="Oval 102"/>
            <p:cNvSpPr>
              <a:spLocks noChangeArrowheads="1"/>
            </p:cNvSpPr>
            <p:nvPr userDrawn="1"/>
          </p:nvSpPr>
          <p:spPr bwMode="auto">
            <a:xfrm>
              <a:off x="6719891" y="5549954"/>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17" name="Oval 103"/>
            <p:cNvSpPr>
              <a:spLocks noChangeArrowheads="1"/>
            </p:cNvSpPr>
            <p:nvPr userDrawn="1"/>
          </p:nvSpPr>
          <p:spPr bwMode="auto">
            <a:xfrm>
              <a:off x="6807453" y="5549954"/>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18" name="Oval 104"/>
            <p:cNvSpPr>
              <a:spLocks noChangeArrowheads="1"/>
            </p:cNvSpPr>
            <p:nvPr userDrawn="1"/>
          </p:nvSpPr>
          <p:spPr bwMode="auto">
            <a:xfrm>
              <a:off x="6892478" y="5549954"/>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19" name="Oval 105"/>
            <p:cNvSpPr>
              <a:spLocks noChangeArrowheads="1"/>
            </p:cNvSpPr>
            <p:nvPr userDrawn="1"/>
          </p:nvSpPr>
          <p:spPr bwMode="auto">
            <a:xfrm>
              <a:off x="6977502" y="5549954"/>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20" name="Oval 106"/>
            <p:cNvSpPr>
              <a:spLocks noChangeArrowheads="1"/>
            </p:cNvSpPr>
            <p:nvPr userDrawn="1"/>
          </p:nvSpPr>
          <p:spPr bwMode="auto">
            <a:xfrm>
              <a:off x="7063796" y="5549954"/>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21" name="Oval 107"/>
            <p:cNvSpPr>
              <a:spLocks noChangeArrowheads="1"/>
            </p:cNvSpPr>
            <p:nvPr userDrawn="1"/>
          </p:nvSpPr>
          <p:spPr bwMode="auto">
            <a:xfrm>
              <a:off x="7148820" y="5549954"/>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22" name="Oval 108"/>
            <p:cNvSpPr>
              <a:spLocks noChangeArrowheads="1"/>
            </p:cNvSpPr>
            <p:nvPr userDrawn="1"/>
          </p:nvSpPr>
          <p:spPr bwMode="auto">
            <a:xfrm>
              <a:off x="7233844" y="5549954"/>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23" name="Oval 122"/>
            <p:cNvSpPr>
              <a:spLocks noChangeArrowheads="1"/>
            </p:cNvSpPr>
            <p:nvPr userDrawn="1"/>
          </p:nvSpPr>
          <p:spPr bwMode="auto">
            <a:xfrm>
              <a:off x="6719891" y="5637516"/>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24" name="Oval 123"/>
            <p:cNvSpPr>
              <a:spLocks noChangeArrowheads="1"/>
            </p:cNvSpPr>
            <p:nvPr userDrawn="1"/>
          </p:nvSpPr>
          <p:spPr bwMode="auto">
            <a:xfrm>
              <a:off x="6807453" y="563751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25" name="Oval 124"/>
            <p:cNvSpPr>
              <a:spLocks noChangeArrowheads="1"/>
            </p:cNvSpPr>
            <p:nvPr userDrawn="1"/>
          </p:nvSpPr>
          <p:spPr bwMode="auto">
            <a:xfrm>
              <a:off x="6892478" y="563751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26" name="Oval 125"/>
            <p:cNvSpPr>
              <a:spLocks noChangeArrowheads="1"/>
            </p:cNvSpPr>
            <p:nvPr userDrawn="1"/>
          </p:nvSpPr>
          <p:spPr bwMode="auto">
            <a:xfrm>
              <a:off x="6977502" y="5637516"/>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27" name="Oval 126"/>
            <p:cNvSpPr>
              <a:spLocks noChangeArrowheads="1"/>
            </p:cNvSpPr>
            <p:nvPr userDrawn="1"/>
          </p:nvSpPr>
          <p:spPr bwMode="auto">
            <a:xfrm>
              <a:off x="7063796" y="563751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28" name="Oval 127"/>
            <p:cNvSpPr>
              <a:spLocks noChangeArrowheads="1"/>
            </p:cNvSpPr>
            <p:nvPr userDrawn="1"/>
          </p:nvSpPr>
          <p:spPr bwMode="auto">
            <a:xfrm>
              <a:off x="7148820" y="563751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29" name="Oval 128"/>
            <p:cNvSpPr>
              <a:spLocks noChangeArrowheads="1"/>
            </p:cNvSpPr>
            <p:nvPr userDrawn="1"/>
          </p:nvSpPr>
          <p:spPr bwMode="auto">
            <a:xfrm>
              <a:off x="7233844" y="5637516"/>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30" name="Oval 60"/>
            <p:cNvSpPr>
              <a:spLocks noChangeArrowheads="1"/>
            </p:cNvSpPr>
            <p:nvPr userDrawn="1"/>
          </p:nvSpPr>
          <p:spPr bwMode="auto">
            <a:xfrm>
              <a:off x="6807453" y="572109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31" name="Oval 61"/>
            <p:cNvSpPr>
              <a:spLocks noChangeArrowheads="1"/>
            </p:cNvSpPr>
            <p:nvPr userDrawn="1"/>
          </p:nvSpPr>
          <p:spPr bwMode="auto">
            <a:xfrm>
              <a:off x="6892478" y="572109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32" name="Oval 62"/>
            <p:cNvSpPr>
              <a:spLocks noChangeArrowheads="1"/>
            </p:cNvSpPr>
            <p:nvPr userDrawn="1"/>
          </p:nvSpPr>
          <p:spPr bwMode="auto">
            <a:xfrm>
              <a:off x="6977502" y="5721099"/>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33" name="Oval 63"/>
            <p:cNvSpPr>
              <a:spLocks noChangeArrowheads="1"/>
            </p:cNvSpPr>
            <p:nvPr userDrawn="1"/>
          </p:nvSpPr>
          <p:spPr bwMode="auto">
            <a:xfrm>
              <a:off x="7063796" y="572109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34" name="Oval 64"/>
            <p:cNvSpPr>
              <a:spLocks noChangeArrowheads="1"/>
            </p:cNvSpPr>
            <p:nvPr userDrawn="1"/>
          </p:nvSpPr>
          <p:spPr bwMode="auto">
            <a:xfrm>
              <a:off x="7148820" y="572109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35" name="Oval 65"/>
            <p:cNvSpPr>
              <a:spLocks noChangeArrowheads="1"/>
            </p:cNvSpPr>
            <p:nvPr userDrawn="1"/>
          </p:nvSpPr>
          <p:spPr bwMode="auto">
            <a:xfrm>
              <a:off x="7233844" y="5721099"/>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36" name="Oval 84"/>
            <p:cNvSpPr>
              <a:spLocks noChangeArrowheads="1"/>
            </p:cNvSpPr>
            <p:nvPr userDrawn="1"/>
          </p:nvSpPr>
          <p:spPr bwMode="auto">
            <a:xfrm>
              <a:off x="6807453" y="580612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37" name="Oval 85"/>
            <p:cNvSpPr>
              <a:spLocks noChangeArrowheads="1"/>
            </p:cNvSpPr>
            <p:nvPr userDrawn="1"/>
          </p:nvSpPr>
          <p:spPr bwMode="auto">
            <a:xfrm>
              <a:off x="6892478" y="580612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38" name="Oval 86"/>
            <p:cNvSpPr>
              <a:spLocks noChangeArrowheads="1"/>
            </p:cNvSpPr>
            <p:nvPr userDrawn="1"/>
          </p:nvSpPr>
          <p:spPr bwMode="auto">
            <a:xfrm>
              <a:off x="6977502" y="580612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39" name="Oval 87"/>
            <p:cNvSpPr>
              <a:spLocks noChangeArrowheads="1"/>
            </p:cNvSpPr>
            <p:nvPr userDrawn="1"/>
          </p:nvSpPr>
          <p:spPr bwMode="auto">
            <a:xfrm>
              <a:off x="7063796" y="580612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40" name="Oval 88"/>
            <p:cNvSpPr>
              <a:spLocks noChangeArrowheads="1"/>
            </p:cNvSpPr>
            <p:nvPr userDrawn="1"/>
          </p:nvSpPr>
          <p:spPr bwMode="auto">
            <a:xfrm>
              <a:off x="7148820" y="580612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41" name="Oval 103"/>
            <p:cNvSpPr>
              <a:spLocks noChangeArrowheads="1"/>
            </p:cNvSpPr>
            <p:nvPr userDrawn="1"/>
          </p:nvSpPr>
          <p:spPr bwMode="auto">
            <a:xfrm>
              <a:off x="6807453" y="5891148"/>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42" name="Oval 104"/>
            <p:cNvSpPr>
              <a:spLocks noChangeArrowheads="1"/>
            </p:cNvSpPr>
            <p:nvPr userDrawn="1"/>
          </p:nvSpPr>
          <p:spPr bwMode="auto">
            <a:xfrm>
              <a:off x="6892478" y="5891148"/>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43" name="Oval 105"/>
            <p:cNvSpPr>
              <a:spLocks noChangeArrowheads="1"/>
            </p:cNvSpPr>
            <p:nvPr userDrawn="1"/>
          </p:nvSpPr>
          <p:spPr bwMode="auto">
            <a:xfrm>
              <a:off x="6977502" y="5891148"/>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44" name="Oval 106"/>
            <p:cNvSpPr>
              <a:spLocks noChangeArrowheads="1"/>
            </p:cNvSpPr>
            <p:nvPr userDrawn="1"/>
          </p:nvSpPr>
          <p:spPr bwMode="auto">
            <a:xfrm>
              <a:off x="7063796" y="5891148"/>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45" name="Oval 107"/>
            <p:cNvSpPr>
              <a:spLocks noChangeArrowheads="1"/>
            </p:cNvSpPr>
            <p:nvPr userDrawn="1"/>
          </p:nvSpPr>
          <p:spPr bwMode="auto">
            <a:xfrm>
              <a:off x="7148820" y="5891148"/>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46" name="Oval 124"/>
            <p:cNvSpPr>
              <a:spLocks noChangeArrowheads="1"/>
            </p:cNvSpPr>
            <p:nvPr userDrawn="1"/>
          </p:nvSpPr>
          <p:spPr bwMode="auto">
            <a:xfrm>
              <a:off x="6892478" y="597871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47" name="Oval 125"/>
            <p:cNvSpPr>
              <a:spLocks noChangeArrowheads="1"/>
            </p:cNvSpPr>
            <p:nvPr userDrawn="1"/>
          </p:nvSpPr>
          <p:spPr bwMode="auto">
            <a:xfrm>
              <a:off x="6977502" y="5978710"/>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48" name="Oval 126"/>
            <p:cNvSpPr>
              <a:spLocks noChangeArrowheads="1"/>
            </p:cNvSpPr>
            <p:nvPr userDrawn="1"/>
          </p:nvSpPr>
          <p:spPr bwMode="auto">
            <a:xfrm>
              <a:off x="7063796" y="597871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49" name="Oval 88"/>
            <p:cNvSpPr>
              <a:spLocks noChangeArrowheads="1"/>
            </p:cNvSpPr>
            <p:nvPr userDrawn="1"/>
          </p:nvSpPr>
          <p:spPr bwMode="auto">
            <a:xfrm>
              <a:off x="7148820" y="2119302"/>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50" name="Oval 102"/>
            <p:cNvSpPr>
              <a:spLocks noChangeArrowheads="1"/>
            </p:cNvSpPr>
            <p:nvPr userDrawn="1"/>
          </p:nvSpPr>
          <p:spPr bwMode="auto">
            <a:xfrm>
              <a:off x="6719891" y="2204326"/>
              <a:ext cx="77410"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pPr lvl="0"/>
              <a:endParaRPr lang="ja-JP" altLang="en-US"/>
            </a:p>
          </p:txBody>
        </p:sp>
        <p:sp>
          <p:nvSpPr>
            <p:cNvPr id="2151" name="Oval 103"/>
            <p:cNvSpPr>
              <a:spLocks noChangeArrowheads="1"/>
            </p:cNvSpPr>
            <p:nvPr userDrawn="1"/>
          </p:nvSpPr>
          <p:spPr bwMode="auto">
            <a:xfrm>
              <a:off x="6807453" y="2204326"/>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52" name="Oval 104"/>
            <p:cNvSpPr>
              <a:spLocks noChangeArrowheads="1"/>
            </p:cNvSpPr>
            <p:nvPr userDrawn="1"/>
          </p:nvSpPr>
          <p:spPr bwMode="auto">
            <a:xfrm>
              <a:off x="6892478" y="2204326"/>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53" name="Oval 105"/>
            <p:cNvSpPr>
              <a:spLocks noChangeArrowheads="1"/>
            </p:cNvSpPr>
            <p:nvPr userDrawn="1"/>
          </p:nvSpPr>
          <p:spPr bwMode="auto">
            <a:xfrm>
              <a:off x="6977502" y="2204326"/>
              <a:ext cx="77410"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54" name="Oval 106"/>
            <p:cNvSpPr>
              <a:spLocks noChangeArrowheads="1"/>
            </p:cNvSpPr>
            <p:nvPr userDrawn="1"/>
          </p:nvSpPr>
          <p:spPr bwMode="auto">
            <a:xfrm>
              <a:off x="7063796" y="2204326"/>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55" name="Oval 107"/>
            <p:cNvSpPr>
              <a:spLocks noChangeArrowheads="1"/>
            </p:cNvSpPr>
            <p:nvPr userDrawn="1"/>
          </p:nvSpPr>
          <p:spPr bwMode="auto">
            <a:xfrm>
              <a:off x="7148820" y="2204326"/>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56" name="Oval 122"/>
            <p:cNvSpPr>
              <a:spLocks noChangeArrowheads="1"/>
            </p:cNvSpPr>
            <p:nvPr userDrawn="1"/>
          </p:nvSpPr>
          <p:spPr bwMode="auto">
            <a:xfrm>
              <a:off x="6719891" y="2291888"/>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57" name="Oval 123"/>
            <p:cNvSpPr>
              <a:spLocks noChangeArrowheads="1"/>
            </p:cNvSpPr>
            <p:nvPr userDrawn="1"/>
          </p:nvSpPr>
          <p:spPr bwMode="auto">
            <a:xfrm>
              <a:off x="6807453" y="2291888"/>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58" name="Oval 124"/>
            <p:cNvSpPr>
              <a:spLocks noChangeArrowheads="1"/>
            </p:cNvSpPr>
            <p:nvPr userDrawn="1"/>
          </p:nvSpPr>
          <p:spPr bwMode="auto">
            <a:xfrm>
              <a:off x="6892478" y="2291888"/>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59" name="Oval 125"/>
            <p:cNvSpPr>
              <a:spLocks noChangeArrowheads="1"/>
            </p:cNvSpPr>
            <p:nvPr userDrawn="1"/>
          </p:nvSpPr>
          <p:spPr bwMode="auto">
            <a:xfrm>
              <a:off x="6977502" y="2291888"/>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60" name="Oval 126"/>
            <p:cNvSpPr>
              <a:spLocks noChangeArrowheads="1"/>
            </p:cNvSpPr>
            <p:nvPr userDrawn="1"/>
          </p:nvSpPr>
          <p:spPr bwMode="auto">
            <a:xfrm>
              <a:off x="7063796" y="2291888"/>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61" name="Oval 127"/>
            <p:cNvSpPr>
              <a:spLocks noChangeArrowheads="1"/>
            </p:cNvSpPr>
            <p:nvPr userDrawn="1"/>
          </p:nvSpPr>
          <p:spPr bwMode="auto">
            <a:xfrm>
              <a:off x="7148820" y="2291888"/>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62" name="Oval 128"/>
            <p:cNvSpPr>
              <a:spLocks noChangeArrowheads="1"/>
            </p:cNvSpPr>
            <p:nvPr userDrawn="1"/>
          </p:nvSpPr>
          <p:spPr bwMode="auto">
            <a:xfrm>
              <a:off x="7233844" y="2291888"/>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63" name="Oval 58"/>
            <p:cNvSpPr>
              <a:spLocks noChangeArrowheads="1"/>
            </p:cNvSpPr>
            <p:nvPr userDrawn="1"/>
          </p:nvSpPr>
          <p:spPr bwMode="auto">
            <a:xfrm>
              <a:off x="6719891" y="2375471"/>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64" name="Oval 60"/>
            <p:cNvSpPr>
              <a:spLocks noChangeArrowheads="1"/>
            </p:cNvSpPr>
            <p:nvPr userDrawn="1"/>
          </p:nvSpPr>
          <p:spPr bwMode="auto">
            <a:xfrm>
              <a:off x="6807453" y="2375471"/>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65" name="Oval 61"/>
            <p:cNvSpPr>
              <a:spLocks noChangeArrowheads="1"/>
            </p:cNvSpPr>
            <p:nvPr userDrawn="1"/>
          </p:nvSpPr>
          <p:spPr bwMode="auto">
            <a:xfrm>
              <a:off x="6892478" y="2375471"/>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66" name="Oval 62"/>
            <p:cNvSpPr>
              <a:spLocks noChangeArrowheads="1"/>
            </p:cNvSpPr>
            <p:nvPr userDrawn="1"/>
          </p:nvSpPr>
          <p:spPr bwMode="auto">
            <a:xfrm>
              <a:off x="6977502" y="2375471"/>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67" name="Oval 63"/>
            <p:cNvSpPr>
              <a:spLocks noChangeArrowheads="1"/>
            </p:cNvSpPr>
            <p:nvPr userDrawn="1"/>
          </p:nvSpPr>
          <p:spPr bwMode="auto">
            <a:xfrm>
              <a:off x="7063796" y="2375471"/>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68" name="Oval 64"/>
            <p:cNvSpPr>
              <a:spLocks noChangeArrowheads="1"/>
            </p:cNvSpPr>
            <p:nvPr userDrawn="1"/>
          </p:nvSpPr>
          <p:spPr bwMode="auto">
            <a:xfrm>
              <a:off x="7148820" y="2375471"/>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69" name="Oval 65"/>
            <p:cNvSpPr>
              <a:spLocks noChangeArrowheads="1"/>
            </p:cNvSpPr>
            <p:nvPr userDrawn="1"/>
          </p:nvSpPr>
          <p:spPr bwMode="auto">
            <a:xfrm>
              <a:off x="7233844" y="2375471"/>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70" name="Oval 83"/>
            <p:cNvSpPr>
              <a:spLocks noChangeArrowheads="1"/>
            </p:cNvSpPr>
            <p:nvPr userDrawn="1"/>
          </p:nvSpPr>
          <p:spPr bwMode="auto">
            <a:xfrm>
              <a:off x="6719891" y="2460496"/>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71" name="Oval 84"/>
            <p:cNvSpPr>
              <a:spLocks noChangeArrowheads="1"/>
            </p:cNvSpPr>
            <p:nvPr userDrawn="1"/>
          </p:nvSpPr>
          <p:spPr bwMode="auto">
            <a:xfrm>
              <a:off x="6807453" y="2460496"/>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72" name="Oval 85"/>
            <p:cNvSpPr>
              <a:spLocks noChangeArrowheads="1"/>
            </p:cNvSpPr>
            <p:nvPr userDrawn="1"/>
          </p:nvSpPr>
          <p:spPr bwMode="auto">
            <a:xfrm>
              <a:off x="6892478" y="2460496"/>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pPr lvl="0"/>
              <a:endParaRPr lang="ja-JP" altLang="en-US"/>
            </a:p>
          </p:txBody>
        </p:sp>
        <p:sp>
          <p:nvSpPr>
            <p:cNvPr id="2173" name="Oval 86"/>
            <p:cNvSpPr>
              <a:spLocks noChangeArrowheads="1"/>
            </p:cNvSpPr>
            <p:nvPr userDrawn="1"/>
          </p:nvSpPr>
          <p:spPr bwMode="auto">
            <a:xfrm>
              <a:off x="6977502" y="2460496"/>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74" name="Oval 87"/>
            <p:cNvSpPr>
              <a:spLocks noChangeArrowheads="1"/>
            </p:cNvSpPr>
            <p:nvPr userDrawn="1"/>
          </p:nvSpPr>
          <p:spPr bwMode="auto">
            <a:xfrm>
              <a:off x="7063796" y="2460496"/>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75" name="Oval 88"/>
            <p:cNvSpPr>
              <a:spLocks noChangeArrowheads="1"/>
            </p:cNvSpPr>
            <p:nvPr userDrawn="1"/>
          </p:nvSpPr>
          <p:spPr bwMode="auto">
            <a:xfrm>
              <a:off x="7148820" y="2460496"/>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76" name="Oval 89"/>
            <p:cNvSpPr>
              <a:spLocks noChangeArrowheads="1"/>
            </p:cNvSpPr>
            <p:nvPr userDrawn="1"/>
          </p:nvSpPr>
          <p:spPr bwMode="auto">
            <a:xfrm>
              <a:off x="7233844" y="2460496"/>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77" name="Oval 103"/>
            <p:cNvSpPr>
              <a:spLocks noChangeArrowheads="1"/>
            </p:cNvSpPr>
            <p:nvPr userDrawn="1"/>
          </p:nvSpPr>
          <p:spPr bwMode="auto">
            <a:xfrm>
              <a:off x="6807453" y="2545520"/>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78" name="Oval 104"/>
            <p:cNvSpPr>
              <a:spLocks noChangeArrowheads="1"/>
            </p:cNvSpPr>
            <p:nvPr userDrawn="1"/>
          </p:nvSpPr>
          <p:spPr bwMode="auto">
            <a:xfrm>
              <a:off x="6892478" y="2545520"/>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79" name="Oval 105"/>
            <p:cNvSpPr>
              <a:spLocks noChangeArrowheads="1"/>
            </p:cNvSpPr>
            <p:nvPr userDrawn="1"/>
          </p:nvSpPr>
          <p:spPr bwMode="auto">
            <a:xfrm>
              <a:off x="6977502" y="2545520"/>
              <a:ext cx="77410"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80" name="Oval 106"/>
            <p:cNvSpPr>
              <a:spLocks noChangeArrowheads="1"/>
            </p:cNvSpPr>
            <p:nvPr userDrawn="1"/>
          </p:nvSpPr>
          <p:spPr bwMode="auto">
            <a:xfrm>
              <a:off x="7063796" y="2545520"/>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81" name="Oval 107"/>
            <p:cNvSpPr>
              <a:spLocks noChangeArrowheads="1"/>
            </p:cNvSpPr>
            <p:nvPr userDrawn="1"/>
          </p:nvSpPr>
          <p:spPr bwMode="auto">
            <a:xfrm>
              <a:off x="7148820" y="2545520"/>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82" name="Oval 108"/>
            <p:cNvSpPr>
              <a:spLocks noChangeArrowheads="1"/>
            </p:cNvSpPr>
            <p:nvPr userDrawn="1"/>
          </p:nvSpPr>
          <p:spPr bwMode="auto">
            <a:xfrm>
              <a:off x="7233844" y="2545520"/>
              <a:ext cx="78679"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83" name="Oval 122"/>
            <p:cNvSpPr>
              <a:spLocks noChangeArrowheads="1"/>
            </p:cNvSpPr>
            <p:nvPr userDrawn="1"/>
          </p:nvSpPr>
          <p:spPr bwMode="auto">
            <a:xfrm>
              <a:off x="6719891" y="2633082"/>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84" name="Oval 123"/>
            <p:cNvSpPr>
              <a:spLocks noChangeArrowheads="1"/>
            </p:cNvSpPr>
            <p:nvPr userDrawn="1"/>
          </p:nvSpPr>
          <p:spPr bwMode="auto">
            <a:xfrm>
              <a:off x="6807453" y="2633082"/>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85" name="Oval 124"/>
            <p:cNvSpPr>
              <a:spLocks noChangeArrowheads="1"/>
            </p:cNvSpPr>
            <p:nvPr userDrawn="1"/>
          </p:nvSpPr>
          <p:spPr bwMode="auto">
            <a:xfrm>
              <a:off x="6892478" y="2633082"/>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86" name="Oval 125"/>
            <p:cNvSpPr>
              <a:spLocks noChangeArrowheads="1"/>
            </p:cNvSpPr>
            <p:nvPr userDrawn="1"/>
          </p:nvSpPr>
          <p:spPr bwMode="auto">
            <a:xfrm>
              <a:off x="6977502" y="2633082"/>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87" name="Oval 126"/>
            <p:cNvSpPr>
              <a:spLocks noChangeArrowheads="1"/>
            </p:cNvSpPr>
            <p:nvPr userDrawn="1"/>
          </p:nvSpPr>
          <p:spPr bwMode="auto">
            <a:xfrm>
              <a:off x="7063796" y="2633082"/>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88" name="Oval 127"/>
            <p:cNvSpPr>
              <a:spLocks noChangeArrowheads="1"/>
            </p:cNvSpPr>
            <p:nvPr userDrawn="1"/>
          </p:nvSpPr>
          <p:spPr bwMode="auto">
            <a:xfrm>
              <a:off x="7148820" y="2633082"/>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89" name="Oval 128"/>
            <p:cNvSpPr>
              <a:spLocks noChangeArrowheads="1"/>
            </p:cNvSpPr>
            <p:nvPr userDrawn="1"/>
          </p:nvSpPr>
          <p:spPr bwMode="auto">
            <a:xfrm>
              <a:off x="7233844" y="2633082"/>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grpSp>
      <p:sp>
        <p:nvSpPr>
          <p:cNvPr id="2190" name="正方形/長方形 2189"/>
          <p:cNvSpPr/>
          <p:nvPr userDrawn="1"/>
        </p:nvSpPr>
        <p:spPr>
          <a:xfrm>
            <a:off x="0" y="1592800"/>
            <a:ext cx="9906000" cy="36000"/>
          </a:xfrm>
          <a:prstGeom prst="rect">
            <a:avLst/>
          </a:prstGeom>
          <a:gradFill flip="none" rotWithShape="1">
            <a:gsLst>
              <a:gs pos="0">
                <a:schemeClr val="bg1"/>
              </a:gs>
              <a:gs pos="90000">
                <a:srgbClr val="A2BBDC"/>
              </a:gs>
              <a:gs pos="75000">
                <a:srgbClr val="3D6AA7"/>
              </a:gs>
              <a:gs pos="25000">
                <a:srgbClr val="3D6AA7"/>
              </a:gs>
              <a:gs pos="10000">
                <a:srgbClr val="83A4D1"/>
              </a:gs>
              <a:gs pos="100000">
                <a:schemeClr val="bg1"/>
              </a:gs>
            </a:gsLst>
            <a:lin ang="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rgbClr val="000000"/>
              </a:solidFill>
              <a:cs typeface="Arial" panose="020B0604020202020204" pitchFamily="34" charset="0"/>
            </a:endParaRPr>
          </a:p>
        </p:txBody>
      </p:sp>
      <p:sp>
        <p:nvSpPr>
          <p:cNvPr id="2191" name="正方形/長方形 2190"/>
          <p:cNvSpPr/>
          <p:nvPr userDrawn="1"/>
        </p:nvSpPr>
        <p:spPr>
          <a:xfrm>
            <a:off x="0" y="3573016"/>
            <a:ext cx="9906000" cy="36000"/>
          </a:xfrm>
          <a:prstGeom prst="rect">
            <a:avLst/>
          </a:prstGeom>
          <a:gradFill flip="none" rotWithShape="1">
            <a:gsLst>
              <a:gs pos="0">
                <a:schemeClr val="bg1"/>
              </a:gs>
              <a:gs pos="90000">
                <a:srgbClr val="A2BBDC"/>
              </a:gs>
              <a:gs pos="75000">
                <a:srgbClr val="3D6AA7"/>
              </a:gs>
              <a:gs pos="25000">
                <a:srgbClr val="3D6AA7"/>
              </a:gs>
              <a:gs pos="10000">
                <a:srgbClr val="83A4D1"/>
              </a:gs>
              <a:gs pos="100000">
                <a:schemeClr val="bg1"/>
              </a:gs>
            </a:gsLst>
            <a:lin ang="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rgbClr val="000000"/>
              </a:solidFill>
              <a:cs typeface="Arial" panose="020B0604020202020204" pitchFamily="34" charset="0"/>
            </a:endParaRPr>
          </a:p>
        </p:txBody>
      </p:sp>
    </p:spTree>
    <p:extLst>
      <p:ext uri="{BB962C8B-B14F-4D97-AF65-F5344CB8AC3E}">
        <p14:creationId xmlns:p14="http://schemas.microsoft.com/office/powerpoint/2010/main" val="11527581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中扉">
    <p:spTree>
      <p:nvGrpSpPr>
        <p:cNvPr id="1" name=""/>
        <p:cNvGrpSpPr/>
        <p:nvPr/>
      </p:nvGrpSpPr>
      <p:grpSpPr>
        <a:xfrm>
          <a:off x="0" y="0"/>
          <a:ext cx="0" cy="0"/>
          <a:chOff x="0" y="0"/>
          <a:chExt cx="0" cy="0"/>
        </a:xfrm>
      </p:grpSpPr>
      <p:sp>
        <p:nvSpPr>
          <p:cNvPr id="3" name="タイトル プレースホルダ 16"/>
          <p:cNvSpPr>
            <a:spLocks noGrp="1"/>
          </p:cNvSpPr>
          <p:nvPr>
            <p:ph type="title"/>
          </p:nvPr>
        </p:nvSpPr>
        <p:spPr>
          <a:xfrm>
            <a:off x="200472" y="2823295"/>
            <a:ext cx="9505502" cy="461665"/>
          </a:xfrm>
          <a:prstGeom prst="rect">
            <a:avLst/>
          </a:prstGeom>
        </p:spPr>
        <p:txBody>
          <a:bodyPr vert="horz" wrap="square" lIns="91440" tIns="45720" rIns="91440" bIns="45720" rtlCol="0" anchor="b" anchorCtr="0">
            <a:spAutoFit/>
          </a:bodyPr>
          <a:lstStyle>
            <a:lvl1pPr>
              <a:defRPr sz="2400"/>
            </a:lvl1pPr>
          </a:lstStyle>
          <a:p>
            <a:r>
              <a:rPr kumimoji="1" lang="ja-JP" altLang="en-US" dirty="0"/>
              <a:t>マスタ タイトルの書式設定</a:t>
            </a:r>
          </a:p>
        </p:txBody>
      </p:sp>
      <p:sp>
        <p:nvSpPr>
          <p:cNvPr id="4" name="Line 26"/>
          <p:cNvSpPr>
            <a:spLocks noChangeShapeType="1"/>
          </p:cNvSpPr>
          <p:nvPr userDrawn="1"/>
        </p:nvSpPr>
        <p:spPr bwMode="auto">
          <a:xfrm>
            <a:off x="200471" y="3356990"/>
            <a:ext cx="9505503" cy="0"/>
          </a:xfrm>
          <a:prstGeom prst="line">
            <a:avLst/>
          </a:prstGeom>
          <a:noFill/>
          <a:ln w="3175">
            <a:solidFill>
              <a:schemeClr val="bg2"/>
            </a:solidFill>
            <a:prstDash val="solid"/>
            <a:round/>
            <a:headEnd/>
            <a:tailEnd/>
          </a:ln>
          <a:effectLst/>
        </p:spPr>
        <p:txBody>
          <a:bodyPr/>
          <a:lstStyle/>
          <a:p>
            <a:pPr>
              <a:defRPr/>
            </a:pPr>
            <a:endParaRPr lang="ja-JP" altLang="en-US" dirty="0">
              <a:solidFill>
                <a:prstClr val="black"/>
              </a:solidFill>
            </a:endParaRPr>
          </a:p>
        </p:txBody>
      </p:sp>
      <p:sp>
        <p:nvSpPr>
          <p:cNvPr id="6" name="テキスト ボックス 5"/>
          <p:cNvSpPr txBox="1"/>
          <p:nvPr userDrawn="1"/>
        </p:nvSpPr>
        <p:spPr>
          <a:xfrm>
            <a:off x="8985448" y="6581001"/>
            <a:ext cx="720080" cy="246221"/>
          </a:xfrm>
          <a:prstGeom prst="rect">
            <a:avLst/>
          </a:prstGeom>
          <a:noFill/>
        </p:spPr>
        <p:txBody>
          <a:bodyPr wrap="square" lIns="0" rIns="0" rtlCol="0">
            <a:spAutoFit/>
          </a:bodyPr>
          <a:lstStyle/>
          <a:p>
            <a:pPr algn="r"/>
            <a:fld id="{6DD9FF53-5E75-4890-BA22-699EFFF134BB}" type="slidenum">
              <a:rPr lang="ja-JP" altLang="en-US" sz="1000">
                <a:solidFill>
                  <a:prstClr val="black"/>
                </a:solidFill>
              </a:rPr>
              <a:pPr algn="r"/>
              <a:t>‹#›</a:t>
            </a:fld>
            <a:endParaRPr lang="ja-JP" altLang="en-US" sz="1000" dirty="0">
              <a:solidFill>
                <a:prstClr val="black"/>
              </a:solidFill>
            </a:endParaRPr>
          </a:p>
        </p:txBody>
      </p:sp>
    </p:spTree>
    <p:extLst>
      <p:ext uri="{BB962C8B-B14F-4D97-AF65-F5344CB8AC3E}">
        <p14:creationId xmlns:p14="http://schemas.microsoft.com/office/powerpoint/2010/main" val="17412137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2_タイトルのみ">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89983829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050" name="think-cell Slide" r:id="rId4" imgW="360" imgH="360" progId="TCLayout.ActiveDocument.1">
                  <p:embed/>
                </p:oleObj>
              </mc:Choice>
              <mc:Fallback>
                <p:oleObj name="think-cell Slide" r:id="rId4" imgW="360" imgH="360" progId="TCLayout.ActiveDocument.1">
                  <p:embed/>
                  <p:pic>
                    <p:nvPicPr>
                      <p:cNvPr id="2" name="Object 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7" name="Design_Grid_2014" hidden="1"/>
          <p:cNvGrpSpPr/>
          <p:nvPr userDrawn="1"/>
        </p:nvGrpSpPr>
        <p:grpSpPr>
          <a:xfrm>
            <a:off x="195709" y="1124744"/>
            <a:ext cx="9509820" cy="5328592"/>
            <a:chOff x="195709" y="1196752"/>
            <a:chExt cx="9509820" cy="5328592"/>
          </a:xfrm>
        </p:grpSpPr>
        <p:grpSp>
          <p:nvGrpSpPr>
            <p:cNvPr id="8" name="グループ化 7" hidden="1"/>
            <p:cNvGrpSpPr/>
            <p:nvPr userDrawn="1"/>
          </p:nvGrpSpPr>
          <p:grpSpPr>
            <a:xfrm>
              <a:off x="344488" y="1196752"/>
              <a:ext cx="9217024" cy="5328592"/>
              <a:chOff x="344488" y="1268760"/>
              <a:chExt cx="9217024" cy="5472608"/>
            </a:xfrm>
          </p:grpSpPr>
          <p:sp>
            <p:nvSpPr>
              <p:cNvPr id="52" name="Line 99" hidden="1"/>
              <p:cNvSpPr>
                <a:spLocks noChangeShapeType="1"/>
              </p:cNvSpPr>
              <p:nvPr userDrawn="1"/>
            </p:nvSpPr>
            <p:spPr bwMode="auto">
              <a:xfrm>
                <a:off x="480793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3" name="Line 99" hidden="1"/>
              <p:cNvSpPr>
                <a:spLocks noChangeShapeType="1"/>
              </p:cNvSpPr>
              <p:nvPr userDrawn="1"/>
            </p:nvSpPr>
            <p:spPr bwMode="auto">
              <a:xfrm>
                <a:off x="322242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4" name="Line 99" hidden="1"/>
              <p:cNvSpPr>
                <a:spLocks noChangeShapeType="1"/>
              </p:cNvSpPr>
              <p:nvPr userDrawn="1"/>
            </p:nvSpPr>
            <p:spPr bwMode="auto">
              <a:xfrm>
                <a:off x="307841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5" name="Line 99" hidden="1"/>
              <p:cNvSpPr>
                <a:spLocks noChangeShapeType="1"/>
              </p:cNvSpPr>
              <p:nvPr userDrawn="1"/>
            </p:nvSpPr>
            <p:spPr bwMode="auto">
              <a:xfrm>
                <a:off x="293439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6" name="Line 99" hidden="1"/>
              <p:cNvSpPr>
                <a:spLocks noChangeShapeType="1"/>
              </p:cNvSpPr>
              <p:nvPr userDrawn="1"/>
            </p:nvSpPr>
            <p:spPr bwMode="auto">
              <a:xfrm>
                <a:off x="279037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7" name="Line 99" hidden="1"/>
              <p:cNvSpPr>
                <a:spLocks noChangeShapeType="1"/>
              </p:cNvSpPr>
              <p:nvPr userDrawn="1"/>
            </p:nvSpPr>
            <p:spPr bwMode="auto">
              <a:xfrm>
                <a:off x="264636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8" name="Line 99" hidden="1"/>
              <p:cNvSpPr>
                <a:spLocks noChangeShapeType="1"/>
              </p:cNvSpPr>
              <p:nvPr userDrawn="1"/>
            </p:nvSpPr>
            <p:spPr bwMode="auto">
              <a:xfrm>
                <a:off x="250234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9" name="Line 99" hidden="1"/>
              <p:cNvSpPr>
                <a:spLocks noChangeShapeType="1"/>
              </p:cNvSpPr>
              <p:nvPr userDrawn="1"/>
            </p:nvSpPr>
            <p:spPr bwMode="auto">
              <a:xfrm>
                <a:off x="235833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0" name="Line 99" hidden="1"/>
              <p:cNvSpPr>
                <a:spLocks noChangeShapeType="1"/>
              </p:cNvSpPr>
              <p:nvPr userDrawn="1"/>
            </p:nvSpPr>
            <p:spPr bwMode="auto">
              <a:xfrm>
                <a:off x="221431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1" name="Line 99" hidden="1"/>
              <p:cNvSpPr>
                <a:spLocks noChangeShapeType="1"/>
              </p:cNvSpPr>
              <p:nvPr userDrawn="1"/>
            </p:nvSpPr>
            <p:spPr bwMode="auto">
              <a:xfrm>
                <a:off x="207029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2" name="Line 99" hidden="1"/>
              <p:cNvSpPr>
                <a:spLocks noChangeShapeType="1"/>
              </p:cNvSpPr>
              <p:nvPr userDrawn="1"/>
            </p:nvSpPr>
            <p:spPr bwMode="auto">
              <a:xfrm>
                <a:off x="192628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3" name="Line 99" hidden="1"/>
              <p:cNvSpPr>
                <a:spLocks noChangeShapeType="1"/>
              </p:cNvSpPr>
              <p:nvPr userDrawn="1"/>
            </p:nvSpPr>
            <p:spPr bwMode="auto">
              <a:xfrm>
                <a:off x="178226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4" name="Line 99" hidden="1"/>
              <p:cNvSpPr>
                <a:spLocks noChangeShapeType="1"/>
              </p:cNvSpPr>
              <p:nvPr userDrawn="1"/>
            </p:nvSpPr>
            <p:spPr bwMode="auto">
              <a:xfrm>
                <a:off x="163825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5" name="Line 99" hidden="1"/>
              <p:cNvSpPr>
                <a:spLocks noChangeShapeType="1"/>
              </p:cNvSpPr>
              <p:nvPr userDrawn="1"/>
            </p:nvSpPr>
            <p:spPr bwMode="auto">
              <a:xfrm>
                <a:off x="149423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6" name="Line 99" hidden="1"/>
              <p:cNvSpPr>
                <a:spLocks noChangeShapeType="1"/>
              </p:cNvSpPr>
              <p:nvPr userDrawn="1"/>
            </p:nvSpPr>
            <p:spPr bwMode="auto">
              <a:xfrm>
                <a:off x="135021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7" name="Line 99" hidden="1"/>
              <p:cNvSpPr>
                <a:spLocks noChangeShapeType="1"/>
              </p:cNvSpPr>
              <p:nvPr userDrawn="1"/>
            </p:nvSpPr>
            <p:spPr bwMode="auto">
              <a:xfrm>
                <a:off x="120620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8" name="Line 99" hidden="1"/>
              <p:cNvSpPr>
                <a:spLocks noChangeShapeType="1"/>
              </p:cNvSpPr>
              <p:nvPr userDrawn="1"/>
            </p:nvSpPr>
            <p:spPr bwMode="auto">
              <a:xfrm>
                <a:off x="106218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9" name="Line 99" hidden="1"/>
              <p:cNvSpPr>
                <a:spLocks noChangeShapeType="1"/>
              </p:cNvSpPr>
              <p:nvPr userDrawn="1"/>
            </p:nvSpPr>
            <p:spPr bwMode="auto">
              <a:xfrm>
                <a:off x="91817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0" name="Line 99" hidden="1"/>
              <p:cNvSpPr>
                <a:spLocks noChangeShapeType="1"/>
              </p:cNvSpPr>
              <p:nvPr userDrawn="1"/>
            </p:nvSpPr>
            <p:spPr bwMode="auto">
              <a:xfrm>
                <a:off x="77415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1" name="Line 99" hidden="1"/>
              <p:cNvSpPr>
                <a:spLocks noChangeShapeType="1"/>
              </p:cNvSpPr>
              <p:nvPr userDrawn="1"/>
            </p:nvSpPr>
            <p:spPr bwMode="auto">
              <a:xfrm>
                <a:off x="63013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2" name="Line 99" hidden="1"/>
              <p:cNvSpPr>
                <a:spLocks noChangeShapeType="1"/>
              </p:cNvSpPr>
              <p:nvPr userDrawn="1"/>
            </p:nvSpPr>
            <p:spPr bwMode="auto">
              <a:xfrm>
                <a:off x="365447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3" name="Line 99" hidden="1"/>
              <p:cNvSpPr>
                <a:spLocks noChangeShapeType="1"/>
              </p:cNvSpPr>
              <p:nvPr userDrawn="1"/>
            </p:nvSpPr>
            <p:spPr bwMode="auto">
              <a:xfrm>
                <a:off x="351045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4" name="Line 99" hidden="1"/>
              <p:cNvSpPr>
                <a:spLocks noChangeShapeType="1"/>
              </p:cNvSpPr>
              <p:nvPr userDrawn="1"/>
            </p:nvSpPr>
            <p:spPr bwMode="auto">
              <a:xfrm>
                <a:off x="336644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5" name="Line 99" hidden="1"/>
              <p:cNvSpPr>
                <a:spLocks noChangeShapeType="1"/>
              </p:cNvSpPr>
              <p:nvPr userDrawn="1"/>
            </p:nvSpPr>
            <p:spPr bwMode="auto">
              <a:xfrm>
                <a:off x="408652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6" name="Line 99" hidden="1"/>
              <p:cNvSpPr>
                <a:spLocks noChangeShapeType="1"/>
              </p:cNvSpPr>
              <p:nvPr userDrawn="1"/>
            </p:nvSpPr>
            <p:spPr bwMode="auto">
              <a:xfrm>
                <a:off x="394250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7" name="Line 99" hidden="1"/>
              <p:cNvSpPr>
                <a:spLocks noChangeShapeType="1"/>
              </p:cNvSpPr>
              <p:nvPr userDrawn="1"/>
            </p:nvSpPr>
            <p:spPr bwMode="auto">
              <a:xfrm>
                <a:off x="379849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8" name="Line 99" hidden="1"/>
              <p:cNvSpPr>
                <a:spLocks noChangeShapeType="1"/>
              </p:cNvSpPr>
              <p:nvPr userDrawn="1"/>
            </p:nvSpPr>
            <p:spPr bwMode="auto">
              <a:xfrm>
                <a:off x="451990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9" name="Line 99" hidden="1"/>
              <p:cNvSpPr>
                <a:spLocks noChangeShapeType="1"/>
              </p:cNvSpPr>
              <p:nvPr userDrawn="1"/>
            </p:nvSpPr>
            <p:spPr bwMode="auto">
              <a:xfrm>
                <a:off x="437588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0" name="Line 99" hidden="1"/>
              <p:cNvSpPr>
                <a:spLocks noChangeShapeType="1"/>
              </p:cNvSpPr>
              <p:nvPr userDrawn="1"/>
            </p:nvSpPr>
            <p:spPr bwMode="auto">
              <a:xfrm>
                <a:off x="423053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1" name="Line 99" hidden="1"/>
              <p:cNvSpPr>
                <a:spLocks noChangeShapeType="1"/>
              </p:cNvSpPr>
              <p:nvPr userDrawn="1"/>
            </p:nvSpPr>
            <p:spPr bwMode="auto">
              <a:xfrm>
                <a:off x="466392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2" name="Line 99" hidden="1"/>
              <p:cNvSpPr>
                <a:spLocks noChangeShapeType="1"/>
              </p:cNvSpPr>
              <p:nvPr userDrawn="1"/>
            </p:nvSpPr>
            <p:spPr bwMode="auto">
              <a:xfrm>
                <a:off x="927109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3" name="Line 99" hidden="1"/>
              <p:cNvSpPr>
                <a:spLocks noChangeShapeType="1"/>
              </p:cNvSpPr>
              <p:nvPr userDrawn="1"/>
            </p:nvSpPr>
            <p:spPr bwMode="auto">
              <a:xfrm>
                <a:off x="768692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4" name="Line 99" hidden="1"/>
              <p:cNvSpPr>
                <a:spLocks noChangeShapeType="1"/>
              </p:cNvSpPr>
              <p:nvPr userDrawn="1"/>
            </p:nvSpPr>
            <p:spPr bwMode="auto">
              <a:xfrm>
                <a:off x="754290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5" name="Line 99" hidden="1"/>
              <p:cNvSpPr>
                <a:spLocks noChangeShapeType="1"/>
              </p:cNvSpPr>
              <p:nvPr userDrawn="1"/>
            </p:nvSpPr>
            <p:spPr bwMode="auto">
              <a:xfrm>
                <a:off x="739889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6" name="Line 99" hidden="1"/>
              <p:cNvSpPr>
                <a:spLocks noChangeShapeType="1"/>
              </p:cNvSpPr>
              <p:nvPr userDrawn="1"/>
            </p:nvSpPr>
            <p:spPr bwMode="auto">
              <a:xfrm>
                <a:off x="725487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7" name="Line 99" hidden="1"/>
              <p:cNvSpPr>
                <a:spLocks noChangeShapeType="1"/>
              </p:cNvSpPr>
              <p:nvPr userDrawn="1"/>
            </p:nvSpPr>
            <p:spPr bwMode="auto">
              <a:xfrm>
                <a:off x="711085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8" name="Line 99" hidden="1"/>
              <p:cNvSpPr>
                <a:spLocks noChangeShapeType="1"/>
              </p:cNvSpPr>
              <p:nvPr userDrawn="1"/>
            </p:nvSpPr>
            <p:spPr bwMode="auto">
              <a:xfrm>
                <a:off x="696684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9" name="Line 99" hidden="1"/>
              <p:cNvSpPr>
                <a:spLocks noChangeShapeType="1"/>
              </p:cNvSpPr>
              <p:nvPr userDrawn="1"/>
            </p:nvSpPr>
            <p:spPr bwMode="auto">
              <a:xfrm>
                <a:off x="682282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0" name="Line 99" hidden="1"/>
              <p:cNvSpPr>
                <a:spLocks noChangeShapeType="1"/>
              </p:cNvSpPr>
              <p:nvPr userDrawn="1"/>
            </p:nvSpPr>
            <p:spPr bwMode="auto">
              <a:xfrm>
                <a:off x="667881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1" name="Line 99" hidden="1"/>
              <p:cNvSpPr>
                <a:spLocks noChangeShapeType="1"/>
              </p:cNvSpPr>
              <p:nvPr userDrawn="1"/>
            </p:nvSpPr>
            <p:spPr bwMode="auto">
              <a:xfrm>
                <a:off x="653479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2" name="Line 99" hidden="1"/>
              <p:cNvSpPr>
                <a:spLocks noChangeShapeType="1"/>
              </p:cNvSpPr>
              <p:nvPr userDrawn="1"/>
            </p:nvSpPr>
            <p:spPr bwMode="auto">
              <a:xfrm>
                <a:off x="639077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3" name="Line 99" hidden="1"/>
              <p:cNvSpPr>
                <a:spLocks noChangeShapeType="1"/>
              </p:cNvSpPr>
              <p:nvPr userDrawn="1"/>
            </p:nvSpPr>
            <p:spPr bwMode="auto">
              <a:xfrm>
                <a:off x="624676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4" name="Line 99" hidden="1"/>
              <p:cNvSpPr>
                <a:spLocks noChangeShapeType="1"/>
              </p:cNvSpPr>
              <p:nvPr userDrawn="1"/>
            </p:nvSpPr>
            <p:spPr bwMode="auto">
              <a:xfrm>
                <a:off x="610274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5" name="Line 99" hidden="1"/>
              <p:cNvSpPr>
                <a:spLocks noChangeShapeType="1"/>
              </p:cNvSpPr>
              <p:nvPr userDrawn="1"/>
            </p:nvSpPr>
            <p:spPr bwMode="auto">
              <a:xfrm>
                <a:off x="595873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6" name="Line 99" hidden="1"/>
              <p:cNvSpPr>
                <a:spLocks noChangeShapeType="1"/>
              </p:cNvSpPr>
              <p:nvPr userDrawn="1"/>
            </p:nvSpPr>
            <p:spPr bwMode="auto">
              <a:xfrm>
                <a:off x="581471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7" name="Line 99" hidden="1"/>
              <p:cNvSpPr>
                <a:spLocks noChangeShapeType="1"/>
              </p:cNvSpPr>
              <p:nvPr userDrawn="1"/>
            </p:nvSpPr>
            <p:spPr bwMode="auto">
              <a:xfrm>
                <a:off x="567069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8" name="Line 99" hidden="1"/>
              <p:cNvSpPr>
                <a:spLocks noChangeShapeType="1"/>
              </p:cNvSpPr>
              <p:nvPr userDrawn="1"/>
            </p:nvSpPr>
            <p:spPr bwMode="auto">
              <a:xfrm>
                <a:off x="552668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9" name="Line 99" hidden="1"/>
              <p:cNvSpPr>
                <a:spLocks noChangeShapeType="1"/>
              </p:cNvSpPr>
              <p:nvPr userDrawn="1"/>
            </p:nvSpPr>
            <p:spPr bwMode="auto">
              <a:xfrm>
                <a:off x="538266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0" name="Line 99" hidden="1"/>
              <p:cNvSpPr>
                <a:spLocks noChangeShapeType="1"/>
              </p:cNvSpPr>
              <p:nvPr userDrawn="1"/>
            </p:nvSpPr>
            <p:spPr bwMode="auto">
              <a:xfrm>
                <a:off x="523865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1" name="Line 99" hidden="1"/>
              <p:cNvSpPr>
                <a:spLocks noChangeShapeType="1"/>
              </p:cNvSpPr>
              <p:nvPr userDrawn="1"/>
            </p:nvSpPr>
            <p:spPr bwMode="auto">
              <a:xfrm>
                <a:off x="509463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2" name="Line 99" hidden="1"/>
              <p:cNvSpPr>
                <a:spLocks noChangeShapeType="1"/>
              </p:cNvSpPr>
              <p:nvPr userDrawn="1"/>
            </p:nvSpPr>
            <p:spPr bwMode="auto">
              <a:xfrm>
                <a:off x="811897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3" name="Line 99" hidden="1"/>
              <p:cNvSpPr>
                <a:spLocks noChangeShapeType="1"/>
              </p:cNvSpPr>
              <p:nvPr userDrawn="1"/>
            </p:nvSpPr>
            <p:spPr bwMode="auto">
              <a:xfrm>
                <a:off x="797495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4" name="Line 99" hidden="1"/>
              <p:cNvSpPr>
                <a:spLocks noChangeShapeType="1"/>
              </p:cNvSpPr>
              <p:nvPr userDrawn="1"/>
            </p:nvSpPr>
            <p:spPr bwMode="auto">
              <a:xfrm>
                <a:off x="783093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5" name="Line 99" hidden="1"/>
              <p:cNvSpPr>
                <a:spLocks noChangeShapeType="1"/>
              </p:cNvSpPr>
              <p:nvPr userDrawn="1"/>
            </p:nvSpPr>
            <p:spPr bwMode="auto">
              <a:xfrm>
                <a:off x="855101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6" name="Line 99" hidden="1"/>
              <p:cNvSpPr>
                <a:spLocks noChangeShapeType="1"/>
              </p:cNvSpPr>
              <p:nvPr userDrawn="1"/>
            </p:nvSpPr>
            <p:spPr bwMode="auto">
              <a:xfrm>
                <a:off x="840700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7" name="Line 99" hidden="1"/>
              <p:cNvSpPr>
                <a:spLocks noChangeShapeType="1"/>
              </p:cNvSpPr>
              <p:nvPr userDrawn="1"/>
            </p:nvSpPr>
            <p:spPr bwMode="auto">
              <a:xfrm>
                <a:off x="826298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8" name="Line 99" hidden="1"/>
              <p:cNvSpPr>
                <a:spLocks noChangeShapeType="1"/>
              </p:cNvSpPr>
              <p:nvPr userDrawn="1"/>
            </p:nvSpPr>
            <p:spPr bwMode="auto">
              <a:xfrm>
                <a:off x="898306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9" name="Line 99" hidden="1"/>
              <p:cNvSpPr>
                <a:spLocks noChangeShapeType="1"/>
              </p:cNvSpPr>
              <p:nvPr userDrawn="1"/>
            </p:nvSpPr>
            <p:spPr bwMode="auto">
              <a:xfrm>
                <a:off x="883905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0" name="Line 99" hidden="1"/>
              <p:cNvSpPr>
                <a:spLocks noChangeShapeType="1"/>
              </p:cNvSpPr>
              <p:nvPr userDrawn="1"/>
            </p:nvSpPr>
            <p:spPr bwMode="auto">
              <a:xfrm>
                <a:off x="869503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1" name="Line 99" hidden="1"/>
              <p:cNvSpPr>
                <a:spLocks noChangeShapeType="1"/>
              </p:cNvSpPr>
              <p:nvPr userDrawn="1"/>
            </p:nvSpPr>
            <p:spPr bwMode="auto">
              <a:xfrm>
                <a:off x="912708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2" name="Line 99" hidden="1"/>
              <p:cNvSpPr>
                <a:spLocks noChangeShapeType="1"/>
              </p:cNvSpPr>
              <p:nvPr userDrawn="1"/>
            </p:nvSpPr>
            <p:spPr bwMode="auto">
              <a:xfrm>
                <a:off x="4950619" y="1268760"/>
                <a:ext cx="0" cy="5472608"/>
              </a:xfrm>
              <a:prstGeom prst="line">
                <a:avLst/>
              </a:prstGeom>
              <a:noFill/>
              <a:ln w="9525">
                <a:solidFill>
                  <a:srgbClr val="C0C0C0"/>
                </a:solidFill>
                <a:round/>
                <a:headEnd/>
                <a:tailEnd/>
              </a:ln>
              <a:effectLst/>
            </p:spPr>
            <p:txBody>
              <a:bodyPr/>
              <a:lstStyle/>
              <a:p>
                <a:endParaRPr lang="ja-JP" altLang="en-US" dirty="0"/>
              </a:p>
            </p:txBody>
          </p:sp>
          <p:sp>
            <p:nvSpPr>
              <p:cNvPr id="113" name="Line 99" hidden="1"/>
              <p:cNvSpPr>
                <a:spLocks noChangeShapeType="1"/>
              </p:cNvSpPr>
              <p:nvPr userDrawn="1"/>
            </p:nvSpPr>
            <p:spPr bwMode="auto">
              <a:xfrm>
                <a:off x="9417496"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4" name="Line 99" hidden="1"/>
              <p:cNvSpPr>
                <a:spLocks noChangeShapeType="1"/>
              </p:cNvSpPr>
              <p:nvPr userDrawn="1"/>
            </p:nvSpPr>
            <p:spPr bwMode="auto">
              <a:xfrm>
                <a:off x="9561512"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5" name="Line 99" hidden="1"/>
              <p:cNvSpPr>
                <a:spLocks noChangeShapeType="1"/>
              </p:cNvSpPr>
              <p:nvPr userDrawn="1"/>
            </p:nvSpPr>
            <p:spPr bwMode="auto">
              <a:xfrm>
                <a:off x="488504"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6" name="Line 99" hidden="1"/>
              <p:cNvSpPr>
                <a:spLocks noChangeShapeType="1"/>
              </p:cNvSpPr>
              <p:nvPr userDrawn="1"/>
            </p:nvSpPr>
            <p:spPr bwMode="auto">
              <a:xfrm>
                <a:off x="344488" y="1268760"/>
                <a:ext cx="0" cy="5472608"/>
              </a:xfrm>
              <a:prstGeom prst="line">
                <a:avLst/>
              </a:prstGeom>
              <a:noFill/>
              <a:ln w="9525">
                <a:solidFill>
                  <a:srgbClr val="EAEAEA"/>
                </a:solidFill>
                <a:round/>
                <a:headEnd/>
                <a:tailEnd/>
              </a:ln>
              <a:effectLst/>
            </p:spPr>
            <p:txBody>
              <a:bodyPr/>
              <a:lstStyle/>
              <a:p>
                <a:endParaRPr lang="ja-JP" altLang="en-US" dirty="0"/>
              </a:p>
            </p:txBody>
          </p:sp>
        </p:grpSp>
        <p:grpSp>
          <p:nvGrpSpPr>
            <p:cNvPr id="10" name="グループ化 9" hidden="1"/>
            <p:cNvGrpSpPr/>
            <p:nvPr userDrawn="1"/>
          </p:nvGrpSpPr>
          <p:grpSpPr>
            <a:xfrm>
              <a:off x="195709" y="1340768"/>
              <a:ext cx="9509820" cy="5040560"/>
              <a:chOff x="486121" y="1412776"/>
              <a:chExt cx="8928995" cy="5040560"/>
            </a:xfrm>
          </p:grpSpPr>
          <p:sp>
            <p:nvSpPr>
              <p:cNvPr id="14" name="Line 99" hidden="1"/>
              <p:cNvSpPr>
                <a:spLocks noChangeShapeType="1"/>
              </p:cNvSpPr>
              <p:nvPr userDrawn="1"/>
            </p:nvSpPr>
            <p:spPr bwMode="auto">
              <a:xfrm rot="5400000" flipH="1">
                <a:off x="4950619" y="-315415"/>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15" name="Line 99" hidden="1"/>
              <p:cNvSpPr>
                <a:spLocks noChangeShapeType="1"/>
              </p:cNvSpPr>
              <p:nvPr userDrawn="1"/>
            </p:nvSpPr>
            <p:spPr bwMode="auto">
              <a:xfrm rot="5400000" flipH="1">
                <a:off x="4950619" y="-171400"/>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16" name="Line 99" hidden="1"/>
              <p:cNvSpPr>
                <a:spLocks noChangeShapeType="1"/>
              </p:cNvSpPr>
              <p:nvPr userDrawn="1"/>
            </p:nvSpPr>
            <p:spPr bwMode="auto">
              <a:xfrm rot="5400000" flipH="1">
                <a:off x="4950619" y="-27384"/>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17" name="Line 99" hidden="1"/>
              <p:cNvSpPr>
                <a:spLocks noChangeShapeType="1"/>
              </p:cNvSpPr>
              <p:nvPr userDrawn="1"/>
            </p:nvSpPr>
            <p:spPr bwMode="auto">
              <a:xfrm rot="5400000" flipH="1">
                <a:off x="4950619" y="116632"/>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18" name="Line 99" hidden="1"/>
              <p:cNvSpPr>
                <a:spLocks noChangeShapeType="1"/>
              </p:cNvSpPr>
              <p:nvPr userDrawn="1"/>
            </p:nvSpPr>
            <p:spPr bwMode="auto">
              <a:xfrm rot="5400000" flipH="1">
                <a:off x="4950619" y="260648"/>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19" name="Line 99" hidden="1"/>
              <p:cNvSpPr>
                <a:spLocks noChangeShapeType="1"/>
              </p:cNvSpPr>
              <p:nvPr userDrawn="1"/>
            </p:nvSpPr>
            <p:spPr bwMode="auto">
              <a:xfrm rot="5400000" flipH="1">
                <a:off x="4950619" y="404664"/>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0" name="Line 99" hidden="1"/>
              <p:cNvSpPr>
                <a:spLocks noChangeShapeType="1"/>
              </p:cNvSpPr>
              <p:nvPr userDrawn="1"/>
            </p:nvSpPr>
            <p:spPr bwMode="auto">
              <a:xfrm rot="5400000" flipH="1">
                <a:off x="4950619" y="548680"/>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2" name="Line 99" hidden="1"/>
              <p:cNvSpPr>
                <a:spLocks noChangeShapeType="1"/>
              </p:cNvSpPr>
              <p:nvPr userDrawn="1"/>
            </p:nvSpPr>
            <p:spPr bwMode="auto">
              <a:xfrm rot="5400000" flipH="1">
                <a:off x="4950619" y="692696"/>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3" name="Line 99" hidden="1"/>
              <p:cNvSpPr>
                <a:spLocks noChangeShapeType="1"/>
              </p:cNvSpPr>
              <p:nvPr userDrawn="1"/>
            </p:nvSpPr>
            <p:spPr bwMode="auto">
              <a:xfrm rot="5400000" flipH="1">
                <a:off x="4950619" y="836712"/>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4" name="Line 99" hidden="1"/>
              <p:cNvSpPr>
                <a:spLocks noChangeShapeType="1"/>
              </p:cNvSpPr>
              <p:nvPr userDrawn="1"/>
            </p:nvSpPr>
            <p:spPr bwMode="auto">
              <a:xfrm rot="5400000" flipH="1">
                <a:off x="4950619" y="980729"/>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5" name="Line 99" hidden="1"/>
              <p:cNvSpPr>
                <a:spLocks noChangeShapeType="1"/>
              </p:cNvSpPr>
              <p:nvPr userDrawn="1"/>
            </p:nvSpPr>
            <p:spPr bwMode="auto">
              <a:xfrm rot="5400000" flipH="1">
                <a:off x="4950619" y="1124744"/>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6" name="Line 99" hidden="1"/>
              <p:cNvSpPr>
                <a:spLocks noChangeShapeType="1"/>
              </p:cNvSpPr>
              <p:nvPr userDrawn="1"/>
            </p:nvSpPr>
            <p:spPr bwMode="auto">
              <a:xfrm rot="5400000" flipH="1">
                <a:off x="4950619" y="1268760"/>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7" name="Line 99" hidden="1"/>
              <p:cNvSpPr>
                <a:spLocks noChangeShapeType="1"/>
              </p:cNvSpPr>
              <p:nvPr userDrawn="1"/>
            </p:nvSpPr>
            <p:spPr bwMode="auto">
              <a:xfrm rot="5400000" flipH="1">
                <a:off x="4950619" y="1412776"/>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8" name="Line 99" hidden="1"/>
              <p:cNvSpPr>
                <a:spLocks noChangeShapeType="1"/>
              </p:cNvSpPr>
              <p:nvPr userDrawn="1"/>
            </p:nvSpPr>
            <p:spPr bwMode="auto">
              <a:xfrm rot="5400000" flipH="1">
                <a:off x="4950619" y="1556792"/>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9" name="Line 99" hidden="1"/>
              <p:cNvSpPr>
                <a:spLocks noChangeShapeType="1"/>
              </p:cNvSpPr>
              <p:nvPr userDrawn="1"/>
            </p:nvSpPr>
            <p:spPr bwMode="auto">
              <a:xfrm rot="5400000" flipH="1">
                <a:off x="4950619" y="1700808"/>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0" name="Line 99" hidden="1"/>
              <p:cNvSpPr>
                <a:spLocks noChangeShapeType="1"/>
              </p:cNvSpPr>
              <p:nvPr userDrawn="1"/>
            </p:nvSpPr>
            <p:spPr bwMode="auto">
              <a:xfrm rot="5400000" flipH="1">
                <a:off x="4950619" y="1844824"/>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1" name="Line 99" hidden="1"/>
              <p:cNvSpPr>
                <a:spLocks noChangeShapeType="1"/>
              </p:cNvSpPr>
              <p:nvPr userDrawn="1"/>
            </p:nvSpPr>
            <p:spPr bwMode="auto">
              <a:xfrm rot="5400000" flipH="1">
                <a:off x="4950619" y="1988840"/>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2" name="Line 99" hidden="1"/>
              <p:cNvSpPr>
                <a:spLocks noChangeShapeType="1"/>
              </p:cNvSpPr>
              <p:nvPr userDrawn="1"/>
            </p:nvSpPr>
            <p:spPr bwMode="auto">
              <a:xfrm rot="5400000" flipH="1">
                <a:off x="4950619" y="-603448"/>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3" name="Line 99" hidden="1"/>
              <p:cNvSpPr>
                <a:spLocks noChangeShapeType="1"/>
              </p:cNvSpPr>
              <p:nvPr userDrawn="1"/>
            </p:nvSpPr>
            <p:spPr bwMode="auto">
              <a:xfrm rot="5400000" flipH="1">
                <a:off x="4950619" y="-747464"/>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4" name="Line 99" hidden="1"/>
              <p:cNvSpPr>
                <a:spLocks noChangeShapeType="1"/>
              </p:cNvSpPr>
              <p:nvPr userDrawn="1"/>
            </p:nvSpPr>
            <p:spPr bwMode="auto">
              <a:xfrm rot="5400000" flipH="1">
                <a:off x="4950619" y="-891479"/>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5" name="Line 99" hidden="1"/>
              <p:cNvSpPr>
                <a:spLocks noChangeShapeType="1"/>
              </p:cNvSpPr>
              <p:nvPr userDrawn="1"/>
            </p:nvSpPr>
            <p:spPr bwMode="auto">
              <a:xfrm rot="5400000" flipH="1">
                <a:off x="4950619" y="-1035495"/>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6" name="Line 99" hidden="1"/>
              <p:cNvSpPr>
                <a:spLocks noChangeShapeType="1"/>
              </p:cNvSpPr>
              <p:nvPr userDrawn="1"/>
            </p:nvSpPr>
            <p:spPr bwMode="auto">
              <a:xfrm rot="5400000" flipH="1">
                <a:off x="4950619" y="-1179511"/>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7" name="Line 99" hidden="1"/>
              <p:cNvSpPr>
                <a:spLocks noChangeShapeType="1"/>
              </p:cNvSpPr>
              <p:nvPr userDrawn="1"/>
            </p:nvSpPr>
            <p:spPr bwMode="auto">
              <a:xfrm rot="5400000" flipH="1">
                <a:off x="4950619" y="-1323527"/>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8" name="Line 99" hidden="1"/>
              <p:cNvSpPr>
                <a:spLocks noChangeShapeType="1"/>
              </p:cNvSpPr>
              <p:nvPr userDrawn="1"/>
            </p:nvSpPr>
            <p:spPr bwMode="auto">
              <a:xfrm rot="5400000" flipH="1">
                <a:off x="4950619" y="-1467543"/>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9" name="Line 99" hidden="1"/>
              <p:cNvSpPr>
                <a:spLocks noChangeShapeType="1"/>
              </p:cNvSpPr>
              <p:nvPr userDrawn="1"/>
            </p:nvSpPr>
            <p:spPr bwMode="auto">
              <a:xfrm rot="5400000" flipH="1">
                <a:off x="4950619" y="-1611559"/>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0" name="Line 99" hidden="1"/>
              <p:cNvSpPr>
                <a:spLocks noChangeShapeType="1"/>
              </p:cNvSpPr>
              <p:nvPr userDrawn="1"/>
            </p:nvSpPr>
            <p:spPr bwMode="auto">
              <a:xfrm rot="5400000" flipH="1">
                <a:off x="4950619" y="-1755575"/>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1" name="Line 99" hidden="1"/>
              <p:cNvSpPr>
                <a:spLocks noChangeShapeType="1"/>
              </p:cNvSpPr>
              <p:nvPr userDrawn="1"/>
            </p:nvSpPr>
            <p:spPr bwMode="auto">
              <a:xfrm rot="5400000" flipH="1">
                <a:off x="4950619" y="-1899591"/>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2" name="Line 99" hidden="1"/>
              <p:cNvSpPr>
                <a:spLocks noChangeShapeType="1"/>
              </p:cNvSpPr>
              <p:nvPr userDrawn="1"/>
            </p:nvSpPr>
            <p:spPr bwMode="auto">
              <a:xfrm rot="5400000" flipH="1">
                <a:off x="4950620" y="-2043608"/>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3" name="Line 99" hidden="1"/>
              <p:cNvSpPr>
                <a:spLocks noChangeShapeType="1"/>
              </p:cNvSpPr>
              <p:nvPr userDrawn="1"/>
            </p:nvSpPr>
            <p:spPr bwMode="auto">
              <a:xfrm rot="5400000" flipH="1">
                <a:off x="4950620" y="-2187624"/>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4" name="Line 99" hidden="1"/>
              <p:cNvSpPr>
                <a:spLocks noChangeShapeType="1"/>
              </p:cNvSpPr>
              <p:nvPr userDrawn="1"/>
            </p:nvSpPr>
            <p:spPr bwMode="auto">
              <a:xfrm rot="5400000" flipH="1">
                <a:off x="4950620" y="-2331641"/>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5" name="Line 99" hidden="1"/>
              <p:cNvSpPr>
                <a:spLocks noChangeShapeType="1"/>
              </p:cNvSpPr>
              <p:nvPr userDrawn="1"/>
            </p:nvSpPr>
            <p:spPr bwMode="auto">
              <a:xfrm rot="5400000" flipH="1">
                <a:off x="4950620" y="-2475657"/>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6" name="Line 99" hidden="1"/>
              <p:cNvSpPr>
                <a:spLocks noChangeShapeType="1"/>
              </p:cNvSpPr>
              <p:nvPr userDrawn="1"/>
            </p:nvSpPr>
            <p:spPr bwMode="auto">
              <a:xfrm rot="5400000" flipH="1">
                <a:off x="4950620" y="-2619673"/>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7" name="Line 99" hidden="1"/>
              <p:cNvSpPr>
                <a:spLocks noChangeShapeType="1"/>
              </p:cNvSpPr>
              <p:nvPr userDrawn="1"/>
            </p:nvSpPr>
            <p:spPr bwMode="auto">
              <a:xfrm rot="5400000" flipH="1">
                <a:off x="4950620" y="-2763689"/>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8" name="Line 99" hidden="1"/>
              <p:cNvSpPr>
                <a:spLocks noChangeShapeType="1"/>
              </p:cNvSpPr>
              <p:nvPr userDrawn="1"/>
            </p:nvSpPr>
            <p:spPr bwMode="auto">
              <a:xfrm rot="5400000" flipH="1">
                <a:off x="4950619" y="-459431"/>
                <a:ext cx="0" cy="8928991"/>
              </a:xfrm>
              <a:prstGeom prst="line">
                <a:avLst/>
              </a:prstGeom>
              <a:noFill/>
              <a:ln w="9525">
                <a:solidFill>
                  <a:srgbClr val="EAEAEA"/>
                </a:solidFill>
                <a:round/>
                <a:headEnd/>
                <a:tailEnd/>
              </a:ln>
              <a:effectLst/>
            </p:spPr>
            <p:txBody>
              <a:bodyPr/>
              <a:lstStyle/>
              <a:p>
                <a:pPr lvl="0" defTabSz="987461"/>
                <a:endParaRPr lang="ja-JP" altLang="en-US" sz="1900" dirty="0"/>
              </a:p>
            </p:txBody>
          </p:sp>
          <p:sp>
            <p:nvSpPr>
              <p:cNvPr id="49" name="Line 99" hidden="1"/>
              <p:cNvSpPr>
                <a:spLocks noChangeShapeType="1"/>
              </p:cNvSpPr>
              <p:nvPr userDrawn="1"/>
            </p:nvSpPr>
            <p:spPr bwMode="auto">
              <a:xfrm rot="5400000" flipH="1">
                <a:off x="4950619" y="-387424"/>
                <a:ext cx="0" cy="8928991"/>
              </a:xfrm>
              <a:prstGeom prst="line">
                <a:avLst/>
              </a:prstGeom>
              <a:noFill/>
              <a:ln w="9525">
                <a:solidFill>
                  <a:srgbClr val="C0C0C0"/>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50" name="Line 99" hidden="1"/>
              <p:cNvSpPr>
                <a:spLocks noChangeShapeType="1"/>
              </p:cNvSpPr>
              <p:nvPr userDrawn="1"/>
            </p:nvSpPr>
            <p:spPr bwMode="auto">
              <a:xfrm rot="5400000" flipH="1">
                <a:off x="4950620" y="-3051721"/>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51" name="Line 99" hidden="1"/>
              <p:cNvSpPr>
                <a:spLocks noChangeShapeType="1"/>
              </p:cNvSpPr>
              <p:nvPr userDrawn="1"/>
            </p:nvSpPr>
            <p:spPr bwMode="auto">
              <a:xfrm rot="5400000" flipH="1">
                <a:off x="4950618" y="-2914562"/>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grpSp>
        <p:sp>
          <p:nvSpPr>
            <p:cNvPr id="13" name="正方形/長方形 12" hidden="1"/>
            <p:cNvSpPr/>
            <p:nvPr userDrawn="1"/>
          </p:nvSpPr>
          <p:spPr>
            <a:xfrm>
              <a:off x="200472" y="1196752"/>
              <a:ext cx="9505056" cy="5328592"/>
            </a:xfrm>
            <a:prstGeom prst="rect">
              <a:avLst/>
            </a:prstGeom>
            <a:noFill/>
            <a:ln w="9525">
              <a:solidFill>
                <a:srgbClr val="C0C0C0"/>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grpSp>
      <p:sp>
        <p:nvSpPr>
          <p:cNvPr id="4" name="Line 26"/>
          <p:cNvSpPr>
            <a:spLocks noChangeShapeType="1"/>
          </p:cNvSpPr>
          <p:nvPr userDrawn="1"/>
        </p:nvSpPr>
        <p:spPr bwMode="auto">
          <a:xfrm>
            <a:off x="200471" y="980728"/>
            <a:ext cx="9505503" cy="0"/>
          </a:xfrm>
          <a:prstGeom prst="line">
            <a:avLst/>
          </a:prstGeom>
          <a:noFill/>
          <a:ln w="3175">
            <a:solidFill>
              <a:schemeClr val="bg2"/>
            </a:solidFill>
            <a:prstDash val="solid"/>
            <a:round/>
            <a:headEnd/>
            <a:tailEnd/>
          </a:ln>
          <a:effectLst/>
        </p:spPr>
        <p:txBody>
          <a:bodyPr/>
          <a:lstStyle/>
          <a:p>
            <a:pPr>
              <a:defRPr/>
            </a:pPr>
            <a:endParaRPr lang="ja-JP" altLang="en-US" dirty="0">
              <a:solidFill>
                <a:prstClr val="black"/>
              </a:solidFill>
            </a:endParaRPr>
          </a:p>
        </p:txBody>
      </p:sp>
      <p:sp>
        <p:nvSpPr>
          <p:cNvPr id="9" name="テキスト ボックス 8"/>
          <p:cNvSpPr txBox="1"/>
          <p:nvPr userDrawn="1"/>
        </p:nvSpPr>
        <p:spPr>
          <a:xfrm>
            <a:off x="8985448" y="6581001"/>
            <a:ext cx="720080" cy="246221"/>
          </a:xfrm>
          <a:prstGeom prst="rect">
            <a:avLst/>
          </a:prstGeom>
          <a:noFill/>
        </p:spPr>
        <p:txBody>
          <a:bodyPr wrap="square" lIns="0" rIns="0" rtlCol="0">
            <a:spAutoFit/>
          </a:bodyPr>
          <a:lstStyle/>
          <a:p>
            <a:pPr algn="r"/>
            <a:fld id="{6DD9FF53-5E75-4890-BA22-699EFFF134BB}" type="slidenum">
              <a:rPr lang="ja-JP" altLang="en-US" sz="1000">
                <a:solidFill>
                  <a:prstClr val="black"/>
                </a:solidFill>
              </a:rPr>
              <a:pPr algn="r"/>
              <a:t>‹#›</a:t>
            </a:fld>
            <a:endParaRPr lang="ja-JP" altLang="en-US" sz="1000" dirty="0">
              <a:solidFill>
                <a:prstClr val="black"/>
              </a:solidFill>
            </a:endParaRPr>
          </a:p>
        </p:txBody>
      </p:sp>
      <p:sp>
        <p:nvSpPr>
          <p:cNvPr id="11" name="タイトル 7"/>
          <p:cNvSpPr>
            <a:spLocks noGrp="1"/>
          </p:cNvSpPr>
          <p:nvPr>
            <p:ph type="title"/>
          </p:nvPr>
        </p:nvSpPr>
        <p:spPr>
          <a:xfrm>
            <a:off x="200471" y="188550"/>
            <a:ext cx="9505055" cy="360050"/>
          </a:xfrm>
        </p:spPr>
        <p:txBody>
          <a:bodyPr>
            <a:normAutofit/>
          </a:bodyPr>
          <a:lstStyle>
            <a:lvl1pPr fontAlgn="base">
              <a:defRPr sz="1400">
                <a:latin typeface="Arial Black" panose="020B0A04020102020204" pitchFamily="34" charset="0"/>
              </a:defRPr>
            </a:lvl1pPr>
          </a:lstStyle>
          <a:p>
            <a:r>
              <a:rPr kumimoji="1" lang="ja-JP" altLang="en-US" dirty="0"/>
              <a:t>マスタ タイトルの書式設定</a:t>
            </a:r>
          </a:p>
        </p:txBody>
      </p:sp>
      <p:sp>
        <p:nvSpPr>
          <p:cNvPr id="12" name="テキスト プレースホルダー 12"/>
          <p:cNvSpPr>
            <a:spLocks noGrp="1"/>
          </p:cNvSpPr>
          <p:nvPr>
            <p:ph type="body" sz="quarter" idx="15"/>
          </p:nvPr>
        </p:nvSpPr>
        <p:spPr>
          <a:xfrm>
            <a:off x="200025" y="549275"/>
            <a:ext cx="9505950" cy="359445"/>
          </a:xfrm>
        </p:spPr>
        <p:txBody>
          <a:bodyPr anchor="b" anchorCtr="0"/>
          <a:lstStyle>
            <a:lvl1pPr marL="0" indent="0">
              <a:spcBef>
                <a:spcPts val="0"/>
              </a:spcBef>
              <a:buNone/>
              <a:defRPr sz="2000" baseline="0">
                <a:latin typeface="Arial Black" panose="020B0A04020102020204" pitchFamily="34" charset="0"/>
                <a:ea typeface="HGP創英角ｺﾞｼｯｸUB" panose="020B0900000000000000" pitchFamily="50" charset="-128"/>
              </a:defRPr>
            </a:lvl1pPr>
            <a:lvl2pPr marL="377825" indent="0">
              <a:spcBef>
                <a:spcPts val="0"/>
              </a:spcBef>
              <a:buNone/>
              <a:defRPr sz="2000">
                <a:latin typeface="HGP創英角ｺﾞｼｯｸUB" panose="020B0900000000000000" pitchFamily="50" charset="-128"/>
                <a:ea typeface="HGP創英角ｺﾞｼｯｸUB" panose="020B0900000000000000" pitchFamily="50" charset="-128"/>
              </a:defRPr>
            </a:lvl2pPr>
            <a:lvl3pPr marL="755650" indent="0">
              <a:spcBef>
                <a:spcPts val="0"/>
              </a:spcBef>
              <a:buNone/>
              <a:defRPr sz="2000">
                <a:latin typeface="HGP創英角ｺﾞｼｯｸUB" panose="020B0900000000000000" pitchFamily="50" charset="-128"/>
                <a:ea typeface="HGP創英角ｺﾞｼｯｸUB" panose="020B0900000000000000" pitchFamily="50" charset="-128"/>
              </a:defRPr>
            </a:lvl3pPr>
            <a:lvl4pPr marL="1143000" indent="0">
              <a:spcBef>
                <a:spcPts val="0"/>
              </a:spcBef>
              <a:buNone/>
              <a:defRPr sz="2000">
                <a:latin typeface="HGP創英角ｺﾞｼｯｸUB" panose="020B0900000000000000" pitchFamily="50" charset="-128"/>
                <a:ea typeface="HGP創英角ｺﾞｼｯｸUB" panose="020B0900000000000000" pitchFamily="50" charset="-128"/>
              </a:defRPr>
            </a:lvl4pPr>
            <a:lvl5pPr marL="1525587" indent="0">
              <a:spcBef>
                <a:spcPts val="0"/>
              </a:spcBef>
              <a:buNone/>
              <a:defRPr sz="2000">
                <a:latin typeface="HGP創英角ｺﾞｼｯｸUB" panose="020B0900000000000000" pitchFamily="50" charset="-128"/>
                <a:ea typeface="HGP創英角ｺﾞｼｯｸUB" panose="020B0900000000000000" pitchFamily="50" charset="-128"/>
              </a:defRPr>
            </a:lvl5pPr>
          </a:lstStyle>
          <a:p>
            <a:pPr lvl="0"/>
            <a:r>
              <a:rPr kumimoji="1" lang="ja-JP" altLang="en-US" dirty="0"/>
              <a:t>マスター テキストの書式設定</a:t>
            </a:r>
          </a:p>
        </p:txBody>
      </p:sp>
    </p:spTree>
    <p:extLst>
      <p:ext uri="{BB962C8B-B14F-4D97-AF65-F5344CB8AC3E}">
        <p14:creationId xmlns:p14="http://schemas.microsoft.com/office/powerpoint/2010/main" val="36349699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blank" preserve="1">
  <p:cSld name="NRIロゴ">
    <p:spTree>
      <p:nvGrpSpPr>
        <p:cNvPr id="1" name=""/>
        <p:cNvGrpSpPr/>
        <p:nvPr/>
      </p:nvGrpSpPr>
      <p:grpSpPr>
        <a:xfrm>
          <a:off x="0" y="0"/>
          <a:ext cx="0" cy="0"/>
          <a:chOff x="0" y="0"/>
          <a:chExt cx="0" cy="0"/>
        </a:xfrm>
      </p:grpSpPr>
      <p:grpSp>
        <p:nvGrpSpPr>
          <p:cNvPr id="32" name="グループ化 31"/>
          <p:cNvGrpSpPr>
            <a:grpSpLocks noChangeAspect="1"/>
          </p:cNvGrpSpPr>
          <p:nvPr userDrawn="1"/>
        </p:nvGrpSpPr>
        <p:grpSpPr>
          <a:xfrm>
            <a:off x="2216696" y="1917120"/>
            <a:ext cx="5409096" cy="2592000"/>
            <a:chOff x="539552" y="3284984"/>
            <a:chExt cx="6537211" cy="3132584"/>
          </a:xfrm>
        </p:grpSpPr>
        <p:pic>
          <p:nvPicPr>
            <p:cNvPr id="33" name="Picture 300"/>
            <p:cNvPicPr>
              <a:picLocks noChangeAspect="1" noChangeArrowheads="1"/>
            </p:cNvPicPr>
            <p:nvPr/>
          </p:nvPicPr>
          <p:blipFill>
            <a:blip r:embed="rId2" cstate="print"/>
            <a:srcRect/>
            <a:stretch>
              <a:fillRect/>
            </a:stretch>
          </p:blipFill>
          <p:spPr bwMode="auto">
            <a:xfrm>
              <a:off x="2298908" y="3959694"/>
              <a:ext cx="4753741" cy="1839131"/>
            </a:xfrm>
            <a:prstGeom prst="rect">
              <a:avLst/>
            </a:prstGeom>
            <a:noFill/>
            <a:ln w="9525">
              <a:noFill/>
              <a:miter lim="800000"/>
              <a:headEnd/>
              <a:tailEnd/>
            </a:ln>
          </p:spPr>
        </p:pic>
        <p:sp>
          <p:nvSpPr>
            <p:cNvPr id="34" name="Freeform 290"/>
            <p:cNvSpPr>
              <a:spLocks noChangeAspect="1"/>
            </p:cNvSpPr>
            <p:nvPr userDrawn="1"/>
          </p:nvSpPr>
          <p:spPr bwMode="auto">
            <a:xfrm>
              <a:off x="3112261" y="3291008"/>
              <a:ext cx="397655" cy="1481953"/>
            </a:xfrm>
            <a:custGeom>
              <a:avLst/>
              <a:gdLst/>
              <a:ahLst/>
              <a:cxnLst>
                <a:cxn ang="0">
                  <a:pos x="132" y="0"/>
                </a:cxn>
                <a:cxn ang="0">
                  <a:pos x="0" y="0"/>
                </a:cxn>
                <a:cxn ang="0">
                  <a:pos x="0" y="0"/>
                </a:cxn>
                <a:cxn ang="0">
                  <a:pos x="5" y="121"/>
                </a:cxn>
                <a:cxn ang="0">
                  <a:pos x="7" y="183"/>
                </a:cxn>
                <a:cxn ang="0">
                  <a:pos x="8" y="246"/>
                </a:cxn>
                <a:cxn ang="0">
                  <a:pos x="8" y="246"/>
                </a:cxn>
                <a:cxn ang="0">
                  <a:pos x="7" y="310"/>
                </a:cxn>
                <a:cxn ang="0">
                  <a:pos x="5" y="372"/>
                </a:cxn>
                <a:cxn ang="0">
                  <a:pos x="0" y="492"/>
                </a:cxn>
                <a:cxn ang="0">
                  <a:pos x="132" y="492"/>
                </a:cxn>
                <a:cxn ang="0">
                  <a:pos x="132" y="492"/>
                </a:cxn>
                <a:cxn ang="0">
                  <a:pos x="127" y="372"/>
                </a:cxn>
                <a:cxn ang="0">
                  <a:pos x="124" y="310"/>
                </a:cxn>
                <a:cxn ang="0">
                  <a:pos x="124" y="246"/>
                </a:cxn>
                <a:cxn ang="0">
                  <a:pos x="124" y="246"/>
                </a:cxn>
                <a:cxn ang="0">
                  <a:pos x="124" y="183"/>
                </a:cxn>
                <a:cxn ang="0">
                  <a:pos x="127" y="121"/>
                </a:cxn>
                <a:cxn ang="0">
                  <a:pos x="132" y="0"/>
                </a:cxn>
                <a:cxn ang="0">
                  <a:pos x="132" y="0"/>
                </a:cxn>
              </a:cxnLst>
              <a:rect l="0" t="0" r="r" b="b"/>
              <a:pathLst>
                <a:path w="132" h="492">
                  <a:moveTo>
                    <a:pt x="132" y="0"/>
                  </a:moveTo>
                  <a:lnTo>
                    <a:pt x="0" y="0"/>
                  </a:lnTo>
                  <a:lnTo>
                    <a:pt x="0" y="0"/>
                  </a:lnTo>
                  <a:lnTo>
                    <a:pt x="5" y="121"/>
                  </a:lnTo>
                  <a:lnTo>
                    <a:pt x="7" y="183"/>
                  </a:lnTo>
                  <a:lnTo>
                    <a:pt x="8" y="246"/>
                  </a:lnTo>
                  <a:lnTo>
                    <a:pt x="8" y="246"/>
                  </a:lnTo>
                  <a:lnTo>
                    <a:pt x="7" y="310"/>
                  </a:lnTo>
                  <a:lnTo>
                    <a:pt x="5" y="372"/>
                  </a:lnTo>
                  <a:lnTo>
                    <a:pt x="0" y="492"/>
                  </a:lnTo>
                  <a:lnTo>
                    <a:pt x="132" y="492"/>
                  </a:lnTo>
                  <a:lnTo>
                    <a:pt x="132" y="492"/>
                  </a:lnTo>
                  <a:lnTo>
                    <a:pt x="127" y="372"/>
                  </a:lnTo>
                  <a:lnTo>
                    <a:pt x="124" y="310"/>
                  </a:lnTo>
                  <a:lnTo>
                    <a:pt x="124" y="246"/>
                  </a:lnTo>
                  <a:lnTo>
                    <a:pt x="124" y="246"/>
                  </a:lnTo>
                  <a:lnTo>
                    <a:pt x="124" y="183"/>
                  </a:lnTo>
                  <a:lnTo>
                    <a:pt x="127" y="121"/>
                  </a:lnTo>
                  <a:lnTo>
                    <a:pt x="132" y="0"/>
                  </a:lnTo>
                  <a:lnTo>
                    <a:pt x="132" y="0"/>
                  </a:lnTo>
                  <a:close/>
                </a:path>
              </a:pathLst>
            </a:custGeom>
            <a:solidFill>
              <a:srgbClr val="005BAC"/>
            </a:solidFill>
            <a:ln w="9525">
              <a:noFill/>
              <a:round/>
              <a:headEnd/>
              <a:tailEnd/>
            </a:ln>
          </p:spPr>
          <p:txBody>
            <a:bodyPr/>
            <a:lstStyle/>
            <a:p>
              <a:pPr>
                <a:defRPr/>
              </a:pPr>
              <a:endParaRPr lang="ja-JP" altLang="en-US" dirty="0">
                <a:solidFill>
                  <a:prstClr val="black"/>
                </a:solidFill>
              </a:endParaRPr>
            </a:p>
          </p:txBody>
        </p:sp>
        <p:sp>
          <p:nvSpPr>
            <p:cNvPr id="35" name="Freeform 291"/>
            <p:cNvSpPr>
              <a:spLocks noChangeAspect="1"/>
            </p:cNvSpPr>
            <p:nvPr userDrawn="1"/>
          </p:nvSpPr>
          <p:spPr bwMode="auto">
            <a:xfrm>
              <a:off x="539552" y="3284984"/>
              <a:ext cx="2536558" cy="1494002"/>
            </a:xfrm>
            <a:custGeom>
              <a:avLst/>
              <a:gdLst/>
              <a:ahLst/>
              <a:cxnLst>
                <a:cxn ang="0">
                  <a:pos x="670" y="265"/>
                </a:cxn>
                <a:cxn ang="0">
                  <a:pos x="719" y="240"/>
                </a:cxn>
                <a:cxn ang="0">
                  <a:pos x="757" y="208"/>
                </a:cxn>
                <a:cxn ang="0">
                  <a:pos x="780" y="168"/>
                </a:cxn>
                <a:cxn ang="0">
                  <a:pos x="786" y="148"/>
                </a:cxn>
                <a:cxn ang="0">
                  <a:pos x="788" y="127"/>
                </a:cxn>
                <a:cxn ang="0">
                  <a:pos x="788" y="115"/>
                </a:cxn>
                <a:cxn ang="0">
                  <a:pos x="784" y="92"/>
                </a:cxn>
                <a:cxn ang="0">
                  <a:pos x="776" y="72"/>
                </a:cxn>
                <a:cxn ang="0">
                  <a:pos x="765" y="54"/>
                </a:cxn>
                <a:cxn ang="0">
                  <a:pos x="757" y="46"/>
                </a:cxn>
                <a:cxn ang="0">
                  <a:pos x="724" y="22"/>
                </a:cxn>
                <a:cxn ang="0">
                  <a:pos x="683" y="8"/>
                </a:cxn>
                <a:cxn ang="0">
                  <a:pos x="637" y="2"/>
                </a:cxn>
                <a:cxn ang="0">
                  <a:pos x="586" y="0"/>
                </a:cxn>
                <a:cxn ang="0">
                  <a:pos x="529" y="2"/>
                </a:cxn>
                <a:cxn ang="0">
                  <a:pos x="413" y="5"/>
                </a:cxn>
                <a:cxn ang="0">
                  <a:pos x="364" y="5"/>
                </a:cxn>
                <a:cxn ang="0">
                  <a:pos x="372" y="167"/>
                </a:cxn>
                <a:cxn ang="0">
                  <a:pos x="373" y="313"/>
                </a:cxn>
                <a:cxn ang="0">
                  <a:pos x="311" y="242"/>
                </a:cxn>
                <a:cxn ang="0">
                  <a:pos x="187" y="86"/>
                </a:cxn>
                <a:cxn ang="0">
                  <a:pos x="0" y="5"/>
                </a:cxn>
                <a:cxn ang="0">
                  <a:pos x="7" y="126"/>
                </a:cxn>
                <a:cxn ang="0">
                  <a:pos x="10" y="251"/>
                </a:cxn>
                <a:cxn ang="0">
                  <a:pos x="8" y="315"/>
                </a:cxn>
                <a:cxn ang="0">
                  <a:pos x="0" y="497"/>
                </a:cxn>
                <a:cxn ang="0">
                  <a:pos x="107" y="497"/>
                </a:cxn>
                <a:cxn ang="0">
                  <a:pos x="97" y="319"/>
                </a:cxn>
                <a:cxn ang="0">
                  <a:pos x="95" y="165"/>
                </a:cxn>
                <a:cxn ang="0">
                  <a:pos x="162" y="242"/>
                </a:cxn>
                <a:cxn ang="0">
                  <a:pos x="299" y="410"/>
                </a:cxn>
                <a:cxn ang="0">
                  <a:pos x="362" y="497"/>
                </a:cxn>
                <a:cxn ang="0">
                  <a:pos x="473" y="497"/>
                </a:cxn>
                <a:cxn ang="0">
                  <a:pos x="467" y="315"/>
                </a:cxn>
                <a:cxn ang="0">
                  <a:pos x="465" y="251"/>
                </a:cxn>
                <a:cxn ang="0">
                  <a:pos x="468" y="68"/>
                </a:cxn>
                <a:cxn ang="0">
                  <a:pos x="502" y="67"/>
                </a:cxn>
                <a:cxn ang="0">
                  <a:pos x="543" y="67"/>
                </a:cxn>
                <a:cxn ang="0">
                  <a:pos x="591" y="72"/>
                </a:cxn>
                <a:cxn ang="0">
                  <a:pos x="618" y="84"/>
                </a:cxn>
                <a:cxn ang="0">
                  <a:pos x="630" y="94"/>
                </a:cxn>
                <a:cxn ang="0">
                  <a:pos x="643" y="113"/>
                </a:cxn>
                <a:cxn ang="0">
                  <a:pos x="649" y="145"/>
                </a:cxn>
                <a:cxn ang="0">
                  <a:pos x="648" y="154"/>
                </a:cxn>
                <a:cxn ang="0">
                  <a:pos x="643" y="175"/>
                </a:cxn>
                <a:cxn ang="0">
                  <a:pos x="634" y="192"/>
                </a:cxn>
                <a:cxn ang="0">
                  <a:pos x="618" y="208"/>
                </a:cxn>
                <a:cxn ang="0">
                  <a:pos x="589" y="227"/>
                </a:cxn>
                <a:cxn ang="0">
                  <a:pos x="542" y="245"/>
                </a:cxn>
                <a:cxn ang="0">
                  <a:pos x="515" y="253"/>
                </a:cxn>
                <a:cxn ang="0">
                  <a:pos x="603" y="370"/>
                </a:cxn>
                <a:cxn ang="0">
                  <a:pos x="689" y="497"/>
                </a:cxn>
                <a:cxn ang="0">
                  <a:pos x="843" y="497"/>
                </a:cxn>
                <a:cxn ang="0">
                  <a:pos x="707" y="318"/>
                </a:cxn>
                <a:cxn ang="0">
                  <a:pos x="670" y="265"/>
                </a:cxn>
              </a:cxnLst>
              <a:rect l="0" t="0" r="r" b="b"/>
              <a:pathLst>
                <a:path w="843" h="497">
                  <a:moveTo>
                    <a:pt x="670" y="265"/>
                  </a:moveTo>
                  <a:lnTo>
                    <a:pt x="670" y="265"/>
                  </a:lnTo>
                  <a:lnTo>
                    <a:pt x="697" y="254"/>
                  </a:lnTo>
                  <a:lnTo>
                    <a:pt x="719" y="240"/>
                  </a:lnTo>
                  <a:lnTo>
                    <a:pt x="740" y="226"/>
                  </a:lnTo>
                  <a:lnTo>
                    <a:pt x="757" y="208"/>
                  </a:lnTo>
                  <a:lnTo>
                    <a:pt x="770" y="189"/>
                  </a:lnTo>
                  <a:lnTo>
                    <a:pt x="780" y="168"/>
                  </a:lnTo>
                  <a:lnTo>
                    <a:pt x="784" y="159"/>
                  </a:lnTo>
                  <a:lnTo>
                    <a:pt x="786" y="148"/>
                  </a:lnTo>
                  <a:lnTo>
                    <a:pt x="788" y="138"/>
                  </a:lnTo>
                  <a:lnTo>
                    <a:pt x="788" y="127"/>
                  </a:lnTo>
                  <a:lnTo>
                    <a:pt x="788" y="127"/>
                  </a:lnTo>
                  <a:lnTo>
                    <a:pt x="788" y="115"/>
                  </a:lnTo>
                  <a:lnTo>
                    <a:pt x="786" y="103"/>
                  </a:lnTo>
                  <a:lnTo>
                    <a:pt x="784" y="92"/>
                  </a:lnTo>
                  <a:lnTo>
                    <a:pt x="781" y="81"/>
                  </a:lnTo>
                  <a:lnTo>
                    <a:pt x="776" y="72"/>
                  </a:lnTo>
                  <a:lnTo>
                    <a:pt x="770" y="62"/>
                  </a:lnTo>
                  <a:lnTo>
                    <a:pt x="765" y="54"/>
                  </a:lnTo>
                  <a:lnTo>
                    <a:pt x="757" y="46"/>
                  </a:lnTo>
                  <a:lnTo>
                    <a:pt x="757" y="46"/>
                  </a:lnTo>
                  <a:lnTo>
                    <a:pt x="742" y="32"/>
                  </a:lnTo>
                  <a:lnTo>
                    <a:pt x="724" y="22"/>
                  </a:lnTo>
                  <a:lnTo>
                    <a:pt x="705" y="14"/>
                  </a:lnTo>
                  <a:lnTo>
                    <a:pt x="683" y="8"/>
                  </a:lnTo>
                  <a:lnTo>
                    <a:pt x="661" y="5"/>
                  </a:lnTo>
                  <a:lnTo>
                    <a:pt x="637" y="2"/>
                  </a:lnTo>
                  <a:lnTo>
                    <a:pt x="611" y="2"/>
                  </a:lnTo>
                  <a:lnTo>
                    <a:pt x="586" y="0"/>
                  </a:lnTo>
                  <a:lnTo>
                    <a:pt x="586" y="0"/>
                  </a:lnTo>
                  <a:lnTo>
                    <a:pt x="529" y="2"/>
                  </a:lnTo>
                  <a:lnTo>
                    <a:pt x="470" y="3"/>
                  </a:lnTo>
                  <a:lnTo>
                    <a:pt x="413" y="5"/>
                  </a:lnTo>
                  <a:lnTo>
                    <a:pt x="364" y="5"/>
                  </a:lnTo>
                  <a:lnTo>
                    <a:pt x="364" y="5"/>
                  </a:lnTo>
                  <a:lnTo>
                    <a:pt x="368" y="86"/>
                  </a:lnTo>
                  <a:lnTo>
                    <a:pt x="372" y="167"/>
                  </a:lnTo>
                  <a:lnTo>
                    <a:pt x="373" y="243"/>
                  </a:lnTo>
                  <a:lnTo>
                    <a:pt x="373" y="313"/>
                  </a:lnTo>
                  <a:lnTo>
                    <a:pt x="373" y="313"/>
                  </a:lnTo>
                  <a:lnTo>
                    <a:pt x="311" y="242"/>
                  </a:lnTo>
                  <a:lnTo>
                    <a:pt x="249" y="165"/>
                  </a:lnTo>
                  <a:lnTo>
                    <a:pt x="187" y="86"/>
                  </a:lnTo>
                  <a:lnTo>
                    <a:pt x="129" y="5"/>
                  </a:lnTo>
                  <a:lnTo>
                    <a:pt x="0" y="5"/>
                  </a:lnTo>
                  <a:lnTo>
                    <a:pt x="0" y="5"/>
                  </a:lnTo>
                  <a:lnTo>
                    <a:pt x="7" y="126"/>
                  </a:lnTo>
                  <a:lnTo>
                    <a:pt x="8" y="188"/>
                  </a:lnTo>
                  <a:lnTo>
                    <a:pt x="10" y="251"/>
                  </a:lnTo>
                  <a:lnTo>
                    <a:pt x="10" y="251"/>
                  </a:lnTo>
                  <a:lnTo>
                    <a:pt x="8" y="315"/>
                  </a:lnTo>
                  <a:lnTo>
                    <a:pt x="7" y="377"/>
                  </a:lnTo>
                  <a:lnTo>
                    <a:pt x="0" y="497"/>
                  </a:lnTo>
                  <a:lnTo>
                    <a:pt x="107" y="497"/>
                  </a:lnTo>
                  <a:lnTo>
                    <a:pt x="107" y="497"/>
                  </a:lnTo>
                  <a:lnTo>
                    <a:pt x="100" y="408"/>
                  </a:lnTo>
                  <a:lnTo>
                    <a:pt x="97" y="319"/>
                  </a:lnTo>
                  <a:lnTo>
                    <a:pt x="95" y="238"/>
                  </a:lnTo>
                  <a:lnTo>
                    <a:pt x="95" y="165"/>
                  </a:lnTo>
                  <a:lnTo>
                    <a:pt x="95" y="165"/>
                  </a:lnTo>
                  <a:lnTo>
                    <a:pt x="162" y="242"/>
                  </a:lnTo>
                  <a:lnTo>
                    <a:pt x="230" y="324"/>
                  </a:lnTo>
                  <a:lnTo>
                    <a:pt x="299" y="410"/>
                  </a:lnTo>
                  <a:lnTo>
                    <a:pt x="330" y="454"/>
                  </a:lnTo>
                  <a:lnTo>
                    <a:pt x="362" y="497"/>
                  </a:lnTo>
                  <a:lnTo>
                    <a:pt x="473" y="497"/>
                  </a:lnTo>
                  <a:lnTo>
                    <a:pt x="473" y="497"/>
                  </a:lnTo>
                  <a:lnTo>
                    <a:pt x="468" y="377"/>
                  </a:lnTo>
                  <a:lnTo>
                    <a:pt x="467" y="315"/>
                  </a:lnTo>
                  <a:lnTo>
                    <a:pt x="465" y="251"/>
                  </a:lnTo>
                  <a:lnTo>
                    <a:pt x="465" y="251"/>
                  </a:lnTo>
                  <a:lnTo>
                    <a:pt x="465" y="159"/>
                  </a:lnTo>
                  <a:lnTo>
                    <a:pt x="468" y="68"/>
                  </a:lnTo>
                  <a:lnTo>
                    <a:pt x="468" y="68"/>
                  </a:lnTo>
                  <a:lnTo>
                    <a:pt x="502" y="67"/>
                  </a:lnTo>
                  <a:lnTo>
                    <a:pt x="543" y="67"/>
                  </a:lnTo>
                  <a:lnTo>
                    <a:pt x="543" y="67"/>
                  </a:lnTo>
                  <a:lnTo>
                    <a:pt x="568" y="68"/>
                  </a:lnTo>
                  <a:lnTo>
                    <a:pt x="591" y="72"/>
                  </a:lnTo>
                  <a:lnTo>
                    <a:pt x="610" y="80"/>
                  </a:lnTo>
                  <a:lnTo>
                    <a:pt x="618" y="84"/>
                  </a:lnTo>
                  <a:lnTo>
                    <a:pt x="624" y="89"/>
                  </a:lnTo>
                  <a:lnTo>
                    <a:pt x="630" y="94"/>
                  </a:lnTo>
                  <a:lnTo>
                    <a:pt x="635" y="100"/>
                  </a:lnTo>
                  <a:lnTo>
                    <a:pt x="643" y="113"/>
                  </a:lnTo>
                  <a:lnTo>
                    <a:pt x="648" y="127"/>
                  </a:lnTo>
                  <a:lnTo>
                    <a:pt x="649" y="145"/>
                  </a:lnTo>
                  <a:lnTo>
                    <a:pt x="649" y="145"/>
                  </a:lnTo>
                  <a:lnTo>
                    <a:pt x="648" y="154"/>
                  </a:lnTo>
                  <a:lnTo>
                    <a:pt x="646" y="165"/>
                  </a:lnTo>
                  <a:lnTo>
                    <a:pt x="643" y="175"/>
                  </a:lnTo>
                  <a:lnTo>
                    <a:pt x="638" y="184"/>
                  </a:lnTo>
                  <a:lnTo>
                    <a:pt x="634" y="192"/>
                  </a:lnTo>
                  <a:lnTo>
                    <a:pt x="626" y="200"/>
                  </a:lnTo>
                  <a:lnTo>
                    <a:pt x="618" y="208"/>
                  </a:lnTo>
                  <a:lnTo>
                    <a:pt x="610" y="215"/>
                  </a:lnTo>
                  <a:lnTo>
                    <a:pt x="589" y="227"/>
                  </a:lnTo>
                  <a:lnTo>
                    <a:pt x="567" y="237"/>
                  </a:lnTo>
                  <a:lnTo>
                    <a:pt x="542" y="245"/>
                  </a:lnTo>
                  <a:lnTo>
                    <a:pt x="515" y="253"/>
                  </a:lnTo>
                  <a:lnTo>
                    <a:pt x="515" y="253"/>
                  </a:lnTo>
                  <a:lnTo>
                    <a:pt x="557" y="308"/>
                  </a:lnTo>
                  <a:lnTo>
                    <a:pt x="603" y="370"/>
                  </a:lnTo>
                  <a:lnTo>
                    <a:pt x="648" y="435"/>
                  </a:lnTo>
                  <a:lnTo>
                    <a:pt x="689" y="497"/>
                  </a:lnTo>
                  <a:lnTo>
                    <a:pt x="843" y="497"/>
                  </a:lnTo>
                  <a:lnTo>
                    <a:pt x="843" y="497"/>
                  </a:lnTo>
                  <a:lnTo>
                    <a:pt x="748" y="375"/>
                  </a:lnTo>
                  <a:lnTo>
                    <a:pt x="707" y="318"/>
                  </a:lnTo>
                  <a:lnTo>
                    <a:pt x="670" y="265"/>
                  </a:lnTo>
                  <a:lnTo>
                    <a:pt x="670" y="265"/>
                  </a:lnTo>
                  <a:close/>
                </a:path>
              </a:pathLst>
            </a:custGeom>
            <a:solidFill>
              <a:srgbClr val="005BAC"/>
            </a:solidFill>
            <a:ln w="9525">
              <a:noFill/>
              <a:round/>
              <a:headEnd/>
              <a:tailEnd/>
            </a:ln>
          </p:spPr>
          <p:txBody>
            <a:bodyPr/>
            <a:lstStyle/>
            <a:p>
              <a:pPr>
                <a:defRPr/>
              </a:pPr>
              <a:endParaRPr lang="ja-JP" altLang="en-US" dirty="0">
                <a:solidFill>
                  <a:prstClr val="black"/>
                </a:solidFill>
              </a:endParaRPr>
            </a:p>
          </p:txBody>
        </p:sp>
        <p:sp>
          <p:nvSpPr>
            <p:cNvPr id="36" name="Freeform 292"/>
            <p:cNvSpPr>
              <a:spLocks noChangeAspect="1"/>
            </p:cNvSpPr>
            <p:nvPr userDrawn="1"/>
          </p:nvSpPr>
          <p:spPr bwMode="auto">
            <a:xfrm>
              <a:off x="3967822" y="4507897"/>
              <a:ext cx="518157" cy="692783"/>
            </a:xfrm>
            <a:custGeom>
              <a:avLst/>
              <a:gdLst/>
              <a:ahLst/>
              <a:cxnLst>
                <a:cxn ang="0">
                  <a:pos x="103" y="114"/>
                </a:cxn>
                <a:cxn ang="0">
                  <a:pos x="171" y="114"/>
                </a:cxn>
                <a:cxn ang="0">
                  <a:pos x="171" y="97"/>
                </a:cxn>
                <a:cxn ang="0">
                  <a:pos x="97" y="97"/>
                </a:cxn>
                <a:cxn ang="0">
                  <a:pos x="97" y="54"/>
                </a:cxn>
                <a:cxn ang="0">
                  <a:pos x="159" y="54"/>
                </a:cxn>
                <a:cxn ang="0">
                  <a:pos x="159" y="36"/>
                </a:cxn>
                <a:cxn ang="0">
                  <a:pos x="97" y="36"/>
                </a:cxn>
                <a:cxn ang="0">
                  <a:pos x="97" y="0"/>
                </a:cxn>
                <a:cxn ang="0">
                  <a:pos x="76" y="0"/>
                </a:cxn>
                <a:cxn ang="0">
                  <a:pos x="76" y="36"/>
                </a:cxn>
                <a:cxn ang="0">
                  <a:pos x="14" y="36"/>
                </a:cxn>
                <a:cxn ang="0">
                  <a:pos x="14" y="54"/>
                </a:cxn>
                <a:cxn ang="0">
                  <a:pos x="76" y="54"/>
                </a:cxn>
                <a:cxn ang="0">
                  <a:pos x="76" y="97"/>
                </a:cxn>
                <a:cxn ang="0">
                  <a:pos x="3" y="97"/>
                </a:cxn>
                <a:cxn ang="0">
                  <a:pos x="3" y="114"/>
                </a:cxn>
                <a:cxn ang="0">
                  <a:pos x="70" y="114"/>
                </a:cxn>
                <a:cxn ang="0">
                  <a:pos x="70" y="114"/>
                </a:cxn>
                <a:cxn ang="0">
                  <a:pos x="54" y="135"/>
                </a:cxn>
                <a:cxn ang="0">
                  <a:pos x="38" y="155"/>
                </a:cxn>
                <a:cxn ang="0">
                  <a:pos x="19" y="174"/>
                </a:cxn>
                <a:cxn ang="0">
                  <a:pos x="0" y="192"/>
                </a:cxn>
                <a:cxn ang="0">
                  <a:pos x="11" y="208"/>
                </a:cxn>
                <a:cxn ang="0">
                  <a:pos x="11" y="208"/>
                </a:cxn>
                <a:cxn ang="0">
                  <a:pos x="29" y="192"/>
                </a:cxn>
                <a:cxn ang="0">
                  <a:pos x="46" y="173"/>
                </a:cxn>
                <a:cxn ang="0">
                  <a:pos x="62" y="154"/>
                </a:cxn>
                <a:cxn ang="0">
                  <a:pos x="76" y="133"/>
                </a:cxn>
                <a:cxn ang="0">
                  <a:pos x="76" y="228"/>
                </a:cxn>
                <a:cxn ang="0">
                  <a:pos x="97" y="228"/>
                </a:cxn>
                <a:cxn ang="0">
                  <a:pos x="97" y="133"/>
                </a:cxn>
                <a:cxn ang="0">
                  <a:pos x="97" y="133"/>
                </a:cxn>
                <a:cxn ang="0">
                  <a:pos x="111" y="154"/>
                </a:cxn>
                <a:cxn ang="0">
                  <a:pos x="127" y="173"/>
                </a:cxn>
                <a:cxn ang="0">
                  <a:pos x="144" y="192"/>
                </a:cxn>
                <a:cxn ang="0">
                  <a:pos x="162" y="208"/>
                </a:cxn>
                <a:cxn ang="0">
                  <a:pos x="173" y="192"/>
                </a:cxn>
                <a:cxn ang="0">
                  <a:pos x="173" y="192"/>
                </a:cxn>
                <a:cxn ang="0">
                  <a:pos x="154" y="174"/>
                </a:cxn>
                <a:cxn ang="0">
                  <a:pos x="136" y="155"/>
                </a:cxn>
                <a:cxn ang="0">
                  <a:pos x="119" y="135"/>
                </a:cxn>
                <a:cxn ang="0">
                  <a:pos x="103" y="114"/>
                </a:cxn>
                <a:cxn ang="0">
                  <a:pos x="103" y="114"/>
                </a:cxn>
              </a:cxnLst>
              <a:rect l="0" t="0" r="r" b="b"/>
              <a:pathLst>
                <a:path w="173" h="228">
                  <a:moveTo>
                    <a:pt x="103" y="114"/>
                  </a:moveTo>
                  <a:lnTo>
                    <a:pt x="171" y="114"/>
                  </a:lnTo>
                  <a:lnTo>
                    <a:pt x="171" y="97"/>
                  </a:lnTo>
                  <a:lnTo>
                    <a:pt x="97" y="97"/>
                  </a:lnTo>
                  <a:lnTo>
                    <a:pt x="97" y="54"/>
                  </a:lnTo>
                  <a:lnTo>
                    <a:pt x="159" y="54"/>
                  </a:lnTo>
                  <a:lnTo>
                    <a:pt x="159" y="36"/>
                  </a:lnTo>
                  <a:lnTo>
                    <a:pt x="97" y="36"/>
                  </a:lnTo>
                  <a:lnTo>
                    <a:pt x="97" y="0"/>
                  </a:lnTo>
                  <a:lnTo>
                    <a:pt x="76" y="0"/>
                  </a:lnTo>
                  <a:lnTo>
                    <a:pt x="76" y="36"/>
                  </a:lnTo>
                  <a:lnTo>
                    <a:pt x="14" y="36"/>
                  </a:lnTo>
                  <a:lnTo>
                    <a:pt x="14" y="54"/>
                  </a:lnTo>
                  <a:lnTo>
                    <a:pt x="76" y="54"/>
                  </a:lnTo>
                  <a:lnTo>
                    <a:pt x="76" y="97"/>
                  </a:lnTo>
                  <a:lnTo>
                    <a:pt x="3" y="97"/>
                  </a:lnTo>
                  <a:lnTo>
                    <a:pt x="3" y="114"/>
                  </a:lnTo>
                  <a:lnTo>
                    <a:pt x="70" y="114"/>
                  </a:lnTo>
                  <a:lnTo>
                    <a:pt x="70" y="114"/>
                  </a:lnTo>
                  <a:lnTo>
                    <a:pt x="54" y="135"/>
                  </a:lnTo>
                  <a:lnTo>
                    <a:pt x="38" y="155"/>
                  </a:lnTo>
                  <a:lnTo>
                    <a:pt x="19" y="174"/>
                  </a:lnTo>
                  <a:lnTo>
                    <a:pt x="0" y="192"/>
                  </a:lnTo>
                  <a:lnTo>
                    <a:pt x="11" y="208"/>
                  </a:lnTo>
                  <a:lnTo>
                    <a:pt x="11" y="208"/>
                  </a:lnTo>
                  <a:lnTo>
                    <a:pt x="29" y="192"/>
                  </a:lnTo>
                  <a:lnTo>
                    <a:pt x="46" y="173"/>
                  </a:lnTo>
                  <a:lnTo>
                    <a:pt x="62" y="154"/>
                  </a:lnTo>
                  <a:lnTo>
                    <a:pt x="76" y="133"/>
                  </a:lnTo>
                  <a:lnTo>
                    <a:pt x="76" y="228"/>
                  </a:lnTo>
                  <a:lnTo>
                    <a:pt x="97" y="228"/>
                  </a:lnTo>
                  <a:lnTo>
                    <a:pt x="97" y="133"/>
                  </a:lnTo>
                  <a:lnTo>
                    <a:pt x="97" y="133"/>
                  </a:lnTo>
                  <a:lnTo>
                    <a:pt x="111" y="154"/>
                  </a:lnTo>
                  <a:lnTo>
                    <a:pt x="127" y="173"/>
                  </a:lnTo>
                  <a:lnTo>
                    <a:pt x="144" y="192"/>
                  </a:lnTo>
                  <a:lnTo>
                    <a:pt x="162" y="208"/>
                  </a:lnTo>
                  <a:lnTo>
                    <a:pt x="173" y="192"/>
                  </a:lnTo>
                  <a:lnTo>
                    <a:pt x="173" y="192"/>
                  </a:lnTo>
                  <a:lnTo>
                    <a:pt x="154" y="174"/>
                  </a:lnTo>
                  <a:lnTo>
                    <a:pt x="136" y="155"/>
                  </a:lnTo>
                  <a:lnTo>
                    <a:pt x="119" y="135"/>
                  </a:lnTo>
                  <a:lnTo>
                    <a:pt x="103" y="114"/>
                  </a:lnTo>
                  <a:lnTo>
                    <a:pt x="103" y="114"/>
                  </a:lnTo>
                  <a:close/>
                </a:path>
              </a:pathLst>
            </a:custGeom>
            <a:solidFill>
              <a:srgbClr val="FFFFFF"/>
            </a:solidFill>
            <a:ln w="9525">
              <a:noFill/>
              <a:round/>
              <a:headEnd/>
              <a:tailEnd/>
            </a:ln>
          </p:spPr>
          <p:txBody>
            <a:bodyPr/>
            <a:lstStyle/>
            <a:p>
              <a:pPr>
                <a:defRPr/>
              </a:pPr>
              <a:endParaRPr lang="ja-JP" altLang="en-US" dirty="0">
                <a:solidFill>
                  <a:prstClr val="black"/>
                </a:solidFill>
              </a:endParaRPr>
            </a:p>
          </p:txBody>
        </p:sp>
        <p:sp>
          <p:nvSpPr>
            <p:cNvPr id="37" name="Freeform 293"/>
            <p:cNvSpPr>
              <a:spLocks noChangeAspect="1"/>
            </p:cNvSpPr>
            <p:nvPr userDrawn="1"/>
          </p:nvSpPr>
          <p:spPr bwMode="auto">
            <a:xfrm>
              <a:off x="4630581" y="4507897"/>
              <a:ext cx="536232" cy="692783"/>
            </a:xfrm>
            <a:custGeom>
              <a:avLst/>
              <a:gdLst/>
              <a:ahLst/>
              <a:cxnLst>
                <a:cxn ang="0">
                  <a:pos x="108" y="125"/>
                </a:cxn>
                <a:cxn ang="0">
                  <a:pos x="172" y="125"/>
                </a:cxn>
                <a:cxn ang="0">
                  <a:pos x="172" y="108"/>
                </a:cxn>
                <a:cxn ang="0">
                  <a:pos x="143" y="108"/>
                </a:cxn>
                <a:cxn ang="0">
                  <a:pos x="143" y="63"/>
                </a:cxn>
                <a:cxn ang="0">
                  <a:pos x="124" y="63"/>
                </a:cxn>
                <a:cxn ang="0">
                  <a:pos x="124" y="108"/>
                </a:cxn>
                <a:cxn ang="0">
                  <a:pos x="97" y="108"/>
                </a:cxn>
                <a:cxn ang="0">
                  <a:pos x="97" y="46"/>
                </a:cxn>
                <a:cxn ang="0">
                  <a:pos x="164" y="46"/>
                </a:cxn>
                <a:cxn ang="0">
                  <a:pos x="164" y="30"/>
                </a:cxn>
                <a:cxn ang="0">
                  <a:pos x="97" y="30"/>
                </a:cxn>
                <a:cxn ang="0">
                  <a:pos x="97" y="0"/>
                </a:cxn>
                <a:cxn ang="0">
                  <a:pos x="78" y="0"/>
                </a:cxn>
                <a:cxn ang="0">
                  <a:pos x="78" y="30"/>
                </a:cxn>
                <a:cxn ang="0">
                  <a:pos x="12" y="30"/>
                </a:cxn>
                <a:cxn ang="0">
                  <a:pos x="12" y="46"/>
                </a:cxn>
                <a:cxn ang="0">
                  <a:pos x="78" y="46"/>
                </a:cxn>
                <a:cxn ang="0">
                  <a:pos x="78" y="108"/>
                </a:cxn>
                <a:cxn ang="0">
                  <a:pos x="50" y="108"/>
                </a:cxn>
                <a:cxn ang="0">
                  <a:pos x="50" y="63"/>
                </a:cxn>
                <a:cxn ang="0">
                  <a:pos x="32" y="63"/>
                </a:cxn>
                <a:cxn ang="0">
                  <a:pos x="32" y="108"/>
                </a:cxn>
                <a:cxn ang="0">
                  <a:pos x="4" y="108"/>
                </a:cxn>
                <a:cxn ang="0">
                  <a:pos x="4" y="125"/>
                </a:cxn>
                <a:cxn ang="0">
                  <a:pos x="67" y="125"/>
                </a:cxn>
                <a:cxn ang="0">
                  <a:pos x="67" y="125"/>
                </a:cxn>
                <a:cxn ang="0">
                  <a:pos x="51" y="144"/>
                </a:cxn>
                <a:cxn ang="0">
                  <a:pos x="35" y="162"/>
                </a:cxn>
                <a:cxn ang="0">
                  <a:pos x="18" y="179"/>
                </a:cxn>
                <a:cxn ang="0">
                  <a:pos x="0" y="195"/>
                </a:cxn>
                <a:cxn ang="0">
                  <a:pos x="12" y="211"/>
                </a:cxn>
                <a:cxn ang="0">
                  <a:pos x="12" y="211"/>
                </a:cxn>
                <a:cxn ang="0">
                  <a:pos x="29" y="195"/>
                </a:cxn>
                <a:cxn ang="0">
                  <a:pos x="46" y="176"/>
                </a:cxn>
                <a:cxn ang="0">
                  <a:pos x="64" y="157"/>
                </a:cxn>
                <a:cxn ang="0">
                  <a:pos x="78" y="138"/>
                </a:cxn>
                <a:cxn ang="0">
                  <a:pos x="78" y="228"/>
                </a:cxn>
                <a:cxn ang="0">
                  <a:pos x="97" y="228"/>
                </a:cxn>
                <a:cxn ang="0">
                  <a:pos x="97" y="138"/>
                </a:cxn>
                <a:cxn ang="0">
                  <a:pos x="97" y="138"/>
                </a:cxn>
                <a:cxn ang="0">
                  <a:pos x="112" y="157"/>
                </a:cxn>
                <a:cxn ang="0">
                  <a:pos x="129" y="176"/>
                </a:cxn>
                <a:cxn ang="0">
                  <a:pos x="147" y="195"/>
                </a:cxn>
                <a:cxn ang="0">
                  <a:pos x="164" y="211"/>
                </a:cxn>
                <a:cxn ang="0">
                  <a:pos x="175" y="195"/>
                </a:cxn>
                <a:cxn ang="0">
                  <a:pos x="175" y="195"/>
                </a:cxn>
                <a:cxn ang="0">
                  <a:pos x="158" y="179"/>
                </a:cxn>
                <a:cxn ang="0">
                  <a:pos x="140" y="162"/>
                </a:cxn>
                <a:cxn ang="0">
                  <a:pos x="124" y="144"/>
                </a:cxn>
                <a:cxn ang="0">
                  <a:pos x="108" y="125"/>
                </a:cxn>
                <a:cxn ang="0">
                  <a:pos x="108" y="125"/>
                </a:cxn>
              </a:cxnLst>
              <a:rect l="0" t="0" r="r" b="b"/>
              <a:pathLst>
                <a:path w="175" h="228">
                  <a:moveTo>
                    <a:pt x="108" y="125"/>
                  </a:moveTo>
                  <a:lnTo>
                    <a:pt x="172" y="125"/>
                  </a:lnTo>
                  <a:lnTo>
                    <a:pt x="172" y="108"/>
                  </a:lnTo>
                  <a:lnTo>
                    <a:pt x="143" y="108"/>
                  </a:lnTo>
                  <a:lnTo>
                    <a:pt x="143" y="63"/>
                  </a:lnTo>
                  <a:lnTo>
                    <a:pt x="124" y="63"/>
                  </a:lnTo>
                  <a:lnTo>
                    <a:pt x="124" y="108"/>
                  </a:lnTo>
                  <a:lnTo>
                    <a:pt x="97" y="108"/>
                  </a:lnTo>
                  <a:lnTo>
                    <a:pt x="97" y="46"/>
                  </a:lnTo>
                  <a:lnTo>
                    <a:pt x="164" y="46"/>
                  </a:lnTo>
                  <a:lnTo>
                    <a:pt x="164" y="30"/>
                  </a:lnTo>
                  <a:lnTo>
                    <a:pt x="97" y="30"/>
                  </a:lnTo>
                  <a:lnTo>
                    <a:pt x="97" y="0"/>
                  </a:lnTo>
                  <a:lnTo>
                    <a:pt x="78" y="0"/>
                  </a:lnTo>
                  <a:lnTo>
                    <a:pt x="78" y="30"/>
                  </a:lnTo>
                  <a:lnTo>
                    <a:pt x="12" y="30"/>
                  </a:lnTo>
                  <a:lnTo>
                    <a:pt x="12" y="46"/>
                  </a:lnTo>
                  <a:lnTo>
                    <a:pt x="78" y="46"/>
                  </a:lnTo>
                  <a:lnTo>
                    <a:pt x="78" y="108"/>
                  </a:lnTo>
                  <a:lnTo>
                    <a:pt x="50" y="108"/>
                  </a:lnTo>
                  <a:lnTo>
                    <a:pt x="50" y="63"/>
                  </a:lnTo>
                  <a:lnTo>
                    <a:pt x="32" y="63"/>
                  </a:lnTo>
                  <a:lnTo>
                    <a:pt x="32" y="108"/>
                  </a:lnTo>
                  <a:lnTo>
                    <a:pt x="4" y="108"/>
                  </a:lnTo>
                  <a:lnTo>
                    <a:pt x="4" y="125"/>
                  </a:lnTo>
                  <a:lnTo>
                    <a:pt x="67" y="125"/>
                  </a:lnTo>
                  <a:lnTo>
                    <a:pt x="67" y="125"/>
                  </a:lnTo>
                  <a:lnTo>
                    <a:pt x="51" y="144"/>
                  </a:lnTo>
                  <a:lnTo>
                    <a:pt x="35" y="162"/>
                  </a:lnTo>
                  <a:lnTo>
                    <a:pt x="18" y="179"/>
                  </a:lnTo>
                  <a:lnTo>
                    <a:pt x="0" y="195"/>
                  </a:lnTo>
                  <a:lnTo>
                    <a:pt x="12" y="211"/>
                  </a:lnTo>
                  <a:lnTo>
                    <a:pt x="12" y="211"/>
                  </a:lnTo>
                  <a:lnTo>
                    <a:pt x="29" y="195"/>
                  </a:lnTo>
                  <a:lnTo>
                    <a:pt x="46" y="176"/>
                  </a:lnTo>
                  <a:lnTo>
                    <a:pt x="64" y="157"/>
                  </a:lnTo>
                  <a:lnTo>
                    <a:pt x="78" y="138"/>
                  </a:lnTo>
                  <a:lnTo>
                    <a:pt x="78" y="228"/>
                  </a:lnTo>
                  <a:lnTo>
                    <a:pt x="97" y="228"/>
                  </a:lnTo>
                  <a:lnTo>
                    <a:pt x="97" y="138"/>
                  </a:lnTo>
                  <a:lnTo>
                    <a:pt x="97" y="138"/>
                  </a:lnTo>
                  <a:lnTo>
                    <a:pt x="112" y="157"/>
                  </a:lnTo>
                  <a:lnTo>
                    <a:pt x="129" y="176"/>
                  </a:lnTo>
                  <a:lnTo>
                    <a:pt x="147" y="195"/>
                  </a:lnTo>
                  <a:lnTo>
                    <a:pt x="164" y="211"/>
                  </a:lnTo>
                  <a:lnTo>
                    <a:pt x="175" y="195"/>
                  </a:lnTo>
                  <a:lnTo>
                    <a:pt x="175" y="195"/>
                  </a:lnTo>
                  <a:lnTo>
                    <a:pt x="158" y="179"/>
                  </a:lnTo>
                  <a:lnTo>
                    <a:pt x="140" y="162"/>
                  </a:lnTo>
                  <a:lnTo>
                    <a:pt x="124" y="144"/>
                  </a:lnTo>
                  <a:lnTo>
                    <a:pt x="108" y="125"/>
                  </a:lnTo>
                  <a:lnTo>
                    <a:pt x="108" y="125"/>
                  </a:lnTo>
                  <a:close/>
                </a:path>
              </a:pathLst>
            </a:custGeom>
            <a:solidFill>
              <a:srgbClr val="FFFFFF"/>
            </a:solidFill>
            <a:ln w="9525">
              <a:noFill/>
              <a:round/>
              <a:headEnd/>
              <a:tailEnd/>
            </a:ln>
          </p:spPr>
          <p:txBody>
            <a:bodyPr/>
            <a:lstStyle/>
            <a:p>
              <a:pPr>
                <a:defRPr/>
              </a:pPr>
              <a:endParaRPr lang="ja-JP" altLang="en-US" dirty="0">
                <a:solidFill>
                  <a:prstClr val="black"/>
                </a:solidFill>
              </a:endParaRPr>
            </a:p>
          </p:txBody>
        </p:sp>
        <p:sp>
          <p:nvSpPr>
            <p:cNvPr id="38" name="Rectangle 294"/>
            <p:cNvSpPr>
              <a:spLocks noChangeAspect="1" noChangeArrowheads="1"/>
            </p:cNvSpPr>
            <p:nvPr userDrawn="1"/>
          </p:nvSpPr>
          <p:spPr bwMode="auto">
            <a:xfrm>
              <a:off x="5636769" y="4580187"/>
              <a:ext cx="66276" cy="409646"/>
            </a:xfrm>
            <a:prstGeom prst="rect">
              <a:avLst/>
            </a:prstGeom>
            <a:solidFill>
              <a:srgbClr val="FFFFFF"/>
            </a:solidFill>
            <a:ln w="9525">
              <a:noFill/>
              <a:miter lim="800000"/>
              <a:headEnd/>
              <a:tailEnd/>
            </a:ln>
          </p:spPr>
          <p:txBody>
            <a:bodyPr/>
            <a:lstStyle/>
            <a:p>
              <a:pPr>
                <a:defRPr/>
              </a:pPr>
              <a:endParaRPr lang="ja-JP" altLang="en-US" dirty="0">
                <a:solidFill>
                  <a:prstClr val="black"/>
                </a:solidFill>
              </a:endParaRPr>
            </a:p>
          </p:txBody>
        </p:sp>
        <p:sp>
          <p:nvSpPr>
            <p:cNvPr id="39" name="Freeform 295"/>
            <p:cNvSpPr>
              <a:spLocks noChangeAspect="1"/>
            </p:cNvSpPr>
            <p:nvPr userDrawn="1"/>
          </p:nvSpPr>
          <p:spPr bwMode="auto">
            <a:xfrm>
              <a:off x="5293340" y="4531993"/>
              <a:ext cx="313304" cy="198799"/>
            </a:xfrm>
            <a:custGeom>
              <a:avLst/>
              <a:gdLst/>
              <a:ahLst/>
              <a:cxnLst>
                <a:cxn ang="0">
                  <a:pos x="70" y="8"/>
                </a:cxn>
                <a:cxn ang="0">
                  <a:pos x="70" y="8"/>
                </a:cxn>
                <a:cxn ang="0">
                  <a:pos x="65" y="2"/>
                </a:cxn>
                <a:cxn ang="0">
                  <a:pos x="62" y="0"/>
                </a:cxn>
                <a:cxn ang="0">
                  <a:pos x="57" y="0"/>
                </a:cxn>
                <a:cxn ang="0">
                  <a:pos x="57" y="0"/>
                </a:cxn>
                <a:cxn ang="0">
                  <a:pos x="54" y="0"/>
                </a:cxn>
                <a:cxn ang="0">
                  <a:pos x="49" y="3"/>
                </a:cxn>
                <a:cxn ang="0">
                  <a:pos x="44" y="8"/>
                </a:cxn>
                <a:cxn ang="0">
                  <a:pos x="44" y="8"/>
                </a:cxn>
                <a:cxn ang="0">
                  <a:pos x="24" y="30"/>
                </a:cxn>
                <a:cxn ang="0">
                  <a:pos x="0" y="51"/>
                </a:cxn>
                <a:cxn ang="0">
                  <a:pos x="9" y="67"/>
                </a:cxn>
                <a:cxn ang="0">
                  <a:pos x="9" y="67"/>
                </a:cxn>
                <a:cxn ang="0">
                  <a:pos x="35" y="43"/>
                </a:cxn>
                <a:cxn ang="0">
                  <a:pos x="57" y="17"/>
                </a:cxn>
                <a:cxn ang="0">
                  <a:pos x="57" y="17"/>
                </a:cxn>
                <a:cxn ang="0">
                  <a:pos x="74" y="35"/>
                </a:cxn>
                <a:cxn ang="0">
                  <a:pos x="97" y="56"/>
                </a:cxn>
                <a:cxn ang="0">
                  <a:pos x="106" y="41"/>
                </a:cxn>
                <a:cxn ang="0">
                  <a:pos x="106" y="41"/>
                </a:cxn>
                <a:cxn ang="0">
                  <a:pos x="89" y="25"/>
                </a:cxn>
                <a:cxn ang="0">
                  <a:pos x="70" y="8"/>
                </a:cxn>
                <a:cxn ang="0">
                  <a:pos x="70" y="8"/>
                </a:cxn>
              </a:cxnLst>
              <a:rect l="0" t="0" r="r" b="b"/>
              <a:pathLst>
                <a:path w="106" h="67">
                  <a:moveTo>
                    <a:pt x="70" y="8"/>
                  </a:moveTo>
                  <a:lnTo>
                    <a:pt x="70" y="8"/>
                  </a:lnTo>
                  <a:lnTo>
                    <a:pt x="65" y="2"/>
                  </a:lnTo>
                  <a:lnTo>
                    <a:pt x="62" y="0"/>
                  </a:lnTo>
                  <a:lnTo>
                    <a:pt x="57" y="0"/>
                  </a:lnTo>
                  <a:lnTo>
                    <a:pt x="57" y="0"/>
                  </a:lnTo>
                  <a:lnTo>
                    <a:pt x="54" y="0"/>
                  </a:lnTo>
                  <a:lnTo>
                    <a:pt x="49" y="3"/>
                  </a:lnTo>
                  <a:lnTo>
                    <a:pt x="44" y="8"/>
                  </a:lnTo>
                  <a:lnTo>
                    <a:pt x="44" y="8"/>
                  </a:lnTo>
                  <a:lnTo>
                    <a:pt x="24" y="30"/>
                  </a:lnTo>
                  <a:lnTo>
                    <a:pt x="0" y="51"/>
                  </a:lnTo>
                  <a:lnTo>
                    <a:pt x="9" y="67"/>
                  </a:lnTo>
                  <a:lnTo>
                    <a:pt x="9" y="67"/>
                  </a:lnTo>
                  <a:lnTo>
                    <a:pt x="35" y="43"/>
                  </a:lnTo>
                  <a:lnTo>
                    <a:pt x="57" y="17"/>
                  </a:lnTo>
                  <a:lnTo>
                    <a:pt x="57" y="17"/>
                  </a:lnTo>
                  <a:lnTo>
                    <a:pt x="74" y="35"/>
                  </a:lnTo>
                  <a:lnTo>
                    <a:pt x="97" y="56"/>
                  </a:lnTo>
                  <a:lnTo>
                    <a:pt x="106" y="41"/>
                  </a:lnTo>
                  <a:lnTo>
                    <a:pt x="106" y="41"/>
                  </a:lnTo>
                  <a:lnTo>
                    <a:pt x="89" y="25"/>
                  </a:lnTo>
                  <a:lnTo>
                    <a:pt x="70" y="8"/>
                  </a:lnTo>
                  <a:lnTo>
                    <a:pt x="70" y="8"/>
                  </a:lnTo>
                  <a:close/>
                </a:path>
              </a:pathLst>
            </a:custGeom>
            <a:solidFill>
              <a:srgbClr val="FFFFFF"/>
            </a:solidFill>
            <a:ln w="9525">
              <a:noFill/>
              <a:round/>
              <a:headEnd/>
              <a:tailEnd/>
            </a:ln>
          </p:spPr>
          <p:txBody>
            <a:bodyPr/>
            <a:lstStyle/>
            <a:p>
              <a:pPr>
                <a:defRPr/>
              </a:pPr>
              <a:endParaRPr lang="ja-JP" altLang="en-US" dirty="0">
                <a:solidFill>
                  <a:prstClr val="black"/>
                </a:solidFill>
              </a:endParaRPr>
            </a:p>
          </p:txBody>
        </p:sp>
        <p:sp>
          <p:nvSpPr>
            <p:cNvPr id="40" name="Freeform 296"/>
            <p:cNvSpPr>
              <a:spLocks noChangeAspect="1"/>
            </p:cNvSpPr>
            <p:nvPr userDrawn="1"/>
          </p:nvSpPr>
          <p:spPr bwMode="auto">
            <a:xfrm>
              <a:off x="5684970" y="4538018"/>
              <a:ext cx="132552" cy="632541"/>
            </a:xfrm>
            <a:custGeom>
              <a:avLst/>
              <a:gdLst/>
              <a:ahLst/>
              <a:cxnLst>
                <a:cxn ang="0">
                  <a:pos x="23" y="0"/>
                </a:cxn>
                <a:cxn ang="0">
                  <a:pos x="23" y="189"/>
                </a:cxn>
                <a:cxn ang="0">
                  <a:pos x="23" y="189"/>
                </a:cxn>
                <a:cxn ang="0">
                  <a:pos x="21" y="194"/>
                </a:cxn>
                <a:cxn ang="0">
                  <a:pos x="19" y="196"/>
                </a:cxn>
                <a:cxn ang="0">
                  <a:pos x="16" y="196"/>
                </a:cxn>
                <a:cxn ang="0">
                  <a:pos x="0" y="196"/>
                </a:cxn>
                <a:cxn ang="0">
                  <a:pos x="0" y="213"/>
                </a:cxn>
                <a:cxn ang="0">
                  <a:pos x="23" y="213"/>
                </a:cxn>
                <a:cxn ang="0">
                  <a:pos x="23" y="213"/>
                </a:cxn>
                <a:cxn ang="0">
                  <a:pos x="30" y="213"/>
                </a:cxn>
                <a:cxn ang="0">
                  <a:pos x="37" y="208"/>
                </a:cxn>
                <a:cxn ang="0">
                  <a:pos x="40" y="202"/>
                </a:cxn>
                <a:cxn ang="0">
                  <a:pos x="42" y="194"/>
                </a:cxn>
                <a:cxn ang="0">
                  <a:pos x="42" y="0"/>
                </a:cxn>
                <a:cxn ang="0">
                  <a:pos x="23" y="0"/>
                </a:cxn>
              </a:cxnLst>
              <a:rect l="0" t="0" r="r" b="b"/>
              <a:pathLst>
                <a:path w="42" h="213">
                  <a:moveTo>
                    <a:pt x="23" y="0"/>
                  </a:moveTo>
                  <a:lnTo>
                    <a:pt x="23" y="189"/>
                  </a:lnTo>
                  <a:lnTo>
                    <a:pt x="23" y="189"/>
                  </a:lnTo>
                  <a:lnTo>
                    <a:pt x="21" y="194"/>
                  </a:lnTo>
                  <a:lnTo>
                    <a:pt x="19" y="196"/>
                  </a:lnTo>
                  <a:lnTo>
                    <a:pt x="16" y="196"/>
                  </a:lnTo>
                  <a:lnTo>
                    <a:pt x="0" y="196"/>
                  </a:lnTo>
                  <a:lnTo>
                    <a:pt x="0" y="213"/>
                  </a:lnTo>
                  <a:lnTo>
                    <a:pt x="23" y="213"/>
                  </a:lnTo>
                  <a:lnTo>
                    <a:pt x="23" y="213"/>
                  </a:lnTo>
                  <a:lnTo>
                    <a:pt x="30" y="213"/>
                  </a:lnTo>
                  <a:lnTo>
                    <a:pt x="37" y="208"/>
                  </a:lnTo>
                  <a:lnTo>
                    <a:pt x="40" y="202"/>
                  </a:lnTo>
                  <a:lnTo>
                    <a:pt x="42" y="194"/>
                  </a:lnTo>
                  <a:lnTo>
                    <a:pt x="42" y="0"/>
                  </a:lnTo>
                  <a:lnTo>
                    <a:pt x="23" y="0"/>
                  </a:lnTo>
                  <a:close/>
                </a:path>
              </a:pathLst>
            </a:custGeom>
            <a:solidFill>
              <a:srgbClr val="FFFFFF"/>
            </a:solidFill>
            <a:ln w="9525">
              <a:noFill/>
              <a:round/>
              <a:headEnd/>
              <a:tailEnd/>
            </a:ln>
          </p:spPr>
          <p:txBody>
            <a:bodyPr/>
            <a:lstStyle/>
            <a:p>
              <a:pPr>
                <a:defRPr/>
              </a:pPr>
              <a:endParaRPr lang="ja-JP" altLang="en-US" dirty="0">
                <a:solidFill>
                  <a:prstClr val="black"/>
                </a:solidFill>
              </a:endParaRPr>
            </a:p>
          </p:txBody>
        </p:sp>
        <p:sp>
          <p:nvSpPr>
            <p:cNvPr id="41" name="Freeform 297"/>
            <p:cNvSpPr>
              <a:spLocks noChangeAspect="1" noEditPoints="1"/>
            </p:cNvSpPr>
            <p:nvPr userDrawn="1"/>
          </p:nvSpPr>
          <p:spPr bwMode="auto">
            <a:xfrm>
              <a:off x="5293340" y="4646453"/>
              <a:ext cx="313304" cy="518081"/>
            </a:xfrm>
            <a:custGeom>
              <a:avLst/>
              <a:gdLst/>
              <a:ahLst/>
              <a:cxnLst>
                <a:cxn ang="0">
                  <a:pos x="40" y="114"/>
                </a:cxn>
                <a:cxn ang="0">
                  <a:pos x="35" y="116"/>
                </a:cxn>
                <a:cxn ang="0">
                  <a:pos x="30" y="117"/>
                </a:cxn>
                <a:cxn ang="0">
                  <a:pos x="84" y="100"/>
                </a:cxn>
                <a:cxn ang="0">
                  <a:pos x="89" y="100"/>
                </a:cxn>
                <a:cxn ang="0">
                  <a:pos x="96" y="92"/>
                </a:cxn>
                <a:cxn ang="0">
                  <a:pos x="97" y="38"/>
                </a:cxn>
                <a:cxn ang="0">
                  <a:pos x="96" y="31"/>
                </a:cxn>
                <a:cxn ang="0">
                  <a:pos x="89" y="25"/>
                </a:cxn>
                <a:cxn ang="0">
                  <a:pos x="65" y="24"/>
                </a:cxn>
                <a:cxn ang="0">
                  <a:pos x="48" y="0"/>
                </a:cxn>
                <a:cxn ang="0">
                  <a:pos x="27" y="24"/>
                </a:cxn>
                <a:cxn ang="0">
                  <a:pos x="23" y="25"/>
                </a:cxn>
                <a:cxn ang="0">
                  <a:pos x="16" y="31"/>
                </a:cxn>
                <a:cxn ang="0">
                  <a:pos x="15" y="79"/>
                </a:cxn>
                <a:cxn ang="0">
                  <a:pos x="15" y="105"/>
                </a:cxn>
                <a:cxn ang="0">
                  <a:pos x="7" y="143"/>
                </a:cxn>
                <a:cxn ang="0">
                  <a:pos x="15" y="170"/>
                </a:cxn>
                <a:cxn ang="0">
                  <a:pos x="21" y="154"/>
                </a:cxn>
                <a:cxn ang="0">
                  <a:pos x="27" y="160"/>
                </a:cxn>
                <a:cxn ang="0">
                  <a:pos x="27" y="166"/>
                </a:cxn>
                <a:cxn ang="0">
                  <a:pos x="34" y="173"/>
                </a:cxn>
                <a:cxn ang="0">
                  <a:pos x="88" y="173"/>
                </a:cxn>
                <a:cxn ang="0">
                  <a:pos x="94" y="173"/>
                </a:cxn>
                <a:cxn ang="0">
                  <a:pos x="100" y="166"/>
                </a:cxn>
                <a:cxn ang="0">
                  <a:pos x="102" y="128"/>
                </a:cxn>
                <a:cxn ang="0">
                  <a:pos x="100" y="122"/>
                </a:cxn>
                <a:cxn ang="0">
                  <a:pos x="94" y="116"/>
                </a:cxn>
                <a:cxn ang="0">
                  <a:pos x="88" y="114"/>
                </a:cxn>
                <a:cxn ang="0">
                  <a:pos x="32" y="85"/>
                </a:cxn>
                <a:cxn ang="0">
                  <a:pos x="78" y="68"/>
                </a:cxn>
                <a:cxn ang="0">
                  <a:pos x="78" y="81"/>
                </a:cxn>
                <a:cxn ang="0">
                  <a:pos x="75" y="85"/>
                </a:cxn>
                <a:cxn ang="0">
                  <a:pos x="37" y="38"/>
                </a:cxn>
                <a:cxn ang="0">
                  <a:pos x="75" y="38"/>
                </a:cxn>
                <a:cxn ang="0">
                  <a:pos x="78" y="43"/>
                </a:cxn>
                <a:cxn ang="0">
                  <a:pos x="32" y="54"/>
                </a:cxn>
                <a:cxn ang="0">
                  <a:pos x="32" y="43"/>
                </a:cxn>
                <a:cxn ang="0">
                  <a:pos x="37" y="38"/>
                </a:cxn>
                <a:cxn ang="0">
                  <a:pos x="83" y="154"/>
                </a:cxn>
                <a:cxn ang="0">
                  <a:pos x="83" y="157"/>
                </a:cxn>
                <a:cxn ang="0">
                  <a:pos x="48" y="157"/>
                </a:cxn>
                <a:cxn ang="0">
                  <a:pos x="45" y="157"/>
                </a:cxn>
                <a:cxn ang="0">
                  <a:pos x="45" y="133"/>
                </a:cxn>
                <a:cxn ang="0">
                  <a:pos x="45" y="130"/>
                </a:cxn>
                <a:cxn ang="0">
                  <a:pos x="80" y="128"/>
                </a:cxn>
                <a:cxn ang="0">
                  <a:pos x="83" y="130"/>
                </a:cxn>
                <a:cxn ang="0">
                  <a:pos x="83" y="154"/>
                </a:cxn>
              </a:cxnLst>
              <a:rect l="0" t="0" r="r" b="b"/>
              <a:pathLst>
                <a:path w="102" h="173">
                  <a:moveTo>
                    <a:pt x="88" y="114"/>
                  </a:moveTo>
                  <a:lnTo>
                    <a:pt x="40" y="114"/>
                  </a:lnTo>
                  <a:lnTo>
                    <a:pt x="40" y="114"/>
                  </a:lnTo>
                  <a:lnTo>
                    <a:pt x="35" y="116"/>
                  </a:lnTo>
                  <a:lnTo>
                    <a:pt x="30" y="117"/>
                  </a:lnTo>
                  <a:lnTo>
                    <a:pt x="30" y="117"/>
                  </a:lnTo>
                  <a:lnTo>
                    <a:pt x="32" y="100"/>
                  </a:lnTo>
                  <a:lnTo>
                    <a:pt x="84" y="100"/>
                  </a:lnTo>
                  <a:lnTo>
                    <a:pt x="84" y="100"/>
                  </a:lnTo>
                  <a:lnTo>
                    <a:pt x="89" y="100"/>
                  </a:lnTo>
                  <a:lnTo>
                    <a:pt x="94" y="97"/>
                  </a:lnTo>
                  <a:lnTo>
                    <a:pt x="96" y="92"/>
                  </a:lnTo>
                  <a:lnTo>
                    <a:pt x="97" y="87"/>
                  </a:lnTo>
                  <a:lnTo>
                    <a:pt x="97" y="38"/>
                  </a:lnTo>
                  <a:lnTo>
                    <a:pt x="97" y="38"/>
                  </a:lnTo>
                  <a:lnTo>
                    <a:pt x="96" y="31"/>
                  </a:lnTo>
                  <a:lnTo>
                    <a:pt x="94" y="27"/>
                  </a:lnTo>
                  <a:lnTo>
                    <a:pt x="89" y="25"/>
                  </a:lnTo>
                  <a:lnTo>
                    <a:pt x="84" y="24"/>
                  </a:lnTo>
                  <a:lnTo>
                    <a:pt x="65" y="24"/>
                  </a:lnTo>
                  <a:lnTo>
                    <a:pt x="65" y="0"/>
                  </a:lnTo>
                  <a:lnTo>
                    <a:pt x="48" y="0"/>
                  </a:lnTo>
                  <a:lnTo>
                    <a:pt x="48" y="24"/>
                  </a:lnTo>
                  <a:lnTo>
                    <a:pt x="27" y="24"/>
                  </a:lnTo>
                  <a:lnTo>
                    <a:pt x="27" y="24"/>
                  </a:lnTo>
                  <a:lnTo>
                    <a:pt x="23" y="25"/>
                  </a:lnTo>
                  <a:lnTo>
                    <a:pt x="18" y="27"/>
                  </a:lnTo>
                  <a:lnTo>
                    <a:pt x="16" y="31"/>
                  </a:lnTo>
                  <a:lnTo>
                    <a:pt x="15" y="38"/>
                  </a:lnTo>
                  <a:lnTo>
                    <a:pt x="15" y="79"/>
                  </a:lnTo>
                  <a:lnTo>
                    <a:pt x="15" y="79"/>
                  </a:lnTo>
                  <a:lnTo>
                    <a:pt x="15" y="105"/>
                  </a:lnTo>
                  <a:lnTo>
                    <a:pt x="11" y="125"/>
                  </a:lnTo>
                  <a:lnTo>
                    <a:pt x="7" y="143"/>
                  </a:lnTo>
                  <a:lnTo>
                    <a:pt x="0" y="160"/>
                  </a:lnTo>
                  <a:lnTo>
                    <a:pt x="15" y="170"/>
                  </a:lnTo>
                  <a:lnTo>
                    <a:pt x="15" y="170"/>
                  </a:lnTo>
                  <a:lnTo>
                    <a:pt x="21" y="154"/>
                  </a:lnTo>
                  <a:lnTo>
                    <a:pt x="27" y="138"/>
                  </a:lnTo>
                  <a:lnTo>
                    <a:pt x="27" y="160"/>
                  </a:lnTo>
                  <a:lnTo>
                    <a:pt x="27" y="160"/>
                  </a:lnTo>
                  <a:lnTo>
                    <a:pt x="27" y="166"/>
                  </a:lnTo>
                  <a:lnTo>
                    <a:pt x="30" y="170"/>
                  </a:lnTo>
                  <a:lnTo>
                    <a:pt x="34" y="173"/>
                  </a:lnTo>
                  <a:lnTo>
                    <a:pt x="40" y="173"/>
                  </a:lnTo>
                  <a:lnTo>
                    <a:pt x="88" y="173"/>
                  </a:lnTo>
                  <a:lnTo>
                    <a:pt x="88" y="173"/>
                  </a:lnTo>
                  <a:lnTo>
                    <a:pt x="94" y="173"/>
                  </a:lnTo>
                  <a:lnTo>
                    <a:pt x="97" y="170"/>
                  </a:lnTo>
                  <a:lnTo>
                    <a:pt x="100" y="166"/>
                  </a:lnTo>
                  <a:lnTo>
                    <a:pt x="102" y="160"/>
                  </a:lnTo>
                  <a:lnTo>
                    <a:pt x="102" y="128"/>
                  </a:lnTo>
                  <a:lnTo>
                    <a:pt x="102" y="128"/>
                  </a:lnTo>
                  <a:lnTo>
                    <a:pt x="100" y="122"/>
                  </a:lnTo>
                  <a:lnTo>
                    <a:pt x="97" y="117"/>
                  </a:lnTo>
                  <a:lnTo>
                    <a:pt x="94" y="116"/>
                  </a:lnTo>
                  <a:lnTo>
                    <a:pt x="88" y="114"/>
                  </a:lnTo>
                  <a:lnTo>
                    <a:pt x="88" y="114"/>
                  </a:lnTo>
                  <a:close/>
                  <a:moveTo>
                    <a:pt x="75" y="85"/>
                  </a:moveTo>
                  <a:lnTo>
                    <a:pt x="32" y="85"/>
                  </a:lnTo>
                  <a:lnTo>
                    <a:pt x="32" y="68"/>
                  </a:lnTo>
                  <a:lnTo>
                    <a:pt x="78" y="68"/>
                  </a:lnTo>
                  <a:lnTo>
                    <a:pt x="78" y="81"/>
                  </a:lnTo>
                  <a:lnTo>
                    <a:pt x="78" y="81"/>
                  </a:lnTo>
                  <a:lnTo>
                    <a:pt x="78" y="84"/>
                  </a:lnTo>
                  <a:lnTo>
                    <a:pt x="75" y="85"/>
                  </a:lnTo>
                  <a:lnTo>
                    <a:pt x="75" y="85"/>
                  </a:lnTo>
                  <a:close/>
                  <a:moveTo>
                    <a:pt x="37" y="38"/>
                  </a:moveTo>
                  <a:lnTo>
                    <a:pt x="75" y="38"/>
                  </a:lnTo>
                  <a:lnTo>
                    <a:pt x="75" y="38"/>
                  </a:lnTo>
                  <a:lnTo>
                    <a:pt x="78" y="39"/>
                  </a:lnTo>
                  <a:lnTo>
                    <a:pt x="78" y="43"/>
                  </a:lnTo>
                  <a:lnTo>
                    <a:pt x="78" y="54"/>
                  </a:lnTo>
                  <a:lnTo>
                    <a:pt x="32" y="54"/>
                  </a:lnTo>
                  <a:lnTo>
                    <a:pt x="32" y="43"/>
                  </a:lnTo>
                  <a:lnTo>
                    <a:pt x="32" y="43"/>
                  </a:lnTo>
                  <a:lnTo>
                    <a:pt x="34" y="39"/>
                  </a:lnTo>
                  <a:lnTo>
                    <a:pt x="37" y="38"/>
                  </a:lnTo>
                  <a:lnTo>
                    <a:pt x="37" y="38"/>
                  </a:lnTo>
                  <a:close/>
                  <a:moveTo>
                    <a:pt x="83" y="154"/>
                  </a:moveTo>
                  <a:lnTo>
                    <a:pt x="83" y="154"/>
                  </a:lnTo>
                  <a:lnTo>
                    <a:pt x="83" y="157"/>
                  </a:lnTo>
                  <a:lnTo>
                    <a:pt x="80" y="157"/>
                  </a:lnTo>
                  <a:lnTo>
                    <a:pt x="48" y="157"/>
                  </a:lnTo>
                  <a:lnTo>
                    <a:pt x="48" y="157"/>
                  </a:lnTo>
                  <a:lnTo>
                    <a:pt x="45" y="157"/>
                  </a:lnTo>
                  <a:lnTo>
                    <a:pt x="45" y="154"/>
                  </a:lnTo>
                  <a:lnTo>
                    <a:pt x="45" y="133"/>
                  </a:lnTo>
                  <a:lnTo>
                    <a:pt x="45" y="133"/>
                  </a:lnTo>
                  <a:lnTo>
                    <a:pt x="45" y="130"/>
                  </a:lnTo>
                  <a:lnTo>
                    <a:pt x="48" y="128"/>
                  </a:lnTo>
                  <a:lnTo>
                    <a:pt x="80" y="128"/>
                  </a:lnTo>
                  <a:lnTo>
                    <a:pt x="80" y="128"/>
                  </a:lnTo>
                  <a:lnTo>
                    <a:pt x="83" y="130"/>
                  </a:lnTo>
                  <a:lnTo>
                    <a:pt x="83" y="133"/>
                  </a:lnTo>
                  <a:lnTo>
                    <a:pt x="83" y="154"/>
                  </a:lnTo>
                  <a:close/>
                </a:path>
              </a:pathLst>
            </a:custGeom>
            <a:solidFill>
              <a:srgbClr val="FFFFFF"/>
            </a:solidFill>
            <a:ln w="9525">
              <a:noFill/>
              <a:round/>
              <a:headEnd/>
              <a:tailEnd/>
            </a:ln>
          </p:spPr>
          <p:txBody>
            <a:bodyPr/>
            <a:lstStyle/>
            <a:p>
              <a:pPr>
                <a:defRPr/>
              </a:pPr>
              <a:endParaRPr lang="ja-JP" altLang="en-US" dirty="0">
                <a:solidFill>
                  <a:prstClr val="black"/>
                </a:solidFill>
              </a:endParaRPr>
            </a:p>
          </p:txBody>
        </p:sp>
        <p:sp>
          <p:nvSpPr>
            <p:cNvPr id="42" name="Freeform 298"/>
            <p:cNvSpPr>
              <a:spLocks noChangeAspect="1" noEditPoints="1"/>
            </p:cNvSpPr>
            <p:nvPr userDrawn="1"/>
          </p:nvSpPr>
          <p:spPr bwMode="auto">
            <a:xfrm>
              <a:off x="5956098" y="4538018"/>
              <a:ext cx="530207" cy="644589"/>
            </a:xfrm>
            <a:custGeom>
              <a:avLst/>
              <a:gdLst/>
              <a:ahLst/>
              <a:cxnLst>
                <a:cxn ang="0">
                  <a:pos x="155" y="184"/>
                </a:cxn>
                <a:cxn ang="0">
                  <a:pos x="152" y="192"/>
                </a:cxn>
                <a:cxn ang="0">
                  <a:pos x="146" y="196"/>
                </a:cxn>
                <a:cxn ang="0">
                  <a:pos x="136" y="196"/>
                </a:cxn>
                <a:cxn ang="0">
                  <a:pos x="127" y="196"/>
                </a:cxn>
                <a:cxn ang="0">
                  <a:pos x="122" y="196"/>
                </a:cxn>
                <a:cxn ang="0">
                  <a:pos x="119" y="189"/>
                </a:cxn>
                <a:cxn ang="0">
                  <a:pos x="117" y="142"/>
                </a:cxn>
                <a:cxn ang="0">
                  <a:pos x="166" y="126"/>
                </a:cxn>
                <a:cxn ang="0">
                  <a:pos x="117" y="86"/>
                </a:cxn>
                <a:cxn ang="0">
                  <a:pos x="139" y="75"/>
                </a:cxn>
                <a:cxn ang="0">
                  <a:pos x="166" y="95"/>
                </a:cxn>
                <a:cxn ang="0">
                  <a:pos x="176" y="78"/>
                </a:cxn>
                <a:cxn ang="0">
                  <a:pos x="144" y="56"/>
                </a:cxn>
                <a:cxn ang="0">
                  <a:pos x="165" y="34"/>
                </a:cxn>
                <a:cxn ang="0">
                  <a:pos x="152" y="22"/>
                </a:cxn>
                <a:cxn ang="0">
                  <a:pos x="132" y="45"/>
                </a:cxn>
                <a:cxn ang="0">
                  <a:pos x="119" y="34"/>
                </a:cxn>
                <a:cxn ang="0">
                  <a:pos x="127" y="0"/>
                </a:cxn>
                <a:cxn ang="0">
                  <a:pos x="108" y="22"/>
                </a:cxn>
                <a:cxn ang="0">
                  <a:pos x="98" y="11"/>
                </a:cxn>
                <a:cxn ang="0">
                  <a:pos x="95" y="7"/>
                </a:cxn>
                <a:cxn ang="0">
                  <a:pos x="85" y="3"/>
                </a:cxn>
                <a:cxn ang="0">
                  <a:pos x="32" y="2"/>
                </a:cxn>
                <a:cxn ang="0">
                  <a:pos x="70" y="18"/>
                </a:cxn>
                <a:cxn ang="0">
                  <a:pos x="57" y="32"/>
                </a:cxn>
                <a:cxn ang="0">
                  <a:pos x="43" y="46"/>
                </a:cxn>
                <a:cxn ang="0">
                  <a:pos x="11" y="34"/>
                </a:cxn>
                <a:cxn ang="0">
                  <a:pos x="30" y="57"/>
                </a:cxn>
                <a:cxn ang="0">
                  <a:pos x="14" y="68"/>
                </a:cxn>
                <a:cxn ang="0">
                  <a:pos x="8" y="95"/>
                </a:cxn>
                <a:cxn ang="0">
                  <a:pos x="35" y="75"/>
                </a:cxn>
                <a:cxn ang="0">
                  <a:pos x="54" y="86"/>
                </a:cxn>
                <a:cxn ang="0">
                  <a:pos x="54" y="95"/>
                </a:cxn>
                <a:cxn ang="0">
                  <a:pos x="8" y="126"/>
                </a:cxn>
                <a:cxn ang="0">
                  <a:pos x="49" y="142"/>
                </a:cxn>
                <a:cxn ang="0">
                  <a:pos x="43" y="159"/>
                </a:cxn>
                <a:cxn ang="0">
                  <a:pos x="35" y="175"/>
                </a:cxn>
                <a:cxn ang="0">
                  <a:pos x="6" y="199"/>
                </a:cxn>
                <a:cxn ang="0">
                  <a:pos x="16" y="215"/>
                </a:cxn>
                <a:cxn ang="0">
                  <a:pos x="35" y="200"/>
                </a:cxn>
                <a:cxn ang="0">
                  <a:pos x="51" y="184"/>
                </a:cxn>
                <a:cxn ang="0">
                  <a:pos x="62" y="164"/>
                </a:cxn>
                <a:cxn ang="0">
                  <a:pos x="68" y="142"/>
                </a:cxn>
                <a:cxn ang="0">
                  <a:pos x="100" y="191"/>
                </a:cxn>
                <a:cxn ang="0">
                  <a:pos x="100" y="200"/>
                </a:cxn>
                <a:cxn ang="0">
                  <a:pos x="108" y="210"/>
                </a:cxn>
                <a:cxn ang="0">
                  <a:pos x="122" y="213"/>
                </a:cxn>
                <a:cxn ang="0">
                  <a:pos x="136" y="213"/>
                </a:cxn>
                <a:cxn ang="0">
                  <a:pos x="149" y="213"/>
                </a:cxn>
                <a:cxn ang="0">
                  <a:pos x="160" y="211"/>
                </a:cxn>
                <a:cxn ang="0">
                  <a:pos x="166" y="207"/>
                </a:cxn>
                <a:cxn ang="0">
                  <a:pos x="171" y="191"/>
                </a:cxn>
                <a:cxn ang="0">
                  <a:pos x="155" y="165"/>
                </a:cxn>
                <a:cxn ang="0">
                  <a:pos x="87" y="24"/>
                </a:cxn>
                <a:cxn ang="0">
                  <a:pos x="97" y="35"/>
                </a:cxn>
                <a:cxn ang="0">
                  <a:pos x="133" y="70"/>
                </a:cxn>
                <a:cxn ang="0">
                  <a:pos x="41" y="70"/>
                </a:cxn>
                <a:cxn ang="0">
                  <a:pos x="87" y="24"/>
                </a:cxn>
                <a:cxn ang="0">
                  <a:pos x="71" y="126"/>
                </a:cxn>
                <a:cxn ang="0">
                  <a:pos x="73" y="97"/>
                </a:cxn>
                <a:cxn ang="0">
                  <a:pos x="100" y="86"/>
                </a:cxn>
                <a:cxn ang="0">
                  <a:pos x="71" y="126"/>
                </a:cxn>
              </a:cxnLst>
              <a:rect l="0" t="0" r="r" b="b"/>
              <a:pathLst>
                <a:path w="176" h="215">
                  <a:moveTo>
                    <a:pt x="155" y="184"/>
                  </a:moveTo>
                  <a:lnTo>
                    <a:pt x="155" y="184"/>
                  </a:lnTo>
                  <a:lnTo>
                    <a:pt x="154" y="189"/>
                  </a:lnTo>
                  <a:lnTo>
                    <a:pt x="152" y="192"/>
                  </a:lnTo>
                  <a:lnTo>
                    <a:pt x="151" y="196"/>
                  </a:lnTo>
                  <a:lnTo>
                    <a:pt x="146" y="196"/>
                  </a:lnTo>
                  <a:lnTo>
                    <a:pt x="146" y="196"/>
                  </a:lnTo>
                  <a:lnTo>
                    <a:pt x="136" y="196"/>
                  </a:lnTo>
                  <a:lnTo>
                    <a:pt x="136" y="196"/>
                  </a:lnTo>
                  <a:lnTo>
                    <a:pt x="127" y="196"/>
                  </a:lnTo>
                  <a:lnTo>
                    <a:pt x="127" y="196"/>
                  </a:lnTo>
                  <a:lnTo>
                    <a:pt x="122" y="196"/>
                  </a:lnTo>
                  <a:lnTo>
                    <a:pt x="120" y="192"/>
                  </a:lnTo>
                  <a:lnTo>
                    <a:pt x="119" y="189"/>
                  </a:lnTo>
                  <a:lnTo>
                    <a:pt x="117" y="184"/>
                  </a:lnTo>
                  <a:lnTo>
                    <a:pt x="117" y="142"/>
                  </a:lnTo>
                  <a:lnTo>
                    <a:pt x="166" y="142"/>
                  </a:lnTo>
                  <a:lnTo>
                    <a:pt x="166" y="126"/>
                  </a:lnTo>
                  <a:lnTo>
                    <a:pt x="117" y="126"/>
                  </a:lnTo>
                  <a:lnTo>
                    <a:pt x="117" y="86"/>
                  </a:lnTo>
                  <a:lnTo>
                    <a:pt x="139" y="86"/>
                  </a:lnTo>
                  <a:lnTo>
                    <a:pt x="139" y="75"/>
                  </a:lnTo>
                  <a:lnTo>
                    <a:pt x="139" y="75"/>
                  </a:lnTo>
                  <a:lnTo>
                    <a:pt x="166" y="95"/>
                  </a:lnTo>
                  <a:lnTo>
                    <a:pt x="176" y="78"/>
                  </a:lnTo>
                  <a:lnTo>
                    <a:pt x="176" y="78"/>
                  </a:lnTo>
                  <a:lnTo>
                    <a:pt x="159" y="68"/>
                  </a:lnTo>
                  <a:lnTo>
                    <a:pt x="144" y="56"/>
                  </a:lnTo>
                  <a:lnTo>
                    <a:pt x="144" y="56"/>
                  </a:lnTo>
                  <a:lnTo>
                    <a:pt x="165" y="34"/>
                  </a:lnTo>
                  <a:lnTo>
                    <a:pt x="152" y="22"/>
                  </a:lnTo>
                  <a:lnTo>
                    <a:pt x="152" y="22"/>
                  </a:lnTo>
                  <a:lnTo>
                    <a:pt x="132" y="45"/>
                  </a:lnTo>
                  <a:lnTo>
                    <a:pt x="132" y="45"/>
                  </a:lnTo>
                  <a:lnTo>
                    <a:pt x="119" y="34"/>
                  </a:lnTo>
                  <a:lnTo>
                    <a:pt x="119" y="34"/>
                  </a:lnTo>
                  <a:lnTo>
                    <a:pt x="139" y="11"/>
                  </a:lnTo>
                  <a:lnTo>
                    <a:pt x="127" y="0"/>
                  </a:lnTo>
                  <a:lnTo>
                    <a:pt x="127" y="0"/>
                  </a:lnTo>
                  <a:lnTo>
                    <a:pt x="108" y="22"/>
                  </a:lnTo>
                  <a:lnTo>
                    <a:pt x="108" y="22"/>
                  </a:lnTo>
                  <a:lnTo>
                    <a:pt x="98" y="11"/>
                  </a:lnTo>
                  <a:lnTo>
                    <a:pt x="98" y="11"/>
                  </a:lnTo>
                  <a:lnTo>
                    <a:pt x="95" y="7"/>
                  </a:lnTo>
                  <a:lnTo>
                    <a:pt x="90" y="3"/>
                  </a:lnTo>
                  <a:lnTo>
                    <a:pt x="85" y="3"/>
                  </a:lnTo>
                  <a:lnTo>
                    <a:pt x="79" y="2"/>
                  </a:lnTo>
                  <a:lnTo>
                    <a:pt x="32" y="2"/>
                  </a:lnTo>
                  <a:lnTo>
                    <a:pt x="32" y="18"/>
                  </a:lnTo>
                  <a:lnTo>
                    <a:pt x="70" y="18"/>
                  </a:lnTo>
                  <a:lnTo>
                    <a:pt x="70" y="18"/>
                  </a:lnTo>
                  <a:lnTo>
                    <a:pt x="57" y="32"/>
                  </a:lnTo>
                  <a:lnTo>
                    <a:pt x="43" y="46"/>
                  </a:lnTo>
                  <a:lnTo>
                    <a:pt x="43" y="46"/>
                  </a:lnTo>
                  <a:lnTo>
                    <a:pt x="24" y="22"/>
                  </a:lnTo>
                  <a:lnTo>
                    <a:pt x="11" y="34"/>
                  </a:lnTo>
                  <a:lnTo>
                    <a:pt x="11" y="34"/>
                  </a:lnTo>
                  <a:lnTo>
                    <a:pt x="30" y="57"/>
                  </a:lnTo>
                  <a:lnTo>
                    <a:pt x="30" y="57"/>
                  </a:lnTo>
                  <a:lnTo>
                    <a:pt x="14" y="68"/>
                  </a:lnTo>
                  <a:lnTo>
                    <a:pt x="0" y="78"/>
                  </a:lnTo>
                  <a:lnTo>
                    <a:pt x="8" y="95"/>
                  </a:lnTo>
                  <a:lnTo>
                    <a:pt x="8" y="95"/>
                  </a:lnTo>
                  <a:lnTo>
                    <a:pt x="35" y="75"/>
                  </a:lnTo>
                  <a:lnTo>
                    <a:pt x="35" y="86"/>
                  </a:lnTo>
                  <a:lnTo>
                    <a:pt x="54" y="86"/>
                  </a:lnTo>
                  <a:lnTo>
                    <a:pt x="54" y="95"/>
                  </a:lnTo>
                  <a:lnTo>
                    <a:pt x="54" y="95"/>
                  </a:lnTo>
                  <a:lnTo>
                    <a:pt x="52" y="126"/>
                  </a:lnTo>
                  <a:lnTo>
                    <a:pt x="8" y="126"/>
                  </a:lnTo>
                  <a:lnTo>
                    <a:pt x="8" y="142"/>
                  </a:lnTo>
                  <a:lnTo>
                    <a:pt x="49" y="142"/>
                  </a:lnTo>
                  <a:lnTo>
                    <a:pt x="49" y="142"/>
                  </a:lnTo>
                  <a:lnTo>
                    <a:pt x="43" y="159"/>
                  </a:lnTo>
                  <a:lnTo>
                    <a:pt x="39" y="167"/>
                  </a:lnTo>
                  <a:lnTo>
                    <a:pt x="35" y="175"/>
                  </a:lnTo>
                  <a:lnTo>
                    <a:pt x="22" y="188"/>
                  </a:lnTo>
                  <a:lnTo>
                    <a:pt x="6" y="199"/>
                  </a:lnTo>
                  <a:lnTo>
                    <a:pt x="16" y="215"/>
                  </a:lnTo>
                  <a:lnTo>
                    <a:pt x="16" y="215"/>
                  </a:lnTo>
                  <a:lnTo>
                    <a:pt x="25" y="208"/>
                  </a:lnTo>
                  <a:lnTo>
                    <a:pt x="35" y="200"/>
                  </a:lnTo>
                  <a:lnTo>
                    <a:pt x="43" y="192"/>
                  </a:lnTo>
                  <a:lnTo>
                    <a:pt x="51" y="184"/>
                  </a:lnTo>
                  <a:lnTo>
                    <a:pt x="57" y="175"/>
                  </a:lnTo>
                  <a:lnTo>
                    <a:pt x="62" y="164"/>
                  </a:lnTo>
                  <a:lnTo>
                    <a:pt x="65" y="154"/>
                  </a:lnTo>
                  <a:lnTo>
                    <a:pt x="68" y="142"/>
                  </a:lnTo>
                  <a:lnTo>
                    <a:pt x="100" y="142"/>
                  </a:lnTo>
                  <a:lnTo>
                    <a:pt x="100" y="191"/>
                  </a:lnTo>
                  <a:lnTo>
                    <a:pt x="100" y="191"/>
                  </a:lnTo>
                  <a:lnTo>
                    <a:pt x="100" y="200"/>
                  </a:lnTo>
                  <a:lnTo>
                    <a:pt x="105" y="207"/>
                  </a:lnTo>
                  <a:lnTo>
                    <a:pt x="108" y="210"/>
                  </a:lnTo>
                  <a:lnTo>
                    <a:pt x="111" y="211"/>
                  </a:lnTo>
                  <a:lnTo>
                    <a:pt x="122" y="213"/>
                  </a:lnTo>
                  <a:lnTo>
                    <a:pt x="122" y="213"/>
                  </a:lnTo>
                  <a:lnTo>
                    <a:pt x="136" y="213"/>
                  </a:lnTo>
                  <a:lnTo>
                    <a:pt x="136" y="213"/>
                  </a:lnTo>
                  <a:lnTo>
                    <a:pt x="149" y="213"/>
                  </a:lnTo>
                  <a:lnTo>
                    <a:pt x="149" y="213"/>
                  </a:lnTo>
                  <a:lnTo>
                    <a:pt x="160" y="211"/>
                  </a:lnTo>
                  <a:lnTo>
                    <a:pt x="163" y="210"/>
                  </a:lnTo>
                  <a:lnTo>
                    <a:pt x="166" y="207"/>
                  </a:lnTo>
                  <a:lnTo>
                    <a:pt x="171" y="200"/>
                  </a:lnTo>
                  <a:lnTo>
                    <a:pt x="171" y="191"/>
                  </a:lnTo>
                  <a:lnTo>
                    <a:pt x="171" y="165"/>
                  </a:lnTo>
                  <a:lnTo>
                    <a:pt x="155" y="165"/>
                  </a:lnTo>
                  <a:lnTo>
                    <a:pt x="155" y="184"/>
                  </a:lnTo>
                  <a:close/>
                  <a:moveTo>
                    <a:pt x="87" y="24"/>
                  </a:moveTo>
                  <a:lnTo>
                    <a:pt x="87" y="24"/>
                  </a:lnTo>
                  <a:lnTo>
                    <a:pt x="97" y="35"/>
                  </a:lnTo>
                  <a:lnTo>
                    <a:pt x="108" y="48"/>
                  </a:lnTo>
                  <a:lnTo>
                    <a:pt x="133" y="70"/>
                  </a:lnTo>
                  <a:lnTo>
                    <a:pt x="41" y="70"/>
                  </a:lnTo>
                  <a:lnTo>
                    <a:pt x="41" y="70"/>
                  </a:lnTo>
                  <a:lnTo>
                    <a:pt x="66" y="48"/>
                  </a:lnTo>
                  <a:lnTo>
                    <a:pt x="87" y="24"/>
                  </a:lnTo>
                  <a:lnTo>
                    <a:pt x="87" y="24"/>
                  </a:lnTo>
                  <a:close/>
                  <a:moveTo>
                    <a:pt x="71" y="126"/>
                  </a:moveTo>
                  <a:lnTo>
                    <a:pt x="71" y="126"/>
                  </a:lnTo>
                  <a:lnTo>
                    <a:pt x="73" y="97"/>
                  </a:lnTo>
                  <a:lnTo>
                    <a:pt x="73" y="86"/>
                  </a:lnTo>
                  <a:lnTo>
                    <a:pt x="100" y="86"/>
                  </a:lnTo>
                  <a:lnTo>
                    <a:pt x="100" y="126"/>
                  </a:lnTo>
                  <a:lnTo>
                    <a:pt x="71" y="126"/>
                  </a:lnTo>
                  <a:close/>
                </a:path>
              </a:pathLst>
            </a:custGeom>
            <a:solidFill>
              <a:srgbClr val="FFFFFF"/>
            </a:solidFill>
            <a:ln w="9525">
              <a:noFill/>
              <a:round/>
              <a:headEnd/>
              <a:tailEnd/>
            </a:ln>
          </p:spPr>
          <p:txBody>
            <a:bodyPr/>
            <a:lstStyle/>
            <a:p>
              <a:pPr>
                <a:defRPr/>
              </a:pPr>
              <a:endParaRPr lang="ja-JP" altLang="en-US" dirty="0">
                <a:solidFill>
                  <a:prstClr val="black"/>
                </a:solidFill>
              </a:endParaRPr>
            </a:p>
          </p:txBody>
        </p:sp>
        <p:sp>
          <p:nvSpPr>
            <p:cNvPr id="43" name="Freeform 299"/>
            <p:cNvSpPr>
              <a:spLocks noChangeAspect="1" noEditPoints="1"/>
            </p:cNvSpPr>
            <p:nvPr userDrawn="1"/>
          </p:nvSpPr>
          <p:spPr bwMode="auto">
            <a:xfrm>
              <a:off x="2889333" y="6134431"/>
              <a:ext cx="198828" cy="198799"/>
            </a:xfrm>
            <a:custGeom>
              <a:avLst/>
              <a:gdLst/>
              <a:ahLst/>
              <a:cxnLst>
                <a:cxn ang="0">
                  <a:pos x="65" y="39"/>
                </a:cxn>
                <a:cxn ang="0">
                  <a:pos x="19" y="39"/>
                </a:cxn>
                <a:cxn ang="0">
                  <a:pos x="19" y="39"/>
                </a:cxn>
                <a:cxn ang="0">
                  <a:pos x="21" y="44"/>
                </a:cxn>
                <a:cxn ang="0">
                  <a:pos x="24" y="47"/>
                </a:cxn>
                <a:cxn ang="0">
                  <a:pos x="29" y="50"/>
                </a:cxn>
                <a:cxn ang="0">
                  <a:pos x="35" y="52"/>
                </a:cxn>
                <a:cxn ang="0">
                  <a:pos x="35" y="52"/>
                </a:cxn>
                <a:cxn ang="0">
                  <a:pos x="40" y="50"/>
                </a:cxn>
                <a:cxn ang="0">
                  <a:pos x="43" y="49"/>
                </a:cxn>
                <a:cxn ang="0">
                  <a:pos x="49" y="44"/>
                </a:cxn>
                <a:cxn ang="0">
                  <a:pos x="62" y="55"/>
                </a:cxn>
                <a:cxn ang="0">
                  <a:pos x="62" y="55"/>
                </a:cxn>
                <a:cxn ang="0">
                  <a:pos x="56" y="60"/>
                </a:cxn>
                <a:cxn ang="0">
                  <a:pos x="49" y="63"/>
                </a:cxn>
                <a:cxn ang="0">
                  <a:pos x="43" y="66"/>
                </a:cxn>
                <a:cxn ang="0">
                  <a:pos x="35" y="66"/>
                </a:cxn>
                <a:cxn ang="0">
                  <a:pos x="35" y="66"/>
                </a:cxn>
                <a:cxn ang="0">
                  <a:pos x="27" y="66"/>
                </a:cxn>
                <a:cxn ang="0">
                  <a:pos x="21" y="65"/>
                </a:cxn>
                <a:cxn ang="0">
                  <a:pos x="14" y="61"/>
                </a:cxn>
                <a:cxn ang="0">
                  <a:pos x="10" y="57"/>
                </a:cxn>
                <a:cxn ang="0">
                  <a:pos x="5" y="52"/>
                </a:cxn>
                <a:cxn ang="0">
                  <a:pos x="2" y="47"/>
                </a:cxn>
                <a:cxn ang="0">
                  <a:pos x="0" y="41"/>
                </a:cxn>
                <a:cxn ang="0">
                  <a:pos x="0" y="33"/>
                </a:cxn>
                <a:cxn ang="0">
                  <a:pos x="0" y="33"/>
                </a:cxn>
                <a:cxn ang="0">
                  <a:pos x="0" y="27"/>
                </a:cxn>
                <a:cxn ang="0">
                  <a:pos x="2" y="20"/>
                </a:cxn>
                <a:cxn ang="0">
                  <a:pos x="5" y="14"/>
                </a:cxn>
                <a:cxn ang="0">
                  <a:pos x="8" y="9"/>
                </a:cxn>
                <a:cxn ang="0">
                  <a:pos x="13" y="4"/>
                </a:cxn>
                <a:cxn ang="0">
                  <a:pos x="19" y="1"/>
                </a:cxn>
                <a:cxn ang="0">
                  <a:pos x="26" y="0"/>
                </a:cxn>
                <a:cxn ang="0">
                  <a:pos x="32" y="0"/>
                </a:cxn>
                <a:cxn ang="0">
                  <a:pos x="32" y="0"/>
                </a:cxn>
                <a:cxn ang="0">
                  <a:pos x="40" y="0"/>
                </a:cxn>
                <a:cxn ang="0">
                  <a:pos x="48" y="1"/>
                </a:cxn>
                <a:cxn ang="0">
                  <a:pos x="53" y="6"/>
                </a:cxn>
                <a:cxn ang="0">
                  <a:pos x="57" y="11"/>
                </a:cxn>
                <a:cxn ang="0">
                  <a:pos x="62" y="15"/>
                </a:cxn>
                <a:cxn ang="0">
                  <a:pos x="64" y="23"/>
                </a:cxn>
                <a:cxn ang="0">
                  <a:pos x="65" y="30"/>
                </a:cxn>
                <a:cxn ang="0">
                  <a:pos x="65" y="39"/>
                </a:cxn>
                <a:cxn ang="0">
                  <a:pos x="65" y="39"/>
                </a:cxn>
                <a:cxn ang="0">
                  <a:pos x="46" y="25"/>
                </a:cxn>
                <a:cxn ang="0">
                  <a:pos x="46" y="25"/>
                </a:cxn>
                <a:cxn ang="0">
                  <a:pos x="45" y="20"/>
                </a:cxn>
                <a:cxn ang="0">
                  <a:pos x="41" y="17"/>
                </a:cxn>
                <a:cxn ang="0">
                  <a:pos x="38" y="14"/>
                </a:cxn>
                <a:cxn ang="0">
                  <a:pos x="34" y="14"/>
                </a:cxn>
                <a:cxn ang="0">
                  <a:pos x="34" y="14"/>
                </a:cxn>
                <a:cxn ang="0">
                  <a:pos x="27" y="14"/>
                </a:cxn>
                <a:cxn ang="0">
                  <a:pos x="24" y="17"/>
                </a:cxn>
                <a:cxn ang="0">
                  <a:pos x="21" y="20"/>
                </a:cxn>
                <a:cxn ang="0">
                  <a:pos x="19" y="25"/>
                </a:cxn>
                <a:cxn ang="0">
                  <a:pos x="46" y="25"/>
                </a:cxn>
              </a:cxnLst>
              <a:rect l="0" t="0" r="r" b="b"/>
              <a:pathLst>
                <a:path w="65" h="66">
                  <a:moveTo>
                    <a:pt x="65" y="39"/>
                  </a:moveTo>
                  <a:lnTo>
                    <a:pt x="19" y="39"/>
                  </a:lnTo>
                  <a:lnTo>
                    <a:pt x="19" y="39"/>
                  </a:lnTo>
                  <a:lnTo>
                    <a:pt x="21" y="44"/>
                  </a:lnTo>
                  <a:lnTo>
                    <a:pt x="24" y="47"/>
                  </a:lnTo>
                  <a:lnTo>
                    <a:pt x="29" y="50"/>
                  </a:lnTo>
                  <a:lnTo>
                    <a:pt x="35" y="52"/>
                  </a:lnTo>
                  <a:lnTo>
                    <a:pt x="35" y="52"/>
                  </a:lnTo>
                  <a:lnTo>
                    <a:pt x="40" y="50"/>
                  </a:lnTo>
                  <a:lnTo>
                    <a:pt x="43" y="49"/>
                  </a:lnTo>
                  <a:lnTo>
                    <a:pt x="49" y="44"/>
                  </a:lnTo>
                  <a:lnTo>
                    <a:pt x="62" y="55"/>
                  </a:lnTo>
                  <a:lnTo>
                    <a:pt x="62" y="55"/>
                  </a:lnTo>
                  <a:lnTo>
                    <a:pt x="56" y="60"/>
                  </a:lnTo>
                  <a:lnTo>
                    <a:pt x="49" y="63"/>
                  </a:lnTo>
                  <a:lnTo>
                    <a:pt x="43" y="66"/>
                  </a:lnTo>
                  <a:lnTo>
                    <a:pt x="35" y="66"/>
                  </a:lnTo>
                  <a:lnTo>
                    <a:pt x="35" y="66"/>
                  </a:lnTo>
                  <a:lnTo>
                    <a:pt x="27" y="66"/>
                  </a:lnTo>
                  <a:lnTo>
                    <a:pt x="21" y="65"/>
                  </a:lnTo>
                  <a:lnTo>
                    <a:pt x="14" y="61"/>
                  </a:lnTo>
                  <a:lnTo>
                    <a:pt x="10" y="57"/>
                  </a:lnTo>
                  <a:lnTo>
                    <a:pt x="5" y="52"/>
                  </a:lnTo>
                  <a:lnTo>
                    <a:pt x="2" y="47"/>
                  </a:lnTo>
                  <a:lnTo>
                    <a:pt x="0" y="41"/>
                  </a:lnTo>
                  <a:lnTo>
                    <a:pt x="0" y="33"/>
                  </a:lnTo>
                  <a:lnTo>
                    <a:pt x="0" y="33"/>
                  </a:lnTo>
                  <a:lnTo>
                    <a:pt x="0" y="27"/>
                  </a:lnTo>
                  <a:lnTo>
                    <a:pt x="2" y="20"/>
                  </a:lnTo>
                  <a:lnTo>
                    <a:pt x="5" y="14"/>
                  </a:lnTo>
                  <a:lnTo>
                    <a:pt x="8" y="9"/>
                  </a:lnTo>
                  <a:lnTo>
                    <a:pt x="13" y="4"/>
                  </a:lnTo>
                  <a:lnTo>
                    <a:pt x="19" y="1"/>
                  </a:lnTo>
                  <a:lnTo>
                    <a:pt x="26" y="0"/>
                  </a:lnTo>
                  <a:lnTo>
                    <a:pt x="32" y="0"/>
                  </a:lnTo>
                  <a:lnTo>
                    <a:pt x="32" y="0"/>
                  </a:lnTo>
                  <a:lnTo>
                    <a:pt x="40" y="0"/>
                  </a:lnTo>
                  <a:lnTo>
                    <a:pt x="48" y="1"/>
                  </a:lnTo>
                  <a:lnTo>
                    <a:pt x="53" y="6"/>
                  </a:lnTo>
                  <a:lnTo>
                    <a:pt x="57" y="11"/>
                  </a:lnTo>
                  <a:lnTo>
                    <a:pt x="62" y="15"/>
                  </a:lnTo>
                  <a:lnTo>
                    <a:pt x="64" y="23"/>
                  </a:lnTo>
                  <a:lnTo>
                    <a:pt x="65" y="30"/>
                  </a:lnTo>
                  <a:lnTo>
                    <a:pt x="65" y="39"/>
                  </a:lnTo>
                  <a:lnTo>
                    <a:pt x="65" y="39"/>
                  </a:lnTo>
                  <a:close/>
                  <a:moveTo>
                    <a:pt x="46" y="25"/>
                  </a:moveTo>
                  <a:lnTo>
                    <a:pt x="46" y="25"/>
                  </a:lnTo>
                  <a:lnTo>
                    <a:pt x="45" y="20"/>
                  </a:lnTo>
                  <a:lnTo>
                    <a:pt x="41" y="17"/>
                  </a:lnTo>
                  <a:lnTo>
                    <a:pt x="38" y="14"/>
                  </a:lnTo>
                  <a:lnTo>
                    <a:pt x="34" y="14"/>
                  </a:lnTo>
                  <a:lnTo>
                    <a:pt x="34" y="14"/>
                  </a:lnTo>
                  <a:lnTo>
                    <a:pt x="27" y="14"/>
                  </a:lnTo>
                  <a:lnTo>
                    <a:pt x="24" y="17"/>
                  </a:lnTo>
                  <a:lnTo>
                    <a:pt x="21" y="20"/>
                  </a:lnTo>
                  <a:lnTo>
                    <a:pt x="19" y="25"/>
                  </a:lnTo>
                  <a:lnTo>
                    <a:pt x="46" y="25"/>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44" name="Freeform 300"/>
            <p:cNvSpPr>
              <a:spLocks noChangeAspect="1"/>
            </p:cNvSpPr>
            <p:nvPr userDrawn="1"/>
          </p:nvSpPr>
          <p:spPr bwMode="auto">
            <a:xfrm>
              <a:off x="2696530" y="6134431"/>
              <a:ext cx="132552" cy="180726"/>
            </a:xfrm>
            <a:custGeom>
              <a:avLst/>
              <a:gdLst/>
              <a:ahLst/>
              <a:cxnLst>
                <a:cxn ang="0">
                  <a:pos x="0" y="1"/>
                </a:cxn>
                <a:cxn ang="0">
                  <a:pos x="20" y="1"/>
                </a:cxn>
                <a:cxn ang="0">
                  <a:pos x="20" y="11"/>
                </a:cxn>
                <a:cxn ang="0">
                  <a:pos x="20" y="11"/>
                </a:cxn>
                <a:cxn ang="0">
                  <a:pos x="20" y="11"/>
                </a:cxn>
                <a:cxn ang="0">
                  <a:pos x="24" y="6"/>
                </a:cxn>
                <a:cxn ang="0">
                  <a:pos x="28" y="3"/>
                </a:cxn>
                <a:cxn ang="0">
                  <a:pos x="33" y="0"/>
                </a:cxn>
                <a:cxn ang="0">
                  <a:pos x="39" y="0"/>
                </a:cxn>
                <a:cxn ang="0">
                  <a:pos x="39" y="0"/>
                </a:cxn>
                <a:cxn ang="0">
                  <a:pos x="46" y="0"/>
                </a:cxn>
                <a:cxn ang="0">
                  <a:pos x="46" y="19"/>
                </a:cxn>
                <a:cxn ang="0">
                  <a:pos x="46" y="19"/>
                </a:cxn>
                <a:cxn ang="0">
                  <a:pos x="36" y="17"/>
                </a:cxn>
                <a:cxn ang="0">
                  <a:pos x="36" y="17"/>
                </a:cxn>
                <a:cxn ang="0">
                  <a:pos x="30" y="17"/>
                </a:cxn>
                <a:cxn ang="0">
                  <a:pos x="25" y="20"/>
                </a:cxn>
                <a:cxn ang="0">
                  <a:pos x="22" y="27"/>
                </a:cxn>
                <a:cxn ang="0">
                  <a:pos x="20" y="36"/>
                </a:cxn>
                <a:cxn ang="0">
                  <a:pos x="20" y="65"/>
                </a:cxn>
                <a:cxn ang="0">
                  <a:pos x="0" y="65"/>
                </a:cxn>
                <a:cxn ang="0">
                  <a:pos x="0" y="1"/>
                </a:cxn>
              </a:cxnLst>
              <a:rect l="0" t="0" r="r" b="b"/>
              <a:pathLst>
                <a:path w="46" h="65">
                  <a:moveTo>
                    <a:pt x="0" y="1"/>
                  </a:moveTo>
                  <a:lnTo>
                    <a:pt x="20" y="1"/>
                  </a:lnTo>
                  <a:lnTo>
                    <a:pt x="20" y="11"/>
                  </a:lnTo>
                  <a:lnTo>
                    <a:pt x="20" y="11"/>
                  </a:lnTo>
                  <a:lnTo>
                    <a:pt x="20" y="11"/>
                  </a:lnTo>
                  <a:lnTo>
                    <a:pt x="24" y="6"/>
                  </a:lnTo>
                  <a:lnTo>
                    <a:pt x="28" y="3"/>
                  </a:lnTo>
                  <a:lnTo>
                    <a:pt x="33" y="0"/>
                  </a:lnTo>
                  <a:lnTo>
                    <a:pt x="39" y="0"/>
                  </a:lnTo>
                  <a:lnTo>
                    <a:pt x="39" y="0"/>
                  </a:lnTo>
                  <a:lnTo>
                    <a:pt x="46" y="0"/>
                  </a:lnTo>
                  <a:lnTo>
                    <a:pt x="46" y="19"/>
                  </a:lnTo>
                  <a:lnTo>
                    <a:pt x="46" y="19"/>
                  </a:lnTo>
                  <a:lnTo>
                    <a:pt x="36" y="17"/>
                  </a:lnTo>
                  <a:lnTo>
                    <a:pt x="36" y="17"/>
                  </a:lnTo>
                  <a:lnTo>
                    <a:pt x="30" y="17"/>
                  </a:lnTo>
                  <a:lnTo>
                    <a:pt x="25" y="20"/>
                  </a:lnTo>
                  <a:lnTo>
                    <a:pt x="22" y="27"/>
                  </a:lnTo>
                  <a:lnTo>
                    <a:pt x="20" y="36"/>
                  </a:lnTo>
                  <a:lnTo>
                    <a:pt x="20" y="65"/>
                  </a:lnTo>
                  <a:lnTo>
                    <a:pt x="0" y="65"/>
                  </a:lnTo>
                  <a:lnTo>
                    <a:pt x="0" y="1"/>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45" name="Freeform 301"/>
            <p:cNvSpPr>
              <a:spLocks noChangeAspect="1"/>
            </p:cNvSpPr>
            <p:nvPr userDrawn="1"/>
          </p:nvSpPr>
          <p:spPr bwMode="auto">
            <a:xfrm>
              <a:off x="7010487" y="6266963"/>
              <a:ext cx="66276" cy="72290"/>
            </a:xfrm>
            <a:custGeom>
              <a:avLst/>
              <a:gdLst/>
              <a:ahLst/>
              <a:cxnLst>
                <a:cxn ang="0">
                  <a:pos x="13" y="0"/>
                </a:cxn>
                <a:cxn ang="0">
                  <a:pos x="13" y="0"/>
                </a:cxn>
                <a:cxn ang="0">
                  <a:pos x="16" y="2"/>
                </a:cxn>
                <a:cxn ang="0">
                  <a:pos x="21" y="3"/>
                </a:cxn>
                <a:cxn ang="0">
                  <a:pos x="22" y="8"/>
                </a:cxn>
                <a:cxn ang="0">
                  <a:pos x="24" y="11"/>
                </a:cxn>
                <a:cxn ang="0">
                  <a:pos x="24" y="11"/>
                </a:cxn>
                <a:cxn ang="0">
                  <a:pos x="22" y="16"/>
                </a:cxn>
                <a:cxn ang="0">
                  <a:pos x="21" y="19"/>
                </a:cxn>
                <a:cxn ang="0">
                  <a:pos x="16" y="22"/>
                </a:cxn>
                <a:cxn ang="0">
                  <a:pos x="13" y="24"/>
                </a:cxn>
                <a:cxn ang="0">
                  <a:pos x="13" y="24"/>
                </a:cxn>
                <a:cxn ang="0">
                  <a:pos x="8" y="22"/>
                </a:cxn>
                <a:cxn ang="0">
                  <a:pos x="3" y="21"/>
                </a:cxn>
                <a:cxn ang="0">
                  <a:pos x="2" y="16"/>
                </a:cxn>
                <a:cxn ang="0">
                  <a:pos x="0" y="13"/>
                </a:cxn>
                <a:cxn ang="0">
                  <a:pos x="0" y="13"/>
                </a:cxn>
                <a:cxn ang="0">
                  <a:pos x="2" y="8"/>
                </a:cxn>
                <a:cxn ang="0">
                  <a:pos x="3" y="3"/>
                </a:cxn>
                <a:cxn ang="0">
                  <a:pos x="8" y="2"/>
                </a:cxn>
                <a:cxn ang="0">
                  <a:pos x="13" y="0"/>
                </a:cxn>
                <a:cxn ang="0">
                  <a:pos x="13" y="0"/>
                </a:cxn>
              </a:cxnLst>
              <a:rect l="0" t="0" r="r" b="b"/>
              <a:pathLst>
                <a:path w="24" h="24">
                  <a:moveTo>
                    <a:pt x="13" y="0"/>
                  </a:moveTo>
                  <a:lnTo>
                    <a:pt x="13" y="0"/>
                  </a:lnTo>
                  <a:lnTo>
                    <a:pt x="16" y="2"/>
                  </a:lnTo>
                  <a:lnTo>
                    <a:pt x="21" y="3"/>
                  </a:lnTo>
                  <a:lnTo>
                    <a:pt x="22" y="8"/>
                  </a:lnTo>
                  <a:lnTo>
                    <a:pt x="24" y="11"/>
                  </a:lnTo>
                  <a:lnTo>
                    <a:pt x="24" y="11"/>
                  </a:lnTo>
                  <a:lnTo>
                    <a:pt x="22" y="16"/>
                  </a:lnTo>
                  <a:lnTo>
                    <a:pt x="21" y="19"/>
                  </a:lnTo>
                  <a:lnTo>
                    <a:pt x="16" y="22"/>
                  </a:lnTo>
                  <a:lnTo>
                    <a:pt x="13" y="24"/>
                  </a:lnTo>
                  <a:lnTo>
                    <a:pt x="13" y="24"/>
                  </a:lnTo>
                  <a:lnTo>
                    <a:pt x="8" y="22"/>
                  </a:lnTo>
                  <a:lnTo>
                    <a:pt x="3" y="21"/>
                  </a:lnTo>
                  <a:lnTo>
                    <a:pt x="2" y="16"/>
                  </a:lnTo>
                  <a:lnTo>
                    <a:pt x="0" y="13"/>
                  </a:lnTo>
                  <a:lnTo>
                    <a:pt x="0" y="13"/>
                  </a:lnTo>
                  <a:lnTo>
                    <a:pt x="2" y="8"/>
                  </a:lnTo>
                  <a:lnTo>
                    <a:pt x="3" y="3"/>
                  </a:lnTo>
                  <a:lnTo>
                    <a:pt x="8" y="2"/>
                  </a:lnTo>
                  <a:lnTo>
                    <a:pt x="13" y="0"/>
                  </a:lnTo>
                  <a:lnTo>
                    <a:pt x="13" y="0"/>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46" name="Freeform 302"/>
            <p:cNvSpPr>
              <a:spLocks noChangeAspect="1"/>
            </p:cNvSpPr>
            <p:nvPr userDrawn="1"/>
          </p:nvSpPr>
          <p:spPr bwMode="auto">
            <a:xfrm>
              <a:off x="6522456" y="6134431"/>
              <a:ext cx="138577" cy="180726"/>
            </a:xfrm>
            <a:custGeom>
              <a:avLst/>
              <a:gdLst/>
              <a:ahLst/>
              <a:cxnLst>
                <a:cxn ang="0">
                  <a:pos x="0" y="1"/>
                </a:cxn>
                <a:cxn ang="0">
                  <a:pos x="21" y="1"/>
                </a:cxn>
                <a:cxn ang="0">
                  <a:pos x="21" y="11"/>
                </a:cxn>
                <a:cxn ang="0">
                  <a:pos x="21" y="11"/>
                </a:cxn>
                <a:cxn ang="0">
                  <a:pos x="21" y="11"/>
                </a:cxn>
                <a:cxn ang="0">
                  <a:pos x="24" y="6"/>
                </a:cxn>
                <a:cxn ang="0">
                  <a:pos x="29" y="3"/>
                </a:cxn>
                <a:cxn ang="0">
                  <a:pos x="34" y="0"/>
                </a:cxn>
                <a:cxn ang="0">
                  <a:pos x="40" y="0"/>
                </a:cxn>
                <a:cxn ang="0">
                  <a:pos x="40" y="0"/>
                </a:cxn>
                <a:cxn ang="0">
                  <a:pos x="46" y="0"/>
                </a:cxn>
                <a:cxn ang="0">
                  <a:pos x="46" y="19"/>
                </a:cxn>
                <a:cxn ang="0">
                  <a:pos x="46" y="19"/>
                </a:cxn>
                <a:cxn ang="0">
                  <a:pos x="38" y="17"/>
                </a:cxn>
                <a:cxn ang="0">
                  <a:pos x="38" y="17"/>
                </a:cxn>
                <a:cxn ang="0">
                  <a:pos x="32" y="17"/>
                </a:cxn>
                <a:cxn ang="0">
                  <a:pos x="26" y="20"/>
                </a:cxn>
                <a:cxn ang="0">
                  <a:pos x="22" y="27"/>
                </a:cxn>
                <a:cxn ang="0">
                  <a:pos x="21" y="36"/>
                </a:cxn>
                <a:cxn ang="0">
                  <a:pos x="21" y="65"/>
                </a:cxn>
                <a:cxn ang="0">
                  <a:pos x="0" y="65"/>
                </a:cxn>
                <a:cxn ang="0">
                  <a:pos x="0" y="1"/>
                </a:cxn>
              </a:cxnLst>
              <a:rect l="0" t="0" r="r" b="b"/>
              <a:pathLst>
                <a:path w="46" h="65">
                  <a:moveTo>
                    <a:pt x="0" y="1"/>
                  </a:moveTo>
                  <a:lnTo>
                    <a:pt x="21" y="1"/>
                  </a:lnTo>
                  <a:lnTo>
                    <a:pt x="21" y="11"/>
                  </a:lnTo>
                  <a:lnTo>
                    <a:pt x="21" y="11"/>
                  </a:lnTo>
                  <a:lnTo>
                    <a:pt x="21" y="11"/>
                  </a:lnTo>
                  <a:lnTo>
                    <a:pt x="24" y="6"/>
                  </a:lnTo>
                  <a:lnTo>
                    <a:pt x="29" y="3"/>
                  </a:lnTo>
                  <a:lnTo>
                    <a:pt x="34" y="0"/>
                  </a:lnTo>
                  <a:lnTo>
                    <a:pt x="40" y="0"/>
                  </a:lnTo>
                  <a:lnTo>
                    <a:pt x="40" y="0"/>
                  </a:lnTo>
                  <a:lnTo>
                    <a:pt x="46" y="0"/>
                  </a:lnTo>
                  <a:lnTo>
                    <a:pt x="46" y="19"/>
                  </a:lnTo>
                  <a:lnTo>
                    <a:pt x="46" y="19"/>
                  </a:lnTo>
                  <a:lnTo>
                    <a:pt x="38" y="17"/>
                  </a:lnTo>
                  <a:lnTo>
                    <a:pt x="38" y="17"/>
                  </a:lnTo>
                  <a:lnTo>
                    <a:pt x="32" y="17"/>
                  </a:lnTo>
                  <a:lnTo>
                    <a:pt x="26" y="20"/>
                  </a:lnTo>
                  <a:lnTo>
                    <a:pt x="22" y="27"/>
                  </a:lnTo>
                  <a:lnTo>
                    <a:pt x="21" y="36"/>
                  </a:lnTo>
                  <a:lnTo>
                    <a:pt x="21" y="65"/>
                  </a:lnTo>
                  <a:lnTo>
                    <a:pt x="0" y="65"/>
                  </a:lnTo>
                  <a:lnTo>
                    <a:pt x="0" y="1"/>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47" name="Freeform 303"/>
            <p:cNvSpPr>
              <a:spLocks noChangeAspect="1" noEditPoints="1"/>
            </p:cNvSpPr>
            <p:nvPr userDrawn="1"/>
          </p:nvSpPr>
          <p:spPr bwMode="auto">
            <a:xfrm>
              <a:off x="6721283" y="6134431"/>
              <a:ext cx="198828" cy="198799"/>
            </a:xfrm>
            <a:custGeom>
              <a:avLst/>
              <a:gdLst/>
              <a:ahLst/>
              <a:cxnLst>
                <a:cxn ang="0">
                  <a:pos x="66" y="39"/>
                </a:cxn>
                <a:cxn ang="0">
                  <a:pos x="20" y="39"/>
                </a:cxn>
                <a:cxn ang="0">
                  <a:pos x="20" y="39"/>
                </a:cxn>
                <a:cxn ang="0">
                  <a:pos x="22" y="44"/>
                </a:cxn>
                <a:cxn ang="0">
                  <a:pos x="25" y="47"/>
                </a:cxn>
                <a:cxn ang="0">
                  <a:pos x="30" y="50"/>
                </a:cxn>
                <a:cxn ang="0">
                  <a:pos x="35" y="52"/>
                </a:cxn>
                <a:cxn ang="0">
                  <a:pos x="35" y="52"/>
                </a:cxn>
                <a:cxn ang="0">
                  <a:pos x="39" y="50"/>
                </a:cxn>
                <a:cxn ang="0">
                  <a:pos x="44" y="49"/>
                </a:cxn>
                <a:cxn ang="0">
                  <a:pos x="49" y="44"/>
                </a:cxn>
                <a:cxn ang="0">
                  <a:pos x="62" y="55"/>
                </a:cxn>
                <a:cxn ang="0">
                  <a:pos x="62" y="55"/>
                </a:cxn>
                <a:cxn ang="0">
                  <a:pos x="57" y="60"/>
                </a:cxn>
                <a:cxn ang="0">
                  <a:pos x="51" y="63"/>
                </a:cxn>
                <a:cxn ang="0">
                  <a:pos x="43" y="66"/>
                </a:cxn>
                <a:cxn ang="0">
                  <a:pos x="35" y="66"/>
                </a:cxn>
                <a:cxn ang="0">
                  <a:pos x="35" y="66"/>
                </a:cxn>
                <a:cxn ang="0">
                  <a:pos x="28" y="66"/>
                </a:cxn>
                <a:cxn ang="0">
                  <a:pos x="20" y="65"/>
                </a:cxn>
                <a:cxn ang="0">
                  <a:pos x="16" y="61"/>
                </a:cxn>
                <a:cxn ang="0">
                  <a:pos x="9" y="57"/>
                </a:cxn>
                <a:cxn ang="0">
                  <a:pos x="6" y="52"/>
                </a:cxn>
                <a:cxn ang="0">
                  <a:pos x="3" y="47"/>
                </a:cxn>
                <a:cxn ang="0">
                  <a:pos x="0" y="41"/>
                </a:cxn>
                <a:cxn ang="0">
                  <a:pos x="0" y="33"/>
                </a:cxn>
                <a:cxn ang="0">
                  <a:pos x="0" y="33"/>
                </a:cxn>
                <a:cxn ang="0">
                  <a:pos x="0" y="27"/>
                </a:cxn>
                <a:cxn ang="0">
                  <a:pos x="1" y="20"/>
                </a:cxn>
                <a:cxn ang="0">
                  <a:pos x="5" y="14"/>
                </a:cxn>
                <a:cxn ang="0">
                  <a:pos x="9" y="9"/>
                </a:cxn>
                <a:cxn ang="0">
                  <a:pos x="14" y="4"/>
                </a:cxn>
                <a:cxn ang="0">
                  <a:pos x="19" y="1"/>
                </a:cxn>
                <a:cxn ang="0">
                  <a:pos x="25" y="0"/>
                </a:cxn>
                <a:cxn ang="0">
                  <a:pos x="33" y="0"/>
                </a:cxn>
                <a:cxn ang="0">
                  <a:pos x="33" y="0"/>
                </a:cxn>
                <a:cxn ang="0">
                  <a:pos x="41" y="0"/>
                </a:cxn>
                <a:cxn ang="0">
                  <a:pos x="47" y="1"/>
                </a:cxn>
                <a:cxn ang="0">
                  <a:pos x="54" y="6"/>
                </a:cxn>
                <a:cxn ang="0">
                  <a:pos x="59" y="11"/>
                </a:cxn>
                <a:cxn ang="0">
                  <a:pos x="62" y="15"/>
                </a:cxn>
                <a:cxn ang="0">
                  <a:pos x="65" y="23"/>
                </a:cxn>
                <a:cxn ang="0">
                  <a:pos x="66" y="30"/>
                </a:cxn>
                <a:cxn ang="0">
                  <a:pos x="66" y="39"/>
                </a:cxn>
                <a:cxn ang="0">
                  <a:pos x="66" y="39"/>
                </a:cxn>
                <a:cxn ang="0">
                  <a:pos x="46" y="25"/>
                </a:cxn>
                <a:cxn ang="0">
                  <a:pos x="46" y="25"/>
                </a:cxn>
                <a:cxn ang="0">
                  <a:pos x="44" y="20"/>
                </a:cxn>
                <a:cxn ang="0">
                  <a:pos x="43" y="17"/>
                </a:cxn>
                <a:cxn ang="0">
                  <a:pos x="38" y="14"/>
                </a:cxn>
                <a:cxn ang="0">
                  <a:pos x="33" y="14"/>
                </a:cxn>
                <a:cxn ang="0">
                  <a:pos x="33" y="14"/>
                </a:cxn>
                <a:cxn ang="0">
                  <a:pos x="28" y="14"/>
                </a:cxn>
                <a:cxn ang="0">
                  <a:pos x="24" y="17"/>
                </a:cxn>
                <a:cxn ang="0">
                  <a:pos x="20" y="20"/>
                </a:cxn>
                <a:cxn ang="0">
                  <a:pos x="20" y="25"/>
                </a:cxn>
                <a:cxn ang="0">
                  <a:pos x="46" y="25"/>
                </a:cxn>
              </a:cxnLst>
              <a:rect l="0" t="0" r="r" b="b"/>
              <a:pathLst>
                <a:path w="66" h="66">
                  <a:moveTo>
                    <a:pt x="66" y="39"/>
                  </a:moveTo>
                  <a:lnTo>
                    <a:pt x="20" y="39"/>
                  </a:lnTo>
                  <a:lnTo>
                    <a:pt x="20" y="39"/>
                  </a:lnTo>
                  <a:lnTo>
                    <a:pt x="22" y="44"/>
                  </a:lnTo>
                  <a:lnTo>
                    <a:pt x="25" y="47"/>
                  </a:lnTo>
                  <a:lnTo>
                    <a:pt x="30" y="50"/>
                  </a:lnTo>
                  <a:lnTo>
                    <a:pt x="35" y="52"/>
                  </a:lnTo>
                  <a:lnTo>
                    <a:pt x="35" y="52"/>
                  </a:lnTo>
                  <a:lnTo>
                    <a:pt x="39" y="50"/>
                  </a:lnTo>
                  <a:lnTo>
                    <a:pt x="44" y="49"/>
                  </a:lnTo>
                  <a:lnTo>
                    <a:pt x="49" y="44"/>
                  </a:lnTo>
                  <a:lnTo>
                    <a:pt x="62" y="55"/>
                  </a:lnTo>
                  <a:lnTo>
                    <a:pt x="62" y="55"/>
                  </a:lnTo>
                  <a:lnTo>
                    <a:pt x="57" y="60"/>
                  </a:lnTo>
                  <a:lnTo>
                    <a:pt x="51" y="63"/>
                  </a:lnTo>
                  <a:lnTo>
                    <a:pt x="43" y="66"/>
                  </a:lnTo>
                  <a:lnTo>
                    <a:pt x="35" y="66"/>
                  </a:lnTo>
                  <a:lnTo>
                    <a:pt x="35" y="66"/>
                  </a:lnTo>
                  <a:lnTo>
                    <a:pt x="28" y="66"/>
                  </a:lnTo>
                  <a:lnTo>
                    <a:pt x="20" y="65"/>
                  </a:lnTo>
                  <a:lnTo>
                    <a:pt x="16" y="61"/>
                  </a:lnTo>
                  <a:lnTo>
                    <a:pt x="9" y="57"/>
                  </a:lnTo>
                  <a:lnTo>
                    <a:pt x="6" y="52"/>
                  </a:lnTo>
                  <a:lnTo>
                    <a:pt x="3" y="47"/>
                  </a:lnTo>
                  <a:lnTo>
                    <a:pt x="0" y="41"/>
                  </a:lnTo>
                  <a:lnTo>
                    <a:pt x="0" y="33"/>
                  </a:lnTo>
                  <a:lnTo>
                    <a:pt x="0" y="33"/>
                  </a:lnTo>
                  <a:lnTo>
                    <a:pt x="0" y="27"/>
                  </a:lnTo>
                  <a:lnTo>
                    <a:pt x="1" y="20"/>
                  </a:lnTo>
                  <a:lnTo>
                    <a:pt x="5" y="14"/>
                  </a:lnTo>
                  <a:lnTo>
                    <a:pt x="9" y="9"/>
                  </a:lnTo>
                  <a:lnTo>
                    <a:pt x="14" y="4"/>
                  </a:lnTo>
                  <a:lnTo>
                    <a:pt x="19" y="1"/>
                  </a:lnTo>
                  <a:lnTo>
                    <a:pt x="25" y="0"/>
                  </a:lnTo>
                  <a:lnTo>
                    <a:pt x="33" y="0"/>
                  </a:lnTo>
                  <a:lnTo>
                    <a:pt x="33" y="0"/>
                  </a:lnTo>
                  <a:lnTo>
                    <a:pt x="41" y="0"/>
                  </a:lnTo>
                  <a:lnTo>
                    <a:pt x="47" y="1"/>
                  </a:lnTo>
                  <a:lnTo>
                    <a:pt x="54" y="6"/>
                  </a:lnTo>
                  <a:lnTo>
                    <a:pt x="59" y="11"/>
                  </a:lnTo>
                  <a:lnTo>
                    <a:pt x="62" y="15"/>
                  </a:lnTo>
                  <a:lnTo>
                    <a:pt x="65" y="23"/>
                  </a:lnTo>
                  <a:lnTo>
                    <a:pt x="66" y="30"/>
                  </a:lnTo>
                  <a:lnTo>
                    <a:pt x="66" y="39"/>
                  </a:lnTo>
                  <a:lnTo>
                    <a:pt x="66" y="39"/>
                  </a:lnTo>
                  <a:close/>
                  <a:moveTo>
                    <a:pt x="46" y="25"/>
                  </a:moveTo>
                  <a:lnTo>
                    <a:pt x="46" y="25"/>
                  </a:lnTo>
                  <a:lnTo>
                    <a:pt x="44" y="20"/>
                  </a:lnTo>
                  <a:lnTo>
                    <a:pt x="43" y="17"/>
                  </a:lnTo>
                  <a:lnTo>
                    <a:pt x="38" y="14"/>
                  </a:lnTo>
                  <a:lnTo>
                    <a:pt x="33" y="14"/>
                  </a:lnTo>
                  <a:lnTo>
                    <a:pt x="33" y="14"/>
                  </a:lnTo>
                  <a:lnTo>
                    <a:pt x="28" y="14"/>
                  </a:lnTo>
                  <a:lnTo>
                    <a:pt x="24" y="17"/>
                  </a:lnTo>
                  <a:lnTo>
                    <a:pt x="20" y="20"/>
                  </a:lnTo>
                  <a:lnTo>
                    <a:pt x="20" y="25"/>
                  </a:lnTo>
                  <a:lnTo>
                    <a:pt x="46" y="25"/>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48" name="Freeform 304"/>
            <p:cNvSpPr>
              <a:spLocks noChangeAspect="1" noEditPoints="1"/>
            </p:cNvSpPr>
            <p:nvPr userDrawn="1"/>
          </p:nvSpPr>
          <p:spPr bwMode="auto">
            <a:xfrm>
              <a:off x="5166813" y="6134431"/>
              <a:ext cx="198828" cy="198799"/>
            </a:xfrm>
            <a:custGeom>
              <a:avLst/>
              <a:gdLst/>
              <a:ahLst/>
              <a:cxnLst>
                <a:cxn ang="0">
                  <a:pos x="65" y="39"/>
                </a:cxn>
                <a:cxn ang="0">
                  <a:pos x="19" y="39"/>
                </a:cxn>
                <a:cxn ang="0">
                  <a:pos x="19" y="39"/>
                </a:cxn>
                <a:cxn ang="0">
                  <a:pos x="20" y="44"/>
                </a:cxn>
                <a:cxn ang="0">
                  <a:pos x="25" y="47"/>
                </a:cxn>
                <a:cxn ang="0">
                  <a:pos x="30" y="50"/>
                </a:cxn>
                <a:cxn ang="0">
                  <a:pos x="35" y="52"/>
                </a:cxn>
                <a:cxn ang="0">
                  <a:pos x="35" y="52"/>
                </a:cxn>
                <a:cxn ang="0">
                  <a:pos x="40" y="50"/>
                </a:cxn>
                <a:cxn ang="0">
                  <a:pos x="43" y="49"/>
                </a:cxn>
                <a:cxn ang="0">
                  <a:pos x="49" y="44"/>
                </a:cxn>
                <a:cxn ang="0">
                  <a:pos x="62" y="55"/>
                </a:cxn>
                <a:cxn ang="0">
                  <a:pos x="62" y="55"/>
                </a:cxn>
                <a:cxn ang="0">
                  <a:pos x="57" y="60"/>
                </a:cxn>
                <a:cxn ang="0">
                  <a:pos x="49" y="63"/>
                </a:cxn>
                <a:cxn ang="0">
                  <a:pos x="43" y="66"/>
                </a:cxn>
                <a:cxn ang="0">
                  <a:pos x="35" y="66"/>
                </a:cxn>
                <a:cxn ang="0">
                  <a:pos x="35" y="66"/>
                </a:cxn>
                <a:cxn ang="0">
                  <a:pos x="27" y="66"/>
                </a:cxn>
                <a:cxn ang="0">
                  <a:pos x="20" y="65"/>
                </a:cxn>
                <a:cxn ang="0">
                  <a:pos x="14" y="61"/>
                </a:cxn>
                <a:cxn ang="0">
                  <a:pos x="9" y="57"/>
                </a:cxn>
                <a:cxn ang="0">
                  <a:pos x="5" y="52"/>
                </a:cxn>
                <a:cxn ang="0">
                  <a:pos x="1" y="47"/>
                </a:cxn>
                <a:cxn ang="0">
                  <a:pos x="0" y="41"/>
                </a:cxn>
                <a:cxn ang="0">
                  <a:pos x="0" y="33"/>
                </a:cxn>
                <a:cxn ang="0">
                  <a:pos x="0" y="33"/>
                </a:cxn>
                <a:cxn ang="0">
                  <a:pos x="0" y="27"/>
                </a:cxn>
                <a:cxn ang="0">
                  <a:pos x="1" y="20"/>
                </a:cxn>
                <a:cxn ang="0">
                  <a:pos x="5" y="14"/>
                </a:cxn>
                <a:cxn ang="0">
                  <a:pos x="8" y="9"/>
                </a:cxn>
                <a:cxn ang="0">
                  <a:pos x="13" y="4"/>
                </a:cxn>
                <a:cxn ang="0">
                  <a:pos x="19" y="1"/>
                </a:cxn>
                <a:cxn ang="0">
                  <a:pos x="25" y="0"/>
                </a:cxn>
                <a:cxn ang="0">
                  <a:pos x="33" y="0"/>
                </a:cxn>
                <a:cxn ang="0">
                  <a:pos x="33" y="0"/>
                </a:cxn>
                <a:cxn ang="0">
                  <a:pos x="40" y="0"/>
                </a:cxn>
                <a:cxn ang="0">
                  <a:pos x="47" y="1"/>
                </a:cxn>
                <a:cxn ang="0">
                  <a:pos x="52" y="6"/>
                </a:cxn>
                <a:cxn ang="0">
                  <a:pos x="57" y="11"/>
                </a:cxn>
                <a:cxn ang="0">
                  <a:pos x="62" y="15"/>
                </a:cxn>
                <a:cxn ang="0">
                  <a:pos x="63" y="23"/>
                </a:cxn>
                <a:cxn ang="0">
                  <a:pos x="65" y="30"/>
                </a:cxn>
                <a:cxn ang="0">
                  <a:pos x="65" y="39"/>
                </a:cxn>
                <a:cxn ang="0">
                  <a:pos x="65" y="39"/>
                </a:cxn>
                <a:cxn ang="0">
                  <a:pos x="46" y="25"/>
                </a:cxn>
                <a:cxn ang="0">
                  <a:pos x="46" y="25"/>
                </a:cxn>
                <a:cxn ang="0">
                  <a:pos x="44" y="20"/>
                </a:cxn>
                <a:cxn ang="0">
                  <a:pos x="41" y="17"/>
                </a:cxn>
                <a:cxn ang="0">
                  <a:pos x="38" y="14"/>
                </a:cxn>
                <a:cxn ang="0">
                  <a:pos x="33" y="14"/>
                </a:cxn>
                <a:cxn ang="0">
                  <a:pos x="33" y="14"/>
                </a:cxn>
                <a:cxn ang="0">
                  <a:pos x="27" y="14"/>
                </a:cxn>
                <a:cxn ang="0">
                  <a:pos x="24" y="17"/>
                </a:cxn>
                <a:cxn ang="0">
                  <a:pos x="20" y="20"/>
                </a:cxn>
                <a:cxn ang="0">
                  <a:pos x="19" y="25"/>
                </a:cxn>
                <a:cxn ang="0">
                  <a:pos x="46" y="25"/>
                </a:cxn>
              </a:cxnLst>
              <a:rect l="0" t="0" r="r" b="b"/>
              <a:pathLst>
                <a:path w="65" h="66">
                  <a:moveTo>
                    <a:pt x="65" y="39"/>
                  </a:moveTo>
                  <a:lnTo>
                    <a:pt x="19" y="39"/>
                  </a:lnTo>
                  <a:lnTo>
                    <a:pt x="19" y="39"/>
                  </a:lnTo>
                  <a:lnTo>
                    <a:pt x="20" y="44"/>
                  </a:lnTo>
                  <a:lnTo>
                    <a:pt x="25" y="47"/>
                  </a:lnTo>
                  <a:lnTo>
                    <a:pt x="30" y="50"/>
                  </a:lnTo>
                  <a:lnTo>
                    <a:pt x="35" y="52"/>
                  </a:lnTo>
                  <a:lnTo>
                    <a:pt x="35" y="52"/>
                  </a:lnTo>
                  <a:lnTo>
                    <a:pt x="40" y="50"/>
                  </a:lnTo>
                  <a:lnTo>
                    <a:pt x="43" y="49"/>
                  </a:lnTo>
                  <a:lnTo>
                    <a:pt x="49" y="44"/>
                  </a:lnTo>
                  <a:lnTo>
                    <a:pt x="62" y="55"/>
                  </a:lnTo>
                  <a:lnTo>
                    <a:pt x="62" y="55"/>
                  </a:lnTo>
                  <a:lnTo>
                    <a:pt x="57" y="60"/>
                  </a:lnTo>
                  <a:lnTo>
                    <a:pt x="49" y="63"/>
                  </a:lnTo>
                  <a:lnTo>
                    <a:pt x="43" y="66"/>
                  </a:lnTo>
                  <a:lnTo>
                    <a:pt x="35" y="66"/>
                  </a:lnTo>
                  <a:lnTo>
                    <a:pt x="35" y="66"/>
                  </a:lnTo>
                  <a:lnTo>
                    <a:pt x="27" y="66"/>
                  </a:lnTo>
                  <a:lnTo>
                    <a:pt x="20" y="65"/>
                  </a:lnTo>
                  <a:lnTo>
                    <a:pt x="14" y="61"/>
                  </a:lnTo>
                  <a:lnTo>
                    <a:pt x="9" y="57"/>
                  </a:lnTo>
                  <a:lnTo>
                    <a:pt x="5" y="52"/>
                  </a:lnTo>
                  <a:lnTo>
                    <a:pt x="1" y="47"/>
                  </a:lnTo>
                  <a:lnTo>
                    <a:pt x="0" y="41"/>
                  </a:lnTo>
                  <a:lnTo>
                    <a:pt x="0" y="33"/>
                  </a:lnTo>
                  <a:lnTo>
                    <a:pt x="0" y="33"/>
                  </a:lnTo>
                  <a:lnTo>
                    <a:pt x="0" y="27"/>
                  </a:lnTo>
                  <a:lnTo>
                    <a:pt x="1" y="20"/>
                  </a:lnTo>
                  <a:lnTo>
                    <a:pt x="5" y="14"/>
                  </a:lnTo>
                  <a:lnTo>
                    <a:pt x="8" y="9"/>
                  </a:lnTo>
                  <a:lnTo>
                    <a:pt x="13" y="4"/>
                  </a:lnTo>
                  <a:lnTo>
                    <a:pt x="19" y="1"/>
                  </a:lnTo>
                  <a:lnTo>
                    <a:pt x="25" y="0"/>
                  </a:lnTo>
                  <a:lnTo>
                    <a:pt x="33" y="0"/>
                  </a:lnTo>
                  <a:lnTo>
                    <a:pt x="33" y="0"/>
                  </a:lnTo>
                  <a:lnTo>
                    <a:pt x="40" y="0"/>
                  </a:lnTo>
                  <a:lnTo>
                    <a:pt x="47" y="1"/>
                  </a:lnTo>
                  <a:lnTo>
                    <a:pt x="52" y="6"/>
                  </a:lnTo>
                  <a:lnTo>
                    <a:pt x="57" y="11"/>
                  </a:lnTo>
                  <a:lnTo>
                    <a:pt x="62" y="15"/>
                  </a:lnTo>
                  <a:lnTo>
                    <a:pt x="63" y="23"/>
                  </a:lnTo>
                  <a:lnTo>
                    <a:pt x="65" y="30"/>
                  </a:lnTo>
                  <a:lnTo>
                    <a:pt x="65" y="39"/>
                  </a:lnTo>
                  <a:lnTo>
                    <a:pt x="65" y="39"/>
                  </a:lnTo>
                  <a:close/>
                  <a:moveTo>
                    <a:pt x="46" y="25"/>
                  </a:moveTo>
                  <a:lnTo>
                    <a:pt x="46" y="25"/>
                  </a:lnTo>
                  <a:lnTo>
                    <a:pt x="44" y="20"/>
                  </a:lnTo>
                  <a:lnTo>
                    <a:pt x="41" y="17"/>
                  </a:lnTo>
                  <a:lnTo>
                    <a:pt x="38" y="14"/>
                  </a:lnTo>
                  <a:lnTo>
                    <a:pt x="33" y="14"/>
                  </a:lnTo>
                  <a:lnTo>
                    <a:pt x="33" y="14"/>
                  </a:lnTo>
                  <a:lnTo>
                    <a:pt x="27" y="14"/>
                  </a:lnTo>
                  <a:lnTo>
                    <a:pt x="24" y="17"/>
                  </a:lnTo>
                  <a:lnTo>
                    <a:pt x="20" y="20"/>
                  </a:lnTo>
                  <a:lnTo>
                    <a:pt x="19" y="25"/>
                  </a:lnTo>
                  <a:lnTo>
                    <a:pt x="46" y="25"/>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49" name="Freeform 305"/>
            <p:cNvSpPr>
              <a:spLocks noChangeAspect="1" noEditPoints="1"/>
            </p:cNvSpPr>
            <p:nvPr userDrawn="1"/>
          </p:nvSpPr>
          <p:spPr bwMode="auto">
            <a:xfrm>
              <a:off x="3160461" y="6134431"/>
              <a:ext cx="216903" cy="198799"/>
            </a:xfrm>
            <a:custGeom>
              <a:avLst/>
              <a:gdLst/>
              <a:ahLst/>
              <a:cxnLst>
                <a:cxn ang="0">
                  <a:pos x="70" y="65"/>
                </a:cxn>
                <a:cxn ang="0">
                  <a:pos x="52" y="65"/>
                </a:cxn>
                <a:cxn ang="0">
                  <a:pos x="52" y="57"/>
                </a:cxn>
                <a:cxn ang="0">
                  <a:pos x="52" y="57"/>
                </a:cxn>
                <a:cxn ang="0">
                  <a:pos x="52" y="57"/>
                </a:cxn>
                <a:cxn ang="0">
                  <a:pos x="47" y="60"/>
                </a:cxn>
                <a:cxn ang="0">
                  <a:pos x="43" y="63"/>
                </a:cxn>
                <a:cxn ang="0">
                  <a:pos x="36" y="66"/>
                </a:cxn>
                <a:cxn ang="0">
                  <a:pos x="30" y="66"/>
                </a:cxn>
                <a:cxn ang="0">
                  <a:pos x="30" y="66"/>
                </a:cxn>
                <a:cxn ang="0">
                  <a:pos x="24" y="66"/>
                </a:cxn>
                <a:cxn ang="0">
                  <a:pos x="19" y="65"/>
                </a:cxn>
                <a:cxn ang="0">
                  <a:pos x="12" y="61"/>
                </a:cxn>
                <a:cxn ang="0">
                  <a:pos x="8" y="57"/>
                </a:cxn>
                <a:cxn ang="0">
                  <a:pos x="4" y="52"/>
                </a:cxn>
                <a:cxn ang="0">
                  <a:pos x="1" y="47"/>
                </a:cxn>
                <a:cxn ang="0">
                  <a:pos x="0" y="41"/>
                </a:cxn>
                <a:cxn ang="0">
                  <a:pos x="0" y="33"/>
                </a:cxn>
                <a:cxn ang="0">
                  <a:pos x="0" y="33"/>
                </a:cxn>
                <a:cxn ang="0">
                  <a:pos x="0" y="27"/>
                </a:cxn>
                <a:cxn ang="0">
                  <a:pos x="1" y="20"/>
                </a:cxn>
                <a:cxn ang="0">
                  <a:pos x="4" y="14"/>
                </a:cxn>
                <a:cxn ang="0">
                  <a:pos x="9" y="9"/>
                </a:cxn>
                <a:cxn ang="0">
                  <a:pos x="12" y="4"/>
                </a:cxn>
                <a:cxn ang="0">
                  <a:pos x="19" y="1"/>
                </a:cxn>
                <a:cxn ang="0">
                  <a:pos x="25" y="0"/>
                </a:cxn>
                <a:cxn ang="0">
                  <a:pos x="31" y="0"/>
                </a:cxn>
                <a:cxn ang="0">
                  <a:pos x="31" y="0"/>
                </a:cxn>
                <a:cxn ang="0">
                  <a:pos x="36" y="0"/>
                </a:cxn>
                <a:cxn ang="0">
                  <a:pos x="43" y="1"/>
                </a:cxn>
                <a:cxn ang="0">
                  <a:pos x="46" y="4"/>
                </a:cxn>
                <a:cxn ang="0">
                  <a:pos x="50" y="7"/>
                </a:cxn>
                <a:cxn ang="0">
                  <a:pos x="50" y="7"/>
                </a:cxn>
                <a:cxn ang="0">
                  <a:pos x="50" y="1"/>
                </a:cxn>
                <a:cxn ang="0">
                  <a:pos x="70" y="1"/>
                </a:cxn>
                <a:cxn ang="0">
                  <a:pos x="70" y="65"/>
                </a:cxn>
                <a:cxn ang="0">
                  <a:pos x="36" y="15"/>
                </a:cxn>
                <a:cxn ang="0">
                  <a:pos x="36" y="15"/>
                </a:cxn>
                <a:cxn ang="0">
                  <a:pos x="30" y="17"/>
                </a:cxn>
                <a:cxn ang="0">
                  <a:pos x="24" y="20"/>
                </a:cxn>
                <a:cxn ang="0">
                  <a:pos x="20" y="25"/>
                </a:cxn>
                <a:cxn ang="0">
                  <a:pos x="20" y="33"/>
                </a:cxn>
                <a:cxn ang="0">
                  <a:pos x="20" y="33"/>
                </a:cxn>
                <a:cxn ang="0">
                  <a:pos x="20" y="39"/>
                </a:cxn>
                <a:cxn ang="0">
                  <a:pos x="24" y="46"/>
                </a:cxn>
                <a:cxn ang="0">
                  <a:pos x="30" y="49"/>
                </a:cxn>
                <a:cxn ang="0">
                  <a:pos x="36" y="50"/>
                </a:cxn>
                <a:cxn ang="0">
                  <a:pos x="36" y="50"/>
                </a:cxn>
                <a:cxn ang="0">
                  <a:pos x="43" y="49"/>
                </a:cxn>
                <a:cxn ang="0">
                  <a:pos x="47" y="46"/>
                </a:cxn>
                <a:cxn ang="0">
                  <a:pos x="50" y="39"/>
                </a:cxn>
                <a:cxn ang="0">
                  <a:pos x="52" y="33"/>
                </a:cxn>
                <a:cxn ang="0">
                  <a:pos x="52" y="33"/>
                </a:cxn>
                <a:cxn ang="0">
                  <a:pos x="50" y="25"/>
                </a:cxn>
                <a:cxn ang="0">
                  <a:pos x="47" y="20"/>
                </a:cxn>
                <a:cxn ang="0">
                  <a:pos x="43" y="17"/>
                </a:cxn>
                <a:cxn ang="0">
                  <a:pos x="36" y="15"/>
                </a:cxn>
                <a:cxn ang="0">
                  <a:pos x="36" y="15"/>
                </a:cxn>
              </a:cxnLst>
              <a:rect l="0" t="0" r="r" b="b"/>
              <a:pathLst>
                <a:path w="70" h="66">
                  <a:moveTo>
                    <a:pt x="70" y="65"/>
                  </a:moveTo>
                  <a:lnTo>
                    <a:pt x="52" y="65"/>
                  </a:lnTo>
                  <a:lnTo>
                    <a:pt x="52" y="57"/>
                  </a:lnTo>
                  <a:lnTo>
                    <a:pt x="52" y="57"/>
                  </a:lnTo>
                  <a:lnTo>
                    <a:pt x="52" y="57"/>
                  </a:lnTo>
                  <a:lnTo>
                    <a:pt x="47" y="60"/>
                  </a:lnTo>
                  <a:lnTo>
                    <a:pt x="43" y="63"/>
                  </a:lnTo>
                  <a:lnTo>
                    <a:pt x="36" y="66"/>
                  </a:lnTo>
                  <a:lnTo>
                    <a:pt x="30" y="66"/>
                  </a:lnTo>
                  <a:lnTo>
                    <a:pt x="30" y="66"/>
                  </a:lnTo>
                  <a:lnTo>
                    <a:pt x="24" y="66"/>
                  </a:lnTo>
                  <a:lnTo>
                    <a:pt x="19" y="65"/>
                  </a:lnTo>
                  <a:lnTo>
                    <a:pt x="12" y="61"/>
                  </a:lnTo>
                  <a:lnTo>
                    <a:pt x="8" y="57"/>
                  </a:lnTo>
                  <a:lnTo>
                    <a:pt x="4" y="52"/>
                  </a:lnTo>
                  <a:lnTo>
                    <a:pt x="1" y="47"/>
                  </a:lnTo>
                  <a:lnTo>
                    <a:pt x="0" y="41"/>
                  </a:lnTo>
                  <a:lnTo>
                    <a:pt x="0" y="33"/>
                  </a:lnTo>
                  <a:lnTo>
                    <a:pt x="0" y="33"/>
                  </a:lnTo>
                  <a:lnTo>
                    <a:pt x="0" y="27"/>
                  </a:lnTo>
                  <a:lnTo>
                    <a:pt x="1" y="20"/>
                  </a:lnTo>
                  <a:lnTo>
                    <a:pt x="4" y="14"/>
                  </a:lnTo>
                  <a:lnTo>
                    <a:pt x="9" y="9"/>
                  </a:lnTo>
                  <a:lnTo>
                    <a:pt x="12" y="4"/>
                  </a:lnTo>
                  <a:lnTo>
                    <a:pt x="19" y="1"/>
                  </a:lnTo>
                  <a:lnTo>
                    <a:pt x="25" y="0"/>
                  </a:lnTo>
                  <a:lnTo>
                    <a:pt x="31" y="0"/>
                  </a:lnTo>
                  <a:lnTo>
                    <a:pt x="31" y="0"/>
                  </a:lnTo>
                  <a:lnTo>
                    <a:pt x="36" y="0"/>
                  </a:lnTo>
                  <a:lnTo>
                    <a:pt x="43" y="1"/>
                  </a:lnTo>
                  <a:lnTo>
                    <a:pt x="46" y="4"/>
                  </a:lnTo>
                  <a:lnTo>
                    <a:pt x="50" y="7"/>
                  </a:lnTo>
                  <a:lnTo>
                    <a:pt x="50" y="7"/>
                  </a:lnTo>
                  <a:lnTo>
                    <a:pt x="50" y="1"/>
                  </a:lnTo>
                  <a:lnTo>
                    <a:pt x="70" y="1"/>
                  </a:lnTo>
                  <a:lnTo>
                    <a:pt x="70" y="65"/>
                  </a:lnTo>
                  <a:close/>
                  <a:moveTo>
                    <a:pt x="36" y="15"/>
                  </a:moveTo>
                  <a:lnTo>
                    <a:pt x="36" y="15"/>
                  </a:lnTo>
                  <a:lnTo>
                    <a:pt x="30" y="17"/>
                  </a:lnTo>
                  <a:lnTo>
                    <a:pt x="24" y="20"/>
                  </a:lnTo>
                  <a:lnTo>
                    <a:pt x="20" y="25"/>
                  </a:lnTo>
                  <a:lnTo>
                    <a:pt x="20" y="33"/>
                  </a:lnTo>
                  <a:lnTo>
                    <a:pt x="20" y="33"/>
                  </a:lnTo>
                  <a:lnTo>
                    <a:pt x="20" y="39"/>
                  </a:lnTo>
                  <a:lnTo>
                    <a:pt x="24" y="46"/>
                  </a:lnTo>
                  <a:lnTo>
                    <a:pt x="30" y="49"/>
                  </a:lnTo>
                  <a:lnTo>
                    <a:pt x="36" y="50"/>
                  </a:lnTo>
                  <a:lnTo>
                    <a:pt x="36" y="50"/>
                  </a:lnTo>
                  <a:lnTo>
                    <a:pt x="43" y="49"/>
                  </a:lnTo>
                  <a:lnTo>
                    <a:pt x="47" y="46"/>
                  </a:lnTo>
                  <a:lnTo>
                    <a:pt x="50" y="39"/>
                  </a:lnTo>
                  <a:lnTo>
                    <a:pt x="52" y="33"/>
                  </a:lnTo>
                  <a:lnTo>
                    <a:pt x="52" y="33"/>
                  </a:lnTo>
                  <a:lnTo>
                    <a:pt x="50" y="25"/>
                  </a:lnTo>
                  <a:lnTo>
                    <a:pt x="47" y="20"/>
                  </a:lnTo>
                  <a:lnTo>
                    <a:pt x="43" y="17"/>
                  </a:lnTo>
                  <a:lnTo>
                    <a:pt x="36" y="15"/>
                  </a:lnTo>
                  <a:lnTo>
                    <a:pt x="36" y="15"/>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50" name="Freeform 306"/>
            <p:cNvSpPr>
              <a:spLocks noChangeAspect="1" noEditPoints="1"/>
            </p:cNvSpPr>
            <p:nvPr userDrawn="1"/>
          </p:nvSpPr>
          <p:spPr bwMode="auto">
            <a:xfrm>
              <a:off x="4275101" y="6134431"/>
              <a:ext cx="216903" cy="283137"/>
            </a:xfrm>
            <a:custGeom>
              <a:avLst/>
              <a:gdLst/>
              <a:ahLst/>
              <a:cxnLst>
                <a:cxn ang="0">
                  <a:pos x="0" y="1"/>
                </a:cxn>
                <a:cxn ang="0">
                  <a:pos x="19" y="1"/>
                </a:cxn>
                <a:cxn ang="0">
                  <a:pos x="19" y="9"/>
                </a:cxn>
                <a:cxn ang="0">
                  <a:pos x="19" y="9"/>
                </a:cxn>
                <a:cxn ang="0">
                  <a:pos x="19" y="9"/>
                </a:cxn>
                <a:cxn ang="0">
                  <a:pos x="22" y="4"/>
                </a:cxn>
                <a:cxn ang="0">
                  <a:pos x="27" y="1"/>
                </a:cxn>
                <a:cxn ang="0">
                  <a:pos x="33" y="0"/>
                </a:cxn>
                <a:cxn ang="0">
                  <a:pos x="39" y="0"/>
                </a:cxn>
                <a:cxn ang="0">
                  <a:pos x="39" y="0"/>
                </a:cxn>
                <a:cxn ang="0">
                  <a:pos x="46" y="0"/>
                </a:cxn>
                <a:cxn ang="0">
                  <a:pos x="52" y="1"/>
                </a:cxn>
                <a:cxn ang="0">
                  <a:pos x="57" y="4"/>
                </a:cxn>
                <a:cxn ang="0">
                  <a:pos x="61" y="7"/>
                </a:cxn>
                <a:cxn ang="0">
                  <a:pos x="65" y="12"/>
                </a:cxn>
                <a:cxn ang="0">
                  <a:pos x="68" y="19"/>
                </a:cxn>
                <a:cxn ang="0">
                  <a:pos x="69" y="25"/>
                </a:cxn>
                <a:cxn ang="0">
                  <a:pos x="69" y="33"/>
                </a:cxn>
                <a:cxn ang="0">
                  <a:pos x="69" y="33"/>
                </a:cxn>
                <a:cxn ang="0">
                  <a:pos x="69" y="39"/>
                </a:cxn>
                <a:cxn ang="0">
                  <a:pos x="68" y="46"/>
                </a:cxn>
                <a:cxn ang="0">
                  <a:pos x="65" y="52"/>
                </a:cxn>
                <a:cxn ang="0">
                  <a:pos x="61" y="57"/>
                </a:cxn>
                <a:cxn ang="0">
                  <a:pos x="57" y="61"/>
                </a:cxn>
                <a:cxn ang="0">
                  <a:pos x="50" y="65"/>
                </a:cxn>
                <a:cxn ang="0">
                  <a:pos x="46" y="66"/>
                </a:cxn>
                <a:cxn ang="0">
                  <a:pos x="38" y="66"/>
                </a:cxn>
                <a:cxn ang="0">
                  <a:pos x="38" y="66"/>
                </a:cxn>
                <a:cxn ang="0">
                  <a:pos x="28" y="65"/>
                </a:cxn>
                <a:cxn ang="0">
                  <a:pos x="23" y="63"/>
                </a:cxn>
                <a:cxn ang="0">
                  <a:pos x="20" y="60"/>
                </a:cxn>
                <a:cxn ang="0">
                  <a:pos x="20" y="60"/>
                </a:cxn>
                <a:cxn ang="0">
                  <a:pos x="20" y="95"/>
                </a:cxn>
                <a:cxn ang="0">
                  <a:pos x="0" y="95"/>
                </a:cxn>
                <a:cxn ang="0">
                  <a:pos x="0" y="1"/>
                </a:cxn>
                <a:cxn ang="0">
                  <a:pos x="34" y="50"/>
                </a:cxn>
                <a:cxn ang="0">
                  <a:pos x="34" y="50"/>
                </a:cxn>
                <a:cxn ang="0">
                  <a:pos x="41" y="49"/>
                </a:cxn>
                <a:cxn ang="0">
                  <a:pos x="46" y="46"/>
                </a:cxn>
                <a:cxn ang="0">
                  <a:pos x="49" y="39"/>
                </a:cxn>
                <a:cxn ang="0">
                  <a:pos x="50" y="33"/>
                </a:cxn>
                <a:cxn ang="0">
                  <a:pos x="50" y="33"/>
                </a:cxn>
                <a:cxn ang="0">
                  <a:pos x="49" y="25"/>
                </a:cxn>
                <a:cxn ang="0">
                  <a:pos x="46" y="20"/>
                </a:cxn>
                <a:cxn ang="0">
                  <a:pos x="41" y="17"/>
                </a:cxn>
                <a:cxn ang="0">
                  <a:pos x="34" y="15"/>
                </a:cxn>
                <a:cxn ang="0">
                  <a:pos x="34" y="15"/>
                </a:cxn>
                <a:cxn ang="0">
                  <a:pos x="28" y="17"/>
                </a:cxn>
                <a:cxn ang="0">
                  <a:pos x="23" y="20"/>
                </a:cxn>
                <a:cxn ang="0">
                  <a:pos x="20" y="25"/>
                </a:cxn>
                <a:cxn ang="0">
                  <a:pos x="19" y="33"/>
                </a:cxn>
                <a:cxn ang="0">
                  <a:pos x="19" y="33"/>
                </a:cxn>
                <a:cxn ang="0">
                  <a:pos x="20" y="39"/>
                </a:cxn>
                <a:cxn ang="0">
                  <a:pos x="23" y="46"/>
                </a:cxn>
                <a:cxn ang="0">
                  <a:pos x="28" y="49"/>
                </a:cxn>
                <a:cxn ang="0">
                  <a:pos x="34" y="50"/>
                </a:cxn>
                <a:cxn ang="0">
                  <a:pos x="34" y="50"/>
                </a:cxn>
              </a:cxnLst>
              <a:rect l="0" t="0" r="r" b="b"/>
              <a:pathLst>
                <a:path w="69" h="95">
                  <a:moveTo>
                    <a:pt x="0" y="1"/>
                  </a:moveTo>
                  <a:lnTo>
                    <a:pt x="19" y="1"/>
                  </a:lnTo>
                  <a:lnTo>
                    <a:pt x="19" y="9"/>
                  </a:lnTo>
                  <a:lnTo>
                    <a:pt x="19" y="9"/>
                  </a:lnTo>
                  <a:lnTo>
                    <a:pt x="19" y="9"/>
                  </a:lnTo>
                  <a:lnTo>
                    <a:pt x="22" y="4"/>
                  </a:lnTo>
                  <a:lnTo>
                    <a:pt x="27" y="1"/>
                  </a:lnTo>
                  <a:lnTo>
                    <a:pt x="33" y="0"/>
                  </a:lnTo>
                  <a:lnTo>
                    <a:pt x="39" y="0"/>
                  </a:lnTo>
                  <a:lnTo>
                    <a:pt x="39" y="0"/>
                  </a:lnTo>
                  <a:lnTo>
                    <a:pt x="46" y="0"/>
                  </a:lnTo>
                  <a:lnTo>
                    <a:pt x="52" y="1"/>
                  </a:lnTo>
                  <a:lnTo>
                    <a:pt x="57" y="4"/>
                  </a:lnTo>
                  <a:lnTo>
                    <a:pt x="61" y="7"/>
                  </a:lnTo>
                  <a:lnTo>
                    <a:pt x="65" y="12"/>
                  </a:lnTo>
                  <a:lnTo>
                    <a:pt x="68" y="19"/>
                  </a:lnTo>
                  <a:lnTo>
                    <a:pt x="69" y="25"/>
                  </a:lnTo>
                  <a:lnTo>
                    <a:pt x="69" y="33"/>
                  </a:lnTo>
                  <a:lnTo>
                    <a:pt x="69" y="33"/>
                  </a:lnTo>
                  <a:lnTo>
                    <a:pt x="69" y="39"/>
                  </a:lnTo>
                  <a:lnTo>
                    <a:pt x="68" y="46"/>
                  </a:lnTo>
                  <a:lnTo>
                    <a:pt x="65" y="52"/>
                  </a:lnTo>
                  <a:lnTo>
                    <a:pt x="61" y="57"/>
                  </a:lnTo>
                  <a:lnTo>
                    <a:pt x="57" y="61"/>
                  </a:lnTo>
                  <a:lnTo>
                    <a:pt x="50" y="65"/>
                  </a:lnTo>
                  <a:lnTo>
                    <a:pt x="46" y="66"/>
                  </a:lnTo>
                  <a:lnTo>
                    <a:pt x="38" y="66"/>
                  </a:lnTo>
                  <a:lnTo>
                    <a:pt x="38" y="66"/>
                  </a:lnTo>
                  <a:lnTo>
                    <a:pt x="28" y="65"/>
                  </a:lnTo>
                  <a:lnTo>
                    <a:pt x="23" y="63"/>
                  </a:lnTo>
                  <a:lnTo>
                    <a:pt x="20" y="60"/>
                  </a:lnTo>
                  <a:lnTo>
                    <a:pt x="20" y="60"/>
                  </a:lnTo>
                  <a:lnTo>
                    <a:pt x="20" y="95"/>
                  </a:lnTo>
                  <a:lnTo>
                    <a:pt x="0" y="95"/>
                  </a:lnTo>
                  <a:lnTo>
                    <a:pt x="0" y="1"/>
                  </a:lnTo>
                  <a:close/>
                  <a:moveTo>
                    <a:pt x="34" y="50"/>
                  </a:moveTo>
                  <a:lnTo>
                    <a:pt x="34" y="50"/>
                  </a:lnTo>
                  <a:lnTo>
                    <a:pt x="41" y="49"/>
                  </a:lnTo>
                  <a:lnTo>
                    <a:pt x="46" y="46"/>
                  </a:lnTo>
                  <a:lnTo>
                    <a:pt x="49" y="39"/>
                  </a:lnTo>
                  <a:lnTo>
                    <a:pt x="50" y="33"/>
                  </a:lnTo>
                  <a:lnTo>
                    <a:pt x="50" y="33"/>
                  </a:lnTo>
                  <a:lnTo>
                    <a:pt x="49" y="25"/>
                  </a:lnTo>
                  <a:lnTo>
                    <a:pt x="46" y="20"/>
                  </a:lnTo>
                  <a:lnTo>
                    <a:pt x="41" y="17"/>
                  </a:lnTo>
                  <a:lnTo>
                    <a:pt x="34" y="15"/>
                  </a:lnTo>
                  <a:lnTo>
                    <a:pt x="34" y="15"/>
                  </a:lnTo>
                  <a:lnTo>
                    <a:pt x="28" y="17"/>
                  </a:lnTo>
                  <a:lnTo>
                    <a:pt x="23" y="20"/>
                  </a:lnTo>
                  <a:lnTo>
                    <a:pt x="20" y="25"/>
                  </a:lnTo>
                  <a:lnTo>
                    <a:pt x="19" y="33"/>
                  </a:lnTo>
                  <a:lnTo>
                    <a:pt x="19" y="33"/>
                  </a:lnTo>
                  <a:lnTo>
                    <a:pt x="20" y="39"/>
                  </a:lnTo>
                  <a:lnTo>
                    <a:pt x="23" y="46"/>
                  </a:lnTo>
                  <a:lnTo>
                    <a:pt x="28" y="49"/>
                  </a:lnTo>
                  <a:lnTo>
                    <a:pt x="34" y="50"/>
                  </a:lnTo>
                  <a:lnTo>
                    <a:pt x="34" y="50"/>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51" name="Freeform 307"/>
            <p:cNvSpPr>
              <a:spLocks noChangeAspect="1"/>
            </p:cNvSpPr>
            <p:nvPr userDrawn="1"/>
          </p:nvSpPr>
          <p:spPr bwMode="auto">
            <a:xfrm>
              <a:off x="3473766" y="6134431"/>
              <a:ext cx="307279" cy="180726"/>
            </a:xfrm>
            <a:custGeom>
              <a:avLst/>
              <a:gdLst/>
              <a:ahLst/>
              <a:cxnLst>
                <a:cxn ang="0">
                  <a:pos x="0" y="1"/>
                </a:cxn>
                <a:cxn ang="0">
                  <a:pos x="19" y="1"/>
                </a:cxn>
                <a:cxn ang="0">
                  <a:pos x="19" y="9"/>
                </a:cxn>
                <a:cxn ang="0">
                  <a:pos x="19" y="9"/>
                </a:cxn>
                <a:cxn ang="0">
                  <a:pos x="19" y="9"/>
                </a:cxn>
                <a:cxn ang="0">
                  <a:pos x="22" y="6"/>
                </a:cxn>
                <a:cxn ang="0">
                  <a:pos x="27" y="3"/>
                </a:cxn>
                <a:cxn ang="0">
                  <a:pos x="32" y="0"/>
                </a:cxn>
                <a:cxn ang="0">
                  <a:pos x="38" y="0"/>
                </a:cxn>
                <a:cxn ang="0">
                  <a:pos x="38" y="0"/>
                </a:cxn>
                <a:cxn ang="0">
                  <a:pos x="44" y="0"/>
                </a:cxn>
                <a:cxn ang="0">
                  <a:pos x="51" y="3"/>
                </a:cxn>
                <a:cxn ang="0">
                  <a:pos x="55" y="6"/>
                </a:cxn>
                <a:cxn ang="0">
                  <a:pos x="57" y="11"/>
                </a:cxn>
                <a:cxn ang="0">
                  <a:pos x="57" y="11"/>
                </a:cxn>
                <a:cxn ang="0">
                  <a:pos x="57" y="11"/>
                </a:cxn>
                <a:cxn ang="0">
                  <a:pos x="57" y="11"/>
                </a:cxn>
                <a:cxn ang="0">
                  <a:pos x="62" y="6"/>
                </a:cxn>
                <a:cxn ang="0">
                  <a:pos x="67" y="1"/>
                </a:cxn>
                <a:cxn ang="0">
                  <a:pos x="71" y="0"/>
                </a:cxn>
                <a:cxn ang="0">
                  <a:pos x="79" y="0"/>
                </a:cxn>
                <a:cxn ang="0">
                  <a:pos x="79" y="0"/>
                </a:cxn>
                <a:cxn ang="0">
                  <a:pos x="84" y="0"/>
                </a:cxn>
                <a:cxn ang="0">
                  <a:pos x="89" y="1"/>
                </a:cxn>
                <a:cxn ang="0">
                  <a:pos x="94" y="4"/>
                </a:cxn>
                <a:cxn ang="0">
                  <a:pos x="97" y="7"/>
                </a:cxn>
                <a:cxn ang="0">
                  <a:pos x="100" y="15"/>
                </a:cxn>
                <a:cxn ang="0">
                  <a:pos x="101" y="27"/>
                </a:cxn>
                <a:cxn ang="0">
                  <a:pos x="101" y="65"/>
                </a:cxn>
                <a:cxn ang="0">
                  <a:pos x="81" y="65"/>
                </a:cxn>
                <a:cxn ang="0">
                  <a:pos x="81" y="28"/>
                </a:cxn>
                <a:cxn ang="0">
                  <a:pos x="81" y="28"/>
                </a:cxn>
                <a:cxn ang="0">
                  <a:pos x="81" y="23"/>
                </a:cxn>
                <a:cxn ang="0">
                  <a:pos x="79" y="20"/>
                </a:cxn>
                <a:cxn ang="0">
                  <a:pos x="76" y="17"/>
                </a:cxn>
                <a:cxn ang="0">
                  <a:pos x="71" y="17"/>
                </a:cxn>
                <a:cxn ang="0">
                  <a:pos x="71" y="17"/>
                </a:cxn>
                <a:cxn ang="0">
                  <a:pos x="67" y="17"/>
                </a:cxn>
                <a:cxn ang="0">
                  <a:pos x="63" y="20"/>
                </a:cxn>
                <a:cxn ang="0">
                  <a:pos x="62" y="25"/>
                </a:cxn>
                <a:cxn ang="0">
                  <a:pos x="60" y="31"/>
                </a:cxn>
                <a:cxn ang="0">
                  <a:pos x="60" y="65"/>
                </a:cxn>
                <a:cxn ang="0">
                  <a:pos x="40" y="65"/>
                </a:cxn>
                <a:cxn ang="0">
                  <a:pos x="40" y="31"/>
                </a:cxn>
                <a:cxn ang="0">
                  <a:pos x="40" y="31"/>
                </a:cxn>
                <a:cxn ang="0">
                  <a:pos x="40" y="27"/>
                </a:cxn>
                <a:cxn ang="0">
                  <a:pos x="40" y="22"/>
                </a:cxn>
                <a:cxn ang="0">
                  <a:pos x="36" y="19"/>
                </a:cxn>
                <a:cxn ang="0">
                  <a:pos x="33" y="17"/>
                </a:cxn>
                <a:cxn ang="0">
                  <a:pos x="32" y="17"/>
                </a:cxn>
                <a:cxn ang="0">
                  <a:pos x="32" y="17"/>
                </a:cxn>
                <a:cxn ang="0">
                  <a:pos x="27" y="17"/>
                </a:cxn>
                <a:cxn ang="0">
                  <a:pos x="22" y="20"/>
                </a:cxn>
                <a:cxn ang="0">
                  <a:pos x="21" y="25"/>
                </a:cxn>
                <a:cxn ang="0">
                  <a:pos x="19" y="31"/>
                </a:cxn>
                <a:cxn ang="0">
                  <a:pos x="19" y="65"/>
                </a:cxn>
                <a:cxn ang="0">
                  <a:pos x="0" y="65"/>
                </a:cxn>
                <a:cxn ang="0">
                  <a:pos x="0" y="1"/>
                </a:cxn>
              </a:cxnLst>
              <a:rect l="0" t="0" r="r" b="b"/>
              <a:pathLst>
                <a:path w="101" h="65">
                  <a:moveTo>
                    <a:pt x="0" y="1"/>
                  </a:moveTo>
                  <a:lnTo>
                    <a:pt x="19" y="1"/>
                  </a:lnTo>
                  <a:lnTo>
                    <a:pt x="19" y="9"/>
                  </a:lnTo>
                  <a:lnTo>
                    <a:pt x="19" y="9"/>
                  </a:lnTo>
                  <a:lnTo>
                    <a:pt x="19" y="9"/>
                  </a:lnTo>
                  <a:lnTo>
                    <a:pt x="22" y="6"/>
                  </a:lnTo>
                  <a:lnTo>
                    <a:pt x="27" y="3"/>
                  </a:lnTo>
                  <a:lnTo>
                    <a:pt x="32" y="0"/>
                  </a:lnTo>
                  <a:lnTo>
                    <a:pt x="38" y="0"/>
                  </a:lnTo>
                  <a:lnTo>
                    <a:pt x="38" y="0"/>
                  </a:lnTo>
                  <a:lnTo>
                    <a:pt x="44" y="0"/>
                  </a:lnTo>
                  <a:lnTo>
                    <a:pt x="51" y="3"/>
                  </a:lnTo>
                  <a:lnTo>
                    <a:pt x="55" y="6"/>
                  </a:lnTo>
                  <a:lnTo>
                    <a:pt x="57" y="11"/>
                  </a:lnTo>
                  <a:lnTo>
                    <a:pt x="57" y="11"/>
                  </a:lnTo>
                  <a:lnTo>
                    <a:pt x="57" y="11"/>
                  </a:lnTo>
                  <a:lnTo>
                    <a:pt x="57" y="11"/>
                  </a:lnTo>
                  <a:lnTo>
                    <a:pt x="62" y="6"/>
                  </a:lnTo>
                  <a:lnTo>
                    <a:pt x="67" y="1"/>
                  </a:lnTo>
                  <a:lnTo>
                    <a:pt x="71" y="0"/>
                  </a:lnTo>
                  <a:lnTo>
                    <a:pt x="79" y="0"/>
                  </a:lnTo>
                  <a:lnTo>
                    <a:pt x="79" y="0"/>
                  </a:lnTo>
                  <a:lnTo>
                    <a:pt x="84" y="0"/>
                  </a:lnTo>
                  <a:lnTo>
                    <a:pt x="89" y="1"/>
                  </a:lnTo>
                  <a:lnTo>
                    <a:pt x="94" y="4"/>
                  </a:lnTo>
                  <a:lnTo>
                    <a:pt x="97" y="7"/>
                  </a:lnTo>
                  <a:lnTo>
                    <a:pt x="100" y="15"/>
                  </a:lnTo>
                  <a:lnTo>
                    <a:pt x="101" y="27"/>
                  </a:lnTo>
                  <a:lnTo>
                    <a:pt x="101" y="65"/>
                  </a:lnTo>
                  <a:lnTo>
                    <a:pt x="81" y="65"/>
                  </a:lnTo>
                  <a:lnTo>
                    <a:pt x="81" y="28"/>
                  </a:lnTo>
                  <a:lnTo>
                    <a:pt x="81" y="28"/>
                  </a:lnTo>
                  <a:lnTo>
                    <a:pt x="81" y="23"/>
                  </a:lnTo>
                  <a:lnTo>
                    <a:pt x="79" y="20"/>
                  </a:lnTo>
                  <a:lnTo>
                    <a:pt x="76" y="17"/>
                  </a:lnTo>
                  <a:lnTo>
                    <a:pt x="71" y="17"/>
                  </a:lnTo>
                  <a:lnTo>
                    <a:pt x="71" y="17"/>
                  </a:lnTo>
                  <a:lnTo>
                    <a:pt x="67" y="17"/>
                  </a:lnTo>
                  <a:lnTo>
                    <a:pt x="63" y="20"/>
                  </a:lnTo>
                  <a:lnTo>
                    <a:pt x="62" y="25"/>
                  </a:lnTo>
                  <a:lnTo>
                    <a:pt x="60" y="31"/>
                  </a:lnTo>
                  <a:lnTo>
                    <a:pt x="60" y="65"/>
                  </a:lnTo>
                  <a:lnTo>
                    <a:pt x="40" y="65"/>
                  </a:lnTo>
                  <a:lnTo>
                    <a:pt x="40" y="31"/>
                  </a:lnTo>
                  <a:lnTo>
                    <a:pt x="40" y="31"/>
                  </a:lnTo>
                  <a:lnTo>
                    <a:pt x="40" y="27"/>
                  </a:lnTo>
                  <a:lnTo>
                    <a:pt x="40" y="22"/>
                  </a:lnTo>
                  <a:lnTo>
                    <a:pt x="36" y="19"/>
                  </a:lnTo>
                  <a:lnTo>
                    <a:pt x="33" y="17"/>
                  </a:lnTo>
                  <a:lnTo>
                    <a:pt x="32" y="17"/>
                  </a:lnTo>
                  <a:lnTo>
                    <a:pt x="32" y="17"/>
                  </a:lnTo>
                  <a:lnTo>
                    <a:pt x="27" y="17"/>
                  </a:lnTo>
                  <a:lnTo>
                    <a:pt x="22" y="20"/>
                  </a:lnTo>
                  <a:lnTo>
                    <a:pt x="21" y="25"/>
                  </a:lnTo>
                  <a:lnTo>
                    <a:pt x="19" y="31"/>
                  </a:lnTo>
                  <a:lnTo>
                    <a:pt x="19" y="65"/>
                  </a:lnTo>
                  <a:lnTo>
                    <a:pt x="0" y="65"/>
                  </a:lnTo>
                  <a:lnTo>
                    <a:pt x="0" y="1"/>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52" name="Freeform 308"/>
            <p:cNvSpPr>
              <a:spLocks noChangeAspect="1"/>
            </p:cNvSpPr>
            <p:nvPr userDrawn="1"/>
          </p:nvSpPr>
          <p:spPr bwMode="auto">
            <a:xfrm>
              <a:off x="3991922" y="6134431"/>
              <a:ext cx="180752" cy="198799"/>
            </a:xfrm>
            <a:custGeom>
              <a:avLst/>
              <a:gdLst/>
              <a:ahLst/>
              <a:cxnLst>
                <a:cxn ang="0">
                  <a:pos x="62" y="64"/>
                </a:cxn>
                <a:cxn ang="0">
                  <a:pos x="43" y="64"/>
                </a:cxn>
                <a:cxn ang="0">
                  <a:pos x="43" y="56"/>
                </a:cxn>
                <a:cxn ang="0">
                  <a:pos x="43" y="56"/>
                </a:cxn>
                <a:cxn ang="0">
                  <a:pos x="43" y="56"/>
                </a:cxn>
                <a:cxn ang="0">
                  <a:pos x="40" y="59"/>
                </a:cxn>
                <a:cxn ang="0">
                  <a:pos x="35" y="62"/>
                </a:cxn>
                <a:cxn ang="0">
                  <a:pos x="30" y="65"/>
                </a:cxn>
                <a:cxn ang="0">
                  <a:pos x="24" y="65"/>
                </a:cxn>
                <a:cxn ang="0">
                  <a:pos x="24" y="65"/>
                </a:cxn>
                <a:cxn ang="0">
                  <a:pos x="17" y="65"/>
                </a:cxn>
                <a:cxn ang="0">
                  <a:pos x="13" y="64"/>
                </a:cxn>
                <a:cxn ang="0">
                  <a:pos x="8" y="62"/>
                </a:cxn>
                <a:cxn ang="0">
                  <a:pos x="5" y="57"/>
                </a:cxn>
                <a:cxn ang="0">
                  <a:pos x="3" y="54"/>
                </a:cxn>
                <a:cxn ang="0">
                  <a:pos x="0" y="49"/>
                </a:cxn>
                <a:cxn ang="0">
                  <a:pos x="0" y="37"/>
                </a:cxn>
                <a:cxn ang="0">
                  <a:pos x="0" y="0"/>
                </a:cxn>
                <a:cxn ang="0">
                  <a:pos x="19" y="0"/>
                </a:cxn>
                <a:cxn ang="0">
                  <a:pos x="19" y="35"/>
                </a:cxn>
                <a:cxn ang="0">
                  <a:pos x="19" y="35"/>
                </a:cxn>
                <a:cxn ang="0">
                  <a:pos x="19" y="40"/>
                </a:cxn>
                <a:cxn ang="0">
                  <a:pos x="21" y="45"/>
                </a:cxn>
                <a:cxn ang="0">
                  <a:pos x="24" y="48"/>
                </a:cxn>
                <a:cxn ang="0">
                  <a:pos x="30" y="49"/>
                </a:cxn>
                <a:cxn ang="0">
                  <a:pos x="30" y="49"/>
                </a:cxn>
                <a:cxn ang="0">
                  <a:pos x="35" y="48"/>
                </a:cxn>
                <a:cxn ang="0">
                  <a:pos x="40" y="45"/>
                </a:cxn>
                <a:cxn ang="0">
                  <a:pos x="41" y="40"/>
                </a:cxn>
                <a:cxn ang="0">
                  <a:pos x="41" y="33"/>
                </a:cxn>
                <a:cxn ang="0">
                  <a:pos x="41" y="0"/>
                </a:cxn>
                <a:cxn ang="0">
                  <a:pos x="62" y="0"/>
                </a:cxn>
                <a:cxn ang="0">
                  <a:pos x="62" y="64"/>
                </a:cxn>
              </a:cxnLst>
              <a:rect l="0" t="0" r="r" b="b"/>
              <a:pathLst>
                <a:path w="62" h="65">
                  <a:moveTo>
                    <a:pt x="62" y="64"/>
                  </a:moveTo>
                  <a:lnTo>
                    <a:pt x="43" y="64"/>
                  </a:lnTo>
                  <a:lnTo>
                    <a:pt x="43" y="56"/>
                  </a:lnTo>
                  <a:lnTo>
                    <a:pt x="43" y="56"/>
                  </a:lnTo>
                  <a:lnTo>
                    <a:pt x="43" y="56"/>
                  </a:lnTo>
                  <a:lnTo>
                    <a:pt x="40" y="59"/>
                  </a:lnTo>
                  <a:lnTo>
                    <a:pt x="35" y="62"/>
                  </a:lnTo>
                  <a:lnTo>
                    <a:pt x="30" y="65"/>
                  </a:lnTo>
                  <a:lnTo>
                    <a:pt x="24" y="65"/>
                  </a:lnTo>
                  <a:lnTo>
                    <a:pt x="24" y="65"/>
                  </a:lnTo>
                  <a:lnTo>
                    <a:pt x="17" y="65"/>
                  </a:lnTo>
                  <a:lnTo>
                    <a:pt x="13" y="64"/>
                  </a:lnTo>
                  <a:lnTo>
                    <a:pt x="8" y="62"/>
                  </a:lnTo>
                  <a:lnTo>
                    <a:pt x="5" y="57"/>
                  </a:lnTo>
                  <a:lnTo>
                    <a:pt x="3" y="54"/>
                  </a:lnTo>
                  <a:lnTo>
                    <a:pt x="0" y="49"/>
                  </a:lnTo>
                  <a:lnTo>
                    <a:pt x="0" y="37"/>
                  </a:lnTo>
                  <a:lnTo>
                    <a:pt x="0" y="0"/>
                  </a:lnTo>
                  <a:lnTo>
                    <a:pt x="19" y="0"/>
                  </a:lnTo>
                  <a:lnTo>
                    <a:pt x="19" y="35"/>
                  </a:lnTo>
                  <a:lnTo>
                    <a:pt x="19" y="35"/>
                  </a:lnTo>
                  <a:lnTo>
                    <a:pt x="19" y="40"/>
                  </a:lnTo>
                  <a:lnTo>
                    <a:pt x="21" y="45"/>
                  </a:lnTo>
                  <a:lnTo>
                    <a:pt x="24" y="48"/>
                  </a:lnTo>
                  <a:lnTo>
                    <a:pt x="30" y="49"/>
                  </a:lnTo>
                  <a:lnTo>
                    <a:pt x="30" y="49"/>
                  </a:lnTo>
                  <a:lnTo>
                    <a:pt x="35" y="48"/>
                  </a:lnTo>
                  <a:lnTo>
                    <a:pt x="40" y="45"/>
                  </a:lnTo>
                  <a:lnTo>
                    <a:pt x="41" y="40"/>
                  </a:lnTo>
                  <a:lnTo>
                    <a:pt x="41" y="33"/>
                  </a:lnTo>
                  <a:lnTo>
                    <a:pt x="41" y="0"/>
                  </a:lnTo>
                  <a:lnTo>
                    <a:pt x="62" y="0"/>
                  </a:lnTo>
                  <a:lnTo>
                    <a:pt x="62" y="64"/>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53" name="Freeform 309"/>
            <p:cNvSpPr>
              <a:spLocks noChangeAspect="1"/>
            </p:cNvSpPr>
            <p:nvPr userDrawn="1"/>
          </p:nvSpPr>
          <p:spPr bwMode="auto">
            <a:xfrm>
              <a:off x="6251327" y="6134431"/>
              <a:ext cx="186777" cy="198799"/>
            </a:xfrm>
            <a:custGeom>
              <a:avLst/>
              <a:gdLst/>
              <a:ahLst/>
              <a:cxnLst>
                <a:cxn ang="0">
                  <a:pos x="62" y="64"/>
                </a:cxn>
                <a:cxn ang="0">
                  <a:pos x="43" y="64"/>
                </a:cxn>
                <a:cxn ang="0">
                  <a:pos x="43" y="56"/>
                </a:cxn>
                <a:cxn ang="0">
                  <a:pos x="43" y="56"/>
                </a:cxn>
                <a:cxn ang="0">
                  <a:pos x="43" y="56"/>
                </a:cxn>
                <a:cxn ang="0">
                  <a:pos x="40" y="59"/>
                </a:cxn>
                <a:cxn ang="0">
                  <a:pos x="35" y="62"/>
                </a:cxn>
                <a:cxn ang="0">
                  <a:pos x="30" y="65"/>
                </a:cxn>
                <a:cxn ang="0">
                  <a:pos x="24" y="65"/>
                </a:cxn>
                <a:cxn ang="0">
                  <a:pos x="24" y="65"/>
                </a:cxn>
                <a:cxn ang="0">
                  <a:pos x="18" y="65"/>
                </a:cxn>
                <a:cxn ang="0">
                  <a:pos x="13" y="64"/>
                </a:cxn>
                <a:cxn ang="0">
                  <a:pos x="10" y="62"/>
                </a:cxn>
                <a:cxn ang="0">
                  <a:pos x="7" y="57"/>
                </a:cxn>
                <a:cxn ang="0">
                  <a:pos x="3" y="54"/>
                </a:cxn>
                <a:cxn ang="0">
                  <a:pos x="2" y="49"/>
                </a:cxn>
                <a:cxn ang="0">
                  <a:pos x="0" y="37"/>
                </a:cxn>
                <a:cxn ang="0">
                  <a:pos x="0" y="0"/>
                </a:cxn>
                <a:cxn ang="0">
                  <a:pos x="19" y="0"/>
                </a:cxn>
                <a:cxn ang="0">
                  <a:pos x="19" y="35"/>
                </a:cxn>
                <a:cxn ang="0">
                  <a:pos x="19" y="35"/>
                </a:cxn>
                <a:cxn ang="0">
                  <a:pos x="21" y="40"/>
                </a:cxn>
                <a:cxn ang="0">
                  <a:pos x="22" y="45"/>
                </a:cxn>
                <a:cxn ang="0">
                  <a:pos x="26" y="48"/>
                </a:cxn>
                <a:cxn ang="0">
                  <a:pos x="30" y="49"/>
                </a:cxn>
                <a:cxn ang="0">
                  <a:pos x="30" y="49"/>
                </a:cxn>
                <a:cxn ang="0">
                  <a:pos x="37" y="48"/>
                </a:cxn>
                <a:cxn ang="0">
                  <a:pos x="40" y="45"/>
                </a:cxn>
                <a:cxn ang="0">
                  <a:pos x="41" y="40"/>
                </a:cxn>
                <a:cxn ang="0">
                  <a:pos x="43" y="33"/>
                </a:cxn>
                <a:cxn ang="0">
                  <a:pos x="43" y="0"/>
                </a:cxn>
                <a:cxn ang="0">
                  <a:pos x="62" y="0"/>
                </a:cxn>
                <a:cxn ang="0">
                  <a:pos x="62" y="64"/>
                </a:cxn>
              </a:cxnLst>
              <a:rect l="0" t="0" r="r" b="b"/>
              <a:pathLst>
                <a:path w="62" h="65">
                  <a:moveTo>
                    <a:pt x="62" y="64"/>
                  </a:moveTo>
                  <a:lnTo>
                    <a:pt x="43" y="64"/>
                  </a:lnTo>
                  <a:lnTo>
                    <a:pt x="43" y="56"/>
                  </a:lnTo>
                  <a:lnTo>
                    <a:pt x="43" y="56"/>
                  </a:lnTo>
                  <a:lnTo>
                    <a:pt x="43" y="56"/>
                  </a:lnTo>
                  <a:lnTo>
                    <a:pt x="40" y="59"/>
                  </a:lnTo>
                  <a:lnTo>
                    <a:pt x="35" y="62"/>
                  </a:lnTo>
                  <a:lnTo>
                    <a:pt x="30" y="65"/>
                  </a:lnTo>
                  <a:lnTo>
                    <a:pt x="24" y="65"/>
                  </a:lnTo>
                  <a:lnTo>
                    <a:pt x="24" y="65"/>
                  </a:lnTo>
                  <a:lnTo>
                    <a:pt x="18" y="65"/>
                  </a:lnTo>
                  <a:lnTo>
                    <a:pt x="13" y="64"/>
                  </a:lnTo>
                  <a:lnTo>
                    <a:pt x="10" y="62"/>
                  </a:lnTo>
                  <a:lnTo>
                    <a:pt x="7" y="57"/>
                  </a:lnTo>
                  <a:lnTo>
                    <a:pt x="3" y="54"/>
                  </a:lnTo>
                  <a:lnTo>
                    <a:pt x="2" y="49"/>
                  </a:lnTo>
                  <a:lnTo>
                    <a:pt x="0" y="37"/>
                  </a:lnTo>
                  <a:lnTo>
                    <a:pt x="0" y="0"/>
                  </a:lnTo>
                  <a:lnTo>
                    <a:pt x="19" y="0"/>
                  </a:lnTo>
                  <a:lnTo>
                    <a:pt x="19" y="35"/>
                  </a:lnTo>
                  <a:lnTo>
                    <a:pt x="19" y="35"/>
                  </a:lnTo>
                  <a:lnTo>
                    <a:pt x="21" y="40"/>
                  </a:lnTo>
                  <a:lnTo>
                    <a:pt x="22" y="45"/>
                  </a:lnTo>
                  <a:lnTo>
                    <a:pt x="26" y="48"/>
                  </a:lnTo>
                  <a:lnTo>
                    <a:pt x="30" y="49"/>
                  </a:lnTo>
                  <a:lnTo>
                    <a:pt x="30" y="49"/>
                  </a:lnTo>
                  <a:lnTo>
                    <a:pt x="37" y="48"/>
                  </a:lnTo>
                  <a:lnTo>
                    <a:pt x="40" y="45"/>
                  </a:lnTo>
                  <a:lnTo>
                    <a:pt x="41" y="40"/>
                  </a:lnTo>
                  <a:lnTo>
                    <a:pt x="43" y="33"/>
                  </a:lnTo>
                  <a:lnTo>
                    <a:pt x="43" y="0"/>
                  </a:lnTo>
                  <a:lnTo>
                    <a:pt x="62" y="0"/>
                  </a:lnTo>
                  <a:lnTo>
                    <a:pt x="62" y="64"/>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54" name="Freeform 310"/>
            <p:cNvSpPr>
              <a:spLocks noChangeAspect="1"/>
            </p:cNvSpPr>
            <p:nvPr userDrawn="1"/>
          </p:nvSpPr>
          <p:spPr bwMode="auto">
            <a:xfrm>
              <a:off x="5763296" y="6134431"/>
              <a:ext cx="180752" cy="198799"/>
            </a:xfrm>
            <a:custGeom>
              <a:avLst/>
              <a:gdLst/>
              <a:ahLst/>
              <a:cxnLst>
                <a:cxn ang="0">
                  <a:pos x="62" y="64"/>
                </a:cxn>
                <a:cxn ang="0">
                  <a:pos x="43" y="64"/>
                </a:cxn>
                <a:cxn ang="0">
                  <a:pos x="43" y="56"/>
                </a:cxn>
                <a:cxn ang="0">
                  <a:pos x="43" y="56"/>
                </a:cxn>
                <a:cxn ang="0">
                  <a:pos x="43" y="56"/>
                </a:cxn>
                <a:cxn ang="0">
                  <a:pos x="40" y="59"/>
                </a:cxn>
                <a:cxn ang="0">
                  <a:pos x="36" y="62"/>
                </a:cxn>
                <a:cxn ang="0">
                  <a:pos x="30" y="65"/>
                </a:cxn>
                <a:cxn ang="0">
                  <a:pos x="24" y="65"/>
                </a:cxn>
                <a:cxn ang="0">
                  <a:pos x="24" y="65"/>
                </a:cxn>
                <a:cxn ang="0">
                  <a:pos x="19" y="65"/>
                </a:cxn>
                <a:cxn ang="0">
                  <a:pos x="14" y="64"/>
                </a:cxn>
                <a:cxn ang="0">
                  <a:pos x="9" y="62"/>
                </a:cxn>
                <a:cxn ang="0">
                  <a:pos x="6" y="57"/>
                </a:cxn>
                <a:cxn ang="0">
                  <a:pos x="3" y="54"/>
                </a:cxn>
                <a:cxn ang="0">
                  <a:pos x="1" y="49"/>
                </a:cxn>
                <a:cxn ang="0">
                  <a:pos x="0" y="37"/>
                </a:cxn>
                <a:cxn ang="0">
                  <a:pos x="0" y="0"/>
                </a:cxn>
                <a:cxn ang="0">
                  <a:pos x="20" y="0"/>
                </a:cxn>
                <a:cxn ang="0">
                  <a:pos x="20" y="35"/>
                </a:cxn>
                <a:cxn ang="0">
                  <a:pos x="20" y="35"/>
                </a:cxn>
                <a:cxn ang="0">
                  <a:pos x="20" y="40"/>
                </a:cxn>
                <a:cxn ang="0">
                  <a:pos x="22" y="45"/>
                </a:cxn>
                <a:cxn ang="0">
                  <a:pos x="25" y="48"/>
                </a:cxn>
                <a:cxn ang="0">
                  <a:pos x="30" y="49"/>
                </a:cxn>
                <a:cxn ang="0">
                  <a:pos x="30" y="49"/>
                </a:cxn>
                <a:cxn ang="0">
                  <a:pos x="36" y="48"/>
                </a:cxn>
                <a:cxn ang="0">
                  <a:pos x="40" y="45"/>
                </a:cxn>
                <a:cxn ang="0">
                  <a:pos x="41" y="40"/>
                </a:cxn>
                <a:cxn ang="0">
                  <a:pos x="43" y="33"/>
                </a:cxn>
                <a:cxn ang="0">
                  <a:pos x="43" y="0"/>
                </a:cxn>
                <a:cxn ang="0">
                  <a:pos x="62" y="0"/>
                </a:cxn>
                <a:cxn ang="0">
                  <a:pos x="62" y="64"/>
                </a:cxn>
              </a:cxnLst>
              <a:rect l="0" t="0" r="r" b="b"/>
              <a:pathLst>
                <a:path w="62" h="65">
                  <a:moveTo>
                    <a:pt x="62" y="64"/>
                  </a:moveTo>
                  <a:lnTo>
                    <a:pt x="43" y="64"/>
                  </a:lnTo>
                  <a:lnTo>
                    <a:pt x="43" y="56"/>
                  </a:lnTo>
                  <a:lnTo>
                    <a:pt x="43" y="56"/>
                  </a:lnTo>
                  <a:lnTo>
                    <a:pt x="43" y="56"/>
                  </a:lnTo>
                  <a:lnTo>
                    <a:pt x="40" y="59"/>
                  </a:lnTo>
                  <a:lnTo>
                    <a:pt x="36" y="62"/>
                  </a:lnTo>
                  <a:lnTo>
                    <a:pt x="30" y="65"/>
                  </a:lnTo>
                  <a:lnTo>
                    <a:pt x="24" y="65"/>
                  </a:lnTo>
                  <a:lnTo>
                    <a:pt x="24" y="65"/>
                  </a:lnTo>
                  <a:lnTo>
                    <a:pt x="19" y="65"/>
                  </a:lnTo>
                  <a:lnTo>
                    <a:pt x="14" y="64"/>
                  </a:lnTo>
                  <a:lnTo>
                    <a:pt x="9" y="62"/>
                  </a:lnTo>
                  <a:lnTo>
                    <a:pt x="6" y="57"/>
                  </a:lnTo>
                  <a:lnTo>
                    <a:pt x="3" y="54"/>
                  </a:lnTo>
                  <a:lnTo>
                    <a:pt x="1" y="49"/>
                  </a:lnTo>
                  <a:lnTo>
                    <a:pt x="0" y="37"/>
                  </a:lnTo>
                  <a:lnTo>
                    <a:pt x="0" y="0"/>
                  </a:lnTo>
                  <a:lnTo>
                    <a:pt x="20" y="0"/>
                  </a:lnTo>
                  <a:lnTo>
                    <a:pt x="20" y="35"/>
                  </a:lnTo>
                  <a:lnTo>
                    <a:pt x="20" y="35"/>
                  </a:lnTo>
                  <a:lnTo>
                    <a:pt x="20" y="40"/>
                  </a:lnTo>
                  <a:lnTo>
                    <a:pt x="22" y="45"/>
                  </a:lnTo>
                  <a:lnTo>
                    <a:pt x="25" y="48"/>
                  </a:lnTo>
                  <a:lnTo>
                    <a:pt x="30" y="49"/>
                  </a:lnTo>
                  <a:lnTo>
                    <a:pt x="30" y="49"/>
                  </a:lnTo>
                  <a:lnTo>
                    <a:pt x="36" y="48"/>
                  </a:lnTo>
                  <a:lnTo>
                    <a:pt x="40" y="45"/>
                  </a:lnTo>
                  <a:lnTo>
                    <a:pt x="41" y="40"/>
                  </a:lnTo>
                  <a:lnTo>
                    <a:pt x="43" y="33"/>
                  </a:lnTo>
                  <a:lnTo>
                    <a:pt x="43" y="0"/>
                  </a:lnTo>
                  <a:lnTo>
                    <a:pt x="62" y="0"/>
                  </a:lnTo>
                  <a:lnTo>
                    <a:pt x="62" y="64"/>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55" name="Freeform 311"/>
            <p:cNvSpPr>
              <a:spLocks noChangeAspect="1"/>
            </p:cNvSpPr>
            <p:nvPr userDrawn="1"/>
          </p:nvSpPr>
          <p:spPr bwMode="auto">
            <a:xfrm>
              <a:off x="4889659" y="6032019"/>
              <a:ext cx="180752" cy="295186"/>
            </a:xfrm>
            <a:custGeom>
              <a:avLst/>
              <a:gdLst/>
              <a:ahLst/>
              <a:cxnLst>
                <a:cxn ang="0">
                  <a:pos x="21" y="0"/>
                </a:cxn>
                <a:cxn ang="0">
                  <a:pos x="21" y="44"/>
                </a:cxn>
                <a:cxn ang="0">
                  <a:pos x="21" y="44"/>
                </a:cxn>
                <a:cxn ang="0">
                  <a:pos x="21" y="44"/>
                </a:cxn>
                <a:cxn ang="0">
                  <a:pos x="24" y="41"/>
                </a:cxn>
                <a:cxn ang="0">
                  <a:pos x="29" y="36"/>
                </a:cxn>
                <a:cxn ang="0">
                  <a:pos x="33" y="35"/>
                </a:cxn>
                <a:cxn ang="0">
                  <a:pos x="40" y="35"/>
                </a:cxn>
                <a:cxn ang="0">
                  <a:pos x="40" y="35"/>
                </a:cxn>
                <a:cxn ang="0">
                  <a:pos x="46" y="35"/>
                </a:cxn>
                <a:cxn ang="0">
                  <a:pos x="51" y="36"/>
                </a:cxn>
                <a:cxn ang="0">
                  <a:pos x="54" y="39"/>
                </a:cxn>
                <a:cxn ang="0">
                  <a:pos x="57" y="42"/>
                </a:cxn>
                <a:cxn ang="0">
                  <a:pos x="60" y="47"/>
                </a:cxn>
                <a:cxn ang="0">
                  <a:pos x="62" y="52"/>
                </a:cxn>
                <a:cxn ang="0">
                  <a:pos x="62" y="65"/>
                </a:cxn>
                <a:cxn ang="0">
                  <a:pos x="62" y="100"/>
                </a:cxn>
                <a:cxn ang="0">
                  <a:pos x="41" y="100"/>
                </a:cxn>
                <a:cxn ang="0">
                  <a:pos x="41" y="68"/>
                </a:cxn>
                <a:cxn ang="0">
                  <a:pos x="41" y="68"/>
                </a:cxn>
                <a:cxn ang="0">
                  <a:pos x="41" y="63"/>
                </a:cxn>
                <a:cxn ang="0">
                  <a:pos x="41" y="57"/>
                </a:cxn>
                <a:cxn ang="0">
                  <a:pos x="38" y="54"/>
                </a:cxn>
                <a:cxn ang="0">
                  <a:pos x="35" y="52"/>
                </a:cxn>
                <a:cxn ang="0">
                  <a:pos x="32" y="52"/>
                </a:cxn>
                <a:cxn ang="0">
                  <a:pos x="32" y="52"/>
                </a:cxn>
                <a:cxn ang="0">
                  <a:pos x="27" y="52"/>
                </a:cxn>
                <a:cxn ang="0">
                  <a:pos x="22" y="55"/>
                </a:cxn>
                <a:cxn ang="0">
                  <a:pos x="21" y="62"/>
                </a:cxn>
                <a:cxn ang="0">
                  <a:pos x="21" y="68"/>
                </a:cxn>
                <a:cxn ang="0">
                  <a:pos x="21" y="100"/>
                </a:cxn>
                <a:cxn ang="0">
                  <a:pos x="0" y="100"/>
                </a:cxn>
                <a:cxn ang="0">
                  <a:pos x="0" y="0"/>
                </a:cxn>
                <a:cxn ang="0">
                  <a:pos x="21" y="0"/>
                </a:cxn>
              </a:cxnLst>
              <a:rect l="0" t="0" r="r" b="b"/>
              <a:pathLst>
                <a:path w="62" h="100">
                  <a:moveTo>
                    <a:pt x="21" y="0"/>
                  </a:moveTo>
                  <a:lnTo>
                    <a:pt x="21" y="44"/>
                  </a:lnTo>
                  <a:lnTo>
                    <a:pt x="21" y="44"/>
                  </a:lnTo>
                  <a:lnTo>
                    <a:pt x="21" y="44"/>
                  </a:lnTo>
                  <a:lnTo>
                    <a:pt x="24" y="41"/>
                  </a:lnTo>
                  <a:lnTo>
                    <a:pt x="29" y="36"/>
                  </a:lnTo>
                  <a:lnTo>
                    <a:pt x="33" y="35"/>
                  </a:lnTo>
                  <a:lnTo>
                    <a:pt x="40" y="35"/>
                  </a:lnTo>
                  <a:lnTo>
                    <a:pt x="40" y="35"/>
                  </a:lnTo>
                  <a:lnTo>
                    <a:pt x="46" y="35"/>
                  </a:lnTo>
                  <a:lnTo>
                    <a:pt x="51" y="36"/>
                  </a:lnTo>
                  <a:lnTo>
                    <a:pt x="54" y="39"/>
                  </a:lnTo>
                  <a:lnTo>
                    <a:pt x="57" y="42"/>
                  </a:lnTo>
                  <a:lnTo>
                    <a:pt x="60" y="47"/>
                  </a:lnTo>
                  <a:lnTo>
                    <a:pt x="62" y="52"/>
                  </a:lnTo>
                  <a:lnTo>
                    <a:pt x="62" y="65"/>
                  </a:lnTo>
                  <a:lnTo>
                    <a:pt x="62" y="100"/>
                  </a:lnTo>
                  <a:lnTo>
                    <a:pt x="41" y="100"/>
                  </a:lnTo>
                  <a:lnTo>
                    <a:pt x="41" y="68"/>
                  </a:lnTo>
                  <a:lnTo>
                    <a:pt x="41" y="68"/>
                  </a:lnTo>
                  <a:lnTo>
                    <a:pt x="41" y="63"/>
                  </a:lnTo>
                  <a:lnTo>
                    <a:pt x="41" y="57"/>
                  </a:lnTo>
                  <a:lnTo>
                    <a:pt x="38" y="54"/>
                  </a:lnTo>
                  <a:lnTo>
                    <a:pt x="35" y="52"/>
                  </a:lnTo>
                  <a:lnTo>
                    <a:pt x="32" y="52"/>
                  </a:lnTo>
                  <a:lnTo>
                    <a:pt x="32" y="52"/>
                  </a:lnTo>
                  <a:lnTo>
                    <a:pt x="27" y="52"/>
                  </a:lnTo>
                  <a:lnTo>
                    <a:pt x="22" y="55"/>
                  </a:lnTo>
                  <a:lnTo>
                    <a:pt x="21" y="62"/>
                  </a:lnTo>
                  <a:lnTo>
                    <a:pt x="21" y="68"/>
                  </a:lnTo>
                  <a:lnTo>
                    <a:pt x="21" y="100"/>
                  </a:lnTo>
                  <a:lnTo>
                    <a:pt x="0" y="100"/>
                  </a:lnTo>
                  <a:lnTo>
                    <a:pt x="0" y="0"/>
                  </a:lnTo>
                  <a:lnTo>
                    <a:pt x="21" y="0"/>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56" name="Freeform 312"/>
            <p:cNvSpPr>
              <a:spLocks noChangeAspect="1"/>
            </p:cNvSpPr>
            <p:nvPr userDrawn="1"/>
          </p:nvSpPr>
          <p:spPr bwMode="auto">
            <a:xfrm>
              <a:off x="4678781" y="6080213"/>
              <a:ext cx="150627" cy="246992"/>
            </a:xfrm>
            <a:custGeom>
              <a:avLst/>
              <a:gdLst/>
              <a:ahLst/>
              <a:cxnLst>
                <a:cxn ang="0">
                  <a:pos x="32" y="35"/>
                </a:cxn>
                <a:cxn ang="0">
                  <a:pos x="49" y="35"/>
                </a:cxn>
                <a:cxn ang="0">
                  <a:pos x="49" y="19"/>
                </a:cxn>
                <a:cxn ang="0">
                  <a:pos x="32" y="19"/>
                </a:cxn>
                <a:cxn ang="0">
                  <a:pos x="32" y="0"/>
                </a:cxn>
                <a:cxn ang="0">
                  <a:pos x="13" y="0"/>
                </a:cxn>
                <a:cxn ang="0">
                  <a:pos x="13" y="19"/>
                </a:cxn>
                <a:cxn ang="0">
                  <a:pos x="0" y="19"/>
                </a:cxn>
                <a:cxn ang="0">
                  <a:pos x="0" y="35"/>
                </a:cxn>
                <a:cxn ang="0">
                  <a:pos x="13" y="35"/>
                </a:cxn>
                <a:cxn ang="0">
                  <a:pos x="13" y="83"/>
                </a:cxn>
                <a:cxn ang="0">
                  <a:pos x="32" y="83"/>
                </a:cxn>
                <a:cxn ang="0">
                  <a:pos x="32" y="35"/>
                </a:cxn>
              </a:cxnLst>
              <a:rect l="0" t="0" r="r" b="b"/>
              <a:pathLst>
                <a:path w="49" h="83">
                  <a:moveTo>
                    <a:pt x="32" y="35"/>
                  </a:moveTo>
                  <a:lnTo>
                    <a:pt x="49" y="35"/>
                  </a:lnTo>
                  <a:lnTo>
                    <a:pt x="49" y="19"/>
                  </a:lnTo>
                  <a:lnTo>
                    <a:pt x="32" y="19"/>
                  </a:lnTo>
                  <a:lnTo>
                    <a:pt x="32" y="0"/>
                  </a:lnTo>
                  <a:lnTo>
                    <a:pt x="13" y="0"/>
                  </a:lnTo>
                  <a:lnTo>
                    <a:pt x="13" y="19"/>
                  </a:lnTo>
                  <a:lnTo>
                    <a:pt x="0" y="19"/>
                  </a:lnTo>
                  <a:lnTo>
                    <a:pt x="0" y="35"/>
                  </a:lnTo>
                  <a:lnTo>
                    <a:pt x="13" y="35"/>
                  </a:lnTo>
                  <a:lnTo>
                    <a:pt x="13" y="83"/>
                  </a:lnTo>
                  <a:lnTo>
                    <a:pt x="32" y="83"/>
                  </a:lnTo>
                  <a:lnTo>
                    <a:pt x="32" y="35"/>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57" name="Freeform 313"/>
            <p:cNvSpPr>
              <a:spLocks noChangeAspect="1"/>
            </p:cNvSpPr>
            <p:nvPr userDrawn="1"/>
          </p:nvSpPr>
          <p:spPr bwMode="auto">
            <a:xfrm>
              <a:off x="6040449" y="6080213"/>
              <a:ext cx="138577" cy="246992"/>
            </a:xfrm>
            <a:custGeom>
              <a:avLst/>
              <a:gdLst/>
              <a:ahLst/>
              <a:cxnLst>
                <a:cxn ang="0">
                  <a:pos x="32" y="35"/>
                </a:cxn>
                <a:cxn ang="0">
                  <a:pos x="49" y="35"/>
                </a:cxn>
                <a:cxn ang="0">
                  <a:pos x="49" y="19"/>
                </a:cxn>
                <a:cxn ang="0">
                  <a:pos x="32" y="19"/>
                </a:cxn>
                <a:cxn ang="0">
                  <a:pos x="32" y="0"/>
                </a:cxn>
                <a:cxn ang="0">
                  <a:pos x="13" y="0"/>
                </a:cxn>
                <a:cxn ang="0">
                  <a:pos x="13" y="19"/>
                </a:cxn>
                <a:cxn ang="0">
                  <a:pos x="0" y="19"/>
                </a:cxn>
                <a:cxn ang="0">
                  <a:pos x="0" y="35"/>
                </a:cxn>
                <a:cxn ang="0">
                  <a:pos x="13" y="35"/>
                </a:cxn>
                <a:cxn ang="0">
                  <a:pos x="13" y="83"/>
                </a:cxn>
                <a:cxn ang="0">
                  <a:pos x="32" y="83"/>
                </a:cxn>
                <a:cxn ang="0">
                  <a:pos x="32" y="35"/>
                </a:cxn>
              </a:cxnLst>
              <a:rect l="0" t="0" r="r" b="b"/>
              <a:pathLst>
                <a:path w="49" h="83">
                  <a:moveTo>
                    <a:pt x="32" y="35"/>
                  </a:moveTo>
                  <a:lnTo>
                    <a:pt x="49" y="35"/>
                  </a:lnTo>
                  <a:lnTo>
                    <a:pt x="49" y="19"/>
                  </a:lnTo>
                  <a:lnTo>
                    <a:pt x="32" y="19"/>
                  </a:lnTo>
                  <a:lnTo>
                    <a:pt x="32" y="0"/>
                  </a:lnTo>
                  <a:lnTo>
                    <a:pt x="13" y="0"/>
                  </a:lnTo>
                  <a:lnTo>
                    <a:pt x="13" y="19"/>
                  </a:lnTo>
                  <a:lnTo>
                    <a:pt x="0" y="19"/>
                  </a:lnTo>
                  <a:lnTo>
                    <a:pt x="0" y="35"/>
                  </a:lnTo>
                  <a:lnTo>
                    <a:pt x="13" y="35"/>
                  </a:lnTo>
                  <a:lnTo>
                    <a:pt x="13" y="83"/>
                  </a:lnTo>
                  <a:lnTo>
                    <a:pt x="32" y="83"/>
                  </a:lnTo>
                  <a:lnTo>
                    <a:pt x="32" y="35"/>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58" name="Freeform 314"/>
            <p:cNvSpPr>
              <a:spLocks noChangeAspect="1"/>
            </p:cNvSpPr>
            <p:nvPr userDrawn="1"/>
          </p:nvSpPr>
          <p:spPr bwMode="auto">
            <a:xfrm>
              <a:off x="5552418" y="6032019"/>
              <a:ext cx="150627" cy="295186"/>
            </a:xfrm>
            <a:custGeom>
              <a:avLst/>
              <a:gdLst/>
              <a:ahLst/>
              <a:cxnLst>
                <a:cxn ang="0">
                  <a:pos x="13" y="54"/>
                </a:cxn>
                <a:cxn ang="0">
                  <a:pos x="0" y="54"/>
                </a:cxn>
                <a:cxn ang="0">
                  <a:pos x="0" y="38"/>
                </a:cxn>
                <a:cxn ang="0">
                  <a:pos x="13" y="38"/>
                </a:cxn>
                <a:cxn ang="0">
                  <a:pos x="13" y="25"/>
                </a:cxn>
                <a:cxn ang="0">
                  <a:pos x="13" y="25"/>
                </a:cxn>
                <a:cxn ang="0">
                  <a:pos x="13" y="21"/>
                </a:cxn>
                <a:cxn ang="0">
                  <a:pos x="15" y="14"/>
                </a:cxn>
                <a:cxn ang="0">
                  <a:pos x="18" y="10"/>
                </a:cxn>
                <a:cxn ang="0">
                  <a:pos x="21" y="6"/>
                </a:cxn>
                <a:cxn ang="0">
                  <a:pos x="24" y="3"/>
                </a:cxn>
                <a:cxn ang="0">
                  <a:pos x="29" y="2"/>
                </a:cxn>
                <a:cxn ang="0">
                  <a:pos x="40" y="0"/>
                </a:cxn>
                <a:cxn ang="0">
                  <a:pos x="40" y="0"/>
                </a:cxn>
                <a:cxn ang="0">
                  <a:pos x="50" y="2"/>
                </a:cxn>
                <a:cxn ang="0">
                  <a:pos x="50" y="17"/>
                </a:cxn>
                <a:cxn ang="0">
                  <a:pos x="50" y="17"/>
                </a:cxn>
                <a:cxn ang="0">
                  <a:pos x="43" y="16"/>
                </a:cxn>
                <a:cxn ang="0">
                  <a:pos x="43" y="16"/>
                </a:cxn>
                <a:cxn ang="0">
                  <a:pos x="40" y="17"/>
                </a:cxn>
                <a:cxn ang="0">
                  <a:pos x="37" y="19"/>
                </a:cxn>
                <a:cxn ang="0">
                  <a:pos x="34" y="22"/>
                </a:cxn>
                <a:cxn ang="0">
                  <a:pos x="34" y="27"/>
                </a:cxn>
                <a:cxn ang="0">
                  <a:pos x="34" y="38"/>
                </a:cxn>
                <a:cxn ang="0">
                  <a:pos x="48" y="38"/>
                </a:cxn>
                <a:cxn ang="0">
                  <a:pos x="48" y="54"/>
                </a:cxn>
                <a:cxn ang="0">
                  <a:pos x="34" y="54"/>
                </a:cxn>
                <a:cxn ang="0">
                  <a:pos x="34" y="102"/>
                </a:cxn>
                <a:cxn ang="0">
                  <a:pos x="13" y="102"/>
                </a:cxn>
                <a:cxn ang="0">
                  <a:pos x="13" y="54"/>
                </a:cxn>
              </a:cxnLst>
              <a:rect l="0" t="0" r="r" b="b"/>
              <a:pathLst>
                <a:path w="50" h="102">
                  <a:moveTo>
                    <a:pt x="13" y="54"/>
                  </a:moveTo>
                  <a:lnTo>
                    <a:pt x="0" y="54"/>
                  </a:lnTo>
                  <a:lnTo>
                    <a:pt x="0" y="38"/>
                  </a:lnTo>
                  <a:lnTo>
                    <a:pt x="13" y="38"/>
                  </a:lnTo>
                  <a:lnTo>
                    <a:pt x="13" y="25"/>
                  </a:lnTo>
                  <a:lnTo>
                    <a:pt x="13" y="25"/>
                  </a:lnTo>
                  <a:lnTo>
                    <a:pt x="13" y="21"/>
                  </a:lnTo>
                  <a:lnTo>
                    <a:pt x="15" y="14"/>
                  </a:lnTo>
                  <a:lnTo>
                    <a:pt x="18" y="10"/>
                  </a:lnTo>
                  <a:lnTo>
                    <a:pt x="21" y="6"/>
                  </a:lnTo>
                  <a:lnTo>
                    <a:pt x="24" y="3"/>
                  </a:lnTo>
                  <a:lnTo>
                    <a:pt x="29" y="2"/>
                  </a:lnTo>
                  <a:lnTo>
                    <a:pt x="40" y="0"/>
                  </a:lnTo>
                  <a:lnTo>
                    <a:pt x="40" y="0"/>
                  </a:lnTo>
                  <a:lnTo>
                    <a:pt x="50" y="2"/>
                  </a:lnTo>
                  <a:lnTo>
                    <a:pt x="50" y="17"/>
                  </a:lnTo>
                  <a:lnTo>
                    <a:pt x="50" y="17"/>
                  </a:lnTo>
                  <a:lnTo>
                    <a:pt x="43" y="16"/>
                  </a:lnTo>
                  <a:lnTo>
                    <a:pt x="43" y="16"/>
                  </a:lnTo>
                  <a:lnTo>
                    <a:pt x="40" y="17"/>
                  </a:lnTo>
                  <a:lnTo>
                    <a:pt x="37" y="19"/>
                  </a:lnTo>
                  <a:lnTo>
                    <a:pt x="34" y="22"/>
                  </a:lnTo>
                  <a:lnTo>
                    <a:pt x="34" y="27"/>
                  </a:lnTo>
                  <a:lnTo>
                    <a:pt x="34" y="38"/>
                  </a:lnTo>
                  <a:lnTo>
                    <a:pt x="48" y="38"/>
                  </a:lnTo>
                  <a:lnTo>
                    <a:pt x="48" y="54"/>
                  </a:lnTo>
                  <a:lnTo>
                    <a:pt x="34" y="54"/>
                  </a:lnTo>
                  <a:lnTo>
                    <a:pt x="34" y="102"/>
                  </a:lnTo>
                  <a:lnTo>
                    <a:pt x="13" y="102"/>
                  </a:lnTo>
                  <a:lnTo>
                    <a:pt x="13" y="54"/>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59" name="Freeform 315"/>
            <p:cNvSpPr>
              <a:spLocks noChangeAspect="1" noEditPoints="1"/>
            </p:cNvSpPr>
            <p:nvPr userDrawn="1"/>
          </p:nvSpPr>
          <p:spPr bwMode="auto">
            <a:xfrm>
              <a:off x="2359126" y="6044068"/>
              <a:ext cx="247028" cy="283137"/>
            </a:xfrm>
            <a:custGeom>
              <a:avLst/>
              <a:gdLst/>
              <a:ahLst/>
              <a:cxnLst>
                <a:cxn ang="0">
                  <a:pos x="82" y="48"/>
                </a:cxn>
                <a:cxn ang="0">
                  <a:pos x="82" y="48"/>
                </a:cxn>
                <a:cxn ang="0">
                  <a:pos x="82" y="57"/>
                </a:cxn>
                <a:cxn ang="0">
                  <a:pos x="79" y="67"/>
                </a:cxn>
                <a:cxn ang="0">
                  <a:pos x="74" y="75"/>
                </a:cxn>
                <a:cxn ang="0">
                  <a:pos x="69" y="81"/>
                </a:cxn>
                <a:cxn ang="0">
                  <a:pos x="61" y="86"/>
                </a:cxn>
                <a:cxn ang="0">
                  <a:pos x="52" y="90"/>
                </a:cxn>
                <a:cxn ang="0">
                  <a:pos x="41" y="94"/>
                </a:cxn>
                <a:cxn ang="0">
                  <a:pos x="30" y="94"/>
                </a:cxn>
                <a:cxn ang="0">
                  <a:pos x="0" y="94"/>
                </a:cxn>
                <a:cxn ang="0">
                  <a:pos x="0" y="0"/>
                </a:cxn>
                <a:cxn ang="0">
                  <a:pos x="30" y="0"/>
                </a:cxn>
                <a:cxn ang="0">
                  <a:pos x="30" y="0"/>
                </a:cxn>
                <a:cxn ang="0">
                  <a:pos x="41" y="2"/>
                </a:cxn>
                <a:cxn ang="0">
                  <a:pos x="52" y="3"/>
                </a:cxn>
                <a:cxn ang="0">
                  <a:pos x="61" y="8"/>
                </a:cxn>
                <a:cxn ang="0">
                  <a:pos x="69" y="13"/>
                </a:cxn>
                <a:cxn ang="0">
                  <a:pos x="74" y="21"/>
                </a:cxn>
                <a:cxn ang="0">
                  <a:pos x="79" y="29"/>
                </a:cxn>
                <a:cxn ang="0">
                  <a:pos x="82" y="36"/>
                </a:cxn>
                <a:cxn ang="0">
                  <a:pos x="82" y="48"/>
                </a:cxn>
                <a:cxn ang="0">
                  <a:pos x="82" y="48"/>
                </a:cxn>
                <a:cxn ang="0">
                  <a:pos x="30" y="19"/>
                </a:cxn>
                <a:cxn ang="0">
                  <a:pos x="20" y="19"/>
                </a:cxn>
                <a:cxn ang="0">
                  <a:pos x="20" y="75"/>
                </a:cxn>
                <a:cxn ang="0">
                  <a:pos x="30" y="75"/>
                </a:cxn>
                <a:cxn ang="0">
                  <a:pos x="30" y="75"/>
                </a:cxn>
                <a:cxn ang="0">
                  <a:pos x="42" y="73"/>
                </a:cxn>
                <a:cxn ang="0">
                  <a:pos x="47" y="71"/>
                </a:cxn>
                <a:cxn ang="0">
                  <a:pos x="52" y="68"/>
                </a:cxn>
                <a:cxn ang="0">
                  <a:pos x="55" y="63"/>
                </a:cxn>
                <a:cxn ang="0">
                  <a:pos x="58" y="59"/>
                </a:cxn>
                <a:cxn ang="0">
                  <a:pos x="60" y="54"/>
                </a:cxn>
                <a:cxn ang="0">
                  <a:pos x="61" y="48"/>
                </a:cxn>
                <a:cxn ang="0">
                  <a:pos x="61" y="48"/>
                </a:cxn>
                <a:cxn ang="0">
                  <a:pos x="60" y="41"/>
                </a:cxn>
                <a:cxn ang="0">
                  <a:pos x="58" y="35"/>
                </a:cxn>
                <a:cxn ang="0">
                  <a:pos x="55" y="30"/>
                </a:cxn>
                <a:cxn ang="0">
                  <a:pos x="52" y="25"/>
                </a:cxn>
                <a:cxn ang="0">
                  <a:pos x="47" y="24"/>
                </a:cxn>
                <a:cxn ang="0">
                  <a:pos x="42" y="21"/>
                </a:cxn>
                <a:cxn ang="0">
                  <a:pos x="30" y="19"/>
                </a:cxn>
                <a:cxn ang="0">
                  <a:pos x="30" y="19"/>
                </a:cxn>
              </a:cxnLst>
              <a:rect l="0" t="0" r="r" b="b"/>
              <a:pathLst>
                <a:path w="82" h="94">
                  <a:moveTo>
                    <a:pt x="82" y="48"/>
                  </a:moveTo>
                  <a:lnTo>
                    <a:pt x="82" y="48"/>
                  </a:lnTo>
                  <a:lnTo>
                    <a:pt x="82" y="57"/>
                  </a:lnTo>
                  <a:lnTo>
                    <a:pt x="79" y="67"/>
                  </a:lnTo>
                  <a:lnTo>
                    <a:pt x="74" y="75"/>
                  </a:lnTo>
                  <a:lnTo>
                    <a:pt x="69" y="81"/>
                  </a:lnTo>
                  <a:lnTo>
                    <a:pt x="61" y="86"/>
                  </a:lnTo>
                  <a:lnTo>
                    <a:pt x="52" y="90"/>
                  </a:lnTo>
                  <a:lnTo>
                    <a:pt x="41" y="94"/>
                  </a:lnTo>
                  <a:lnTo>
                    <a:pt x="30" y="94"/>
                  </a:lnTo>
                  <a:lnTo>
                    <a:pt x="0" y="94"/>
                  </a:lnTo>
                  <a:lnTo>
                    <a:pt x="0" y="0"/>
                  </a:lnTo>
                  <a:lnTo>
                    <a:pt x="30" y="0"/>
                  </a:lnTo>
                  <a:lnTo>
                    <a:pt x="30" y="0"/>
                  </a:lnTo>
                  <a:lnTo>
                    <a:pt x="41" y="2"/>
                  </a:lnTo>
                  <a:lnTo>
                    <a:pt x="52" y="3"/>
                  </a:lnTo>
                  <a:lnTo>
                    <a:pt x="61" y="8"/>
                  </a:lnTo>
                  <a:lnTo>
                    <a:pt x="69" y="13"/>
                  </a:lnTo>
                  <a:lnTo>
                    <a:pt x="74" y="21"/>
                  </a:lnTo>
                  <a:lnTo>
                    <a:pt x="79" y="29"/>
                  </a:lnTo>
                  <a:lnTo>
                    <a:pt x="82" y="36"/>
                  </a:lnTo>
                  <a:lnTo>
                    <a:pt x="82" y="48"/>
                  </a:lnTo>
                  <a:lnTo>
                    <a:pt x="82" y="48"/>
                  </a:lnTo>
                  <a:close/>
                  <a:moveTo>
                    <a:pt x="30" y="19"/>
                  </a:moveTo>
                  <a:lnTo>
                    <a:pt x="20" y="19"/>
                  </a:lnTo>
                  <a:lnTo>
                    <a:pt x="20" y="75"/>
                  </a:lnTo>
                  <a:lnTo>
                    <a:pt x="30" y="75"/>
                  </a:lnTo>
                  <a:lnTo>
                    <a:pt x="30" y="75"/>
                  </a:lnTo>
                  <a:lnTo>
                    <a:pt x="42" y="73"/>
                  </a:lnTo>
                  <a:lnTo>
                    <a:pt x="47" y="71"/>
                  </a:lnTo>
                  <a:lnTo>
                    <a:pt x="52" y="68"/>
                  </a:lnTo>
                  <a:lnTo>
                    <a:pt x="55" y="63"/>
                  </a:lnTo>
                  <a:lnTo>
                    <a:pt x="58" y="59"/>
                  </a:lnTo>
                  <a:lnTo>
                    <a:pt x="60" y="54"/>
                  </a:lnTo>
                  <a:lnTo>
                    <a:pt x="61" y="48"/>
                  </a:lnTo>
                  <a:lnTo>
                    <a:pt x="61" y="48"/>
                  </a:lnTo>
                  <a:lnTo>
                    <a:pt x="60" y="41"/>
                  </a:lnTo>
                  <a:lnTo>
                    <a:pt x="58" y="35"/>
                  </a:lnTo>
                  <a:lnTo>
                    <a:pt x="55" y="30"/>
                  </a:lnTo>
                  <a:lnTo>
                    <a:pt x="52" y="25"/>
                  </a:lnTo>
                  <a:lnTo>
                    <a:pt x="47" y="24"/>
                  </a:lnTo>
                  <a:lnTo>
                    <a:pt x="42" y="21"/>
                  </a:lnTo>
                  <a:lnTo>
                    <a:pt x="30" y="19"/>
                  </a:lnTo>
                  <a:lnTo>
                    <a:pt x="30" y="19"/>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grpSp>
    </p:spTree>
    <p:extLst>
      <p:ext uri="{BB962C8B-B14F-4D97-AF65-F5344CB8AC3E}">
        <p14:creationId xmlns:p14="http://schemas.microsoft.com/office/powerpoint/2010/main" val="22550520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ags" Target="../tags/tag3.xml"/><Relationship Id="rId3" Type="http://schemas.openxmlformats.org/officeDocument/2006/relationships/slideLayout" Target="../slideLayouts/slideLayout3.xml"/><Relationship Id="rId7" Type="http://schemas.openxmlformats.org/officeDocument/2006/relationships/tags" Target="../tags/tag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vmlDrawing" Target="../drawings/vmlDrawing1.vml"/><Relationship Id="rId5" Type="http://schemas.openxmlformats.org/officeDocument/2006/relationships/theme" Target="../theme/theme1.xml"/><Relationship Id="rId10"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oleObject" Target="../embeddings/oleObject1.bin"/></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オブジェクト 1" hidden="1"/>
          <p:cNvGraphicFramePr>
            <a:graphicFrameLocks noChangeAspect="1"/>
          </p:cNvGraphicFramePr>
          <p:nvPr userDrawn="1">
            <p:custDataLst>
              <p:tags r:id="rId7"/>
            </p:custDataLst>
            <p:extLst>
              <p:ext uri="{D42A27DB-BD31-4B8C-83A1-F6EECF244321}">
                <p14:modId xmlns:p14="http://schemas.microsoft.com/office/powerpoint/2010/main" val="22000481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26" name="think-cell Slide" r:id="rId9" imgW="270" imgH="270" progId="TCLayout.ActiveDocument.1">
                  <p:embed/>
                </p:oleObj>
              </mc:Choice>
              <mc:Fallback>
                <p:oleObj name="think-cell Slide" r:id="rId9" imgW="270" imgH="270" progId="TCLayout.ActiveDocument.1">
                  <p:embed/>
                  <p:pic>
                    <p:nvPicPr>
                      <p:cNvPr id="2" name="オブジェクト 1" hidden="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正方形/長方形 2" hidden="1"/>
          <p:cNvSpPr/>
          <p:nvPr userDrawn="1">
            <p:custDataLst>
              <p:tags r:id="rId8"/>
            </p:custDataLst>
          </p:nvPr>
        </p:nvSpPr>
        <p:spPr>
          <a:xfrm>
            <a:off x="0" y="0"/>
            <a:ext cx="158750" cy="158750"/>
          </a:xfrm>
          <a:prstGeom prst="rect">
            <a:avLst/>
          </a:prstGeom>
          <a:solidFill>
            <a:srgbClr val="A2BBDC"/>
          </a:solidFill>
        </p:spPr>
        <p:txBody>
          <a:bodyPr wrap="none" lIns="0" tIns="0" rIns="0" bIns="0" rtlCol="0" anchor="ctr">
            <a:noAutofit/>
          </a:bodyPr>
          <a:lstStyle/>
          <a:p>
            <a:pPr marL="0" lvl="0" indent="0" algn="ctr" eaLnBrk="1" fontAlgn="ctr">
              <a:lnSpc>
                <a:spcPct val="114000"/>
              </a:lnSpc>
              <a:spcAft>
                <a:spcPts val="400"/>
              </a:spcAft>
            </a:pPr>
            <a:endParaRPr kumimoji="1" lang="ja-JP" altLang="en-US" sz="2000" b="0" i="0" baseline="0" dirty="0">
              <a:latin typeface="HGP創英角ｺﾞｼｯｸUB" panose="020B0900000000000000" pitchFamily="50" charset="-128"/>
              <a:ea typeface="HGP創英角ｺﾞｼｯｸUB" panose="020B0900000000000000" pitchFamily="50" charset="-128"/>
              <a:cs typeface="+mj-cs"/>
              <a:sym typeface="HGP創英角ｺﾞｼｯｸUB" panose="020B0900000000000000" pitchFamily="50" charset="-128"/>
            </a:endParaRPr>
          </a:p>
        </p:txBody>
      </p:sp>
      <p:sp>
        <p:nvSpPr>
          <p:cNvPr id="17" name="タイトル プレースホルダ 16"/>
          <p:cNvSpPr>
            <a:spLocks noGrp="1"/>
          </p:cNvSpPr>
          <p:nvPr>
            <p:ph type="title"/>
          </p:nvPr>
        </p:nvSpPr>
        <p:spPr>
          <a:xfrm>
            <a:off x="200471" y="188640"/>
            <a:ext cx="9505055" cy="1008112"/>
          </a:xfrm>
          <a:prstGeom prst="rect">
            <a:avLst/>
          </a:prstGeom>
        </p:spPr>
        <p:txBody>
          <a:bodyPr vert="horz" lIns="91440" tIns="45720" rIns="91440" bIns="45720" rtlCol="0" anchor="b" anchorCtr="0">
            <a:normAutofit/>
          </a:bodyPr>
          <a:lstStyle/>
          <a:p>
            <a:r>
              <a:rPr kumimoji="1" lang="ja-JP" altLang="en-US" dirty="0"/>
              <a:t>マスタ タイトルの書式設定</a:t>
            </a:r>
          </a:p>
        </p:txBody>
      </p:sp>
      <p:sp>
        <p:nvSpPr>
          <p:cNvPr id="15" name="テキスト ボックス 14"/>
          <p:cNvSpPr txBox="1"/>
          <p:nvPr/>
        </p:nvSpPr>
        <p:spPr>
          <a:xfrm>
            <a:off x="8985448" y="6581001"/>
            <a:ext cx="720080" cy="246221"/>
          </a:xfrm>
          <a:prstGeom prst="rect">
            <a:avLst/>
          </a:prstGeom>
          <a:noFill/>
        </p:spPr>
        <p:txBody>
          <a:bodyPr wrap="square" lIns="0" rIns="0" rtlCol="0">
            <a:spAutoFit/>
          </a:bodyPr>
          <a:lstStyle/>
          <a:p>
            <a:pPr algn="r"/>
            <a:fld id="{6DD9FF53-5E75-4890-BA22-699EFFF134BB}" type="slidenum">
              <a:rPr kumimoji="1" lang="ja-JP" altLang="en-US" sz="1000" kern="1200">
                <a:solidFill>
                  <a:prstClr val="black"/>
                </a:solidFill>
                <a:latin typeface="+mn-lt"/>
                <a:ea typeface="+mn-ea"/>
                <a:cs typeface="+mn-cs"/>
              </a:rPr>
              <a:pPr algn="r"/>
              <a:t>‹#›</a:t>
            </a:fld>
            <a:endParaRPr kumimoji="1" lang="ja-JP" altLang="en-US" sz="1000" kern="1200" dirty="0">
              <a:solidFill>
                <a:prstClr val="black"/>
              </a:solidFill>
              <a:latin typeface="+mn-lt"/>
              <a:ea typeface="+mn-ea"/>
              <a:cs typeface="+mn-cs"/>
            </a:endParaRPr>
          </a:p>
        </p:txBody>
      </p:sp>
      <p:sp>
        <p:nvSpPr>
          <p:cNvPr id="10" name="テキスト プレースホルダ 9"/>
          <p:cNvSpPr>
            <a:spLocks noGrp="1"/>
          </p:cNvSpPr>
          <p:nvPr>
            <p:ph type="body" idx="1"/>
          </p:nvPr>
        </p:nvSpPr>
        <p:spPr>
          <a:xfrm>
            <a:off x="200471" y="1484784"/>
            <a:ext cx="9505503" cy="5039840"/>
          </a:xfrm>
          <a:prstGeom prst="rect">
            <a:avLst/>
          </a:prstGeom>
        </p:spPr>
        <p:txBody>
          <a:bodyPr vert="horz" lIns="91440" tIns="45720" rIns="91440" bIns="45720" rtlCol="0">
            <a:noAutofit/>
          </a:bodyPr>
          <a:lstStyle/>
          <a:p>
            <a:pPr lvl="0"/>
            <a:r>
              <a:rPr kumimoji="1" lang="ja-JP" altLang="en-US" dirty="0"/>
              <a:t>マスタ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11" name="Line 26"/>
          <p:cNvSpPr>
            <a:spLocks noChangeShapeType="1"/>
          </p:cNvSpPr>
          <p:nvPr userDrawn="1"/>
        </p:nvSpPr>
        <p:spPr bwMode="auto">
          <a:xfrm>
            <a:off x="200471" y="1340688"/>
            <a:ext cx="9505503" cy="0"/>
          </a:xfrm>
          <a:prstGeom prst="line">
            <a:avLst/>
          </a:prstGeom>
          <a:noFill/>
          <a:ln w="3175">
            <a:solidFill>
              <a:schemeClr val="bg2"/>
            </a:solidFill>
            <a:prstDash val="solid"/>
            <a:round/>
            <a:headEnd/>
            <a:tailEnd/>
          </a:ln>
          <a:effectLst/>
        </p:spPr>
        <p:txBody>
          <a:bodyPr/>
          <a:lstStyle/>
          <a:p>
            <a:pPr>
              <a:defRPr/>
            </a:pPr>
            <a:endParaRPr lang="ja-JP" altLang="en-US" dirty="0">
              <a:solidFill>
                <a:prstClr val="black"/>
              </a:solidFill>
            </a:endParaRPr>
          </a:p>
        </p:txBody>
      </p:sp>
    </p:spTree>
    <p:extLst>
      <p:ext uri="{BB962C8B-B14F-4D97-AF65-F5344CB8AC3E}">
        <p14:creationId xmlns:p14="http://schemas.microsoft.com/office/powerpoint/2010/main" val="3780788020"/>
      </p:ext>
    </p:extLst>
  </p:cSld>
  <p:clrMap bg1="lt1" tx1="dk1" bg2="lt2" tx2="dk2" accent1="accent1" accent2="accent2" accent3="accent3" accent4="accent4" accent5="accent5" accent6="accent6" hlink="hlink" folHlink="folHlink"/>
  <p:sldLayoutIdLst>
    <p:sldLayoutId id="2147483675" r:id="rId1"/>
    <p:sldLayoutId id="2147483665" r:id="rId2"/>
    <p:sldLayoutId id="2147483674" r:id="rId3"/>
    <p:sldLayoutId id="2147483671" r:id="rId4"/>
  </p:sldLayoutIdLst>
  <p:hf hdr="0" dt="0"/>
  <p:txStyles>
    <p:titleStyle>
      <a:lvl1pPr marL="0" marR="0" indent="0" algn="l" defTabSz="914400" rtl="0" eaLnBrk="1" fontAlgn="auto" latinLnBrk="0" hangingPunct="1">
        <a:lnSpc>
          <a:spcPct val="100000"/>
        </a:lnSpc>
        <a:spcBef>
          <a:spcPct val="0"/>
        </a:spcBef>
        <a:spcAft>
          <a:spcPts val="0"/>
        </a:spcAft>
        <a:buClrTx/>
        <a:buSzTx/>
        <a:buFontTx/>
        <a:buNone/>
        <a:tabLst/>
        <a:defRPr kumimoji="1" sz="2000" kern="1200">
          <a:solidFill>
            <a:schemeClr val="tx1"/>
          </a:solidFill>
          <a:latin typeface="HGP創英角ｺﾞｼｯｸUB" pitchFamily="50" charset="-128"/>
          <a:ea typeface="HGP創英角ｺﾞｼｯｸUB" pitchFamily="50" charset="-128"/>
          <a:cs typeface="+mj-cs"/>
        </a:defRPr>
      </a:lvl1pPr>
    </p:titleStyle>
    <p:body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403.xml"/><Relationship Id="rId1" Type="http://schemas.openxmlformats.org/officeDocument/2006/relationships/vmlDrawing" Target="../drawings/vmlDrawing9.vml"/><Relationship Id="rId6" Type="http://schemas.openxmlformats.org/officeDocument/2006/relationships/image" Target="../media/image20.emf"/><Relationship Id="rId5" Type="http://schemas.openxmlformats.org/officeDocument/2006/relationships/oleObject" Target="../embeddings/oleObject11.bin"/><Relationship Id="rId4" Type="http://schemas.openxmlformats.org/officeDocument/2006/relationships/notesSlide" Target="../notesSlides/notesSlide5.xml"/></Relationships>
</file>

<file path=ppt/slides/_rels/slide13.xml.rels><?xml version="1.0" encoding="UTF-8" standalone="yes"?>
<Relationships xmlns="http://schemas.openxmlformats.org/package/2006/relationships"><Relationship Id="rId8" Type="http://schemas.openxmlformats.org/officeDocument/2006/relationships/hyperlink" Target="http://www.fsez.gov.in/home.html" TargetMode="External"/><Relationship Id="rId3" Type="http://schemas.openxmlformats.org/officeDocument/2006/relationships/hyperlink" Target="http://www.kasez.com/" TargetMode="External"/><Relationship Id="rId7" Type="http://schemas.openxmlformats.org/officeDocument/2006/relationships/hyperlink" Target="http://vsez.gov.in/index.htm"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http://www.mepz.gov.in/" TargetMode="External"/><Relationship Id="rId5" Type="http://schemas.openxmlformats.org/officeDocument/2006/relationships/hyperlink" Target="http://www.csez.com/" TargetMode="External"/><Relationship Id="rId4" Type="http://schemas.openxmlformats.org/officeDocument/2006/relationships/hyperlink" Target="http://www.seepz.com/" TargetMode="External"/><Relationship Id="rId9" Type="http://schemas.openxmlformats.org/officeDocument/2006/relationships/hyperlink" Target="http://www.nsez.gov.in/nsezwebsite/"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17" Type="http://schemas.openxmlformats.org/officeDocument/2006/relationships/tags" Target="../tags/tag519.xml"/><Relationship Id="rId21" Type="http://schemas.openxmlformats.org/officeDocument/2006/relationships/tags" Target="../tags/tag423.xml"/><Relationship Id="rId42" Type="http://schemas.openxmlformats.org/officeDocument/2006/relationships/tags" Target="../tags/tag444.xml"/><Relationship Id="rId63" Type="http://schemas.openxmlformats.org/officeDocument/2006/relationships/tags" Target="../tags/tag465.xml"/><Relationship Id="rId84" Type="http://schemas.openxmlformats.org/officeDocument/2006/relationships/tags" Target="../tags/tag486.xml"/><Relationship Id="rId138" Type="http://schemas.openxmlformats.org/officeDocument/2006/relationships/tags" Target="../tags/tag540.xml"/><Relationship Id="rId159" Type="http://schemas.openxmlformats.org/officeDocument/2006/relationships/notesSlide" Target="../notesSlides/notesSlide7.xml"/><Relationship Id="rId107" Type="http://schemas.openxmlformats.org/officeDocument/2006/relationships/tags" Target="../tags/tag509.xml"/><Relationship Id="rId11" Type="http://schemas.openxmlformats.org/officeDocument/2006/relationships/tags" Target="../tags/tag413.xml"/><Relationship Id="rId32" Type="http://schemas.openxmlformats.org/officeDocument/2006/relationships/tags" Target="../tags/tag434.xml"/><Relationship Id="rId53" Type="http://schemas.openxmlformats.org/officeDocument/2006/relationships/tags" Target="../tags/tag455.xml"/><Relationship Id="rId74" Type="http://schemas.openxmlformats.org/officeDocument/2006/relationships/tags" Target="../tags/tag476.xml"/><Relationship Id="rId128" Type="http://schemas.openxmlformats.org/officeDocument/2006/relationships/tags" Target="../tags/tag530.xml"/><Relationship Id="rId149" Type="http://schemas.openxmlformats.org/officeDocument/2006/relationships/tags" Target="../tags/tag551.xml"/><Relationship Id="rId5" Type="http://schemas.openxmlformats.org/officeDocument/2006/relationships/tags" Target="../tags/tag407.xml"/><Relationship Id="rId95" Type="http://schemas.openxmlformats.org/officeDocument/2006/relationships/tags" Target="../tags/tag497.xml"/><Relationship Id="rId160" Type="http://schemas.openxmlformats.org/officeDocument/2006/relationships/oleObject" Target="../embeddings/oleObject12.bin"/><Relationship Id="rId22" Type="http://schemas.openxmlformats.org/officeDocument/2006/relationships/tags" Target="../tags/tag424.xml"/><Relationship Id="rId43" Type="http://schemas.openxmlformats.org/officeDocument/2006/relationships/tags" Target="../tags/tag445.xml"/><Relationship Id="rId64" Type="http://schemas.openxmlformats.org/officeDocument/2006/relationships/tags" Target="../tags/tag466.xml"/><Relationship Id="rId118" Type="http://schemas.openxmlformats.org/officeDocument/2006/relationships/tags" Target="../tags/tag520.xml"/><Relationship Id="rId139" Type="http://schemas.openxmlformats.org/officeDocument/2006/relationships/tags" Target="../tags/tag541.xml"/><Relationship Id="rId85" Type="http://schemas.openxmlformats.org/officeDocument/2006/relationships/tags" Target="../tags/tag487.xml"/><Relationship Id="rId150" Type="http://schemas.openxmlformats.org/officeDocument/2006/relationships/tags" Target="../tags/tag552.xml"/><Relationship Id="rId12" Type="http://schemas.openxmlformats.org/officeDocument/2006/relationships/tags" Target="../tags/tag414.xml"/><Relationship Id="rId17" Type="http://schemas.openxmlformats.org/officeDocument/2006/relationships/tags" Target="../tags/tag419.xml"/><Relationship Id="rId33" Type="http://schemas.openxmlformats.org/officeDocument/2006/relationships/tags" Target="../tags/tag435.xml"/><Relationship Id="rId38" Type="http://schemas.openxmlformats.org/officeDocument/2006/relationships/tags" Target="../tags/tag440.xml"/><Relationship Id="rId59" Type="http://schemas.openxmlformats.org/officeDocument/2006/relationships/tags" Target="../tags/tag461.xml"/><Relationship Id="rId103" Type="http://schemas.openxmlformats.org/officeDocument/2006/relationships/tags" Target="../tags/tag505.xml"/><Relationship Id="rId108" Type="http://schemas.openxmlformats.org/officeDocument/2006/relationships/tags" Target="../tags/tag510.xml"/><Relationship Id="rId124" Type="http://schemas.openxmlformats.org/officeDocument/2006/relationships/tags" Target="../tags/tag526.xml"/><Relationship Id="rId129" Type="http://schemas.openxmlformats.org/officeDocument/2006/relationships/tags" Target="../tags/tag531.xml"/><Relationship Id="rId54" Type="http://schemas.openxmlformats.org/officeDocument/2006/relationships/tags" Target="../tags/tag456.xml"/><Relationship Id="rId70" Type="http://schemas.openxmlformats.org/officeDocument/2006/relationships/tags" Target="../tags/tag472.xml"/><Relationship Id="rId75" Type="http://schemas.openxmlformats.org/officeDocument/2006/relationships/tags" Target="../tags/tag477.xml"/><Relationship Id="rId91" Type="http://schemas.openxmlformats.org/officeDocument/2006/relationships/tags" Target="../tags/tag493.xml"/><Relationship Id="rId96" Type="http://schemas.openxmlformats.org/officeDocument/2006/relationships/tags" Target="../tags/tag498.xml"/><Relationship Id="rId140" Type="http://schemas.openxmlformats.org/officeDocument/2006/relationships/tags" Target="../tags/tag542.xml"/><Relationship Id="rId145" Type="http://schemas.openxmlformats.org/officeDocument/2006/relationships/tags" Target="../tags/tag547.xml"/><Relationship Id="rId161" Type="http://schemas.openxmlformats.org/officeDocument/2006/relationships/image" Target="../media/image1.emf"/><Relationship Id="rId1" Type="http://schemas.openxmlformats.org/officeDocument/2006/relationships/vmlDrawing" Target="../drawings/vmlDrawing10.vml"/><Relationship Id="rId6" Type="http://schemas.openxmlformats.org/officeDocument/2006/relationships/tags" Target="../tags/tag408.xml"/><Relationship Id="rId23" Type="http://schemas.openxmlformats.org/officeDocument/2006/relationships/tags" Target="../tags/tag425.xml"/><Relationship Id="rId28" Type="http://schemas.openxmlformats.org/officeDocument/2006/relationships/tags" Target="../tags/tag430.xml"/><Relationship Id="rId49" Type="http://schemas.openxmlformats.org/officeDocument/2006/relationships/tags" Target="../tags/tag451.xml"/><Relationship Id="rId114" Type="http://schemas.openxmlformats.org/officeDocument/2006/relationships/tags" Target="../tags/tag516.xml"/><Relationship Id="rId119" Type="http://schemas.openxmlformats.org/officeDocument/2006/relationships/tags" Target="../tags/tag521.xml"/><Relationship Id="rId44" Type="http://schemas.openxmlformats.org/officeDocument/2006/relationships/tags" Target="../tags/tag446.xml"/><Relationship Id="rId60" Type="http://schemas.openxmlformats.org/officeDocument/2006/relationships/tags" Target="../tags/tag462.xml"/><Relationship Id="rId65" Type="http://schemas.openxmlformats.org/officeDocument/2006/relationships/tags" Target="../tags/tag467.xml"/><Relationship Id="rId81" Type="http://schemas.openxmlformats.org/officeDocument/2006/relationships/tags" Target="../tags/tag483.xml"/><Relationship Id="rId86" Type="http://schemas.openxmlformats.org/officeDocument/2006/relationships/tags" Target="../tags/tag488.xml"/><Relationship Id="rId130" Type="http://schemas.openxmlformats.org/officeDocument/2006/relationships/tags" Target="../tags/tag532.xml"/><Relationship Id="rId135" Type="http://schemas.openxmlformats.org/officeDocument/2006/relationships/tags" Target="../tags/tag537.xml"/><Relationship Id="rId151" Type="http://schemas.openxmlformats.org/officeDocument/2006/relationships/tags" Target="../tags/tag553.xml"/><Relationship Id="rId156" Type="http://schemas.openxmlformats.org/officeDocument/2006/relationships/tags" Target="../tags/tag558.xml"/><Relationship Id="rId13" Type="http://schemas.openxmlformats.org/officeDocument/2006/relationships/tags" Target="../tags/tag415.xml"/><Relationship Id="rId18" Type="http://schemas.openxmlformats.org/officeDocument/2006/relationships/tags" Target="../tags/tag420.xml"/><Relationship Id="rId39" Type="http://schemas.openxmlformats.org/officeDocument/2006/relationships/tags" Target="../tags/tag441.xml"/><Relationship Id="rId109" Type="http://schemas.openxmlformats.org/officeDocument/2006/relationships/tags" Target="../tags/tag511.xml"/><Relationship Id="rId34" Type="http://schemas.openxmlformats.org/officeDocument/2006/relationships/tags" Target="../tags/tag436.xml"/><Relationship Id="rId50" Type="http://schemas.openxmlformats.org/officeDocument/2006/relationships/tags" Target="../tags/tag452.xml"/><Relationship Id="rId55" Type="http://schemas.openxmlformats.org/officeDocument/2006/relationships/tags" Target="../tags/tag457.xml"/><Relationship Id="rId76" Type="http://schemas.openxmlformats.org/officeDocument/2006/relationships/tags" Target="../tags/tag478.xml"/><Relationship Id="rId97" Type="http://schemas.openxmlformats.org/officeDocument/2006/relationships/tags" Target="../tags/tag499.xml"/><Relationship Id="rId104" Type="http://schemas.openxmlformats.org/officeDocument/2006/relationships/tags" Target="../tags/tag506.xml"/><Relationship Id="rId120" Type="http://schemas.openxmlformats.org/officeDocument/2006/relationships/tags" Target="../tags/tag522.xml"/><Relationship Id="rId125" Type="http://schemas.openxmlformats.org/officeDocument/2006/relationships/tags" Target="../tags/tag527.xml"/><Relationship Id="rId141" Type="http://schemas.openxmlformats.org/officeDocument/2006/relationships/tags" Target="../tags/tag543.xml"/><Relationship Id="rId146" Type="http://schemas.openxmlformats.org/officeDocument/2006/relationships/tags" Target="../tags/tag548.xml"/><Relationship Id="rId7" Type="http://schemas.openxmlformats.org/officeDocument/2006/relationships/tags" Target="../tags/tag409.xml"/><Relationship Id="rId71" Type="http://schemas.openxmlformats.org/officeDocument/2006/relationships/tags" Target="../tags/tag473.xml"/><Relationship Id="rId92" Type="http://schemas.openxmlformats.org/officeDocument/2006/relationships/tags" Target="../tags/tag494.xml"/><Relationship Id="rId162" Type="http://schemas.openxmlformats.org/officeDocument/2006/relationships/chart" Target="../charts/chart7.xml"/><Relationship Id="rId2" Type="http://schemas.openxmlformats.org/officeDocument/2006/relationships/tags" Target="../tags/tag404.xml"/><Relationship Id="rId29" Type="http://schemas.openxmlformats.org/officeDocument/2006/relationships/tags" Target="../tags/tag431.xml"/><Relationship Id="rId24" Type="http://schemas.openxmlformats.org/officeDocument/2006/relationships/tags" Target="../tags/tag426.xml"/><Relationship Id="rId40" Type="http://schemas.openxmlformats.org/officeDocument/2006/relationships/tags" Target="../tags/tag442.xml"/><Relationship Id="rId45" Type="http://schemas.openxmlformats.org/officeDocument/2006/relationships/tags" Target="../tags/tag447.xml"/><Relationship Id="rId66" Type="http://schemas.openxmlformats.org/officeDocument/2006/relationships/tags" Target="../tags/tag468.xml"/><Relationship Id="rId87" Type="http://schemas.openxmlformats.org/officeDocument/2006/relationships/tags" Target="../tags/tag489.xml"/><Relationship Id="rId110" Type="http://schemas.openxmlformats.org/officeDocument/2006/relationships/tags" Target="../tags/tag512.xml"/><Relationship Id="rId115" Type="http://schemas.openxmlformats.org/officeDocument/2006/relationships/tags" Target="../tags/tag517.xml"/><Relationship Id="rId131" Type="http://schemas.openxmlformats.org/officeDocument/2006/relationships/tags" Target="../tags/tag533.xml"/><Relationship Id="rId136" Type="http://schemas.openxmlformats.org/officeDocument/2006/relationships/tags" Target="../tags/tag538.xml"/><Relationship Id="rId157" Type="http://schemas.openxmlformats.org/officeDocument/2006/relationships/tags" Target="../tags/tag559.xml"/><Relationship Id="rId61" Type="http://schemas.openxmlformats.org/officeDocument/2006/relationships/tags" Target="../tags/tag463.xml"/><Relationship Id="rId82" Type="http://schemas.openxmlformats.org/officeDocument/2006/relationships/tags" Target="../tags/tag484.xml"/><Relationship Id="rId152" Type="http://schemas.openxmlformats.org/officeDocument/2006/relationships/tags" Target="../tags/tag554.xml"/><Relationship Id="rId19" Type="http://schemas.openxmlformats.org/officeDocument/2006/relationships/tags" Target="../tags/tag421.xml"/><Relationship Id="rId14" Type="http://schemas.openxmlformats.org/officeDocument/2006/relationships/tags" Target="../tags/tag416.xml"/><Relationship Id="rId30" Type="http://schemas.openxmlformats.org/officeDocument/2006/relationships/tags" Target="../tags/tag432.xml"/><Relationship Id="rId35" Type="http://schemas.openxmlformats.org/officeDocument/2006/relationships/tags" Target="../tags/tag437.xml"/><Relationship Id="rId56" Type="http://schemas.openxmlformats.org/officeDocument/2006/relationships/tags" Target="../tags/tag458.xml"/><Relationship Id="rId77" Type="http://schemas.openxmlformats.org/officeDocument/2006/relationships/tags" Target="../tags/tag479.xml"/><Relationship Id="rId100" Type="http://schemas.openxmlformats.org/officeDocument/2006/relationships/tags" Target="../tags/tag502.xml"/><Relationship Id="rId105" Type="http://schemas.openxmlformats.org/officeDocument/2006/relationships/tags" Target="../tags/tag507.xml"/><Relationship Id="rId126" Type="http://schemas.openxmlformats.org/officeDocument/2006/relationships/tags" Target="../tags/tag528.xml"/><Relationship Id="rId147" Type="http://schemas.openxmlformats.org/officeDocument/2006/relationships/tags" Target="../tags/tag549.xml"/><Relationship Id="rId8" Type="http://schemas.openxmlformats.org/officeDocument/2006/relationships/tags" Target="../tags/tag410.xml"/><Relationship Id="rId51" Type="http://schemas.openxmlformats.org/officeDocument/2006/relationships/tags" Target="../tags/tag453.xml"/><Relationship Id="rId72" Type="http://schemas.openxmlformats.org/officeDocument/2006/relationships/tags" Target="../tags/tag474.xml"/><Relationship Id="rId93" Type="http://schemas.openxmlformats.org/officeDocument/2006/relationships/tags" Target="../tags/tag495.xml"/><Relationship Id="rId98" Type="http://schemas.openxmlformats.org/officeDocument/2006/relationships/tags" Target="../tags/tag500.xml"/><Relationship Id="rId121" Type="http://schemas.openxmlformats.org/officeDocument/2006/relationships/tags" Target="../tags/tag523.xml"/><Relationship Id="rId142" Type="http://schemas.openxmlformats.org/officeDocument/2006/relationships/tags" Target="../tags/tag544.xml"/><Relationship Id="rId163" Type="http://schemas.openxmlformats.org/officeDocument/2006/relationships/chart" Target="../charts/chart8.xml"/><Relationship Id="rId3" Type="http://schemas.openxmlformats.org/officeDocument/2006/relationships/tags" Target="../tags/tag405.xml"/><Relationship Id="rId25" Type="http://schemas.openxmlformats.org/officeDocument/2006/relationships/tags" Target="../tags/tag427.xml"/><Relationship Id="rId46" Type="http://schemas.openxmlformats.org/officeDocument/2006/relationships/tags" Target="../tags/tag448.xml"/><Relationship Id="rId67" Type="http://schemas.openxmlformats.org/officeDocument/2006/relationships/tags" Target="../tags/tag469.xml"/><Relationship Id="rId116" Type="http://schemas.openxmlformats.org/officeDocument/2006/relationships/tags" Target="../tags/tag518.xml"/><Relationship Id="rId137" Type="http://schemas.openxmlformats.org/officeDocument/2006/relationships/tags" Target="../tags/tag539.xml"/><Relationship Id="rId158" Type="http://schemas.openxmlformats.org/officeDocument/2006/relationships/slideLayout" Target="../slideLayouts/slideLayout3.xml"/><Relationship Id="rId20" Type="http://schemas.openxmlformats.org/officeDocument/2006/relationships/tags" Target="../tags/tag422.xml"/><Relationship Id="rId41" Type="http://schemas.openxmlformats.org/officeDocument/2006/relationships/tags" Target="../tags/tag443.xml"/><Relationship Id="rId62" Type="http://schemas.openxmlformats.org/officeDocument/2006/relationships/tags" Target="../tags/tag464.xml"/><Relationship Id="rId83" Type="http://schemas.openxmlformats.org/officeDocument/2006/relationships/tags" Target="../tags/tag485.xml"/><Relationship Id="rId88" Type="http://schemas.openxmlformats.org/officeDocument/2006/relationships/tags" Target="../tags/tag490.xml"/><Relationship Id="rId111" Type="http://schemas.openxmlformats.org/officeDocument/2006/relationships/tags" Target="../tags/tag513.xml"/><Relationship Id="rId132" Type="http://schemas.openxmlformats.org/officeDocument/2006/relationships/tags" Target="../tags/tag534.xml"/><Relationship Id="rId153" Type="http://schemas.openxmlformats.org/officeDocument/2006/relationships/tags" Target="../tags/tag555.xml"/><Relationship Id="rId15" Type="http://schemas.openxmlformats.org/officeDocument/2006/relationships/tags" Target="../tags/tag417.xml"/><Relationship Id="rId36" Type="http://schemas.openxmlformats.org/officeDocument/2006/relationships/tags" Target="../tags/tag438.xml"/><Relationship Id="rId57" Type="http://schemas.openxmlformats.org/officeDocument/2006/relationships/tags" Target="../tags/tag459.xml"/><Relationship Id="rId106" Type="http://schemas.openxmlformats.org/officeDocument/2006/relationships/tags" Target="../tags/tag508.xml"/><Relationship Id="rId127" Type="http://schemas.openxmlformats.org/officeDocument/2006/relationships/tags" Target="../tags/tag529.xml"/><Relationship Id="rId10" Type="http://schemas.openxmlformats.org/officeDocument/2006/relationships/tags" Target="../tags/tag412.xml"/><Relationship Id="rId31" Type="http://schemas.openxmlformats.org/officeDocument/2006/relationships/tags" Target="../tags/tag433.xml"/><Relationship Id="rId52" Type="http://schemas.openxmlformats.org/officeDocument/2006/relationships/tags" Target="../tags/tag454.xml"/><Relationship Id="rId73" Type="http://schemas.openxmlformats.org/officeDocument/2006/relationships/tags" Target="../tags/tag475.xml"/><Relationship Id="rId78" Type="http://schemas.openxmlformats.org/officeDocument/2006/relationships/tags" Target="../tags/tag480.xml"/><Relationship Id="rId94" Type="http://schemas.openxmlformats.org/officeDocument/2006/relationships/tags" Target="../tags/tag496.xml"/><Relationship Id="rId99" Type="http://schemas.openxmlformats.org/officeDocument/2006/relationships/tags" Target="../tags/tag501.xml"/><Relationship Id="rId101" Type="http://schemas.openxmlformats.org/officeDocument/2006/relationships/tags" Target="../tags/tag503.xml"/><Relationship Id="rId122" Type="http://schemas.openxmlformats.org/officeDocument/2006/relationships/tags" Target="../tags/tag524.xml"/><Relationship Id="rId143" Type="http://schemas.openxmlformats.org/officeDocument/2006/relationships/tags" Target="../tags/tag545.xml"/><Relationship Id="rId148" Type="http://schemas.openxmlformats.org/officeDocument/2006/relationships/tags" Target="../tags/tag550.xml"/><Relationship Id="rId164" Type="http://schemas.openxmlformats.org/officeDocument/2006/relationships/chart" Target="../charts/chart9.xml"/><Relationship Id="rId4" Type="http://schemas.openxmlformats.org/officeDocument/2006/relationships/tags" Target="../tags/tag406.xml"/><Relationship Id="rId9" Type="http://schemas.openxmlformats.org/officeDocument/2006/relationships/tags" Target="../tags/tag411.xml"/><Relationship Id="rId26" Type="http://schemas.openxmlformats.org/officeDocument/2006/relationships/tags" Target="../tags/tag428.xml"/><Relationship Id="rId47" Type="http://schemas.openxmlformats.org/officeDocument/2006/relationships/tags" Target="../tags/tag449.xml"/><Relationship Id="rId68" Type="http://schemas.openxmlformats.org/officeDocument/2006/relationships/tags" Target="../tags/tag470.xml"/><Relationship Id="rId89" Type="http://schemas.openxmlformats.org/officeDocument/2006/relationships/tags" Target="../tags/tag491.xml"/><Relationship Id="rId112" Type="http://schemas.openxmlformats.org/officeDocument/2006/relationships/tags" Target="../tags/tag514.xml"/><Relationship Id="rId133" Type="http://schemas.openxmlformats.org/officeDocument/2006/relationships/tags" Target="../tags/tag535.xml"/><Relationship Id="rId154" Type="http://schemas.openxmlformats.org/officeDocument/2006/relationships/tags" Target="../tags/tag556.xml"/><Relationship Id="rId16" Type="http://schemas.openxmlformats.org/officeDocument/2006/relationships/tags" Target="../tags/tag418.xml"/><Relationship Id="rId37" Type="http://schemas.openxmlformats.org/officeDocument/2006/relationships/tags" Target="../tags/tag439.xml"/><Relationship Id="rId58" Type="http://schemas.openxmlformats.org/officeDocument/2006/relationships/tags" Target="../tags/tag460.xml"/><Relationship Id="rId79" Type="http://schemas.openxmlformats.org/officeDocument/2006/relationships/tags" Target="../tags/tag481.xml"/><Relationship Id="rId102" Type="http://schemas.openxmlformats.org/officeDocument/2006/relationships/tags" Target="../tags/tag504.xml"/><Relationship Id="rId123" Type="http://schemas.openxmlformats.org/officeDocument/2006/relationships/tags" Target="../tags/tag525.xml"/><Relationship Id="rId144" Type="http://schemas.openxmlformats.org/officeDocument/2006/relationships/tags" Target="../tags/tag546.xml"/><Relationship Id="rId90" Type="http://schemas.openxmlformats.org/officeDocument/2006/relationships/tags" Target="../tags/tag492.xml"/><Relationship Id="rId27" Type="http://schemas.openxmlformats.org/officeDocument/2006/relationships/tags" Target="../tags/tag429.xml"/><Relationship Id="rId48" Type="http://schemas.openxmlformats.org/officeDocument/2006/relationships/tags" Target="../tags/tag450.xml"/><Relationship Id="rId69" Type="http://schemas.openxmlformats.org/officeDocument/2006/relationships/tags" Target="../tags/tag471.xml"/><Relationship Id="rId113" Type="http://schemas.openxmlformats.org/officeDocument/2006/relationships/tags" Target="../tags/tag515.xml"/><Relationship Id="rId134" Type="http://schemas.openxmlformats.org/officeDocument/2006/relationships/tags" Target="../tags/tag536.xml"/><Relationship Id="rId80" Type="http://schemas.openxmlformats.org/officeDocument/2006/relationships/tags" Target="../tags/tag482.xml"/><Relationship Id="rId155" Type="http://schemas.openxmlformats.org/officeDocument/2006/relationships/tags" Target="../tags/tag557.xml"/></Relationships>
</file>

<file path=ppt/slides/_rels/slide17.xml.rels><?xml version="1.0" encoding="UTF-8" standalone="yes"?>
<Relationships xmlns="http://schemas.openxmlformats.org/package/2006/relationships"><Relationship Id="rId8" Type="http://schemas.openxmlformats.org/officeDocument/2006/relationships/tags" Target="../tags/tag566.xml"/><Relationship Id="rId13" Type="http://schemas.openxmlformats.org/officeDocument/2006/relationships/tags" Target="../tags/tag571.xml"/><Relationship Id="rId18" Type="http://schemas.openxmlformats.org/officeDocument/2006/relationships/chart" Target="../charts/chart11.xml"/><Relationship Id="rId3" Type="http://schemas.openxmlformats.org/officeDocument/2006/relationships/tags" Target="../tags/tag561.xml"/><Relationship Id="rId7" Type="http://schemas.openxmlformats.org/officeDocument/2006/relationships/tags" Target="../tags/tag565.xml"/><Relationship Id="rId12" Type="http://schemas.openxmlformats.org/officeDocument/2006/relationships/tags" Target="../tags/tag570.xml"/><Relationship Id="rId17" Type="http://schemas.openxmlformats.org/officeDocument/2006/relationships/chart" Target="../charts/chart10.xml"/><Relationship Id="rId2" Type="http://schemas.openxmlformats.org/officeDocument/2006/relationships/tags" Target="../tags/tag560.xml"/><Relationship Id="rId16" Type="http://schemas.openxmlformats.org/officeDocument/2006/relationships/image" Target="../media/image18.emf"/><Relationship Id="rId1" Type="http://schemas.openxmlformats.org/officeDocument/2006/relationships/vmlDrawing" Target="../drawings/vmlDrawing11.vml"/><Relationship Id="rId6" Type="http://schemas.openxmlformats.org/officeDocument/2006/relationships/tags" Target="../tags/tag564.xml"/><Relationship Id="rId11" Type="http://schemas.openxmlformats.org/officeDocument/2006/relationships/tags" Target="../tags/tag569.xml"/><Relationship Id="rId5" Type="http://schemas.openxmlformats.org/officeDocument/2006/relationships/tags" Target="../tags/tag563.xml"/><Relationship Id="rId15" Type="http://schemas.openxmlformats.org/officeDocument/2006/relationships/oleObject" Target="../embeddings/oleObject13.bin"/><Relationship Id="rId10" Type="http://schemas.openxmlformats.org/officeDocument/2006/relationships/tags" Target="../tags/tag568.xml"/><Relationship Id="rId4" Type="http://schemas.openxmlformats.org/officeDocument/2006/relationships/tags" Target="../tags/tag562.xml"/><Relationship Id="rId9" Type="http://schemas.openxmlformats.org/officeDocument/2006/relationships/tags" Target="../tags/tag567.xml"/><Relationship Id="rId14"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8" Type="http://schemas.openxmlformats.org/officeDocument/2006/relationships/image" Target="../media/image18.emf"/><Relationship Id="rId3" Type="http://schemas.openxmlformats.org/officeDocument/2006/relationships/tags" Target="../tags/tag573.xml"/><Relationship Id="rId7" Type="http://schemas.openxmlformats.org/officeDocument/2006/relationships/oleObject" Target="../embeddings/oleObject14.bin"/><Relationship Id="rId2" Type="http://schemas.openxmlformats.org/officeDocument/2006/relationships/tags" Target="../tags/tag572.xml"/><Relationship Id="rId1" Type="http://schemas.openxmlformats.org/officeDocument/2006/relationships/vmlDrawing" Target="../drawings/vmlDrawing12.vml"/><Relationship Id="rId6" Type="http://schemas.openxmlformats.org/officeDocument/2006/relationships/slideLayout" Target="../slideLayouts/slideLayout3.xml"/><Relationship Id="rId5" Type="http://schemas.openxmlformats.org/officeDocument/2006/relationships/tags" Target="../tags/tag575.xml"/><Relationship Id="rId10" Type="http://schemas.openxmlformats.org/officeDocument/2006/relationships/chart" Target="../charts/chart13.xml"/><Relationship Id="rId4" Type="http://schemas.openxmlformats.org/officeDocument/2006/relationships/tags" Target="../tags/tag574.xml"/><Relationship Id="rId9" Type="http://schemas.openxmlformats.org/officeDocument/2006/relationships/chart" Target="../charts/char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5.xml"/><Relationship Id="rId1" Type="http://schemas.openxmlformats.org/officeDocument/2006/relationships/vmlDrawing" Target="../drawings/vmlDrawing3.vml"/><Relationship Id="rId6" Type="http://schemas.openxmlformats.org/officeDocument/2006/relationships/image" Target="../media/image1.emf"/><Relationship Id="rId5" Type="http://schemas.openxmlformats.org/officeDocument/2006/relationships/oleObject" Target="../embeddings/oleObject3.bin"/><Relationship Id="rId4"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3" Type="http://schemas.openxmlformats.org/officeDocument/2006/relationships/tags" Target="../tags/tag587.xml"/><Relationship Id="rId18" Type="http://schemas.openxmlformats.org/officeDocument/2006/relationships/tags" Target="../tags/tag592.xml"/><Relationship Id="rId26" Type="http://schemas.openxmlformats.org/officeDocument/2006/relationships/tags" Target="../tags/tag600.xml"/><Relationship Id="rId39" Type="http://schemas.openxmlformats.org/officeDocument/2006/relationships/slideLayout" Target="../slideLayouts/slideLayout3.xml"/><Relationship Id="rId21" Type="http://schemas.openxmlformats.org/officeDocument/2006/relationships/tags" Target="../tags/tag595.xml"/><Relationship Id="rId34" Type="http://schemas.openxmlformats.org/officeDocument/2006/relationships/tags" Target="../tags/tag608.xml"/><Relationship Id="rId42" Type="http://schemas.openxmlformats.org/officeDocument/2006/relationships/image" Target="../media/image18.emf"/><Relationship Id="rId7" Type="http://schemas.openxmlformats.org/officeDocument/2006/relationships/tags" Target="../tags/tag581.xml"/><Relationship Id="rId2" Type="http://schemas.openxmlformats.org/officeDocument/2006/relationships/tags" Target="../tags/tag576.xml"/><Relationship Id="rId16" Type="http://schemas.openxmlformats.org/officeDocument/2006/relationships/tags" Target="../tags/tag590.xml"/><Relationship Id="rId20" Type="http://schemas.openxmlformats.org/officeDocument/2006/relationships/tags" Target="../tags/tag594.xml"/><Relationship Id="rId29" Type="http://schemas.openxmlformats.org/officeDocument/2006/relationships/tags" Target="../tags/tag603.xml"/><Relationship Id="rId41" Type="http://schemas.openxmlformats.org/officeDocument/2006/relationships/oleObject" Target="../embeddings/oleObject15.bin"/><Relationship Id="rId1" Type="http://schemas.openxmlformats.org/officeDocument/2006/relationships/vmlDrawing" Target="../drawings/vmlDrawing13.vml"/><Relationship Id="rId6" Type="http://schemas.openxmlformats.org/officeDocument/2006/relationships/tags" Target="../tags/tag580.xml"/><Relationship Id="rId11" Type="http://schemas.openxmlformats.org/officeDocument/2006/relationships/tags" Target="../tags/tag585.xml"/><Relationship Id="rId24" Type="http://schemas.openxmlformats.org/officeDocument/2006/relationships/tags" Target="../tags/tag598.xml"/><Relationship Id="rId32" Type="http://schemas.openxmlformats.org/officeDocument/2006/relationships/tags" Target="../tags/tag606.xml"/><Relationship Id="rId37" Type="http://schemas.openxmlformats.org/officeDocument/2006/relationships/tags" Target="../tags/tag611.xml"/><Relationship Id="rId40" Type="http://schemas.openxmlformats.org/officeDocument/2006/relationships/notesSlide" Target="../notesSlides/notesSlide9.xml"/><Relationship Id="rId5" Type="http://schemas.openxmlformats.org/officeDocument/2006/relationships/tags" Target="../tags/tag579.xml"/><Relationship Id="rId15" Type="http://schemas.openxmlformats.org/officeDocument/2006/relationships/tags" Target="../tags/tag589.xml"/><Relationship Id="rId23" Type="http://schemas.openxmlformats.org/officeDocument/2006/relationships/tags" Target="../tags/tag597.xml"/><Relationship Id="rId28" Type="http://schemas.openxmlformats.org/officeDocument/2006/relationships/tags" Target="../tags/tag602.xml"/><Relationship Id="rId36" Type="http://schemas.openxmlformats.org/officeDocument/2006/relationships/tags" Target="../tags/tag610.xml"/><Relationship Id="rId10" Type="http://schemas.openxmlformats.org/officeDocument/2006/relationships/tags" Target="../tags/tag584.xml"/><Relationship Id="rId19" Type="http://schemas.openxmlformats.org/officeDocument/2006/relationships/tags" Target="../tags/tag593.xml"/><Relationship Id="rId31" Type="http://schemas.openxmlformats.org/officeDocument/2006/relationships/tags" Target="../tags/tag605.xml"/><Relationship Id="rId44" Type="http://schemas.openxmlformats.org/officeDocument/2006/relationships/chart" Target="../charts/chart15.xml"/><Relationship Id="rId4" Type="http://schemas.openxmlformats.org/officeDocument/2006/relationships/tags" Target="../tags/tag578.xml"/><Relationship Id="rId9" Type="http://schemas.openxmlformats.org/officeDocument/2006/relationships/tags" Target="../tags/tag583.xml"/><Relationship Id="rId14" Type="http://schemas.openxmlformats.org/officeDocument/2006/relationships/tags" Target="../tags/tag588.xml"/><Relationship Id="rId22" Type="http://schemas.openxmlformats.org/officeDocument/2006/relationships/tags" Target="../tags/tag596.xml"/><Relationship Id="rId27" Type="http://schemas.openxmlformats.org/officeDocument/2006/relationships/tags" Target="../tags/tag601.xml"/><Relationship Id="rId30" Type="http://schemas.openxmlformats.org/officeDocument/2006/relationships/tags" Target="../tags/tag604.xml"/><Relationship Id="rId35" Type="http://schemas.openxmlformats.org/officeDocument/2006/relationships/tags" Target="../tags/tag609.xml"/><Relationship Id="rId43" Type="http://schemas.openxmlformats.org/officeDocument/2006/relationships/chart" Target="../charts/chart14.xml"/><Relationship Id="rId8" Type="http://schemas.openxmlformats.org/officeDocument/2006/relationships/tags" Target="../tags/tag582.xml"/><Relationship Id="rId3" Type="http://schemas.openxmlformats.org/officeDocument/2006/relationships/tags" Target="../tags/tag577.xml"/><Relationship Id="rId12" Type="http://schemas.openxmlformats.org/officeDocument/2006/relationships/tags" Target="../tags/tag586.xml"/><Relationship Id="rId17" Type="http://schemas.openxmlformats.org/officeDocument/2006/relationships/tags" Target="../tags/tag591.xml"/><Relationship Id="rId25" Type="http://schemas.openxmlformats.org/officeDocument/2006/relationships/tags" Target="../tags/tag599.xml"/><Relationship Id="rId33" Type="http://schemas.openxmlformats.org/officeDocument/2006/relationships/tags" Target="../tags/tag607.xml"/><Relationship Id="rId38" Type="http://schemas.openxmlformats.org/officeDocument/2006/relationships/tags" Target="../tags/tag6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3" Type="http://schemas.openxmlformats.org/officeDocument/2006/relationships/tags" Target="../tags/tag624.xml"/><Relationship Id="rId18" Type="http://schemas.openxmlformats.org/officeDocument/2006/relationships/tags" Target="../tags/tag629.xml"/><Relationship Id="rId26" Type="http://schemas.openxmlformats.org/officeDocument/2006/relationships/tags" Target="../tags/tag637.xml"/><Relationship Id="rId39" Type="http://schemas.openxmlformats.org/officeDocument/2006/relationships/chart" Target="../charts/chart16.xml"/><Relationship Id="rId21" Type="http://schemas.openxmlformats.org/officeDocument/2006/relationships/tags" Target="../tags/tag632.xml"/><Relationship Id="rId34" Type="http://schemas.openxmlformats.org/officeDocument/2006/relationships/tags" Target="../tags/tag645.xml"/><Relationship Id="rId7" Type="http://schemas.openxmlformats.org/officeDocument/2006/relationships/tags" Target="../tags/tag618.xml"/><Relationship Id="rId12" Type="http://schemas.openxmlformats.org/officeDocument/2006/relationships/tags" Target="../tags/tag623.xml"/><Relationship Id="rId17" Type="http://schemas.openxmlformats.org/officeDocument/2006/relationships/tags" Target="../tags/tag628.xml"/><Relationship Id="rId25" Type="http://schemas.openxmlformats.org/officeDocument/2006/relationships/tags" Target="../tags/tag636.xml"/><Relationship Id="rId33" Type="http://schemas.openxmlformats.org/officeDocument/2006/relationships/tags" Target="../tags/tag644.xml"/><Relationship Id="rId38" Type="http://schemas.openxmlformats.org/officeDocument/2006/relationships/image" Target="../media/image18.emf"/><Relationship Id="rId2" Type="http://schemas.openxmlformats.org/officeDocument/2006/relationships/tags" Target="../tags/tag613.xml"/><Relationship Id="rId16" Type="http://schemas.openxmlformats.org/officeDocument/2006/relationships/tags" Target="../tags/tag627.xml"/><Relationship Id="rId20" Type="http://schemas.openxmlformats.org/officeDocument/2006/relationships/tags" Target="../tags/tag631.xml"/><Relationship Id="rId29" Type="http://schemas.openxmlformats.org/officeDocument/2006/relationships/tags" Target="../tags/tag640.xml"/><Relationship Id="rId1" Type="http://schemas.openxmlformats.org/officeDocument/2006/relationships/vmlDrawing" Target="../drawings/vmlDrawing14.vml"/><Relationship Id="rId6" Type="http://schemas.openxmlformats.org/officeDocument/2006/relationships/tags" Target="../tags/tag617.xml"/><Relationship Id="rId11" Type="http://schemas.openxmlformats.org/officeDocument/2006/relationships/tags" Target="../tags/tag622.xml"/><Relationship Id="rId24" Type="http://schemas.openxmlformats.org/officeDocument/2006/relationships/tags" Target="../tags/tag635.xml"/><Relationship Id="rId32" Type="http://schemas.openxmlformats.org/officeDocument/2006/relationships/tags" Target="../tags/tag643.xml"/><Relationship Id="rId37" Type="http://schemas.openxmlformats.org/officeDocument/2006/relationships/oleObject" Target="../embeddings/oleObject16.bin"/><Relationship Id="rId40" Type="http://schemas.openxmlformats.org/officeDocument/2006/relationships/chart" Target="../charts/chart17.xml"/><Relationship Id="rId5" Type="http://schemas.openxmlformats.org/officeDocument/2006/relationships/tags" Target="../tags/tag616.xml"/><Relationship Id="rId15" Type="http://schemas.openxmlformats.org/officeDocument/2006/relationships/tags" Target="../tags/tag626.xml"/><Relationship Id="rId23" Type="http://schemas.openxmlformats.org/officeDocument/2006/relationships/tags" Target="../tags/tag634.xml"/><Relationship Id="rId28" Type="http://schemas.openxmlformats.org/officeDocument/2006/relationships/tags" Target="../tags/tag639.xml"/><Relationship Id="rId36" Type="http://schemas.openxmlformats.org/officeDocument/2006/relationships/slideLayout" Target="../slideLayouts/slideLayout3.xml"/><Relationship Id="rId10" Type="http://schemas.openxmlformats.org/officeDocument/2006/relationships/tags" Target="../tags/tag621.xml"/><Relationship Id="rId19" Type="http://schemas.openxmlformats.org/officeDocument/2006/relationships/tags" Target="../tags/tag630.xml"/><Relationship Id="rId31" Type="http://schemas.openxmlformats.org/officeDocument/2006/relationships/tags" Target="../tags/tag642.xml"/><Relationship Id="rId4" Type="http://schemas.openxmlformats.org/officeDocument/2006/relationships/tags" Target="../tags/tag615.xml"/><Relationship Id="rId9" Type="http://schemas.openxmlformats.org/officeDocument/2006/relationships/tags" Target="../tags/tag620.xml"/><Relationship Id="rId14" Type="http://schemas.openxmlformats.org/officeDocument/2006/relationships/tags" Target="../tags/tag625.xml"/><Relationship Id="rId22" Type="http://schemas.openxmlformats.org/officeDocument/2006/relationships/tags" Target="../tags/tag633.xml"/><Relationship Id="rId27" Type="http://schemas.openxmlformats.org/officeDocument/2006/relationships/tags" Target="../tags/tag638.xml"/><Relationship Id="rId30" Type="http://schemas.openxmlformats.org/officeDocument/2006/relationships/tags" Target="../tags/tag641.xml"/><Relationship Id="rId35" Type="http://schemas.openxmlformats.org/officeDocument/2006/relationships/tags" Target="../tags/tag646.xml"/><Relationship Id="rId8" Type="http://schemas.openxmlformats.org/officeDocument/2006/relationships/tags" Target="../tags/tag619.xml"/><Relationship Id="rId3" Type="http://schemas.openxmlformats.org/officeDocument/2006/relationships/tags" Target="../tags/tag614.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647.xml"/><Relationship Id="rId1" Type="http://schemas.openxmlformats.org/officeDocument/2006/relationships/vmlDrawing" Target="../drawings/vmlDrawing15.vml"/><Relationship Id="rId5" Type="http://schemas.openxmlformats.org/officeDocument/2006/relationships/image" Target="../media/image20.emf"/><Relationship Id="rId4" Type="http://schemas.openxmlformats.org/officeDocument/2006/relationships/oleObject" Target="../embeddings/oleObject17.bin"/></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tags" Target="../tags/tag649.xml"/><Relationship Id="rId7" Type="http://schemas.openxmlformats.org/officeDocument/2006/relationships/image" Target="../media/image20.emf"/><Relationship Id="rId2" Type="http://schemas.openxmlformats.org/officeDocument/2006/relationships/tags" Target="../tags/tag648.xml"/><Relationship Id="rId1" Type="http://schemas.openxmlformats.org/officeDocument/2006/relationships/vmlDrawing" Target="../drawings/vmlDrawing16.vml"/><Relationship Id="rId6" Type="http://schemas.openxmlformats.org/officeDocument/2006/relationships/oleObject" Target="../embeddings/oleObject18.bin"/><Relationship Id="rId5" Type="http://schemas.openxmlformats.org/officeDocument/2006/relationships/notesSlide" Target="../notesSlides/notesSlide11.xml"/><Relationship Id="rId4"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8" Type="http://schemas.openxmlformats.org/officeDocument/2006/relationships/tags" Target="../tags/tag656.xml"/><Relationship Id="rId13" Type="http://schemas.openxmlformats.org/officeDocument/2006/relationships/tags" Target="../tags/tag661.xml"/><Relationship Id="rId18" Type="http://schemas.openxmlformats.org/officeDocument/2006/relationships/tags" Target="../tags/tag666.xml"/><Relationship Id="rId26" Type="http://schemas.openxmlformats.org/officeDocument/2006/relationships/tags" Target="../tags/tag674.xml"/><Relationship Id="rId3" Type="http://schemas.openxmlformats.org/officeDocument/2006/relationships/tags" Target="../tags/tag651.xml"/><Relationship Id="rId21" Type="http://schemas.openxmlformats.org/officeDocument/2006/relationships/tags" Target="../tags/tag669.xml"/><Relationship Id="rId7" Type="http://schemas.openxmlformats.org/officeDocument/2006/relationships/tags" Target="../tags/tag655.xml"/><Relationship Id="rId12" Type="http://schemas.openxmlformats.org/officeDocument/2006/relationships/tags" Target="../tags/tag660.xml"/><Relationship Id="rId17" Type="http://schemas.openxmlformats.org/officeDocument/2006/relationships/tags" Target="../tags/tag665.xml"/><Relationship Id="rId25" Type="http://schemas.openxmlformats.org/officeDocument/2006/relationships/tags" Target="../tags/tag673.xml"/><Relationship Id="rId2" Type="http://schemas.openxmlformats.org/officeDocument/2006/relationships/tags" Target="../tags/tag650.xml"/><Relationship Id="rId16" Type="http://schemas.openxmlformats.org/officeDocument/2006/relationships/tags" Target="../tags/tag664.xml"/><Relationship Id="rId20" Type="http://schemas.openxmlformats.org/officeDocument/2006/relationships/tags" Target="../tags/tag668.xml"/><Relationship Id="rId29" Type="http://schemas.openxmlformats.org/officeDocument/2006/relationships/oleObject" Target="../embeddings/oleObject19.bin"/><Relationship Id="rId1" Type="http://schemas.openxmlformats.org/officeDocument/2006/relationships/vmlDrawing" Target="../drawings/vmlDrawing17.vml"/><Relationship Id="rId6" Type="http://schemas.openxmlformats.org/officeDocument/2006/relationships/tags" Target="../tags/tag654.xml"/><Relationship Id="rId11" Type="http://schemas.openxmlformats.org/officeDocument/2006/relationships/tags" Target="../tags/tag659.xml"/><Relationship Id="rId24" Type="http://schemas.openxmlformats.org/officeDocument/2006/relationships/tags" Target="../tags/tag672.xml"/><Relationship Id="rId5" Type="http://schemas.openxmlformats.org/officeDocument/2006/relationships/tags" Target="../tags/tag653.xml"/><Relationship Id="rId15" Type="http://schemas.openxmlformats.org/officeDocument/2006/relationships/tags" Target="../tags/tag663.xml"/><Relationship Id="rId23" Type="http://schemas.openxmlformats.org/officeDocument/2006/relationships/tags" Target="../tags/tag671.xml"/><Relationship Id="rId28" Type="http://schemas.openxmlformats.org/officeDocument/2006/relationships/slideLayout" Target="../slideLayouts/slideLayout3.xml"/><Relationship Id="rId10" Type="http://schemas.openxmlformats.org/officeDocument/2006/relationships/tags" Target="../tags/tag658.xml"/><Relationship Id="rId19" Type="http://schemas.openxmlformats.org/officeDocument/2006/relationships/tags" Target="../tags/tag667.xml"/><Relationship Id="rId31" Type="http://schemas.openxmlformats.org/officeDocument/2006/relationships/chart" Target="../charts/chart18.xml"/><Relationship Id="rId4" Type="http://schemas.openxmlformats.org/officeDocument/2006/relationships/tags" Target="../tags/tag652.xml"/><Relationship Id="rId9" Type="http://schemas.openxmlformats.org/officeDocument/2006/relationships/tags" Target="../tags/tag657.xml"/><Relationship Id="rId14" Type="http://schemas.openxmlformats.org/officeDocument/2006/relationships/tags" Target="../tags/tag662.xml"/><Relationship Id="rId22" Type="http://schemas.openxmlformats.org/officeDocument/2006/relationships/tags" Target="../tags/tag670.xml"/><Relationship Id="rId27" Type="http://schemas.openxmlformats.org/officeDocument/2006/relationships/tags" Target="../tags/tag675.xml"/><Relationship Id="rId30" Type="http://schemas.openxmlformats.org/officeDocument/2006/relationships/image" Target="../media/image20.em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6.xml"/><Relationship Id="rId1" Type="http://schemas.openxmlformats.org/officeDocument/2006/relationships/vmlDrawing" Target="../drawings/vmlDrawing4.vml"/><Relationship Id="rId6" Type="http://schemas.openxmlformats.org/officeDocument/2006/relationships/image" Target="../media/image20.emf"/><Relationship Id="rId5" Type="http://schemas.openxmlformats.org/officeDocument/2006/relationships/oleObject" Target="../embeddings/oleObject4.bin"/><Relationship Id="rId4"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tags" Target="../tags/tag677.xml"/><Relationship Id="rId2" Type="http://schemas.openxmlformats.org/officeDocument/2006/relationships/tags" Target="../tags/tag676.xml"/><Relationship Id="rId1" Type="http://schemas.openxmlformats.org/officeDocument/2006/relationships/vmlDrawing" Target="../drawings/vmlDrawing18.vml"/><Relationship Id="rId6" Type="http://schemas.openxmlformats.org/officeDocument/2006/relationships/image" Target="../media/image20.emf"/><Relationship Id="rId5" Type="http://schemas.openxmlformats.org/officeDocument/2006/relationships/oleObject" Target="../embeddings/oleObject20.bin"/><Relationship Id="rId4"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8" Type="http://schemas.openxmlformats.org/officeDocument/2006/relationships/tags" Target="../tags/tag684.xml"/><Relationship Id="rId13" Type="http://schemas.openxmlformats.org/officeDocument/2006/relationships/tags" Target="../tags/tag689.xml"/><Relationship Id="rId18" Type="http://schemas.openxmlformats.org/officeDocument/2006/relationships/slideLayout" Target="../slideLayouts/slideLayout3.xml"/><Relationship Id="rId3" Type="http://schemas.openxmlformats.org/officeDocument/2006/relationships/tags" Target="../tags/tag679.xml"/><Relationship Id="rId21" Type="http://schemas.openxmlformats.org/officeDocument/2006/relationships/image" Target="../media/image23.png"/><Relationship Id="rId7" Type="http://schemas.openxmlformats.org/officeDocument/2006/relationships/tags" Target="../tags/tag683.xml"/><Relationship Id="rId12" Type="http://schemas.openxmlformats.org/officeDocument/2006/relationships/tags" Target="../tags/tag688.xml"/><Relationship Id="rId17" Type="http://schemas.openxmlformats.org/officeDocument/2006/relationships/tags" Target="../tags/tag693.xml"/><Relationship Id="rId2" Type="http://schemas.openxmlformats.org/officeDocument/2006/relationships/tags" Target="../tags/tag678.xml"/><Relationship Id="rId16" Type="http://schemas.openxmlformats.org/officeDocument/2006/relationships/tags" Target="../tags/tag692.xml"/><Relationship Id="rId20" Type="http://schemas.openxmlformats.org/officeDocument/2006/relationships/image" Target="../media/image20.emf"/><Relationship Id="rId1" Type="http://schemas.openxmlformats.org/officeDocument/2006/relationships/vmlDrawing" Target="../drawings/vmlDrawing19.vml"/><Relationship Id="rId6" Type="http://schemas.openxmlformats.org/officeDocument/2006/relationships/tags" Target="../tags/tag682.xml"/><Relationship Id="rId11" Type="http://schemas.openxmlformats.org/officeDocument/2006/relationships/tags" Target="../tags/tag687.xml"/><Relationship Id="rId5" Type="http://schemas.openxmlformats.org/officeDocument/2006/relationships/tags" Target="../tags/tag681.xml"/><Relationship Id="rId15" Type="http://schemas.openxmlformats.org/officeDocument/2006/relationships/tags" Target="../tags/tag691.xml"/><Relationship Id="rId10" Type="http://schemas.openxmlformats.org/officeDocument/2006/relationships/tags" Target="../tags/tag686.xml"/><Relationship Id="rId19" Type="http://schemas.openxmlformats.org/officeDocument/2006/relationships/oleObject" Target="../embeddings/oleObject21.bin"/><Relationship Id="rId4" Type="http://schemas.openxmlformats.org/officeDocument/2006/relationships/tags" Target="../tags/tag680.xml"/><Relationship Id="rId9" Type="http://schemas.openxmlformats.org/officeDocument/2006/relationships/tags" Target="../tags/tag685.xml"/><Relationship Id="rId14" Type="http://schemas.openxmlformats.org/officeDocument/2006/relationships/tags" Target="../tags/tag690.xml"/><Relationship Id="rId22" Type="http://schemas.openxmlformats.org/officeDocument/2006/relationships/image" Target="../media/image24.png"/></Relationships>
</file>

<file path=ppt/slides/_rels/slide44.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694.xml"/><Relationship Id="rId1" Type="http://schemas.openxmlformats.org/officeDocument/2006/relationships/vmlDrawing" Target="../drawings/vmlDrawing20.vml"/><Relationship Id="rId5" Type="http://schemas.openxmlformats.org/officeDocument/2006/relationships/image" Target="../media/image20.emf"/><Relationship Id="rId4" Type="http://schemas.openxmlformats.org/officeDocument/2006/relationships/oleObject" Target="../embeddings/oleObject22.bin"/></Relationships>
</file>

<file path=ppt/slides/_rels/slide45.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695.xml"/><Relationship Id="rId1" Type="http://schemas.openxmlformats.org/officeDocument/2006/relationships/vmlDrawing" Target="../drawings/vmlDrawing21.vml"/><Relationship Id="rId5" Type="http://schemas.openxmlformats.org/officeDocument/2006/relationships/image" Target="../media/image25.emf"/><Relationship Id="rId4" Type="http://schemas.openxmlformats.org/officeDocument/2006/relationships/oleObject" Target="../embeddings/oleObject23.bin"/></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3" Type="http://schemas.openxmlformats.org/officeDocument/2006/relationships/tags" Target="../tags/tag707.xml"/><Relationship Id="rId18" Type="http://schemas.openxmlformats.org/officeDocument/2006/relationships/tags" Target="../tags/tag712.xml"/><Relationship Id="rId26" Type="http://schemas.openxmlformats.org/officeDocument/2006/relationships/tags" Target="../tags/tag720.xml"/><Relationship Id="rId39" Type="http://schemas.openxmlformats.org/officeDocument/2006/relationships/tags" Target="../tags/tag733.xml"/><Relationship Id="rId21" Type="http://schemas.openxmlformats.org/officeDocument/2006/relationships/tags" Target="../tags/tag715.xml"/><Relationship Id="rId34" Type="http://schemas.openxmlformats.org/officeDocument/2006/relationships/tags" Target="../tags/tag728.xml"/><Relationship Id="rId42" Type="http://schemas.openxmlformats.org/officeDocument/2006/relationships/tags" Target="../tags/tag736.xml"/><Relationship Id="rId47" Type="http://schemas.openxmlformats.org/officeDocument/2006/relationships/tags" Target="../tags/tag741.xml"/><Relationship Id="rId50" Type="http://schemas.openxmlformats.org/officeDocument/2006/relationships/tags" Target="../tags/tag744.xml"/><Relationship Id="rId55" Type="http://schemas.openxmlformats.org/officeDocument/2006/relationships/slideLayout" Target="../slideLayouts/slideLayout3.xml"/><Relationship Id="rId7" Type="http://schemas.openxmlformats.org/officeDocument/2006/relationships/tags" Target="../tags/tag701.xml"/><Relationship Id="rId2" Type="http://schemas.openxmlformats.org/officeDocument/2006/relationships/tags" Target="../tags/tag696.xml"/><Relationship Id="rId16" Type="http://schemas.openxmlformats.org/officeDocument/2006/relationships/tags" Target="../tags/tag710.xml"/><Relationship Id="rId29" Type="http://schemas.openxmlformats.org/officeDocument/2006/relationships/tags" Target="../tags/tag723.xml"/><Relationship Id="rId11" Type="http://schemas.openxmlformats.org/officeDocument/2006/relationships/tags" Target="../tags/tag705.xml"/><Relationship Id="rId24" Type="http://schemas.openxmlformats.org/officeDocument/2006/relationships/tags" Target="../tags/tag718.xml"/><Relationship Id="rId32" Type="http://schemas.openxmlformats.org/officeDocument/2006/relationships/tags" Target="../tags/tag726.xml"/><Relationship Id="rId37" Type="http://schemas.openxmlformats.org/officeDocument/2006/relationships/tags" Target="../tags/tag731.xml"/><Relationship Id="rId40" Type="http://schemas.openxmlformats.org/officeDocument/2006/relationships/tags" Target="../tags/tag734.xml"/><Relationship Id="rId45" Type="http://schemas.openxmlformats.org/officeDocument/2006/relationships/tags" Target="../tags/tag739.xml"/><Relationship Id="rId53" Type="http://schemas.openxmlformats.org/officeDocument/2006/relationships/tags" Target="../tags/tag747.xml"/><Relationship Id="rId58" Type="http://schemas.openxmlformats.org/officeDocument/2006/relationships/image" Target="../media/image18.emf"/><Relationship Id="rId5" Type="http://schemas.openxmlformats.org/officeDocument/2006/relationships/tags" Target="../tags/tag699.xml"/><Relationship Id="rId19" Type="http://schemas.openxmlformats.org/officeDocument/2006/relationships/tags" Target="../tags/tag713.xml"/><Relationship Id="rId4" Type="http://schemas.openxmlformats.org/officeDocument/2006/relationships/tags" Target="../tags/tag698.xml"/><Relationship Id="rId9" Type="http://schemas.openxmlformats.org/officeDocument/2006/relationships/tags" Target="../tags/tag703.xml"/><Relationship Id="rId14" Type="http://schemas.openxmlformats.org/officeDocument/2006/relationships/tags" Target="../tags/tag708.xml"/><Relationship Id="rId22" Type="http://schemas.openxmlformats.org/officeDocument/2006/relationships/tags" Target="../tags/tag716.xml"/><Relationship Id="rId27" Type="http://schemas.openxmlformats.org/officeDocument/2006/relationships/tags" Target="../tags/tag721.xml"/><Relationship Id="rId30" Type="http://schemas.openxmlformats.org/officeDocument/2006/relationships/tags" Target="../tags/tag724.xml"/><Relationship Id="rId35" Type="http://schemas.openxmlformats.org/officeDocument/2006/relationships/tags" Target="../tags/tag729.xml"/><Relationship Id="rId43" Type="http://schemas.openxmlformats.org/officeDocument/2006/relationships/tags" Target="../tags/tag737.xml"/><Relationship Id="rId48" Type="http://schemas.openxmlformats.org/officeDocument/2006/relationships/tags" Target="../tags/tag742.xml"/><Relationship Id="rId56" Type="http://schemas.openxmlformats.org/officeDocument/2006/relationships/notesSlide" Target="../notesSlides/notesSlide12.xml"/><Relationship Id="rId8" Type="http://schemas.openxmlformats.org/officeDocument/2006/relationships/tags" Target="../tags/tag702.xml"/><Relationship Id="rId51" Type="http://schemas.openxmlformats.org/officeDocument/2006/relationships/tags" Target="../tags/tag745.xml"/><Relationship Id="rId3" Type="http://schemas.openxmlformats.org/officeDocument/2006/relationships/tags" Target="../tags/tag697.xml"/><Relationship Id="rId12" Type="http://schemas.openxmlformats.org/officeDocument/2006/relationships/tags" Target="../tags/tag706.xml"/><Relationship Id="rId17" Type="http://schemas.openxmlformats.org/officeDocument/2006/relationships/tags" Target="../tags/tag711.xml"/><Relationship Id="rId25" Type="http://schemas.openxmlformats.org/officeDocument/2006/relationships/tags" Target="../tags/tag719.xml"/><Relationship Id="rId33" Type="http://schemas.openxmlformats.org/officeDocument/2006/relationships/tags" Target="../tags/tag727.xml"/><Relationship Id="rId38" Type="http://schemas.openxmlformats.org/officeDocument/2006/relationships/tags" Target="../tags/tag732.xml"/><Relationship Id="rId46" Type="http://schemas.openxmlformats.org/officeDocument/2006/relationships/tags" Target="../tags/tag740.xml"/><Relationship Id="rId59" Type="http://schemas.openxmlformats.org/officeDocument/2006/relationships/chart" Target="../charts/chart19.xml"/><Relationship Id="rId20" Type="http://schemas.openxmlformats.org/officeDocument/2006/relationships/tags" Target="../tags/tag714.xml"/><Relationship Id="rId41" Type="http://schemas.openxmlformats.org/officeDocument/2006/relationships/tags" Target="../tags/tag735.xml"/><Relationship Id="rId54" Type="http://schemas.openxmlformats.org/officeDocument/2006/relationships/tags" Target="../tags/tag748.xml"/><Relationship Id="rId1" Type="http://schemas.openxmlformats.org/officeDocument/2006/relationships/vmlDrawing" Target="../drawings/vmlDrawing22.vml"/><Relationship Id="rId6" Type="http://schemas.openxmlformats.org/officeDocument/2006/relationships/tags" Target="../tags/tag700.xml"/><Relationship Id="rId15" Type="http://schemas.openxmlformats.org/officeDocument/2006/relationships/tags" Target="../tags/tag709.xml"/><Relationship Id="rId23" Type="http://schemas.openxmlformats.org/officeDocument/2006/relationships/tags" Target="../tags/tag717.xml"/><Relationship Id="rId28" Type="http://schemas.openxmlformats.org/officeDocument/2006/relationships/tags" Target="../tags/tag722.xml"/><Relationship Id="rId36" Type="http://schemas.openxmlformats.org/officeDocument/2006/relationships/tags" Target="../tags/tag730.xml"/><Relationship Id="rId49" Type="http://schemas.openxmlformats.org/officeDocument/2006/relationships/tags" Target="../tags/tag743.xml"/><Relationship Id="rId57" Type="http://schemas.openxmlformats.org/officeDocument/2006/relationships/oleObject" Target="../embeddings/oleObject24.bin"/><Relationship Id="rId10" Type="http://schemas.openxmlformats.org/officeDocument/2006/relationships/tags" Target="../tags/tag704.xml"/><Relationship Id="rId31" Type="http://schemas.openxmlformats.org/officeDocument/2006/relationships/tags" Target="../tags/tag725.xml"/><Relationship Id="rId44" Type="http://schemas.openxmlformats.org/officeDocument/2006/relationships/tags" Target="../tags/tag738.xml"/><Relationship Id="rId52" Type="http://schemas.openxmlformats.org/officeDocument/2006/relationships/tags" Target="../tags/tag74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8" Type="http://schemas.openxmlformats.org/officeDocument/2006/relationships/tags" Target="../tags/tag755.xml"/><Relationship Id="rId13" Type="http://schemas.openxmlformats.org/officeDocument/2006/relationships/tags" Target="../tags/tag760.xml"/><Relationship Id="rId18" Type="http://schemas.openxmlformats.org/officeDocument/2006/relationships/tags" Target="../tags/tag765.xml"/><Relationship Id="rId26" Type="http://schemas.openxmlformats.org/officeDocument/2006/relationships/slideLayout" Target="../slideLayouts/slideLayout3.xml"/><Relationship Id="rId3" Type="http://schemas.openxmlformats.org/officeDocument/2006/relationships/tags" Target="../tags/tag750.xml"/><Relationship Id="rId21" Type="http://schemas.openxmlformats.org/officeDocument/2006/relationships/tags" Target="../tags/tag768.xml"/><Relationship Id="rId7" Type="http://schemas.openxmlformats.org/officeDocument/2006/relationships/tags" Target="../tags/tag754.xml"/><Relationship Id="rId12" Type="http://schemas.openxmlformats.org/officeDocument/2006/relationships/tags" Target="../tags/tag759.xml"/><Relationship Id="rId17" Type="http://schemas.openxmlformats.org/officeDocument/2006/relationships/tags" Target="../tags/tag764.xml"/><Relationship Id="rId25" Type="http://schemas.openxmlformats.org/officeDocument/2006/relationships/tags" Target="../tags/tag772.xml"/><Relationship Id="rId2" Type="http://schemas.openxmlformats.org/officeDocument/2006/relationships/tags" Target="../tags/tag749.xml"/><Relationship Id="rId16" Type="http://schemas.openxmlformats.org/officeDocument/2006/relationships/tags" Target="../tags/tag763.xml"/><Relationship Id="rId20" Type="http://schemas.openxmlformats.org/officeDocument/2006/relationships/tags" Target="../tags/tag767.xml"/><Relationship Id="rId29" Type="http://schemas.openxmlformats.org/officeDocument/2006/relationships/chart" Target="../charts/chart20.xml"/><Relationship Id="rId1" Type="http://schemas.openxmlformats.org/officeDocument/2006/relationships/vmlDrawing" Target="../drawings/vmlDrawing23.vml"/><Relationship Id="rId6" Type="http://schemas.openxmlformats.org/officeDocument/2006/relationships/tags" Target="../tags/tag753.xml"/><Relationship Id="rId11" Type="http://schemas.openxmlformats.org/officeDocument/2006/relationships/tags" Target="../tags/tag758.xml"/><Relationship Id="rId24" Type="http://schemas.openxmlformats.org/officeDocument/2006/relationships/tags" Target="../tags/tag771.xml"/><Relationship Id="rId5" Type="http://schemas.openxmlformats.org/officeDocument/2006/relationships/tags" Target="../tags/tag752.xml"/><Relationship Id="rId15" Type="http://schemas.openxmlformats.org/officeDocument/2006/relationships/tags" Target="../tags/tag762.xml"/><Relationship Id="rId23" Type="http://schemas.openxmlformats.org/officeDocument/2006/relationships/tags" Target="../tags/tag770.xml"/><Relationship Id="rId28" Type="http://schemas.openxmlformats.org/officeDocument/2006/relationships/image" Target="../media/image1.emf"/><Relationship Id="rId10" Type="http://schemas.openxmlformats.org/officeDocument/2006/relationships/tags" Target="../tags/tag757.xml"/><Relationship Id="rId19" Type="http://schemas.openxmlformats.org/officeDocument/2006/relationships/tags" Target="../tags/tag766.xml"/><Relationship Id="rId4" Type="http://schemas.openxmlformats.org/officeDocument/2006/relationships/tags" Target="../tags/tag751.xml"/><Relationship Id="rId9" Type="http://schemas.openxmlformats.org/officeDocument/2006/relationships/tags" Target="../tags/tag756.xml"/><Relationship Id="rId14" Type="http://schemas.openxmlformats.org/officeDocument/2006/relationships/tags" Target="../tags/tag761.xml"/><Relationship Id="rId22" Type="http://schemas.openxmlformats.org/officeDocument/2006/relationships/tags" Target="../tags/tag769.xml"/><Relationship Id="rId27" Type="http://schemas.openxmlformats.org/officeDocument/2006/relationships/oleObject" Target="../embeddings/oleObject25.bin"/></Relationships>
</file>

<file path=ppt/slides/_rels/slide51.xml.rels><?xml version="1.0" encoding="UTF-8" standalone="yes"?>
<Relationships xmlns="http://schemas.openxmlformats.org/package/2006/relationships"><Relationship Id="rId13" Type="http://schemas.openxmlformats.org/officeDocument/2006/relationships/tags" Target="../tags/tag784.xml"/><Relationship Id="rId18" Type="http://schemas.openxmlformats.org/officeDocument/2006/relationships/tags" Target="../tags/tag789.xml"/><Relationship Id="rId26" Type="http://schemas.openxmlformats.org/officeDocument/2006/relationships/tags" Target="../tags/tag797.xml"/><Relationship Id="rId39" Type="http://schemas.openxmlformats.org/officeDocument/2006/relationships/tags" Target="../tags/tag810.xml"/><Relationship Id="rId21" Type="http://schemas.openxmlformats.org/officeDocument/2006/relationships/tags" Target="../tags/tag792.xml"/><Relationship Id="rId34" Type="http://schemas.openxmlformats.org/officeDocument/2006/relationships/tags" Target="../tags/tag805.xml"/><Relationship Id="rId42" Type="http://schemas.openxmlformats.org/officeDocument/2006/relationships/tags" Target="../tags/tag813.xml"/><Relationship Id="rId47" Type="http://schemas.openxmlformats.org/officeDocument/2006/relationships/chart" Target="../charts/chart22.xml"/><Relationship Id="rId7" Type="http://schemas.openxmlformats.org/officeDocument/2006/relationships/tags" Target="../tags/tag778.xml"/><Relationship Id="rId2" Type="http://schemas.openxmlformats.org/officeDocument/2006/relationships/tags" Target="../tags/tag773.xml"/><Relationship Id="rId16" Type="http://schemas.openxmlformats.org/officeDocument/2006/relationships/tags" Target="../tags/tag787.xml"/><Relationship Id="rId29" Type="http://schemas.openxmlformats.org/officeDocument/2006/relationships/tags" Target="../tags/tag800.xml"/><Relationship Id="rId1" Type="http://schemas.openxmlformats.org/officeDocument/2006/relationships/vmlDrawing" Target="../drawings/vmlDrawing24.vml"/><Relationship Id="rId6" Type="http://schemas.openxmlformats.org/officeDocument/2006/relationships/tags" Target="../tags/tag777.xml"/><Relationship Id="rId11" Type="http://schemas.openxmlformats.org/officeDocument/2006/relationships/tags" Target="../tags/tag782.xml"/><Relationship Id="rId24" Type="http://schemas.openxmlformats.org/officeDocument/2006/relationships/tags" Target="../tags/tag795.xml"/><Relationship Id="rId32" Type="http://schemas.openxmlformats.org/officeDocument/2006/relationships/tags" Target="../tags/tag803.xml"/><Relationship Id="rId37" Type="http://schemas.openxmlformats.org/officeDocument/2006/relationships/tags" Target="../tags/tag808.xml"/><Relationship Id="rId40" Type="http://schemas.openxmlformats.org/officeDocument/2006/relationships/tags" Target="../tags/tag811.xml"/><Relationship Id="rId45" Type="http://schemas.openxmlformats.org/officeDocument/2006/relationships/image" Target="../media/image18.emf"/><Relationship Id="rId5" Type="http://schemas.openxmlformats.org/officeDocument/2006/relationships/tags" Target="../tags/tag776.xml"/><Relationship Id="rId15" Type="http://schemas.openxmlformats.org/officeDocument/2006/relationships/tags" Target="../tags/tag786.xml"/><Relationship Id="rId23" Type="http://schemas.openxmlformats.org/officeDocument/2006/relationships/tags" Target="../tags/tag794.xml"/><Relationship Id="rId28" Type="http://schemas.openxmlformats.org/officeDocument/2006/relationships/tags" Target="../tags/tag799.xml"/><Relationship Id="rId36" Type="http://schemas.openxmlformats.org/officeDocument/2006/relationships/tags" Target="../tags/tag807.xml"/><Relationship Id="rId10" Type="http://schemas.openxmlformats.org/officeDocument/2006/relationships/tags" Target="../tags/tag781.xml"/><Relationship Id="rId19" Type="http://schemas.openxmlformats.org/officeDocument/2006/relationships/tags" Target="../tags/tag790.xml"/><Relationship Id="rId31" Type="http://schemas.openxmlformats.org/officeDocument/2006/relationships/tags" Target="../tags/tag802.xml"/><Relationship Id="rId44" Type="http://schemas.openxmlformats.org/officeDocument/2006/relationships/oleObject" Target="../embeddings/oleObject26.bin"/><Relationship Id="rId4" Type="http://schemas.openxmlformats.org/officeDocument/2006/relationships/tags" Target="../tags/tag775.xml"/><Relationship Id="rId9" Type="http://schemas.openxmlformats.org/officeDocument/2006/relationships/tags" Target="../tags/tag780.xml"/><Relationship Id="rId14" Type="http://schemas.openxmlformats.org/officeDocument/2006/relationships/tags" Target="../tags/tag785.xml"/><Relationship Id="rId22" Type="http://schemas.openxmlformats.org/officeDocument/2006/relationships/tags" Target="../tags/tag793.xml"/><Relationship Id="rId27" Type="http://schemas.openxmlformats.org/officeDocument/2006/relationships/tags" Target="../tags/tag798.xml"/><Relationship Id="rId30" Type="http://schemas.openxmlformats.org/officeDocument/2006/relationships/tags" Target="../tags/tag801.xml"/><Relationship Id="rId35" Type="http://schemas.openxmlformats.org/officeDocument/2006/relationships/tags" Target="../tags/tag806.xml"/><Relationship Id="rId43" Type="http://schemas.openxmlformats.org/officeDocument/2006/relationships/slideLayout" Target="../slideLayouts/slideLayout3.xml"/><Relationship Id="rId8" Type="http://schemas.openxmlformats.org/officeDocument/2006/relationships/tags" Target="../tags/tag779.xml"/><Relationship Id="rId3" Type="http://schemas.openxmlformats.org/officeDocument/2006/relationships/tags" Target="../tags/tag774.xml"/><Relationship Id="rId12" Type="http://schemas.openxmlformats.org/officeDocument/2006/relationships/tags" Target="../tags/tag783.xml"/><Relationship Id="rId17" Type="http://schemas.openxmlformats.org/officeDocument/2006/relationships/tags" Target="../tags/tag788.xml"/><Relationship Id="rId25" Type="http://schemas.openxmlformats.org/officeDocument/2006/relationships/tags" Target="../tags/tag796.xml"/><Relationship Id="rId33" Type="http://schemas.openxmlformats.org/officeDocument/2006/relationships/tags" Target="../tags/tag804.xml"/><Relationship Id="rId38" Type="http://schemas.openxmlformats.org/officeDocument/2006/relationships/tags" Target="../tags/tag809.xml"/><Relationship Id="rId46" Type="http://schemas.openxmlformats.org/officeDocument/2006/relationships/chart" Target="../charts/chart21.xml"/><Relationship Id="rId20" Type="http://schemas.openxmlformats.org/officeDocument/2006/relationships/tags" Target="../tags/tag791.xml"/><Relationship Id="rId41" Type="http://schemas.openxmlformats.org/officeDocument/2006/relationships/tags" Target="../tags/tag812.xml"/></Relationships>
</file>

<file path=ppt/slides/_rels/slide52.xml.rels><?xml version="1.0" encoding="UTF-8" standalone="yes"?>
<Relationships xmlns="http://schemas.openxmlformats.org/package/2006/relationships"><Relationship Id="rId3" Type="http://schemas.openxmlformats.org/officeDocument/2006/relationships/tags" Target="../tags/tag815.xml"/><Relationship Id="rId2" Type="http://schemas.openxmlformats.org/officeDocument/2006/relationships/tags" Target="../tags/tag814.xml"/><Relationship Id="rId1" Type="http://schemas.openxmlformats.org/officeDocument/2006/relationships/vmlDrawing" Target="../drawings/vmlDrawing25.vml"/><Relationship Id="rId6" Type="http://schemas.openxmlformats.org/officeDocument/2006/relationships/image" Target="../media/image1.emf"/><Relationship Id="rId5" Type="http://schemas.openxmlformats.org/officeDocument/2006/relationships/oleObject" Target="../embeddings/oleObject27.bin"/><Relationship Id="rId4"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13" Type="http://schemas.openxmlformats.org/officeDocument/2006/relationships/tags" Target="../tags/tag827.xml"/><Relationship Id="rId18" Type="http://schemas.openxmlformats.org/officeDocument/2006/relationships/tags" Target="../tags/tag832.xml"/><Relationship Id="rId26" Type="http://schemas.openxmlformats.org/officeDocument/2006/relationships/tags" Target="../tags/tag840.xml"/><Relationship Id="rId39" Type="http://schemas.openxmlformats.org/officeDocument/2006/relationships/image" Target="../media/image18.emf"/><Relationship Id="rId21" Type="http://schemas.openxmlformats.org/officeDocument/2006/relationships/tags" Target="../tags/tag835.xml"/><Relationship Id="rId34" Type="http://schemas.openxmlformats.org/officeDocument/2006/relationships/tags" Target="../tags/tag848.xml"/><Relationship Id="rId7" Type="http://schemas.openxmlformats.org/officeDocument/2006/relationships/tags" Target="../tags/tag821.xml"/><Relationship Id="rId2" Type="http://schemas.openxmlformats.org/officeDocument/2006/relationships/tags" Target="../tags/tag816.xml"/><Relationship Id="rId16" Type="http://schemas.openxmlformats.org/officeDocument/2006/relationships/tags" Target="../tags/tag830.xml"/><Relationship Id="rId20" Type="http://schemas.openxmlformats.org/officeDocument/2006/relationships/tags" Target="../tags/tag834.xml"/><Relationship Id="rId29" Type="http://schemas.openxmlformats.org/officeDocument/2006/relationships/tags" Target="../tags/tag843.xml"/><Relationship Id="rId41" Type="http://schemas.openxmlformats.org/officeDocument/2006/relationships/chart" Target="../charts/chart24.xml"/><Relationship Id="rId1" Type="http://schemas.openxmlformats.org/officeDocument/2006/relationships/vmlDrawing" Target="../drawings/vmlDrawing26.vml"/><Relationship Id="rId6" Type="http://schemas.openxmlformats.org/officeDocument/2006/relationships/tags" Target="../tags/tag820.xml"/><Relationship Id="rId11" Type="http://schemas.openxmlformats.org/officeDocument/2006/relationships/tags" Target="../tags/tag825.xml"/><Relationship Id="rId24" Type="http://schemas.openxmlformats.org/officeDocument/2006/relationships/tags" Target="../tags/tag838.xml"/><Relationship Id="rId32" Type="http://schemas.openxmlformats.org/officeDocument/2006/relationships/tags" Target="../tags/tag846.xml"/><Relationship Id="rId37" Type="http://schemas.openxmlformats.org/officeDocument/2006/relationships/slideLayout" Target="../slideLayouts/slideLayout3.xml"/><Relationship Id="rId40" Type="http://schemas.openxmlformats.org/officeDocument/2006/relationships/chart" Target="../charts/chart23.xml"/><Relationship Id="rId5" Type="http://schemas.openxmlformats.org/officeDocument/2006/relationships/tags" Target="../tags/tag819.xml"/><Relationship Id="rId15" Type="http://schemas.openxmlformats.org/officeDocument/2006/relationships/tags" Target="../tags/tag829.xml"/><Relationship Id="rId23" Type="http://schemas.openxmlformats.org/officeDocument/2006/relationships/tags" Target="../tags/tag837.xml"/><Relationship Id="rId28" Type="http://schemas.openxmlformats.org/officeDocument/2006/relationships/tags" Target="../tags/tag842.xml"/><Relationship Id="rId36" Type="http://schemas.openxmlformats.org/officeDocument/2006/relationships/tags" Target="../tags/tag850.xml"/><Relationship Id="rId10" Type="http://schemas.openxmlformats.org/officeDocument/2006/relationships/tags" Target="../tags/tag824.xml"/><Relationship Id="rId19" Type="http://schemas.openxmlformats.org/officeDocument/2006/relationships/tags" Target="../tags/tag833.xml"/><Relationship Id="rId31" Type="http://schemas.openxmlformats.org/officeDocument/2006/relationships/tags" Target="../tags/tag845.xml"/><Relationship Id="rId4" Type="http://schemas.openxmlformats.org/officeDocument/2006/relationships/tags" Target="../tags/tag818.xml"/><Relationship Id="rId9" Type="http://schemas.openxmlformats.org/officeDocument/2006/relationships/tags" Target="../tags/tag823.xml"/><Relationship Id="rId14" Type="http://schemas.openxmlformats.org/officeDocument/2006/relationships/tags" Target="../tags/tag828.xml"/><Relationship Id="rId22" Type="http://schemas.openxmlformats.org/officeDocument/2006/relationships/tags" Target="../tags/tag836.xml"/><Relationship Id="rId27" Type="http://schemas.openxmlformats.org/officeDocument/2006/relationships/tags" Target="../tags/tag841.xml"/><Relationship Id="rId30" Type="http://schemas.openxmlformats.org/officeDocument/2006/relationships/tags" Target="../tags/tag844.xml"/><Relationship Id="rId35" Type="http://schemas.openxmlformats.org/officeDocument/2006/relationships/tags" Target="../tags/tag849.xml"/><Relationship Id="rId8" Type="http://schemas.openxmlformats.org/officeDocument/2006/relationships/tags" Target="../tags/tag822.xml"/><Relationship Id="rId3" Type="http://schemas.openxmlformats.org/officeDocument/2006/relationships/tags" Target="../tags/tag817.xml"/><Relationship Id="rId12" Type="http://schemas.openxmlformats.org/officeDocument/2006/relationships/tags" Target="../tags/tag826.xml"/><Relationship Id="rId17" Type="http://schemas.openxmlformats.org/officeDocument/2006/relationships/tags" Target="../tags/tag831.xml"/><Relationship Id="rId25" Type="http://schemas.openxmlformats.org/officeDocument/2006/relationships/tags" Target="../tags/tag839.xml"/><Relationship Id="rId33" Type="http://schemas.openxmlformats.org/officeDocument/2006/relationships/tags" Target="../tags/tag847.xml"/><Relationship Id="rId38" Type="http://schemas.openxmlformats.org/officeDocument/2006/relationships/oleObject" Target="../embeddings/oleObject28.bin"/></Relationships>
</file>

<file path=ppt/slides/_rels/slide6.xml.rels><?xml version="1.0" encoding="UTF-8" standalone="yes"?>
<Relationships xmlns="http://schemas.openxmlformats.org/package/2006/relationships"><Relationship Id="rId117" Type="http://schemas.openxmlformats.org/officeDocument/2006/relationships/tags" Target="../tags/tag122.xml"/><Relationship Id="rId21" Type="http://schemas.openxmlformats.org/officeDocument/2006/relationships/tags" Target="../tags/tag26.xml"/><Relationship Id="rId42" Type="http://schemas.openxmlformats.org/officeDocument/2006/relationships/tags" Target="../tags/tag47.xml"/><Relationship Id="rId63" Type="http://schemas.openxmlformats.org/officeDocument/2006/relationships/tags" Target="../tags/tag68.xml"/><Relationship Id="rId84" Type="http://schemas.openxmlformats.org/officeDocument/2006/relationships/tags" Target="../tags/tag89.xml"/><Relationship Id="rId138" Type="http://schemas.openxmlformats.org/officeDocument/2006/relationships/tags" Target="../tags/tag143.xml"/><Relationship Id="rId159" Type="http://schemas.openxmlformats.org/officeDocument/2006/relationships/tags" Target="../tags/tag164.xml"/><Relationship Id="rId170" Type="http://schemas.openxmlformats.org/officeDocument/2006/relationships/tags" Target="../tags/tag175.xml"/><Relationship Id="rId191" Type="http://schemas.openxmlformats.org/officeDocument/2006/relationships/tags" Target="../tags/tag196.xml"/><Relationship Id="rId205" Type="http://schemas.openxmlformats.org/officeDocument/2006/relationships/tags" Target="../tags/tag210.xml"/><Relationship Id="rId226" Type="http://schemas.openxmlformats.org/officeDocument/2006/relationships/oleObject" Target="../embeddings/oleObject5.bin"/><Relationship Id="rId107" Type="http://schemas.openxmlformats.org/officeDocument/2006/relationships/tags" Target="../tags/tag112.xml"/><Relationship Id="rId11" Type="http://schemas.openxmlformats.org/officeDocument/2006/relationships/tags" Target="../tags/tag16.xml"/><Relationship Id="rId32" Type="http://schemas.openxmlformats.org/officeDocument/2006/relationships/tags" Target="../tags/tag37.xml"/><Relationship Id="rId53" Type="http://schemas.openxmlformats.org/officeDocument/2006/relationships/tags" Target="../tags/tag58.xml"/><Relationship Id="rId74" Type="http://schemas.openxmlformats.org/officeDocument/2006/relationships/tags" Target="../tags/tag79.xml"/><Relationship Id="rId128" Type="http://schemas.openxmlformats.org/officeDocument/2006/relationships/tags" Target="../tags/tag133.xml"/><Relationship Id="rId149" Type="http://schemas.openxmlformats.org/officeDocument/2006/relationships/tags" Target="../tags/tag154.xml"/><Relationship Id="rId5" Type="http://schemas.openxmlformats.org/officeDocument/2006/relationships/tags" Target="../tags/tag10.xml"/><Relationship Id="rId95" Type="http://schemas.openxmlformats.org/officeDocument/2006/relationships/tags" Target="../tags/tag100.xml"/><Relationship Id="rId160" Type="http://schemas.openxmlformats.org/officeDocument/2006/relationships/tags" Target="../tags/tag165.xml"/><Relationship Id="rId181" Type="http://schemas.openxmlformats.org/officeDocument/2006/relationships/tags" Target="../tags/tag186.xml"/><Relationship Id="rId216" Type="http://schemas.openxmlformats.org/officeDocument/2006/relationships/tags" Target="../tags/tag221.xml"/><Relationship Id="rId22" Type="http://schemas.openxmlformats.org/officeDocument/2006/relationships/tags" Target="../tags/tag27.xml"/><Relationship Id="rId43" Type="http://schemas.openxmlformats.org/officeDocument/2006/relationships/tags" Target="../tags/tag48.xml"/><Relationship Id="rId64" Type="http://schemas.openxmlformats.org/officeDocument/2006/relationships/tags" Target="../tags/tag69.xml"/><Relationship Id="rId118" Type="http://schemas.openxmlformats.org/officeDocument/2006/relationships/tags" Target="../tags/tag123.xml"/><Relationship Id="rId139" Type="http://schemas.openxmlformats.org/officeDocument/2006/relationships/tags" Target="../tags/tag144.xml"/><Relationship Id="rId85" Type="http://schemas.openxmlformats.org/officeDocument/2006/relationships/tags" Target="../tags/tag90.xml"/><Relationship Id="rId150" Type="http://schemas.openxmlformats.org/officeDocument/2006/relationships/tags" Target="../tags/tag155.xml"/><Relationship Id="rId171" Type="http://schemas.openxmlformats.org/officeDocument/2006/relationships/tags" Target="../tags/tag176.xml"/><Relationship Id="rId192" Type="http://schemas.openxmlformats.org/officeDocument/2006/relationships/tags" Target="../tags/tag197.xml"/><Relationship Id="rId206" Type="http://schemas.openxmlformats.org/officeDocument/2006/relationships/tags" Target="../tags/tag211.xml"/><Relationship Id="rId227" Type="http://schemas.openxmlformats.org/officeDocument/2006/relationships/image" Target="../media/image1.emf"/><Relationship Id="rId12" Type="http://schemas.openxmlformats.org/officeDocument/2006/relationships/tags" Target="../tags/tag17.xml"/><Relationship Id="rId33" Type="http://schemas.openxmlformats.org/officeDocument/2006/relationships/tags" Target="../tags/tag38.xml"/><Relationship Id="rId108" Type="http://schemas.openxmlformats.org/officeDocument/2006/relationships/tags" Target="../tags/tag113.xml"/><Relationship Id="rId129" Type="http://schemas.openxmlformats.org/officeDocument/2006/relationships/tags" Target="../tags/tag134.xml"/><Relationship Id="rId54" Type="http://schemas.openxmlformats.org/officeDocument/2006/relationships/tags" Target="../tags/tag59.xml"/><Relationship Id="rId75" Type="http://schemas.openxmlformats.org/officeDocument/2006/relationships/tags" Target="../tags/tag80.xml"/><Relationship Id="rId96" Type="http://schemas.openxmlformats.org/officeDocument/2006/relationships/tags" Target="../tags/tag101.xml"/><Relationship Id="rId140" Type="http://schemas.openxmlformats.org/officeDocument/2006/relationships/tags" Target="../tags/tag145.xml"/><Relationship Id="rId161" Type="http://schemas.openxmlformats.org/officeDocument/2006/relationships/tags" Target="../tags/tag166.xml"/><Relationship Id="rId182" Type="http://schemas.openxmlformats.org/officeDocument/2006/relationships/tags" Target="../tags/tag187.xml"/><Relationship Id="rId217" Type="http://schemas.openxmlformats.org/officeDocument/2006/relationships/tags" Target="../tags/tag222.xml"/><Relationship Id="rId6" Type="http://schemas.openxmlformats.org/officeDocument/2006/relationships/tags" Target="../tags/tag11.xml"/><Relationship Id="rId23" Type="http://schemas.openxmlformats.org/officeDocument/2006/relationships/tags" Target="../tags/tag28.xml"/><Relationship Id="rId119" Type="http://schemas.openxmlformats.org/officeDocument/2006/relationships/tags" Target="../tags/tag124.xml"/><Relationship Id="rId44" Type="http://schemas.openxmlformats.org/officeDocument/2006/relationships/tags" Target="../tags/tag49.xml"/><Relationship Id="rId65" Type="http://schemas.openxmlformats.org/officeDocument/2006/relationships/tags" Target="../tags/tag70.xml"/><Relationship Id="rId86" Type="http://schemas.openxmlformats.org/officeDocument/2006/relationships/tags" Target="../tags/tag91.xml"/><Relationship Id="rId130" Type="http://schemas.openxmlformats.org/officeDocument/2006/relationships/tags" Target="../tags/tag135.xml"/><Relationship Id="rId151" Type="http://schemas.openxmlformats.org/officeDocument/2006/relationships/tags" Target="../tags/tag156.xml"/><Relationship Id="rId172" Type="http://schemas.openxmlformats.org/officeDocument/2006/relationships/tags" Target="../tags/tag177.xml"/><Relationship Id="rId193" Type="http://schemas.openxmlformats.org/officeDocument/2006/relationships/tags" Target="../tags/tag198.xml"/><Relationship Id="rId207" Type="http://schemas.openxmlformats.org/officeDocument/2006/relationships/tags" Target="../tags/tag212.xml"/><Relationship Id="rId228" Type="http://schemas.openxmlformats.org/officeDocument/2006/relationships/chart" Target="../charts/chart1.xml"/><Relationship Id="rId13" Type="http://schemas.openxmlformats.org/officeDocument/2006/relationships/tags" Target="../tags/tag18.xml"/><Relationship Id="rId109" Type="http://schemas.openxmlformats.org/officeDocument/2006/relationships/tags" Target="../tags/tag114.xml"/><Relationship Id="rId34" Type="http://schemas.openxmlformats.org/officeDocument/2006/relationships/tags" Target="../tags/tag39.xml"/><Relationship Id="rId55" Type="http://schemas.openxmlformats.org/officeDocument/2006/relationships/tags" Target="../tags/tag60.xml"/><Relationship Id="rId76" Type="http://schemas.openxmlformats.org/officeDocument/2006/relationships/tags" Target="../tags/tag81.xml"/><Relationship Id="rId97" Type="http://schemas.openxmlformats.org/officeDocument/2006/relationships/tags" Target="../tags/tag102.xml"/><Relationship Id="rId120" Type="http://schemas.openxmlformats.org/officeDocument/2006/relationships/tags" Target="../tags/tag125.xml"/><Relationship Id="rId141" Type="http://schemas.openxmlformats.org/officeDocument/2006/relationships/tags" Target="../tags/tag146.xml"/><Relationship Id="rId7" Type="http://schemas.openxmlformats.org/officeDocument/2006/relationships/tags" Target="../tags/tag12.xml"/><Relationship Id="rId162" Type="http://schemas.openxmlformats.org/officeDocument/2006/relationships/tags" Target="../tags/tag167.xml"/><Relationship Id="rId183" Type="http://schemas.openxmlformats.org/officeDocument/2006/relationships/tags" Target="../tags/tag188.xml"/><Relationship Id="rId218" Type="http://schemas.openxmlformats.org/officeDocument/2006/relationships/tags" Target="../tags/tag223.xml"/><Relationship Id="rId24" Type="http://schemas.openxmlformats.org/officeDocument/2006/relationships/tags" Target="../tags/tag29.xml"/><Relationship Id="rId45" Type="http://schemas.openxmlformats.org/officeDocument/2006/relationships/tags" Target="../tags/tag50.xml"/><Relationship Id="rId66" Type="http://schemas.openxmlformats.org/officeDocument/2006/relationships/tags" Target="../tags/tag71.xml"/><Relationship Id="rId87" Type="http://schemas.openxmlformats.org/officeDocument/2006/relationships/tags" Target="../tags/tag92.xml"/><Relationship Id="rId110" Type="http://schemas.openxmlformats.org/officeDocument/2006/relationships/tags" Target="../tags/tag115.xml"/><Relationship Id="rId131" Type="http://schemas.openxmlformats.org/officeDocument/2006/relationships/tags" Target="../tags/tag136.xml"/><Relationship Id="rId152" Type="http://schemas.openxmlformats.org/officeDocument/2006/relationships/tags" Target="../tags/tag157.xml"/><Relationship Id="rId173" Type="http://schemas.openxmlformats.org/officeDocument/2006/relationships/tags" Target="../tags/tag178.xml"/><Relationship Id="rId194" Type="http://schemas.openxmlformats.org/officeDocument/2006/relationships/tags" Target="../tags/tag199.xml"/><Relationship Id="rId208" Type="http://schemas.openxmlformats.org/officeDocument/2006/relationships/tags" Target="../tags/tag213.xml"/><Relationship Id="rId229" Type="http://schemas.openxmlformats.org/officeDocument/2006/relationships/chart" Target="../charts/chart2.xml"/><Relationship Id="rId14" Type="http://schemas.openxmlformats.org/officeDocument/2006/relationships/tags" Target="../tags/tag19.xml"/><Relationship Id="rId35" Type="http://schemas.openxmlformats.org/officeDocument/2006/relationships/tags" Target="../tags/tag40.xml"/><Relationship Id="rId56" Type="http://schemas.openxmlformats.org/officeDocument/2006/relationships/tags" Target="../tags/tag61.xml"/><Relationship Id="rId77" Type="http://schemas.openxmlformats.org/officeDocument/2006/relationships/tags" Target="../tags/tag82.xml"/><Relationship Id="rId100" Type="http://schemas.openxmlformats.org/officeDocument/2006/relationships/tags" Target="../tags/tag105.xml"/><Relationship Id="rId8" Type="http://schemas.openxmlformats.org/officeDocument/2006/relationships/tags" Target="../tags/tag13.xml"/><Relationship Id="rId98" Type="http://schemas.openxmlformats.org/officeDocument/2006/relationships/tags" Target="../tags/tag103.xml"/><Relationship Id="rId121" Type="http://schemas.openxmlformats.org/officeDocument/2006/relationships/tags" Target="../tags/tag126.xml"/><Relationship Id="rId142" Type="http://schemas.openxmlformats.org/officeDocument/2006/relationships/tags" Target="../tags/tag147.xml"/><Relationship Id="rId163" Type="http://schemas.openxmlformats.org/officeDocument/2006/relationships/tags" Target="../tags/tag168.xml"/><Relationship Id="rId184" Type="http://schemas.openxmlformats.org/officeDocument/2006/relationships/tags" Target="../tags/tag189.xml"/><Relationship Id="rId219" Type="http://schemas.openxmlformats.org/officeDocument/2006/relationships/tags" Target="../tags/tag224.xml"/><Relationship Id="rId25" Type="http://schemas.openxmlformats.org/officeDocument/2006/relationships/tags" Target="../tags/tag30.xml"/><Relationship Id="rId46" Type="http://schemas.openxmlformats.org/officeDocument/2006/relationships/tags" Target="../tags/tag51.xml"/><Relationship Id="rId67" Type="http://schemas.openxmlformats.org/officeDocument/2006/relationships/tags" Target="../tags/tag72.xml"/><Relationship Id="rId116" Type="http://schemas.openxmlformats.org/officeDocument/2006/relationships/tags" Target="../tags/tag121.xml"/><Relationship Id="rId137" Type="http://schemas.openxmlformats.org/officeDocument/2006/relationships/tags" Target="../tags/tag142.xml"/><Relationship Id="rId158" Type="http://schemas.openxmlformats.org/officeDocument/2006/relationships/tags" Target="../tags/tag163.xml"/><Relationship Id="rId20" Type="http://schemas.openxmlformats.org/officeDocument/2006/relationships/tags" Target="../tags/tag25.xml"/><Relationship Id="rId41" Type="http://schemas.openxmlformats.org/officeDocument/2006/relationships/tags" Target="../tags/tag46.xml"/><Relationship Id="rId62" Type="http://schemas.openxmlformats.org/officeDocument/2006/relationships/tags" Target="../tags/tag67.xml"/><Relationship Id="rId83" Type="http://schemas.openxmlformats.org/officeDocument/2006/relationships/tags" Target="../tags/tag88.xml"/><Relationship Id="rId88" Type="http://schemas.openxmlformats.org/officeDocument/2006/relationships/tags" Target="../tags/tag93.xml"/><Relationship Id="rId111" Type="http://schemas.openxmlformats.org/officeDocument/2006/relationships/tags" Target="../tags/tag116.xml"/><Relationship Id="rId132" Type="http://schemas.openxmlformats.org/officeDocument/2006/relationships/tags" Target="../tags/tag137.xml"/><Relationship Id="rId153" Type="http://schemas.openxmlformats.org/officeDocument/2006/relationships/tags" Target="../tags/tag158.xml"/><Relationship Id="rId174" Type="http://schemas.openxmlformats.org/officeDocument/2006/relationships/tags" Target="../tags/tag179.xml"/><Relationship Id="rId179" Type="http://schemas.openxmlformats.org/officeDocument/2006/relationships/tags" Target="../tags/tag184.xml"/><Relationship Id="rId195" Type="http://schemas.openxmlformats.org/officeDocument/2006/relationships/tags" Target="../tags/tag200.xml"/><Relationship Id="rId209" Type="http://schemas.openxmlformats.org/officeDocument/2006/relationships/tags" Target="../tags/tag214.xml"/><Relationship Id="rId190" Type="http://schemas.openxmlformats.org/officeDocument/2006/relationships/tags" Target="../tags/tag195.xml"/><Relationship Id="rId204" Type="http://schemas.openxmlformats.org/officeDocument/2006/relationships/tags" Target="../tags/tag209.xml"/><Relationship Id="rId220" Type="http://schemas.openxmlformats.org/officeDocument/2006/relationships/tags" Target="../tags/tag225.xml"/><Relationship Id="rId225" Type="http://schemas.openxmlformats.org/officeDocument/2006/relationships/slideLayout" Target="../slideLayouts/slideLayout3.xml"/><Relationship Id="rId15" Type="http://schemas.openxmlformats.org/officeDocument/2006/relationships/tags" Target="../tags/tag20.xml"/><Relationship Id="rId36" Type="http://schemas.openxmlformats.org/officeDocument/2006/relationships/tags" Target="../tags/tag41.xml"/><Relationship Id="rId57" Type="http://schemas.openxmlformats.org/officeDocument/2006/relationships/tags" Target="../tags/tag62.xml"/><Relationship Id="rId106" Type="http://schemas.openxmlformats.org/officeDocument/2006/relationships/tags" Target="../tags/tag111.xml"/><Relationship Id="rId127" Type="http://schemas.openxmlformats.org/officeDocument/2006/relationships/tags" Target="../tags/tag132.xml"/><Relationship Id="rId10" Type="http://schemas.openxmlformats.org/officeDocument/2006/relationships/tags" Target="../tags/tag15.xml"/><Relationship Id="rId31" Type="http://schemas.openxmlformats.org/officeDocument/2006/relationships/tags" Target="../tags/tag36.xml"/><Relationship Id="rId52" Type="http://schemas.openxmlformats.org/officeDocument/2006/relationships/tags" Target="../tags/tag57.xml"/><Relationship Id="rId73" Type="http://schemas.openxmlformats.org/officeDocument/2006/relationships/tags" Target="../tags/tag78.xml"/><Relationship Id="rId78" Type="http://schemas.openxmlformats.org/officeDocument/2006/relationships/tags" Target="../tags/tag83.xml"/><Relationship Id="rId94" Type="http://schemas.openxmlformats.org/officeDocument/2006/relationships/tags" Target="../tags/tag99.xml"/><Relationship Id="rId99" Type="http://schemas.openxmlformats.org/officeDocument/2006/relationships/tags" Target="../tags/tag104.xml"/><Relationship Id="rId101" Type="http://schemas.openxmlformats.org/officeDocument/2006/relationships/tags" Target="../tags/tag106.xml"/><Relationship Id="rId122" Type="http://schemas.openxmlformats.org/officeDocument/2006/relationships/tags" Target="../tags/tag127.xml"/><Relationship Id="rId143" Type="http://schemas.openxmlformats.org/officeDocument/2006/relationships/tags" Target="../tags/tag148.xml"/><Relationship Id="rId148" Type="http://schemas.openxmlformats.org/officeDocument/2006/relationships/tags" Target="../tags/tag153.xml"/><Relationship Id="rId164" Type="http://schemas.openxmlformats.org/officeDocument/2006/relationships/tags" Target="../tags/tag169.xml"/><Relationship Id="rId169" Type="http://schemas.openxmlformats.org/officeDocument/2006/relationships/tags" Target="../tags/tag174.xml"/><Relationship Id="rId185" Type="http://schemas.openxmlformats.org/officeDocument/2006/relationships/tags" Target="../tags/tag190.xml"/><Relationship Id="rId4" Type="http://schemas.openxmlformats.org/officeDocument/2006/relationships/tags" Target="../tags/tag9.xml"/><Relationship Id="rId9" Type="http://schemas.openxmlformats.org/officeDocument/2006/relationships/tags" Target="../tags/tag14.xml"/><Relationship Id="rId180" Type="http://schemas.openxmlformats.org/officeDocument/2006/relationships/tags" Target="../tags/tag185.xml"/><Relationship Id="rId210" Type="http://schemas.openxmlformats.org/officeDocument/2006/relationships/tags" Target="../tags/tag215.xml"/><Relationship Id="rId215" Type="http://schemas.openxmlformats.org/officeDocument/2006/relationships/tags" Target="../tags/tag220.xml"/><Relationship Id="rId26" Type="http://schemas.openxmlformats.org/officeDocument/2006/relationships/tags" Target="../tags/tag31.xml"/><Relationship Id="rId47" Type="http://schemas.openxmlformats.org/officeDocument/2006/relationships/tags" Target="../tags/tag52.xml"/><Relationship Id="rId68" Type="http://schemas.openxmlformats.org/officeDocument/2006/relationships/tags" Target="../tags/tag73.xml"/><Relationship Id="rId89" Type="http://schemas.openxmlformats.org/officeDocument/2006/relationships/tags" Target="../tags/tag94.xml"/><Relationship Id="rId112" Type="http://schemas.openxmlformats.org/officeDocument/2006/relationships/tags" Target="../tags/tag117.xml"/><Relationship Id="rId133" Type="http://schemas.openxmlformats.org/officeDocument/2006/relationships/tags" Target="../tags/tag138.xml"/><Relationship Id="rId154" Type="http://schemas.openxmlformats.org/officeDocument/2006/relationships/tags" Target="../tags/tag159.xml"/><Relationship Id="rId175" Type="http://schemas.openxmlformats.org/officeDocument/2006/relationships/tags" Target="../tags/tag180.xml"/><Relationship Id="rId196" Type="http://schemas.openxmlformats.org/officeDocument/2006/relationships/tags" Target="../tags/tag201.xml"/><Relationship Id="rId200" Type="http://schemas.openxmlformats.org/officeDocument/2006/relationships/tags" Target="../tags/tag205.xml"/><Relationship Id="rId16" Type="http://schemas.openxmlformats.org/officeDocument/2006/relationships/tags" Target="../tags/tag21.xml"/><Relationship Id="rId221" Type="http://schemas.openxmlformats.org/officeDocument/2006/relationships/tags" Target="../tags/tag226.xml"/><Relationship Id="rId37" Type="http://schemas.openxmlformats.org/officeDocument/2006/relationships/tags" Target="../tags/tag42.xml"/><Relationship Id="rId58" Type="http://schemas.openxmlformats.org/officeDocument/2006/relationships/tags" Target="../tags/tag63.xml"/><Relationship Id="rId79" Type="http://schemas.openxmlformats.org/officeDocument/2006/relationships/tags" Target="../tags/tag84.xml"/><Relationship Id="rId102" Type="http://schemas.openxmlformats.org/officeDocument/2006/relationships/tags" Target="../tags/tag107.xml"/><Relationship Id="rId123" Type="http://schemas.openxmlformats.org/officeDocument/2006/relationships/tags" Target="../tags/tag128.xml"/><Relationship Id="rId144" Type="http://schemas.openxmlformats.org/officeDocument/2006/relationships/tags" Target="../tags/tag149.xml"/><Relationship Id="rId90" Type="http://schemas.openxmlformats.org/officeDocument/2006/relationships/tags" Target="../tags/tag95.xml"/><Relationship Id="rId165" Type="http://schemas.openxmlformats.org/officeDocument/2006/relationships/tags" Target="../tags/tag170.xml"/><Relationship Id="rId186" Type="http://schemas.openxmlformats.org/officeDocument/2006/relationships/tags" Target="../tags/tag191.xml"/><Relationship Id="rId211" Type="http://schemas.openxmlformats.org/officeDocument/2006/relationships/tags" Target="../tags/tag216.xml"/><Relationship Id="rId27" Type="http://schemas.openxmlformats.org/officeDocument/2006/relationships/tags" Target="../tags/tag32.xml"/><Relationship Id="rId48" Type="http://schemas.openxmlformats.org/officeDocument/2006/relationships/tags" Target="../tags/tag53.xml"/><Relationship Id="rId69" Type="http://schemas.openxmlformats.org/officeDocument/2006/relationships/tags" Target="../tags/tag74.xml"/><Relationship Id="rId113" Type="http://schemas.openxmlformats.org/officeDocument/2006/relationships/tags" Target="../tags/tag118.xml"/><Relationship Id="rId134" Type="http://schemas.openxmlformats.org/officeDocument/2006/relationships/tags" Target="../tags/tag139.xml"/><Relationship Id="rId80" Type="http://schemas.openxmlformats.org/officeDocument/2006/relationships/tags" Target="../tags/tag85.xml"/><Relationship Id="rId155" Type="http://schemas.openxmlformats.org/officeDocument/2006/relationships/tags" Target="../tags/tag160.xml"/><Relationship Id="rId176" Type="http://schemas.openxmlformats.org/officeDocument/2006/relationships/tags" Target="../tags/tag181.xml"/><Relationship Id="rId197" Type="http://schemas.openxmlformats.org/officeDocument/2006/relationships/tags" Target="../tags/tag202.xml"/><Relationship Id="rId201" Type="http://schemas.openxmlformats.org/officeDocument/2006/relationships/tags" Target="../tags/tag206.xml"/><Relationship Id="rId222" Type="http://schemas.openxmlformats.org/officeDocument/2006/relationships/tags" Target="../tags/tag227.xml"/><Relationship Id="rId17" Type="http://schemas.openxmlformats.org/officeDocument/2006/relationships/tags" Target="../tags/tag22.xml"/><Relationship Id="rId38" Type="http://schemas.openxmlformats.org/officeDocument/2006/relationships/tags" Target="../tags/tag43.xml"/><Relationship Id="rId59" Type="http://schemas.openxmlformats.org/officeDocument/2006/relationships/tags" Target="../tags/tag64.xml"/><Relationship Id="rId103" Type="http://schemas.openxmlformats.org/officeDocument/2006/relationships/tags" Target="../tags/tag108.xml"/><Relationship Id="rId124" Type="http://schemas.openxmlformats.org/officeDocument/2006/relationships/tags" Target="../tags/tag129.xml"/><Relationship Id="rId70" Type="http://schemas.openxmlformats.org/officeDocument/2006/relationships/tags" Target="../tags/tag75.xml"/><Relationship Id="rId91" Type="http://schemas.openxmlformats.org/officeDocument/2006/relationships/tags" Target="../tags/tag96.xml"/><Relationship Id="rId145" Type="http://schemas.openxmlformats.org/officeDocument/2006/relationships/tags" Target="../tags/tag150.xml"/><Relationship Id="rId166" Type="http://schemas.openxmlformats.org/officeDocument/2006/relationships/tags" Target="../tags/tag171.xml"/><Relationship Id="rId187" Type="http://schemas.openxmlformats.org/officeDocument/2006/relationships/tags" Target="../tags/tag192.xml"/><Relationship Id="rId1" Type="http://schemas.openxmlformats.org/officeDocument/2006/relationships/vmlDrawing" Target="../drawings/vmlDrawing5.vml"/><Relationship Id="rId212" Type="http://schemas.openxmlformats.org/officeDocument/2006/relationships/tags" Target="../tags/tag217.xml"/><Relationship Id="rId28" Type="http://schemas.openxmlformats.org/officeDocument/2006/relationships/tags" Target="../tags/tag33.xml"/><Relationship Id="rId49" Type="http://schemas.openxmlformats.org/officeDocument/2006/relationships/tags" Target="../tags/tag54.xml"/><Relationship Id="rId114" Type="http://schemas.openxmlformats.org/officeDocument/2006/relationships/tags" Target="../tags/tag119.xml"/><Relationship Id="rId60" Type="http://schemas.openxmlformats.org/officeDocument/2006/relationships/tags" Target="../tags/tag65.xml"/><Relationship Id="rId81" Type="http://schemas.openxmlformats.org/officeDocument/2006/relationships/tags" Target="../tags/tag86.xml"/><Relationship Id="rId135" Type="http://schemas.openxmlformats.org/officeDocument/2006/relationships/tags" Target="../tags/tag140.xml"/><Relationship Id="rId156" Type="http://schemas.openxmlformats.org/officeDocument/2006/relationships/tags" Target="../tags/tag161.xml"/><Relationship Id="rId177" Type="http://schemas.openxmlformats.org/officeDocument/2006/relationships/tags" Target="../tags/tag182.xml"/><Relationship Id="rId198" Type="http://schemas.openxmlformats.org/officeDocument/2006/relationships/tags" Target="../tags/tag203.xml"/><Relationship Id="rId202" Type="http://schemas.openxmlformats.org/officeDocument/2006/relationships/tags" Target="../tags/tag207.xml"/><Relationship Id="rId223" Type="http://schemas.openxmlformats.org/officeDocument/2006/relationships/tags" Target="../tags/tag228.xml"/><Relationship Id="rId18" Type="http://schemas.openxmlformats.org/officeDocument/2006/relationships/tags" Target="../tags/tag23.xml"/><Relationship Id="rId39" Type="http://schemas.openxmlformats.org/officeDocument/2006/relationships/tags" Target="../tags/tag44.xml"/><Relationship Id="rId50" Type="http://schemas.openxmlformats.org/officeDocument/2006/relationships/tags" Target="../tags/tag55.xml"/><Relationship Id="rId104" Type="http://schemas.openxmlformats.org/officeDocument/2006/relationships/tags" Target="../tags/tag109.xml"/><Relationship Id="rId125" Type="http://schemas.openxmlformats.org/officeDocument/2006/relationships/tags" Target="../tags/tag130.xml"/><Relationship Id="rId146" Type="http://schemas.openxmlformats.org/officeDocument/2006/relationships/tags" Target="../tags/tag151.xml"/><Relationship Id="rId167" Type="http://schemas.openxmlformats.org/officeDocument/2006/relationships/tags" Target="../tags/tag172.xml"/><Relationship Id="rId188" Type="http://schemas.openxmlformats.org/officeDocument/2006/relationships/tags" Target="../tags/tag193.xml"/><Relationship Id="rId71" Type="http://schemas.openxmlformats.org/officeDocument/2006/relationships/tags" Target="../tags/tag76.xml"/><Relationship Id="rId92" Type="http://schemas.openxmlformats.org/officeDocument/2006/relationships/tags" Target="../tags/tag97.xml"/><Relationship Id="rId213" Type="http://schemas.openxmlformats.org/officeDocument/2006/relationships/tags" Target="../tags/tag218.xml"/><Relationship Id="rId2" Type="http://schemas.openxmlformats.org/officeDocument/2006/relationships/tags" Target="../tags/tag7.xml"/><Relationship Id="rId29" Type="http://schemas.openxmlformats.org/officeDocument/2006/relationships/tags" Target="../tags/tag34.xml"/><Relationship Id="rId40" Type="http://schemas.openxmlformats.org/officeDocument/2006/relationships/tags" Target="../tags/tag45.xml"/><Relationship Id="rId115" Type="http://schemas.openxmlformats.org/officeDocument/2006/relationships/tags" Target="../tags/tag120.xml"/><Relationship Id="rId136" Type="http://schemas.openxmlformats.org/officeDocument/2006/relationships/tags" Target="../tags/tag141.xml"/><Relationship Id="rId157" Type="http://schemas.openxmlformats.org/officeDocument/2006/relationships/tags" Target="../tags/tag162.xml"/><Relationship Id="rId178" Type="http://schemas.openxmlformats.org/officeDocument/2006/relationships/tags" Target="../tags/tag183.xml"/><Relationship Id="rId61" Type="http://schemas.openxmlformats.org/officeDocument/2006/relationships/tags" Target="../tags/tag66.xml"/><Relationship Id="rId82" Type="http://schemas.openxmlformats.org/officeDocument/2006/relationships/tags" Target="../tags/tag87.xml"/><Relationship Id="rId199" Type="http://schemas.openxmlformats.org/officeDocument/2006/relationships/tags" Target="../tags/tag204.xml"/><Relationship Id="rId203" Type="http://schemas.openxmlformats.org/officeDocument/2006/relationships/tags" Target="../tags/tag208.xml"/><Relationship Id="rId19" Type="http://schemas.openxmlformats.org/officeDocument/2006/relationships/tags" Target="../tags/tag24.xml"/><Relationship Id="rId224" Type="http://schemas.openxmlformats.org/officeDocument/2006/relationships/tags" Target="../tags/tag229.xml"/><Relationship Id="rId30" Type="http://schemas.openxmlformats.org/officeDocument/2006/relationships/tags" Target="../tags/tag35.xml"/><Relationship Id="rId105" Type="http://schemas.openxmlformats.org/officeDocument/2006/relationships/tags" Target="../tags/tag110.xml"/><Relationship Id="rId126" Type="http://schemas.openxmlformats.org/officeDocument/2006/relationships/tags" Target="../tags/tag131.xml"/><Relationship Id="rId147" Type="http://schemas.openxmlformats.org/officeDocument/2006/relationships/tags" Target="../tags/tag152.xml"/><Relationship Id="rId168" Type="http://schemas.openxmlformats.org/officeDocument/2006/relationships/tags" Target="../tags/tag173.xml"/><Relationship Id="rId51" Type="http://schemas.openxmlformats.org/officeDocument/2006/relationships/tags" Target="../tags/tag56.xml"/><Relationship Id="rId72" Type="http://schemas.openxmlformats.org/officeDocument/2006/relationships/tags" Target="../tags/tag77.xml"/><Relationship Id="rId93" Type="http://schemas.openxmlformats.org/officeDocument/2006/relationships/tags" Target="../tags/tag98.xml"/><Relationship Id="rId189" Type="http://schemas.openxmlformats.org/officeDocument/2006/relationships/tags" Target="../tags/tag194.xml"/><Relationship Id="rId3" Type="http://schemas.openxmlformats.org/officeDocument/2006/relationships/tags" Target="../tags/tag8.xml"/><Relationship Id="rId214" Type="http://schemas.openxmlformats.org/officeDocument/2006/relationships/tags" Target="../tags/tag219.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851.xml"/><Relationship Id="rId1" Type="http://schemas.openxmlformats.org/officeDocument/2006/relationships/vmlDrawing" Target="../drawings/vmlDrawing27.vml"/><Relationship Id="rId5" Type="http://schemas.openxmlformats.org/officeDocument/2006/relationships/image" Target="../media/image26.emf"/><Relationship Id="rId4" Type="http://schemas.openxmlformats.org/officeDocument/2006/relationships/oleObject" Target="../embeddings/oleObject29.bin"/></Relationships>
</file>

<file path=ppt/slides/_rels/slide63.xml.rels><?xml version="1.0" encoding="UTF-8" standalone="yes"?>
<Relationships xmlns="http://schemas.openxmlformats.org/package/2006/relationships"><Relationship Id="rId8" Type="http://schemas.openxmlformats.org/officeDocument/2006/relationships/slideLayout" Target="../slideLayouts/slideLayout3.xml"/><Relationship Id="rId3" Type="http://schemas.openxmlformats.org/officeDocument/2006/relationships/tags" Target="../tags/tag853.xml"/><Relationship Id="rId7" Type="http://schemas.openxmlformats.org/officeDocument/2006/relationships/tags" Target="../tags/tag857.xml"/><Relationship Id="rId2" Type="http://schemas.openxmlformats.org/officeDocument/2006/relationships/tags" Target="../tags/tag852.xml"/><Relationship Id="rId1" Type="http://schemas.openxmlformats.org/officeDocument/2006/relationships/vmlDrawing" Target="../drawings/vmlDrawing28.vml"/><Relationship Id="rId6" Type="http://schemas.openxmlformats.org/officeDocument/2006/relationships/tags" Target="../tags/tag856.xml"/><Relationship Id="rId11" Type="http://schemas.openxmlformats.org/officeDocument/2006/relationships/chart" Target="../charts/chart25.xml"/><Relationship Id="rId5" Type="http://schemas.openxmlformats.org/officeDocument/2006/relationships/tags" Target="../tags/tag855.xml"/><Relationship Id="rId10" Type="http://schemas.openxmlformats.org/officeDocument/2006/relationships/image" Target="../media/image27.emf"/><Relationship Id="rId4" Type="http://schemas.openxmlformats.org/officeDocument/2006/relationships/tags" Target="../tags/tag854.xml"/><Relationship Id="rId9" Type="http://schemas.openxmlformats.org/officeDocument/2006/relationships/oleObject" Target="../embeddings/oleObject30.bin"/></Relationships>
</file>

<file path=ppt/slides/_rels/slide64.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858.xml"/><Relationship Id="rId1" Type="http://schemas.openxmlformats.org/officeDocument/2006/relationships/vmlDrawing" Target="../drawings/vmlDrawing29.vml"/><Relationship Id="rId5" Type="http://schemas.openxmlformats.org/officeDocument/2006/relationships/image" Target="../media/image27.emf"/><Relationship Id="rId4" Type="http://schemas.openxmlformats.org/officeDocument/2006/relationships/oleObject" Target="../embeddings/oleObject31.bin"/></Relationships>
</file>

<file path=ppt/slides/_rels/slide65.xml.rels><?xml version="1.0" encoding="UTF-8" standalone="yes"?>
<Relationships xmlns="http://schemas.openxmlformats.org/package/2006/relationships"><Relationship Id="rId3" Type="http://schemas.openxmlformats.org/officeDocument/2006/relationships/tags" Target="../tags/tag860.xml"/><Relationship Id="rId2" Type="http://schemas.openxmlformats.org/officeDocument/2006/relationships/tags" Target="../tags/tag859.xml"/><Relationship Id="rId1" Type="http://schemas.openxmlformats.org/officeDocument/2006/relationships/vmlDrawing" Target="../drawings/vmlDrawing30.vml"/><Relationship Id="rId6" Type="http://schemas.openxmlformats.org/officeDocument/2006/relationships/image" Target="../media/image1.emf"/><Relationship Id="rId5" Type="http://schemas.openxmlformats.org/officeDocument/2006/relationships/oleObject" Target="../embeddings/oleObject32.bin"/><Relationship Id="rId4"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61.xml"/><Relationship Id="rId1" Type="http://schemas.openxmlformats.org/officeDocument/2006/relationships/vmlDrawing" Target="../drawings/vmlDrawing31.vml"/><Relationship Id="rId5" Type="http://schemas.openxmlformats.org/officeDocument/2006/relationships/image" Target="../media/image20.emf"/><Relationship Id="rId4" Type="http://schemas.openxmlformats.org/officeDocument/2006/relationships/oleObject" Target="../embeddings/oleObject33.bin"/></Relationships>
</file>

<file path=ppt/slides/_rels/slide67.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862.xml"/><Relationship Id="rId1" Type="http://schemas.openxmlformats.org/officeDocument/2006/relationships/vmlDrawing" Target="../drawings/vmlDrawing32.vml"/><Relationship Id="rId5" Type="http://schemas.openxmlformats.org/officeDocument/2006/relationships/image" Target="../media/image20.emf"/><Relationship Id="rId4" Type="http://schemas.openxmlformats.org/officeDocument/2006/relationships/oleObject" Target="../embeddings/oleObject34.bin"/></Relationships>
</file>

<file path=ppt/slides/_rels/slide68.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863.xml"/><Relationship Id="rId1" Type="http://schemas.openxmlformats.org/officeDocument/2006/relationships/vmlDrawing" Target="../drawings/vmlDrawing33.vml"/><Relationship Id="rId5" Type="http://schemas.openxmlformats.org/officeDocument/2006/relationships/image" Target="../media/image20.emf"/><Relationship Id="rId4" Type="http://schemas.openxmlformats.org/officeDocument/2006/relationships/oleObject" Target="../embeddings/oleObject35.bin"/></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3" Type="http://schemas.openxmlformats.org/officeDocument/2006/relationships/tags" Target="../tags/tag241.xml"/><Relationship Id="rId18" Type="http://schemas.openxmlformats.org/officeDocument/2006/relationships/tags" Target="../tags/tag246.xml"/><Relationship Id="rId26" Type="http://schemas.openxmlformats.org/officeDocument/2006/relationships/tags" Target="../tags/tag254.xml"/><Relationship Id="rId39" Type="http://schemas.openxmlformats.org/officeDocument/2006/relationships/tags" Target="../tags/tag267.xml"/><Relationship Id="rId21" Type="http://schemas.openxmlformats.org/officeDocument/2006/relationships/tags" Target="../tags/tag249.xml"/><Relationship Id="rId34" Type="http://schemas.openxmlformats.org/officeDocument/2006/relationships/tags" Target="../tags/tag262.xml"/><Relationship Id="rId42" Type="http://schemas.openxmlformats.org/officeDocument/2006/relationships/tags" Target="../tags/tag270.xml"/><Relationship Id="rId47" Type="http://schemas.openxmlformats.org/officeDocument/2006/relationships/image" Target="../media/image21.emf"/><Relationship Id="rId7" Type="http://schemas.openxmlformats.org/officeDocument/2006/relationships/tags" Target="../tags/tag235.xml"/><Relationship Id="rId2" Type="http://schemas.openxmlformats.org/officeDocument/2006/relationships/tags" Target="../tags/tag230.xml"/><Relationship Id="rId16" Type="http://schemas.openxmlformats.org/officeDocument/2006/relationships/tags" Target="../tags/tag244.xml"/><Relationship Id="rId29" Type="http://schemas.openxmlformats.org/officeDocument/2006/relationships/tags" Target="../tags/tag257.xml"/><Relationship Id="rId11" Type="http://schemas.openxmlformats.org/officeDocument/2006/relationships/tags" Target="../tags/tag239.xml"/><Relationship Id="rId24" Type="http://schemas.openxmlformats.org/officeDocument/2006/relationships/tags" Target="../tags/tag252.xml"/><Relationship Id="rId32" Type="http://schemas.openxmlformats.org/officeDocument/2006/relationships/tags" Target="../tags/tag260.xml"/><Relationship Id="rId37" Type="http://schemas.openxmlformats.org/officeDocument/2006/relationships/tags" Target="../tags/tag265.xml"/><Relationship Id="rId40" Type="http://schemas.openxmlformats.org/officeDocument/2006/relationships/tags" Target="../tags/tag268.xml"/><Relationship Id="rId45" Type="http://schemas.openxmlformats.org/officeDocument/2006/relationships/image" Target="../media/image18.emf"/><Relationship Id="rId5" Type="http://schemas.openxmlformats.org/officeDocument/2006/relationships/tags" Target="../tags/tag233.xml"/><Relationship Id="rId15" Type="http://schemas.openxmlformats.org/officeDocument/2006/relationships/tags" Target="../tags/tag243.xml"/><Relationship Id="rId23" Type="http://schemas.openxmlformats.org/officeDocument/2006/relationships/tags" Target="../tags/tag251.xml"/><Relationship Id="rId28" Type="http://schemas.openxmlformats.org/officeDocument/2006/relationships/tags" Target="../tags/tag256.xml"/><Relationship Id="rId36" Type="http://schemas.openxmlformats.org/officeDocument/2006/relationships/tags" Target="../tags/tag264.xml"/><Relationship Id="rId49" Type="http://schemas.openxmlformats.org/officeDocument/2006/relationships/image" Target="../media/image22.emf"/><Relationship Id="rId10" Type="http://schemas.openxmlformats.org/officeDocument/2006/relationships/tags" Target="../tags/tag238.xml"/><Relationship Id="rId19" Type="http://schemas.openxmlformats.org/officeDocument/2006/relationships/tags" Target="../tags/tag247.xml"/><Relationship Id="rId31" Type="http://schemas.openxmlformats.org/officeDocument/2006/relationships/tags" Target="../tags/tag259.xml"/><Relationship Id="rId44" Type="http://schemas.openxmlformats.org/officeDocument/2006/relationships/oleObject" Target="../embeddings/oleObject6.bin"/><Relationship Id="rId4" Type="http://schemas.openxmlformats.org/officeDocument/2006/relationships/tags" Target="../tags/tag232.xml"/><Relationship Id="rId9" Type="http://schemas.openxmlformats.org/officeDocument/2006/relationships/tags" Target="../tags/tag237.xml"/><Relationship Id="rId14" Type="http://schemas.openxmlformats.org/officeDocument/2006/relationships/tags" Target="../tags/tag242.xml"/><Relationship Id="rId22" Type="http://schemas.openxmlformats.org/officeDocument/2006/relationships/tags" Target="../tags/tag250.xml"/><Relationship Id="rId27" Type="http://schemas.openxmlformats.org/officeDocument/2006/relationships/tags" Target="../tags/tag255.xml"/><Relationship Id="rId30" Type="http://schemas.openxmlformats.org/officeDocument/2006/relationships/tags" Target="../tags/tag258.xml"/><Relationship Id="rId35" Type="http://schemas.openxmlformats.org/officeDocument/2006/relationships/tags" Target="../tags/tag263.xml"/><Relationship Id="rId43" Type="http://schemas.openxmlformats.org/officeDocument/2006/relationships/slideLayout" Target="../slideLayouts/slideLayout3.xml"/><Relationship Id="rId48" Type="http://schemas.openxmlformats.org/officeDocument/2006/relationships/oleObject" Target="../embeddings/oleObject8.bin"/><Relationship Id="rId8" Type="http://schemas.openxmlformats.org/officeDocument/2006/relationships/tags" Target="../tags/tag236.xml"/><Relationship Id="rId3" Type="http://schemas.openxmlformats.org/officeDocument/2006/relationships/tags" Target="../tags/tag231.xml"/><Relationship Id="rId12" Type="http://schemas.openxmlformats.org/officeDocument/2006/relationships/tags" Target="../tags/tag240.xml"/><Relationship Id="rId17" Type="http://schemas.openxmlformats.org/officeDocument/2006/relationships/tags" Target="../tags/tag245.xml"/><Relationship Id="rId25" Type="http://schemas.openxmlformats.org/officeDocument/2006/relationships/tags" Target="../tags/tag253.xml"/><Relationship Id="rId33" Type="http://schemas.openxmlformats.org/officeDocument/2006/relationships/tags" Target="../tags/tag261.xml"/><Relationship Id="rId38" Type="http://schemas.openxmlformats.org/officeDocument/2006/relationships/tags" Target="../tags/tag266.xml"/><Relationship Id="rId46" Type="http://schemas.openxmlformats.org/officeDocument/2006/relationships/oleObject" Target="../embeddings/oleObject7.bin"/><Relationship Id="rId20" Type="http://schemas.openxmlformats.org/officeDocument/2006/relationships/tags" Target="../tags/tag248.xml"/><Relationship Id="rId41" Type="http://schemas.openxmlformats.org/officeDocument/2006/relationships/tags" Target="../tags/tag269.xml"/><Relationship Id="rId1" Type="http://schemas.openxmlformats.org/officeDocument/2006/relationships/vmlDrawing" Target="../drawings/vmlDrawing6.vml"/><Relationship Id="rId6" Type="http://schemas.openxmlformats.org/officeDocument/2006/relationships/tags" Target="../tags/tag234.xml"/></Relationships>
</file>

<file path=ppt/slides/_rels/slide70.xml.rels><?xml version="1.0" encoding="UTF-8" standalone="yes"?>
<Relationships xmlns="http://schemas.openxmlformats.org/package/2006/relationships"><Relationship Id="rId8" Type="http://schemas.openxmlformats.org/officeDocument/2006/relationships/hyperlink" Target="http://www.medicall.in/" TargetMode="External"/><Relationship Id="rId3" Type="http://schemas.openxmlformats.org/officeDocument/2006/relationships/hyperlink" Target="http://www.ahcindia.in/" TargetMode="External"/><Relationship Id="rId7" Type="http://schemas.openxmlformats.org/officeDocument/2006/relationships/hyperlink" Target="http://indiamediexpo.in/" TargetMode="External"/><Relationship Id="rId2" Type="http://schemas.openxmlformats.org/officeDocument/2006/relationships/hyperlink" Target="http://www.ficci-heal.com/more1.html" TargetMode="External"/><Relationship Id="rId1" Type="http://schemas.openxmlformats.org/officeDocument/2006/relationships/slideLayout" Target="../slideLayouts/slideLayout3.xml"/><Relationship Id="rId6" Type="http://schemas.openxmlformats.org/officeDocument/2006/relationships/hyperlink" Target="http://www.indiapharmaexpo.in/" TargetMode="External"/><Relationship Id="rId11" Type="http://schemas.openxmlformats.org/officeDocument/2006/relationships/hyperlink" Target="http://www.cphi.com/p-mec-india/" TargetMode="External"/><Relationship Id="rId5" Type="http://schemas.openxmlformats.org/officeDocument/2006/relationships/hyperlink" Target="http://bioasia.in/" TargetMode="External"/><Relationship Id="rId10" Type="http://schemas.openxmlformats.org/officeDocument/2006/relationships/hyperlink" Target="http://www.analyticaindia.com/" TargetMode="External"/><Relationship Id="rId4" Type="http://schemas.openxmlformats.org/officeDocument/2006/relationships/hyperlink" Target="http://vibrantgujarat.com/" TargetMode="External"/><Relationship Id="rId9" Type="http://schemas.openxmlformats.org/officeDocument/2006/relationships/hyperlink" Target="http://www.world-of-photonics-india.com/" TargetMode="Externa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tags" Target="../tags/tag865.xml"/><Relationship Id="rId2" Type="http://schemas.openxmlformats.org/officeDocument/2006/relationships/tags" Target="../tags/tag864.xml"/><Relationship Id="rId1" Type="http://schemas.openxmlformats.org/officeDocument/2006/relationships/vmlDrawing" Target="../drawings/vmlDrawing34.vml"/><Relationship Id="rId6" Type="http://schemas.openxmlformats.org/officeDocument/2006/relationships/image" Target="../media/image20.emf"/><Relationship Id="rId5" Type="http://schemas.openxmlformats.org/officeDocument/2006/relationships/oleObject" Target="../embeddings/oleObject36.bin"/><Relationship Id="rId4"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8" Type="http://schemas.openxmlformats.org/officeDocument/2006/relationships/tags" Target="../tags/tag872.xml"/><Relationship Id="rId13" Type="http://schemas.openxmlformats.org/officeDocument/2006/relationships/image" Target="../media/image30.svg"/><Relationship Id="rId18" Type="http://schemas.openxmlformats.org/officeDocument/2006/relationships/image" Target="../media/image35.png"/><Relationship Id="rId3" Type="http://schemas.openxmlformats.org/officeDocument/2006/relationships/tags" Target="../tags/tag867.xml"/><Relationship Id="rId21" Type="http://schemas.openxmlformats.org/officeDocument/2006/relationships/image" Target="../media/image38.svg"/><Relationship Id="rId7" Type="http://schemas.openxmlformats.org/officeDocument/2006/relationships/tags" Target="../tags/tag871.xml"/><Relationship Id="rId12" Type="http://schemas.openxmlformats.org/officeDocument/2006/relationships/image" Target="../media/image29.png"/><Relationship Id="rId17" Type="http://schemas.openxmlformats.org/officeDocument/2006/relationships/image" Target="../media/image34.svg"/><Relationship Id="rId2" Type="http://schemas.openxmlformats.org/officeDocument/2006/relationships/tags" Target="../tags/tag866.xml"/><Relationship Id="rId16" Type="http://schemas.openxmlformats.org/officeDocument/2006/relationships/image" Target="../media/image33.png"/><Relationship Id="rId20" Type="http://schemas.openxmlformats.org/officeDocument/2006/relationships/image" Target="../media/image37.png"/><Relationship Id="rId1" Type="http://schemas.openxmlformats.org/officeDocument/2006/relationships/vmlDrawing" Target="../drawings/vmlDrawing35.vml"/><Relationship Id="rId6" Type="http://schemas.openxmlformats.org/officeDocument/2006/relationships/tags" Target="../tags/tag870.xml"/><Relationship Id="rId11" Type="http://schemas.openxmlformats.org/officeDocument/2006/relationships/image" Target="../media/image28.emf"/><Relationship Id="rId5" Type="http://schemas.openxmlformats.org/officeDocument/2006/relationships/tags" Target="../tags/tag869.xml"/><Relationship Id="rId15" Type="http://schemas.openxmlformats.org/officeDocument/2006/relationships/image" Target="../media/image32.svg"/><Relationship Id="rId10" Type="http://schemas.openxmlformats.org/officeDocument/2006/relationships/oleObject" Target="../embeddings/oleObject37.bin"/><Relationship Id="rId19" Type="http://schemas.openxmlformats.org/officeDocument/2006/relationships/image" Target="../media/image36.svg"/><Relationship Id="rId4" Type="http://schemas.openxmlformats.org/officeDocument/2006/relationships/tags" Target="../tags/tag868.xml"/><Relationship Id="rId9" Type="http://schemas.openxmlformats.org/officeDocument/2006/relationships/slideLayout" Target="../slideLayouts/slideLayout3.xml"/><Relationship Id="rId14" Type="http://schemas.openxmlformats.org/officeDocument/2006/relationships/image" Target="../media/image31.png"/></Relationships>
</file>

<file path=ppt/slides/_rels/slide75.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873.xml"/></Relationships>
</file>

<file path=ppt/slides/_rels/slide76.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874.xml"/></Relationships>
</file>

<file path=ppt/slides/_rels/slide77.xml.rels><?xml version="1.0" encoding="UTF-8" standalone="yes"?>
<Relationships xmlns="http://schemas.openxmlformats.org/package/2006/relationships"><Relationship Id="rId2" Type="http://schemas.openxmlformats.org/officeDocument/2006/relationships/chart" Target="../charts/chart26.xml"/><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6" Type="http://schemas.openxmlformats.org/officeDocument/2006/relationships/tags" Target="../tags/tag295.xml"/><Relationship Id="rId21" Type="http://schemas.openxmlformats.org/officeDocument/2006/relationships/tags" Target="../tags/tag290.xml"/><Relationship Id="rId34" Type="http://schemas.openxmlformats.org/officeDocument/2006/relationships/tags" Target="../tags/tag303.xml"/><Relationship Id="rId42" Type="http://schemas.openxmlformats.org/officeDocument/2006/relationships/tags" Target="../tags/tag311.xml"/><Relationship Id="rId47" Type="http://schemas.openxmlformats.org/officeDocument/2006/relationships/tags" Target="../tags/tag316.xml"/><Relationship Id="rId50" Type="http://schemas.openxmlformats.org/officeDocument/2006/relationships/tags" Target="../tags/tag319.xml"/><Relationship Id="rId55" Type="http://schemas.openxmlformats.org/officeDocument/2006/relationships/tags" Target="../tags/tag324.xml"/><Relationship Id="rId63" Type="http://schemas.openxmlformats.org/officeDocument/2006/relationships/tags" Target="../tags/tag332.xml"/><Relationship Id="rId68" Type="http://schemas.openxmlformats.org/officeDocument/2006/relationships/chart" Target="../charts/chart4.xml"/><Relationship Id="rId7" Type="http://schemas.openxmlformats.org/officeDocument/2006/relationships/tags" Target="../tags/tag276.xml"/><Relationship Id="rId2" Type="http://schemas.openxmlformats.org/officeDocument/2006/relationships/tags" Target="../tags/tag271.xml"/><Relationship Id="rId16" Type="http://schemas.openxmlformats.org/officeDocument/2006/relationships/tags" Target="../tags/tag285.xml"/><Relationship Id="rId29" Type="http://schemas.openxmlformats.org/officeDocument/2006/relationships/tags" Target="../tags/tag298.xml"/><Relationship Id="rId11" Type="http://schemas.openxmlformats.org/officeDocument/2006/relationships/tags" Target="../tags/tag280.xml"/><Relationship Id="rId24" Type="http://schemas.openxmlformats.org/officeDocument/2006/relationships/tags" Target="../tags/tag293.xml"/><Relationship Id="rId32" Type="http://schemas.openxmlformats.org/officeDocument/2006/relationships/tags" Target="../tags/tag301.xml"/><Relationship Id="rId37" Type="http://schemas.openxmlformats.org/officeDocument/2006/relationships/tags" Target="../tags/tag306.xml"/><Relationship Id="rId40" Type="http://schemas.openxmlformats.org/officeDocument/2006/relationships/tags" Target="../tags/tag309.xml"/><Relationship Id="rId45" Type="http://schemas.openxmlformats.org/officeDocument/2006/relationships/tags" Target="../tags/tag314.xml"/><Relationship Id="rId53" Type="http://schemas.openxmlformats.org/officeDocument/2006/relationships/tags" Target="../tags/tag322.xml"/><Relationship Id="rId58" Type="http://schemas.openxmlformats.org/officeDocument/2006/relationships/tags" Target="../tags/tag327.xml"/><Relationship Id="rId66" Type="http://schemas.openxmlformats.org/officeDocument/2006/relationships/image" Target="../media/image18.emf"/><Relationship Id="rId5" Type="http://schemas.openxmlformats.org/officeDocument/2006/relationships/tags" Target="../tags/tag274.xml"/><Relationship Id="rId61" Type="http://schemas.openxmlformats.org/officeDocument/2006/relationships/tags" Target="../tags/tag330.xml"/><Relationship Id="rId19" Type="http://schemas.openxmlformats.org/officeDocument/2006/relationships/tags" Target="../tags/tag288.xml"/><Relationship Id="rId14" Type="http://schemas.openxmlformats.org/officeDocument/2006/relationships/tags" Target="../tags/tag283.xml"/><Relationship Id="rId22" Type="http://schemas.openxmlformats.org/officeDocument/2006/relationships/tags" Target="../tags/tag291.xml"/><Relationship Id="rId27" Type="http://schemas.openxmlformats.org/officeDocument/2006/relationships/tags" Target="../tags/tag296.xml"/><Relationship Id="rId30" Type="http://schemas.openxmlformats.org/officeDocument/2006/relationships/tags" Target="../tags/tag299.xml"/><Relationship Id="rId35" Type="http://schemas.openxmlformats.org/officeDocument/2006/relationships/tags" Target="../tags/tag304.xml"/><Relationship Id="rId43" Type="http://schemas.openxmlformats.org/officeDocument/2006/relationships/tags" Target="../tags/tag312.xml"/><Relationship Id="rId48" Type="http://schemas.openxmlformats.org/officeDocument/2006/relationships/tags" Target="../tags/tag317.xml"/><Relationship Id="rId56" Type="http://schemas.openxmlformats.org/officeDocument/2006/relationships/tags" Target="../tags/tag325.xml"/><Relationship Id="rId64" Type="http://schemas.openxmlformats.org/officeDocument/2006/relationships/slideLayout" Target="../slideLayouts/slideLayout3.xml"/><Relationship Id="rId8" Type="http://schemas.openxmlformats.org/officeDocument/2006/relationships/tags" Target="../tags/tag277.xml"/><Relationship Id="rId51" Type="http://schemas.openxmlformats.org/officeDocument/2006/relationships/tags" Target="../tags/tag320.xml"/><Relationship Id="rId3" Type="http://schemas.openxmlformats.org/officeDocument/2006/relationships/tags" Target="../tags/tag272.xml"/><Relationship Id="rId12" Type="http://schemas.openxmlformats.org/officeDocument/2006/relationships/tags" Target="../tags/tag281.xml"/><Relationship Id="rId17" Type="http://schemas.openxmlformats.org/officeDocument/2006/relationships/tags" Target="../tags/tag286.xml"/><Relationship Id="rId25" Type="http://schemas.openxmlformats.org/officeDocument/2006/relationships/tags" Target="../tags/tag294.xml"/><Relationship Id="rId33" Type="http://schemas.openxmlformats.org/officeDocument/2006/relationships/tags" Target="../tags/tag302.xml"/><Relationship Id="rId38" Type="http://schemas.openxmlformats.org/officeDocument/2006/relationships/tags" Target="../tags/tag307.xml"/><Relationship Id="rId46" Type="http://schemas.openxmlformats.org/officeDocument/2006/relationships/tags" Target="../tags/tag315.xml"/><Relationship Id="rId59" Type="http://schemas.openxmlformats.org/officeDocument/2006/relationships/tags" Target="../tags/tag328.xml"/><Relationship Id="rId67" Type="http://schemas.openxmlformats.org/officeDocument/2006/relationships/chart" Target="../charts/chart3.xml"/><Relationship Id="rId20" Type="http://schemas.openxmlformats.org/officeDocument/2006/relationships/tags" Target="../tags/tag289.xml"/><Relationship Id="rId41" Type="http://schemas.openxmlformats.org/officeDocument/2006/relationships/tags" Target="../tags/tag310.xml"/><Relationship Id="rId54" Type="http://schemas.openxmlformats.org/officeDocument/2006/relationships/tags" Target="../tags/tag323.xml"/><Relationship Id="rId62" Type="http://schemas.openxmlformats.org/officeDocument/2006/relationships/tags" Target="../tags/tag331.xml"/><Relationship Id="rId1" Type="http://schemas.openxmlformats.org/officeDocument/2006/relationships/vmlDrawing" Target="../drawings/vmlDrawing7.vml"/><Relationship Id="rId6" Type="http://schemas.openxmlformats.org/officeDocument/2006/relationships/tags" Target="../tags/tag275.xml"/><Relationship Id="rId15" Type="http://schemas.openxmlformats.org/officeDocument/2006/relationships/tags" Target="../tags/tag284.xml"/><Relationship Id="rId23" Type="http://schemas.openxmlformats.org/officeDocument/2006/relationships/tags" Target="../tags/tag292.xml"/><Relationship Id="rId28" Type="http://schemas.openxmlformats.org/officeDocument/2006/relationships/tags" Target="../tags/tag297.xml"/><Relationship Id="rId36" Type="http://schemas.openxmlformats.org/officeDocument/2006/relationships/tags" Target="../tags/tag305.xml"/><Relationship Id="rId49" Type="http://schemas.openxmlformats.org/officeDocument/2006/relationships/tags" Target="../tags/tag318.xml"/><Relationship Id="rId57" Type="http://schemas.openxmlformats.org/officeDocument/2006/relationships/tags" Target="../tags/tag326.xml"/><Relationship Id="rId10" Type="http://schemas.openxmlformats.org/officeDocument/2006/relationships/tags" Target="../tags/tag279.xml"/><Relationship Id="rId31" Type="http://schemas.openxmlformats.org/officeDocument/2006/relationships/tags" Target="../tags/tag300.xml"/><Relationship Id="rId44" Type="http://schemas.openxmlformats.org/officeDocument/2006/relationships/tags" Target="../tags/tag313.xml"/><Relationship Id="rId52" Type="http://schemas.openxmlformats.org/officeDocument/2006/relationships/tags" Target="../tags/tag321.xml"/><Relationship Id="rId60" Type="http://schemas.openxmlformats.org/officeDocument/2006/relationships/tags" Target="../tags/tag329.xml"/><Relationship Id="rId65" Type="http://schemas.openxmlformats.org/officeDocument/2006/relationships/oleObject" Target="../embeddings/oleObject9.bin"/><Relationship Id="rId4" Type="http://schemas.openxmlformats.org/officeDocument/2006/relationships/tags" Target="../tags/tag273.xml"/><Relationship Id="rId9" Type="http://schemas.openxmlformats.org/officeDocument/2006/relationships/tags" Target="../tags/tag278.xml"/><Relationship Id="rId13" Type="http://schemas.openxmlformats.org/officeDocument/2006/relationships/tags" Target="../tags/tag282.xml"/><Relationship Id="rId18" Type="http://schemas.openxmlformats.org/officeDocument/2006/relationships/tags" Target="../tags/tag287.xml"/><Relationship Id="rId39" Type="http://schemas.openxmlformats.org/officeDocument/2006/relationships/tags" Target="../tags/tag308.xml"/></Relationships>
</file>

<file path=ppt/slides/_rels/slide80.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3.xml"/><Relationship Id="rId1" Type="http://schemas.openxmlformats.org/officeDocument/2006/relationships/tags" Target="../tags/tag875.xml"/><Relationship Id="rId6" Type="http://schemas.openxmlformats.org/officeDocument/2006/relationships/chart" Target="../charts/chart29.xml"/><Relationship Id="rId5" Type="http://schemas.openxmlformats.org/officeDocument/2006/relationships/chart" Target="../charts/chart28.xml"/><Relationship Id="rId4" Type="http://schemas.openxmlformats.org/officeDocument/2006/relationships/chart" Target="../charts/chart2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4.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876.xml"/><Relationship Id="rId1" Type="http://schemas.openxmlformats.org/officeDocument/2006/relationships/vmlDrawing" Target="../drawings/vmlDrawing36.vml"/><Relationship Id="rId5" Type="http://schemas.openxmlformats.org/officeDocument/2006/relationships/image" Target="../media/image1.emf"/><Relationship Id="rId4" Type="http://schemas.openxmlformats.org/officeDocument/2006/relationships/oleObject" Target="../embeddings/oleObject38.bin"/></Relationships>
</file>

<file path=ppt/slides/_rels/slide85.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877.xml"/><Relationship Id="rId1" Type="http://schemas.openxmlformats.org/officeDocument/2006/relationships/vmlDrawing" Target="../drawings/vmlDrawing37.vml"/><Relationship Id="rId5" Type="http://schemas.openxmlformats.org/officeDocument/2006/relationships/image" Target="../media/image1.emf"/><Relationship Id="rId4" Type="http://schemas.openxmlformats.org/officeDocument/2006/relationships/oleObject" Target="../embeddings/oleObject39.bin"/></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6" Type="http://schemas.openxmlformats.org/officeDocument/2006/relationships/tags" Target="../tags/tag357.xml"/><Relationship Id="rId21" Type="http://schemas.openxmlformats.org/officeDocument/2006/relationships/tags" Target="../tags/tag352.xml"/><Relationship Id="rId42" Type="http://schemas.openxmlformats.org/officeDocument/2006/relationships/tags" Target="../tags/tag373.xml"/><Relationship Id="rId47" Type="http://schemas.openxmlformats.org/officeDocument/2006/relationships/tags" Target="../tags/tag378.xml"/><Relationship Id="rId63" Type="http://schemas.openxmlformats.org/officeDocument/2006/relationships/tags" Target="../tags/tag394.xml"/><Relationship Id="rId68" Type="http://schemas.openxmlformats.org/officeDocument/2006/relationships/tags" Target="../tags/tag399.xml"/><Relationship Id="rId2" Type="http://schemas.openxmlformats.org/officeDocument/2006/relationships/tags" Target="../tags/tag333.xml"/><Relationship Id="rId16" Type="http://schemas.openxmlformats.org/officeDocument/2006/relationships/tags" Target="../tags/tag347.xml"/><Relationship Id="rId29" Type="http://schemas.openxmlformats.org/officeDocument/2006/relationships/tags" Target="../tags/tag360.xml"/><Relationship Id="rId11" Type="http://schemas.openxmlformats.org/officeDocument/2006/relationships/tags" Target="../tags/tag342.xml"/><Relationship Id="rId24" Type="http://schemas.openxmlformats.org/officeDocument/2006/relationships/tags" Target="../tags/tag355.xml"/><Relationship Id="rId32" Type="http://schemas.openxmlformats.org/officeDocument/2006/relationships/tags" Target="../tags/tag363.xml"/><Relationship Id="rId37" Type="http://schemas.openxmlformats.org/officeDocument/2006/relationships/tags" Target="../tags/tag368.xml"/><Relationship Id="rId40" Type="http://schemas.openxmlformats.org/officeDocument/2006/relationships/tags" Target="../tags/tag371.xml"/><Relationship Id="rId45" Type="http://schemas.openxmlformats.org/officeDocument/2006/relationships/tags" Target="../tags/tag376.xml"/><Relationship Id="rId53" Type="http://schemas.openxmlformats.org/officeDocument/2006/relationships/tags" Target="../tags/tag384.xml"/><Relationship Id="rId58" Type="http://schemas.openxmlformats.org/officeDocument/2006/relationships/tags" Target="../tags/tag389.xml"/><Relationship Id="rId66" Type="http://schemas.openxmlformats.org/officeDocument/2006/relationships/tags" Target="../tags/tag397.xml"/><Relationship Id="rId74" Type="http://schemas.openxmlformats.org/officeDocument/2006/relationships/image" Target="../media/image18.emf"/><Relationship Id="rId5" Type="http://schemas.openxmlformats.org/officeDocument/2006/relationships/tags" Target="../tags/tag336.xml"/><Relationship Id="rId61" Type="http://schemas.openxmlformats.org/officeDocument/2006/relationships/tags" Target="../tags/tag392.xml"/><Relationship Id="rId19" Type="http://schemas.openxmlformats.org/officeDocument/2006/relationships/tags" Target="../tags/tag350.xml"/><Relationship Id="rId14" Type="http://schemas.openxmlformats.org/officeDocument/2006/relationships/tags" Target="../tags/tag345.xml"/><Relationship Id="rId22" Type="http://schemas.openxmlformats.org/officeDocument/2006/relationships/tags" Target="../tags/tag353.xml"/><Relationship Id="rId27" Type="http://schemas.openxmlformats.org/officeDocument/2006/relationships/tags" Target="../tags/tag358.xml"/><Relationship Id="rId30" Type="http://schemas.openxmlformats.org/officeDocument/2006/relationships/tags" Target="../tags/tag361.xml"/><Relationship Id="rId35" Type="http://schemas.openxmlformats.org/officeDocument/2006/relationships/tags" Target="../tags/tag366.xml"/><Relationship Id="rId43" Type="http://schemas.openxmlformats.org/officeDocument/2006/relationships/tags" Target="../tags/tag374.xml"/><Relationship Id="rId48" Type="http://schemas.openxmlformats.org/officeDocument/2006/relationships/tags" Target="../tags/tag379.xml"/><Relationship Id="rId56" Type="http://schemas.openxmlformats.org/officeDocument/2006/relationships/tags" Target="../tags/tag387.xml"/><Relationship Id="rId64" Type="http://schemas.openxmlformats.org/officeDocument/2006/relationships/tags" Target="../tags/tag395.xml"/><Relationship Id="rId69" Type="http://schemas.openxmlformats.org/officeDocument/2006/relationships/tags" Target="../tags/tag400.xml"/><Relationship Id="rId8" Type="http://schemas.openxmlformats.org/officeDocument/2006/relationships/tags" Target="../tags/tag339.xml"/><Relationship Id="rId51" Type="http://schemas.openxmlformats.org/officeDocument/2006/relationships/tags" Target="../tags/tag382.xml"/><Relationship Id="rId72" Type="http://schemas.openxmlformats.org/officeDocument/2006/relationships/slideLayout" Target="../slideLayouts/slideLayout3.xml"/><Relationship Id="rId3" Type="http://schemas.openxmlformats.org/officeDocument/2006/relationships/tags" Target="../tags/tag334.xml"/><Relationship Id="rId12" Type="http://schemas.openxmlformats.org/officeDocument/2006/relationships/tags" Target="../tags/tag343.xml"/><Relationship Id="rId17" Type="http://schemas.openxmlformats.org/officeDocument/2006/relationships/tags" Target="../tags/tag348.xml"/><Relationship Id="rId25" Type="http://schemas.openxmlformats.org/officeDocument/2006/relationships/tags" Target="../tags/tag356.xml"/><Relationship Id="rId33" Type="http://schemas.openxmlformats.org/officeDocument/2006/relationships/tags" Target="../tags/tag364.xml"/><Relationship Id="rId38" Type="http://schemas.openxmlformats.org/officeDocument/2006/relationships/tags" Target="../tags/tag369.xml"/><Relationship Id="rId46" Type="http://schemas.openxmlformats.org/officeDocument/2006/relationships/tags" Target="../tags/tag377.xml"/><Relationship Id="rId59" Type="http://schemas.openxmlformats.org/officeDocument/2006/relationships/tags" Target="../tags/tag390.xml"/><Relationship Id="rId67" Type="http://schemas.openxmlformats.org/officeDocument/2006/relationships/tags" Target="../tags/tag398.xml"/><Relationship Id="rId20" Type="http://schemas.openxmlformats.org/officeDocument/2006/relationships/tags" Target="../tags/tag351.xml"/><Relationship Id="rId41" Type="http://schemas.openxmlformats.org/officeDocument/2006/relationships/tags" Target="../tags/tag372.xml"/><Relationship Id="rId54" Type="http://schemas.openxmlformats.org/officeDocument/2006/relationships/tags" Target="../tags/tag385.xml"/><Relationship Id="rId62" Type="http://schemas.openxmlformats.org/officeDocument/2006/relationships/tags" Target="../tags/tag393.xml"/><Relationship Id="rId70" Type="http://schemas.openxmlformats.org/officeDocument/2006/relationships/tags" Target="../tags/tag401.xml"/><Relationship Id="rId75" Type="http://schemas.openxmlformats.org/officeDocument/2006/relationships/chart" Target="../charts/chart5.xml"/><Relationship Id="rId1" Type="http://schemas.openxmlformats.org/officeDocument/2006/relationships/vmlDrawing" Target="../drawings/vmlDrawing8.vml"/><Relationship Id="rId6" Type="http://schemas.openxmlformats.org/officeDocument/2006/relationships/tags" Target="../tags/tag337.xml"/><Relationship Id="rId15" Type="http://schemas.openxmlformats.org/officeDocument/2006/relationships/tags" Target="../tags/tag346.xml"/><Relationship Id="rId23" Type="http://schemas.openxmlformats.org/officeDocument/2006/relationships/tags" Target="../tags/tag354.xml"/><Relationship Id="rId28" Type="http://schemas.openxmlformats.org/officeDocument/2006/relationships/tags" Target="../tags/tag359.xml"/><Relationship Id="rId36" Type="http://schemas.openxmlformats.org/officeDocument/2006/relationships/tags" Target="../tags/tag367.xml"/><Relationship Id="rId49" Type="http://schemas.openxmlformats.org/officeDocument/2006/relationships/tags" Target="../tags/tag380.xml"/><Relationship Id="rId57" Type="http://schemas.openxmlformats.org/officeDocument/2006/relationships/tags" Target="../tags/tag388.xml"/><Relationship Id="rId10" Type="http://schemas.openxmlformats.org/officeDocument/2006/relationships/tags" Target="../tags/tag341.xml"/><Relationship Id="rId31" Type="http://schemas.openxmlformats.org/officeDocument/2006/relationships/tags" Target="../tags/tag362.xml"/><Relationship Id="rId44" Type="http://schemas.openxmlformats.org/officeDocument/2006/relationships/tags" Target="../tags/tag375.xml"/><Relationship Id="rId52" Type="http://schemas.openxmlformats.org/officeDocument/2006/relationships/tags" Target="../tags/tag383.xml"/><Relationship Id="rId60" Type="http://schemas.openxmlformats.org/officeDocument/2006/relationships/tags" Target="../tags/tag391.xml"/><Relationship Id="rId65" Type="http://schemas.openxmlformats.org/officeDocument/2006/relationships/tags" Target="../tags/tag396.xml"/><Relationship Id="rId73" Type="http://schemas.openxmlformats.org/officeDocument/2006/relationships/oleObject" Target="../embeddings/oleObject10.bin"/><Relationship Id="rId4" Type="http://schemas.openxmlformats.org/officeDocument/2006/relationships/tags" Target="../tags/tag335.xml"/><Relationship Id="rId9" Type="http://schemas.openxmlformats.org/officeDocument/2006/relationships/tags" Target="../tags/tag340.xml"/><Relationship Id="rId13" Type="http://schemas.openxmlformats.org/officeDocument/2006/relationships/tags" Target="../tags/tag344.xml"/><Relationship Id="rId18" Type="http://schemas.openxmlformats.org/officeDocument/2006/relationships/tags" Target="../tags/tag349.xml"/><Relationship Id="rId39" Type="http://schemas.openxmlformats.org/officeDocument/2006/relationships/tags" Target="../tags/tag370.xml"/><Relationship Id="rId34" Type="http://schemas.openxmlformats.org/officeDocument/2006/relationships/tags" Target="../tags/tag365.xml"/><Relationship Id="rId50" Type="http://schemas.openxmlformats.org/officeDocument/2006/relationships/tags" Target="../tags/tag381.xml"/><Relationship Id="rId55" Type="http://schemas.openxmlformats.org/officeDocument/2006/relationships/tags" Target="../tags/tag386.xml"/><Relationship Id="rId76" Type="http://schemas.openxmlformats.org/officeDocument/2006/relationships/chart" Target="../charts/chart6.xml"/><Relationship Id="rId7" Type="http://schemas.openxmlformats.org/officeDocument/2006/relationships/tags" Target="../tags/tag338.xml"/><Relationship Id="rId71" Type="http://schemas.openxmlformats.org/officeDocument/2006/relationships/tags" Target="../tags/tag40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7.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878.xml"/><Relationship Id="rId1" Type="http://schemas.openxmlformats.org/officeDocument/2006/relationships/vmlDrawing" Target="../drawings/vmlDrawing38.vml"/><Relationship Id="rId5" Type="http://schemas.openxmlformats.org/officeDocument/2006/relationships/image" Target="../media/image39.emf"/><Relationship Id="rId4" Type="http://schemas.openxmlformats.org/officeDocument/2006/relationships/oleObject" Target="../embeddings/oleObject40.bin"/></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1"/>
          </p:nvPr>
        </p:nvSpPr>
        <p:spPr/>
        <p:txBody>
          <a:bodyPr/>
          <a:lstStyle/>
          <a:p>
            <a:r>
              <a:rPr lang="en-US" altLang="ja-JP" dirty="0"/>
              <a:t>2023</a:t>
            </a:r>
            <a:r>
              <a:rPr lang="ja-JP" altLang="en-US" dirty="0"/>
              <a:t>年</a:t>
            </a:r>
            <a:r>
              <a:rPr lang="en-US" altLang="ja-JP" dirty="0"/>
              <a:t>3</a:t>
            </a:r>
            <a:r>
              <a:rPr lang="ja-JP" altLang="en-US" dirty="0"/>
              <a:t>月</a:t>
            </a:r>
            <a:endParaRPr lang="en-US" altLang="ja-JP" dirty="0"/>
          </a:p>
        </p:txBody>
      </p:sp>
      <p:sp>
        <p:nvSpPr>
          <p:cNvPr id="7" name="テキスト プレースホルダー 6"/>
          <p:cNvSpPr>
            <a:spLocks noGrp="1"/>
          </p:cNvSpPr>
          <p:nvPr>
            <p:ph type="body" sz="quarter" idx="12"/>
          </p:nvPr>
        </p:nvSpPr>
        <p:spPr/>
        <p:txBody>
          <a:bodyPr/>
          <a:lstStyle/>
          <a:p>
            <a:r>
              <a:rPr lang="ja-JP" altLang="en-US"/>
              <a:t>経済産業省</a:t>
            </a:r>
            <a:endParaRPr lang="ja-JP" altLang="en-US" dirty="0"/>
          </a:p>
        </p:txBody>
      </p:sp>
      <p:sp>
        <p:nvSpPr>
          <p:cNvPr id="9" name="タイトル 2"/>
          <p:cNvSpPr txBox="1">
            <a:spLocks/>
          </p:cNvSpPr>
          <p:nvPr/>
        </p:nvSpPr>
        <p:spPr bwMode="gray">
          <a:xfrm>
            <a:off x="0" y="1700808"/>
            <a:ext cx="9906000" cy="1800200"/>
          </a:xfrm>
          <a:prstGeom prst="rect">
            <a:avLst/>
          </a:prstGeom>
        </p:spPr>
        <p:txBody>
          <a:bodyPr vert="horz" lIns="91440" tIns="43193" rIns="91440" bIns="43193" rtlCol="0" anchor="ctr" anchorCtr="0">
            <a:normAutofit/>
          </a:bodyPr>
          <a:lstStyle>
            <a:lvl1pPr marL="0" marR="0" indent="0" algn="ctr" defTabSz="914400" rtl="0" eaLnBrk="1" fontAlgn="ctr" latinLnBrk="0" hangingPunct="1">
              <a:lnSpc>
                <a:spcPct val="125000"/>
              </a:lnSpc>
              <a:spcBef>
                <a:spcPct val="50000"/>
              </a:spcBef>
              <a:spcAft>
                <a:spcPts val="0"/>
              </a:spcAft>
              <a:buClrTx/>
              <a:buSzTx/>
              <a:buFontTx/>
              <a:buNone/>
              <a:tabLst/>
              <a:defRPr kumimoji="1" sz="2600" kern="1200">
                <a:solidFill>
                  <a:schemeClr val="bg1"/>
                </a:solidFill>
                <a:latin typeface="HGP創英角ｺﾞｼｯｸUB" pitchFamily="50" charset="-128"/>
                <a:ea typeface="HGP創英角ｺﾞｼｯｸUB" pitchFamily="50" charset="-128"/>
                <a:cs typeface="+mj-cs"/>
              </a:defRPr>
            </a:lvl1pPr>
          </a:lstStyle>
          <a:p>
            <a:pPr>
              <a:spcBef>
                <a:spcPts val="2400"/>
              </a:spcBef>
            </a:pPr>
            <a:r>
              <a:rPr lang="ja-JP" altLang="en-US" sz="2400" dirty="0">
                <a:solidFill>
                  <a:srgbClr val="FFFFFF"/>
                </a:solidFill>
              </a:rPr>
              <a:t>医療国際展開カントリーレポート</a:t>
            </a:r>
            <a:br>
              <a:rPr lang="en-US" altLang="ja-JP" sz="2400" dirty="0">
                <a:solidFill>
                  <a:srgbClr val="FFFFFF"/>
                </a:solidFill>
              </a:rPr>
            </a:br>
            <a:r>
              <a:rPr lang="ja-JP" altLang="en-US" sz="1600" b="1" spc="40" dirty="0">
                <a:solidFill>
                  <a:srgbClr val="FFFFFF"/>
                </a:solidFill>
                <a:latin typeface="ＭＳ Ｐゴシック" panose="020B0600070205080204" pitchFamily="50" charset="-128"/>
                <a:ea typeface="ＭＳ Ｐゴシック" panose="020B0600070205080204" pitchFamily="50" charset="-128"/>
              </a:rPr>
              <a:t>新興国等のヘルスケア市場環境に関する基本情報</a:t>
            </a:r>
            <a:br>
              <a:rPr lang="ja-JP" altLang="en-US" sz="1600" b="1" spc="40" dirty="0">
                <a:solidFill>
                  <a:srgbClr val="FFFFFF"/>
                </a:solidFill>
                <a:latin typeface="ＭＳ Ｐゴシック" panose="020B0600070205080204" pitchFamily="50" charset="-128"/>
                <a:ea typeface="ＭＳ Ｐゴシック" panose="020B0600070205080204" pitchFamily="50" charset="-128"/>
              </a:rPr>
            </a:br>
            <a:r>
              <a:rPr lang="ja-JP" altLang="en-US" sz="3600" spc="-200" dirty="0">
                <a:cs typeface="Arial" panose="020B0604020202020204" pitchFamily="34" charset="0"/>
              </a:rPr>
              <a:t>インド</a:t>
            </a:r>
            <a:r>
              <a:rPr lang="ja-JP" altLang="en-US" sz="3400" dirty="0">
                <a:solidFill>
                  <a:srgbClr val="FFFFFF"/>
                </a:solidFill>
              </a:rPr>
              <a:t>編</a:t>
            </a:r>
          </a:p>
        </p:txBody>
      </p:sp>
      <p:sp>
        <p:nvSpPr>
          <p:cNvPr id="2" name="サブタイトル 1"/>
          <p:cNvSpPr>
            <a:spLocks noGrp="1"/>
          </p:cNvSpPr>
          <p:nvPr>
            <p:ph type="subTitle" sz="quarter" idx="1"/>
          </p:nvPr>
        </p:nvSpPr>
        <p:spPr/>
        <p:txBody>
          <a:bodyPr/>
          <a:lstStyle/>
          <a:p>
            <a:endParaRPr kumimoji="1" lang="ja-JP" altLang="en-US"/>
          </a:p>
        </p:txBody>
      </p:sp>
    </p:spTree>
    <p:extLst>
      <p:ext uri="{BB962C8B-B14F-4D97-AF65-F5344CB8AC3E}">
        <p14:creationId xmlns:p14="http://schemas.microsoft.com/office/powerpoint/2010/main" val="31235812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インド／一般概況／規制</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外国投資法</a:t>
            </a:r>
          </a:p>
        </p:txBody>
      </p:sp>
      <p:graphicFrame>
        <p:nvGraphicFramePr>
          <p:cNvPr id="4" name="表 3"/>
          <p:cNvGraphicFramePr>
            <a:graphicFrameLocks noGrp="1"/>
          </p:cNvGraphicFramePr>
          <p:nvPr>
            <p:extLst>
              <p:ext uri="{D42A27DB-BD31-4B8C-83A1-F6EECF244321}">
                <p14:modId xmlns:p14="http://schemas.microsoft.com/office/powerpoint/2010/main" val="4099417989"/>
              </p:ext>
            </p:extLst>
          </p:nvPr>
        </p:nvGraphicFramePr>
        <p:xfrm>
          <a:off x="200025" y="1373976"/>
          <a:ext cx="9504000" cy="4450080"/>
        </p:xfrm>
        <a:graphic>
          <a:graphicData uri="http://schemas.openxmlformats.org/drawingml/2006/table">
            <a:tbl>
              <a:tblPr firstRow="1" bandRow="1">
                <a:tableStyleId>{5C22544A-7EE6-4342-B048-85BDC9FD1C3A}</a:tableStyleId>
              </a:tblPr>
              <a:tblGrid>
                <a:gridCol w="1152000">
                  <a:extLst>
                    <a:ext uri="{9D8B030D-6E8A-4147-A177-3AD203B41FA5}">
                      <a16:colId xmlns:a16="http://schemas.microsoft.com/office/drawing/2014/main" val="20000"/>
                    </a:ext>
                  </a:extLst>
                </a:gridCol>
                <a:gridCol w="8352000">
                  <a:extLst>
                    <a:ext uri="{9D8B030D-6E8A-4147-A177-3AD203B41FA5}">
                      <a16:colId xmlns:a16="http://schemas.microsoft.com/office/drawing/2014/main" val="20001"/>
                    </a:ext>
                  </a:extLst>
                </a:gridCol>
              </a:tblGrid>
              <a:tr h="144016">
                <a:tc>
                  <a:txBody>
                    <a:bodyPr/>
                    <a:lstStyle/>
                    <a:p>
                      <a:r>
                        <a:rPr kumimoji="1" lang="ja-JP" altLang="en-US" sz="1100" b="1" dirty="0">
                          <a:solidFill>
                            <a:schemeClr val="bg1"/>
                          </a:solidFill>
                        </a:rPr>
                        <a:t>規制業種・</a:t>
                      </a:r>
                      <a:br>
                        <a:rPr kumimoji="1" lang="en-US" altLang="ja-JP" sz="1100" b="1" dirty="0">
                          <a:solidFill>
                            <a:schemeClr val="bg1"/>
                          </a:solidFill>
                        </a:rPr>
                      </a:br>
                      <a:r>
                        <a:rPr kumimoji="1" lang="ja-JP" altLang="en-US" sz="1100" b="1" dirty="0">
                          <a:solidFill>
                            <a:schemeClr val="bg1"/>
                          </a:solidFill>
                        </a:rPr>
                        <a:t>禁止業種</a:t>
                      </a:r>
                    </a:p>
                  </a:txBody>
                  <a:tcPr anchor="ctr">
                    <a:lnL w="12700" cmpd="sng">
                      <a:noFill/>
                    </a:lnL>
                    <a:lnR w="12700" cmpd="sng">
                      <a:noFill/>
                    </a:lnR>
                    <a:lnT w="6350" cap="flat" cmpd="sng" algn="ctr">
                      <a:solidFill>
                        <a:srgbClr val="3D6AA7"/>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138113" lvl="1" indent="-138113" algn="just" defTabSz="914400" rtl="0" eaLnBrk="1" fontAlgn="ctr" latinLnBrk="0" hangingPunct="1">
                        <a:lnSpc>
                          <a:spcPct val="110000"/>
                        </a:lnSpc>
                        <a:spcBef>
                          <a:spcPts val="0"/>
                        </a:spcBef>
                        <a:spcAft>
                          <a:spcPts val="200"/>
                        </a:spcAft>
                        <a:buClr>
                          <a:srgbClr val="868686"/>
                        </a:buClr>
                        <a:buSzPct val="80000"/>
                        <a:buFont typeface="Wingdings" panose="05000000000000000000" pitchFamily="2" charset="2"/>
                        <a:buChar char="l"/>
                        <a:tabLst/>
                      </a:pPr>
                      <a:r>
                        <a:rPr kumimoji="1" lang="ja-JP" altLang="en-US" sz="1000" b="0" kern="1200" dirty="0">
                          <a:solidFill>
                            <a:srgbClr val="000000"/>
                          </a:solidFill>
                          <a:latin typeface="+mn-lt"/>
                          <a:ea typeface="ＭＳ Ｐゴシック" charset="-128"/>
                          <a:cs typeface="Arial" pitchFamily="34" charset="0"/>
                        </a:rPr>
                        <a:t>外国企業による対内直接投資（</a:t>
                      </a:r>
                      <a:r>
                        <a:rPr kumimoji="1" lang="en-US" altLang="ja-JP" sz="1000" b="0" kern="1200" dirty="0">
                          <a:solidFill>
                            <a:srgbClr val="000000"/>
                          </a:solidFill>
                          <a:latin typeface="+mn-lt"/>
                          <a:ea typeface="ＭＳ Ｐゴシック" charset="-128"/>
                          <a:cs typeface="Arial" pitchFamily="34" charset="0"/>
                        </a:rPr>
                        <a:t>FDI</a:t>
                      </a:r>
                      <a:r>
                        <a:rPr kumimoji="1" lang="ja-JP" altLang="en-US" sz="1000" b="0" kern="1200" dirty="0">
                          <a:solidFill>
                            <a:srgbClr val="000000"/>
                          </a:solidFill>
                          <a:latin typeface="+mn-lt"/>
                          <a:ea typeface="ＭＳ Ｐゴシック" charset="-128"/>
                          <a:cs typeface="Arial" pitchFamily="34" charset="0"/>
                        </a:rPr>
                        <a:t>）を所管する商工省産業政策促進局（</a:t>
                      </a:r>
                      <a:r>
                        <a:rPr kumimoji="1" lang="en-US" altLang="ja-JP" sz="1000" b="0" kern="1200" dirty="0">
                          <a:solidFill>
                            <a:srgbClr val="000000"/>
                          </a:solidFill>
                          <a:latin typeface="+mn-lt"/>
                          <a:ea typeface="ＭＳ Ｐゴシック" charset="-128"/>
                          <a:cs typeface="Arial" pitchFamily="34" charset="0"/>
                        </a:rPr>
                        <a:t>DIPP</a:t>
                      </a:r>
                      <a:r>
                        <a:rPr kumimoji="1" lang="ja-JP" altLang="en-US" sz="1000" b="0" kern="1200" dirty="0">
                          <a:solidFill>
                            <a:srgbClr val="000000"/>
                          </a:solidFill>
                          <a:latin typeface="+mn-lt"/>
                          <a:ea typeface="ＭＳ Ｐゴシック" charset="-128"/>
                          <a:cs typeface="Arial" pitchFamily="34" charset="0"/>
                        </a:rPr>
                        <a:t>）が、</a:t>
                      </a:r>
                      <a:r>
                        <a:rPr kumimoji="1" lang="en-US" altLang="ja-JP" sz="1000" b="0" kern="1200" dirty="0">
                          <a:solidFill>
                            <a:srgbClr val="000000"/>
                          </a:solidFill>
                          <a:latin typeface="+mn-lt"/>
                          <a:ea typeface="ＭＳ Ｐゴシック" charset="-128"/>
                          <a:cs typeface="Arial" pitchFamily="34" charset="0"/>
                        </a:rPr>
                        <a:t>FDI</a:t>
                      </a:r>
                      <a:r>
                        <a:rPr kumimoji="1" lang="ja-JP" altLang="en-US" sz="1000" b="0" kern="1200" dirty="0">
                          <a:solidFill>
                            <a:srgbClr val="000000"/>
                          </a:solidFill>
                          <a:latin typeface="+mn-lt"/>
                          <a:ea typeface="ＭＳ Ｐゴシック" charset="-128"/>
                          <a:cs typeface="Arial" pitchFamily="34" charset="0"/>
                        </a:rPr>
                        <a:t>政策を一本化した統合版</a:t>
                      </a:r>
                      <a:r>
                        <a:rPr kumimoji="1" lang="en-US" altLang="ja-JP" sz="1000" b="0" kern="1200" dirty="0">
                          <a:solidFill>
                            <a:srgbClr val="000000"/>
                          </a:solidFill>
                          <a:latin typeface="+mn-lt"/>
                          <a:ea typeface="ＭＳ Ｐゴシック" charset="-128"/>
                          <a:cs typeface="Arial" pitchFamily="34" charset="0"/>
                        </a:rPr>
                        <a:t>FDI</a:t>
                      </a:r>
                      <a:r>
                        <a:rPr kumimoji="1" lang="ja-JP" altLang="en-US" sz="1000" b="0" kern="1200" dirty="0">
                          <a:solidFill>
                            <a:srgbClr val="000000"/>
                          </a:solidFill>
                          <a:latin typeface="+mn-lt"/>
                          <a:ea typeface="ＭＳ Ｐゴシック" charset="-128"/>
                          <a:cs typeface="Arial" pitchFamily="34" charset="0"/>
                        </a:rPr>
                        <a:t>政策（</a:t>
                      </a:r>
                      <a:r>
                        <a:rPr kumimoji="1" lang="en-US" altLang="ja-JP" sz="1000" b="0" kern="1200" dirty="0">
                          <a:solidFill>
                            <a:srgbClr val="000000"/>
                          </a:solidFill>
                          <a:latin typeface="+mn-lt"/>
                          <a:ea typeface="ＭＳ Ｐゴシック" charset="-128"/>
                          <a:cs typeface="Arial" pitchFamily="34" charset="0"/>
                        </a:rPr>
                        <a:t>Consolidated FDI Policy</a:t>
                      </a:r>
                      <a:r>
                        <a:rPr kumimoji="1" lang="ja-JP" altLang="en-US" sz="1000" b="0" kern="1200" dirty="0">
                          <a:solidFill>
                            <a:srgbClr val="000000"/>
                          </a:solidFill>
                          <a:latin typeface="+mn-lt"/>
                          <a:ea typeface="ＭＳ Ｐゴシック" charset="-128"/>
                          <a:cs typeface="Arial" pitchFamily="34" charset="0"/>
                        </a:rPr>
                        <a:t>）を発表しており、唯一の政策判断の拠り所となる（毎年</a:t>
                      </a:r>
                      <a:r>
                        <a:rPr kumimoji="1" lang="en-US" altLang="ja-JP" sz="1000" b="0" kern="1200" dirty="0">
                          <a:solidFill>
                            <a:srgbClr val="000000"/>
                          </a:solidFill>
                          <a:latin typeface="+mn-lt"/>
                          <a:ea typeface="ＭＳ Ｐゴシック" charset="-128"/>
                          <a:cs typeface="Arial" pitchFamily="34" charset="0"/>
                        </a:rPr>
                        <a:t>1</a:t>
                      </a:r>
                      <a:r>
                        <a:rPr kumimoji="1" lang="ja-JP" altLang="en-US" sz="1000" b="0" kern="1200" dirty="0">
                          <a:solidFill>
                            <a:srgbClr val="000000"/>
                          </a:solidFill>
                          <a:latin typeface="+mn-lt"/>
                          <a:ea typeface="ＭＳ Ｐゴシック" charset="-128"/>
                          <a:cs typeface="Arial" pitchFamily="34" charset="0"/>
                        </a:rPr>
                        <a:t>回、</a:t>
                      </a:r>
                      <a:r>
                        <a:rPr kumimoji="1" lang="en-US" altLang="ja-JP" sz="1000" b="0" kern="1200" dirty="0">
                          <a:solidFill>
                            <a:srgbClr val="000000"/>
                          </a:solidFill>
                          <a:latin typeface="+mn-lt"/>
                          <a:ea typeface="ＭＳ Ｐゴシック" charset="-128"/>
                          <a:cs typeface="Arial" pitchFamily="34" charset="0"/>
                        </a:rPr>
                        <a:t>3</a:t>
                      </a:r>
                      <a:r>
                        <a:rPr kumimoji="1" lang="ja-JP" altLang="en-US" sz="1000" b="0" kern="1200" dirty="0">
                          <a:solidFill>
                            <a:srgbClr val="000000"/>
                          </a:solidFill>
                          <a:latin typeface="+mn-lt"/>
                          <a:ea typeface="ＭＳ Ｐゴシック" charset="-128"/>
                          <a:cs typeface="Arial" pitchFamily="34" charset="0"/>
                        </a:rPr>
                        <a:t>月末に改訂）。</a:t>
                      </a:r>
                      <a:r>
                        <a:rPr kumimoji="1" lang="en-US" altLang="ja-JP" sz="1000" b="0" kern="1200" dirty="0">
                          <a:solidFill>
                            <a:srgbClr val="000000"/>
                          </a:solidFill>
                          <a:latin typeface="+mn-lt"/>
                          <a:ea typeface="ＭＳ Ｐゴシック" charset="-128"/>
                          <a:cs typeface="Arial" pitchFamily="34" charset="0"/>
                        </a:rPr>
                        <a:t>FDI</a:t>
                      </a:r>
                      <a:r>
                        <a:rPr kumimoji="1" lang="ja-JP" altLang="en-US" sz="1000" b="0" kern="1200" dirty="0">
                          <a:solidFill>
                            <a:srgbClr val="000000"/>
                          </a:solidFill>
                          <a:latin typeface="+mn-lt"/>
                          <a:ea typeface="ＭＳ Ｐゴシック" charset="-128"/>
                          <a:cs typeface="Arial" pitchFamily="34" charset="0"/>
                        </a:rPr>
                        <a:t>規則の法的根拠は、インド準備銀行が所管する外為管理法（</a:t>
                      </a:r>
                      <a:r>
                        <a:rPr kumimoji="1" lang="en-US" altLang="ja-JP" sz="1000" b="0" kern="1200" dirty="0">
                          <a:solidFill>
                            <a:srgbClr val="000000"/>
                          </a:solidFill>
                          <a:latin typeface="+mn-lt"/>
                          <a:ea typeface="ＭＳ Ｐゴシック" charset="-128"/>
                          <a:cs typeface="Arial" pitchFamily="34" charset="0"/>
                        </a:rPr>
                        <a:t>FEMA1999</a:t>
                      </a:r>
                      <a:r>
                        <a:rPr kumimoji="1" lang="ja-JP" altLang="en-US" sz="1000" b="0" kern="1200" dirty="0">
                          <a:solidFill>
                            <a:srgbClr val="000000"/>
                          </a:solidFill>
                          <a:latin typeface="+mn-lt"/>
                          <a:ea typeface="ＭＳ Ｐゴシック" charset="-128"/>
                          <a:cs typeface="Arial" pitchFamily="34" charset="0"/>
                        </a:rPr>
                        <a:t>）。</a:t>
                      </a:r>
                      <a:endParaRPr kumimoji="1" lang="en-US" altLang="ja-JP" sz="1000" b="0" kern="1200" dirty="0">
                        <a:solidFill>
                          <a:srgbClr val="000000"/>
                        </a:solidFill>
                        <a:latin typeface="+mn-lt"/>
                        <a:ea typeface="ＭＳ Ｐゴシック" charset="-128"/>
                        <a:cs typeface="Arial" pitchFamily="34" charset="0"/>
                      </a:endParaRPr>
                    </a:p>
                    <a:p>
                      <a:pPr marL="138113" lvl="1" indent="-138113" algn="just" defTabSz="914400" rtl="0" eaLnBrk="1" fontAlgn="ctr" latinLnBrk="0" hangingPunct="1">
                        <a:lnSpc>
                          <a:spcPct val="110000"/>
                        </a:lnSpc>
                        <a:spcBef>
                          <a:spcPts val="0"/>
                        </a:spcBef>
                        <a:spcAft>
                          <a:spcPts val="200"/>
                        </a:spcAft>
                        <a:buClr>
                          <a:srgbClr val="868686"/>
                        </a:buClr>
                        <a:buSzPct val="80000"/>
                        <a:buFont typeface="Wingdings" panose="05000000000000000000" pitchFamily="2" charset="2"/>
                        <a:buChar char="l"/>
                        <a:tabLst/>
                      </a:pPr>
                      <a:r>
                        <a:rPr kumimoji="1" lang="ja-JP" altLang="en-US" sz="1000" b="0" kern="1200" dirty="0">
                          <a:solidFill>
                            <a:srgbClr val="000000"/>
                          </a:solidFill>
                          <a:latin typeface="+mn-lt"/>
                          <a:ea typeface="ＭＳ Ｐゴシック" charset="-128"/>
                          <a:cs typeface="Arial" pitchFamily="34" charset="0"/>
                        </a:rPr>
                        <a:t>ネガティブ・リスト方式（自動認可制度）により、外国直接投資が禁止・規制されている業種・形態、上限出資比率がある業種、外国投資促進委員会（</a:t>
                      </a:r>
                      <a:r>
                        <a:rPr kumimoji="1" lang="en-US" altLang="ja-JP" sz="1000" b="0" kern="1200" dirty="0">
                          <a:solidFill>
                            <a:srgbClr val="000000"/>
                          </a:solidFill>
                          <a:latin typeface="+mn-lt"/>
                          <a:ea typeface="ＭＳ Ｐゴシック" charset="-128"/>
                          <a:cs typeface="Arial" pitchFamily="34" charset="0"/>
                        </a:rPr>
                        <a:t>FIPB</a:t>
                      </a:r>
                      <a:r>
                        <a:rPr kumimoji="1" lang="ja-JP" altLang="en-US" sz="1000" b="0" kern="1200" dirty="0">
                          <a:solidFill>
                            <a:srgbClr val="000000"/>
                          </a:solidFill>
                          <a:latin typeface="+mn-lt"/>
                          <a:ea typeface="ＭＳ Ｐゴシック" charset="-128"/>
                          <a:cs typeface="Arial" pitchFamily="34" charset="0"/>
                        </a:rPr>
                        <a:t>）の個別認可が必要な業種などが規定されている。ネガティブ・リストに該当しなければ外資出資比率</a:t>
                      </a:r>
                      <a:r>
                        <a:rPr kumimoji="1" lang="en-US" altLang="ja-JP" sz="1000" b="0" kern="1200" dirty="0">
                          <a:solidFill>
                            <a:srgbClr val="000000"/>
                          </a:solidFill>
                          <a:latin typeface="+mn-lt"/>
                          <a:ea typeface="ＭＳ Ｐゴシック" charset="-128"/>
                          <a:cs typeface="Arial" pitchFamily="34" charset="0"/>
                        </a:rPr>
                        <a:t>100</a:t>
                      </a:r>
                      <a:r>
                        <a:rPr kumimoji="1" lang="ja-JP" altLang="en-US" sz="1000" b="0" kern="1200" dirty="0">
                          <a:solidFill>
                            <a:srgbClr val="000000"/>
                          </a:solidFill>
                          <a:latin typeface="+mn-lt"/>
                          <a:ea typeface="ＭＳ Ｐゴシック" charset="-128"/>
                          <a:cs typeface="Arial" pitchFamily="34" charset="0"/>
                        </a:rPr>
                        <a:t>％までが自動認可される。</a:t>
                      </a:r>
                      <a:endParaRPr kumimoji="1" lang="en-US" altLang="ja-JP" sz="1000" b="0" kern="1200" dirty="0">
                        <a:solidFill>
                          <a:srgbClr val="000000"/>
                        </a:solidFill>
                        <a:latin typeface="+mn-lt"/>
                        <a:ea typeface="ＭＳ Ｐゴシック" charset="-128"/>
                        <a:cs typeface="Arial" pitchFamily="34" charset="0"/>
                      </a:endParaRPr>
                    </a:p>
                    <a:p>
                      <a:pPr marL="138113" lvl="1" indent="-138113" algn="just" defTabSz="914400" rtl="0" eaLnBrk="1" fontAlgn="ctr" latinLnBrk="0" hangingPunct="1">
                        <a:lnSpc>
                          <a:spcPct val="110000"/>
                        </a:lnSpc>
                        <a:spcBef>
                          <a:spcPts val="0"/>
                        </a:spcBef>
                        <a:spcAft>
                          <a:spcPts val="200"/>
                        </a:spcAft>
                        <a:buClr>
                          <a:srgbClr val="868686"/>
                        </a:buClr>
                        <a:buSzPct val="80000"/>
                        <a:buFont typeface="Wingdings" panose="05000000000000000000" pitchFamily="2" charset="2"/>
                        <a:buChar char="l"/>
                        <a:tabLst/>
                      </a:pPr>
                      <a:r>
                        <a:rPr kumimoji="1" lang="ja-JP" altLang="en-US" sz="1000" b="0" kern="1200" dirty="0">
                          <a:solidFill>
                            <a:srgbClr val="000000"/>
                          </a:solidFill>
                          <a:latin typeface="+mn-lt"/>
                          <a:ea typeface="ＭＳ Ｐゴシック" charset="-128"/>
                          <a:cs typeface="Arial" pitchFamily="34" charset="0"/>
                        </a:rPr>
                        <a:t>薬品・医薬品については、未開発プロジェクト（</a:t>
                      </a:r>
                      <a:r>
                        <a:rPr kumimoji="1" lang="en-US" altLang="ja-JP" sz="1000" b="0" kern="1200" dirty="0">
                          <a:solidFill>
                            <a:srgbClr val="000000"/>
                          </a:solidFill>
                          <a:latin typeface="+mn-lt"/>
                          <a:ea typeface="ＭＳ Ｐゴシック" charset="-128"/>
                          <a:cs typeface="Arial" pitchFamily="34" charset="0"/>
                        </a:rPr>
                        <a:t>Greenfield Project</a:t>
                      </a:r>
                      <a:r>
                        <a:rPr kumimoji="1" lang="ja-JP" altLang="en-US" sz="1000" b="0" kern="1200" dirty="0">
                          <a:solidFill>
                            <a:srgbClr val="000000"/>
                          </a:solidFill>
                          <a:latin typeface="+mn-lt"/>
                          <a:ea typeface="ＭＳ Ｐゴシック" charset="-128"/>
                          <a:cs typeface="Arial" pitchFamily="34" charset="0"/>
                        </a:rPr>
                        <a:t>）において自動認可ルートで</a:t>
                      </a:r>
                      <a:r>
                        <a:rPr kumimoji="1" lang="en-US" altLang="ja-JP" sz="1000" b="0" kern="1200" dirty="0">
                          <a:solidFill>
                            <a:srgbClr val="000000"/>
                          </a:solidFill>
                          <a:latin typeface="+mn-lt"/>
                          <a:ea typeface="ＭＳ Ｐゴシック" charset="-128"/>
                          <a:cs typeface="Arial" pitchFamily="34" charset="0"/>
                        </a:rPr>
                        <a:t>100</a:t>
                      </a:r>
                      <a:r>
                        <a:rPr kumimoji="1" lang="ja-JP" altLang="en-US" sz="1000" b="0" kern="1200" dirty="0">
                          <a:solidFill>
                            <a:srgbClr val="000000"/>
                          </a:solidFill>
                          <a:latin typeface="+mn-lt"/>
                          <a:ea typeface="ＭＳ Ｐゴシック" charset="-128"/>
                          <a:cs typeface="Arial" pitchFamily="34" charset="0"/>
                        </a:rPr>
                        <a:t>％まで出資が可能。開発済みプロジェクト（</a:t>
                      </a:r>
                      <a:r>
                        <a:rPr kumimoji="1" lang="en-US" altLang="ja-JP" sz="1000" b="0" kern="1200" dirty="0">
                          <a:solidFill>
                            <a:srgbClr val="000000"/>
                          </a:solidFill>
                          <a:latin typeface="+mn-lt"/>
                          <a:ea typeface="ＭＳ Ｐゴシック" charset="-128"/>
                          <a:cs typeface="Arial" pitchFamily="34" charset="0"/>
                        </a:rPr>
                        <a:t>Brownfield Project</a:t>
                      </a:r>
                      <a:r>
                        <a:rPr kumimoji="1" lang="ja-JP" altLang="en-US" sz="1000" b="0" kern="1200" dirty="0">
                          <a:solidFill>
                            <a:srgbClr val="000000"/>
                          </a:solidFill>
                          <a:latin typeface="+mn-lt"/>
                          <a:ea typeface="ＭＳ Ｐゴシック" charset="-128"/>
                          <a:cs typeface="Arial" pitchFamily="34" charset="0"/>
                        </a:rPr>
                        <a:t>）では、</a:t>
                      </a:r>
                      <a:r>
                        <a:rPr kumimoji="1" lang="en-US" altLang="ja-JP" sz="1000" b="0" kern="1200" dirty="0">
                          <a:solidFill>
                            <a:srgbClr val="000000"/>
                          </a:solidFill>
                          <a:latin typeface="+mn-lt"/>
                          <a:ea typeface="ＭＳ Ｐゴシック" charset="-128"/>
                          <a:cs typeface="Arial" pitchFamily="34" charset="0"/>
                        </a:rPr>
                        <a:t>74</a:t>
                      </a:r>
                      <a:r>
                        <a:rPr kumimoji="1" lang="ja-JP" altLang="en-US" sz="1000" b="0" kern="1200" dirty="0">
                          <a:solidFill>
                            <a:srgbClr val="000000"/>
                          </a:solidFill>
                          <a:latin typeface="+mn-lt"/>
                          <a:ea typeface="ＭＳ Ｐゴシック" charset="-128"/>
                          <a:cs typeface="Arial" pitchFamily="34" charset="0"/>
                        </a:rPr>
                        <a:t>％以下の出資は自動認可ルートで、</a:t>
                      </a:r>
                      <a:r>
                        <a:rPr kumimoji="1" lang="en-US" altLang="ja-JP" sz="1000" b="0" kern="1200" dirty="0">
                          <a:solidFill>
                            <a:srgbClr val="000000"/>
                          </a:solidFill>
                          <a:latin typeface="+mn-lt"/>
                          <a:ea typeface="ＭＳ Ｐゴシック" charset="-128"/>
                          <a:cs typeface="Arial" pitchFamily="34" charset="0"/>
                        </a:rPr>
                        <a:t>74</a:t>
                      </a:r>
                      <a:r>
                        <a:rPr kumimoji="1" lang="ja-JP" altLang="en-US" sz="1000" b="0" kern="1200" dirty="0">
                          <a:solidFill>
                            <a:srgbClr val="000000"/>
                          </a:solidFill>
                          <a:latin typeface="+mn-lt"/>
                          <a:ea typeface="ＭＳ Ｐゴシック" charset="-128"/>
                          <a:cs typeface="Arial" pitchFamily="34" charset="0"/>
                        </a:rPr>
                        <a:t>％超の出資は</a:t>
                      </a:r>
                      <a:r>
                        <a:rPr kumimoji="1" lang="en-US" altLang="ja-JP" sz="1000" b="0" kern="1200" dirty="0">
                          <a:solidFill>
                            <a:srgbClr val="000000"/>
                          </a:solidFill>
                          <a:latin typeface="+mn-lt"/>
                          <a:ea typeface="ＭＳ Ｐゴシック" charset="-128"/>
                          <a:cs typeface="Arial" pitchFamily="34" charset="0"/>
                        </a:rPr>
                        <a:t>Press Note</a:t>
                      </a:r>
                      <a:r>
                        <a:rPr kumimoji="1" lang="ja-JP" altLang="en-US" sz="1000" b="0" kern="1200" dirty="0">
                          <a:solidFill>
                            <a:srgbClr val="000000"/>
                          </a:solidFill>
                          <a:latin typeface="+mn-lt"/>
                          <a:ea typeface="ＭＳ Ｐゴシック" charset="-128"/>
                          <a:cs typeface="Arial" pitchFamily="34" charset="0"/>
                        </a:rPr>
                        <a:t>の条件付き政府認可ルートで、外資が認められる。</a:t>
                      </a:r>
                    </a:p>
                    <a:p>
                      <a:pPr marL="138113" lvl="1" indent="-138113" algn="just" defTabSz="914400" rtl="0" eaLnBrk="1" fontAlgn="ctr" latinLnBrk="0" hangingPunct="1">
                        <a:lnSpc>
                          <a:spcPct val="110000"/>
                        </a:lnSpc>
                        <a:spcBef>
                          <a:spcPts val="0"/>
                        </a:spcBef>
                        <a:spcAft>
                          <a:spcPts val="200"/>
                        </a:spcAft>
                        <a:buClr>
                          <a:srgbClr val="868686"/>
                        </a:buClr>
                        <a:buSzPct val="80000"/>
                        <a:buFont typeface="Wingdings" panose="05000000000000000000" pitchFamily="2" charset="2"/>
                        <a:buChar char="l"/>
                        <a:tabLst/>
                      </a:pPr>
                      <a:r>
                        <a:rPr kumimoji="1" lang="ja-JP" altLang="en-US" sz="1000" b="0" kern="1200" dirty="0">
                          <a:solidFill>
                            <a:srgbClr val="000000"/>
                          </a:solidFill>
                          <a:latin typeface="+mn-lt"/>
                          <a:ea typeface="ＭＳ Ｐゴシック" charset="-128"/>
                          <a:cs typeface="Arial" pitchFamily="34" charset="0"/>
                        </a:rPr>
                        <a:t>医療機器の製造については、未開発プロジェクト、開発済みプロジェクトともに、自動認可ルートで</a:t>
                      </a:r>
                      <a:r>
                        <a:rPr kumimoji="1" lang="en-US" altLang="ja-JP" sz="1000" b="0" kern="1200" dirty="0">
                          <a:solidFill>
                            <a:srgbClr val="000000"/>
                          </a:solidFill>
                          <a:latin typeface="+mn-lt"/>
                          <a:ea typeface="ＭＳ Ｐゴシック" charset="-128"/>
                          <a:cs typeface="Arial" pitchFamily="34" charset="0"/>
                        </a:rPr>
                        <a:t>100</a:t>
                      </a:r>
                      <a:r>
                        <a:rPr kumimoji="1" lang="ja-JP" altLang="en-US" sz="1000" b="0" kern="1200" dirty="0">
                          <a:solidFill>
                            <a:srgbClr val="000000"/>
                          </a:solidFill>
                          <a:latin typeface="+mn-lt"/>
                          <a:ea typeface="ＭＳ Ｐゴシック" charset="-128"/>
                          <a:cs typeface="Arial" pitchFamily="34" charset="0"/>
                        </a:rPr>
                        <a:t>％出資が可能。 </a:t>
                      </a:r>
                      <a:endParaRPr kumimoji="1" lang="en-US" altLang="ja-JP" sz="1000" b="0" kern="1200" dirty="0">
                        <a:solidFill>
                          <a:srgbClr val="000000"/>
                        </a:solidFill>
                        <a:latin typeface="+mn-lt"/>
                        <a:ea typeface="ＭＳ Ｐゴシック" charset="-128"/>
                        <a:cs typeface="Arial" pitchFamily="34" charset="0"/>
                      </a:endParaRPr>
                    </a:p>
                  </a:txBody>
                  <a:tcPr marR="0">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66041">
                <a:tc>
                  <a:txBody>
                    <a:bodyPr/>
                    <a:lstStyle/>
                    <a:p>
                      <a:r>
                        <a:rPr kumimoji="1" lang="ja-JP" altLang="en-US" sz="1100" b="1" dirty="0">
                          <a:solidFill>
                            <a:schemeClr val="bg1"/>
                          </a:solidFill>
                        </a:rPr>
                        <a:t>出資比率</a:t>
                      </a:r>
                    </a:p>
                  </a:txBody>
                  <a:tcPr anchor="ctr">
                    <a:lnL w="12700" cmpd="sng">
                      <a:noFill/>
                    </a:lnL>
                    <a:lnR w="12700" cmpd="sng">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138113" lvl="1" indent="-138113" algn="just" defTabSz="914400" rtl="0" eaLnBrk="1" fontAlgn="ctr" latinLnBrk="0" hangingPunct="1">
                        <a:lnSpc>
                          <a:spcPct val="110000"/>
                        </a:lnSpc>
                        <a:spcBef>
                          <a:spcPts val="0"/>
                        </a:spcBef>
                        <a:spcAft>
                          <a:spcPts val="200"/>
                        </a:spcAft>
                        <a:buClr>
                          <a:srgbClr val="868686"/>
                        </a:buClr>
                        <a:buSzPct val="80000"/>
                        <a:buFont typeface="Wingdings" panose="05000000000000000000" pitchFamily="2" charset="2"/>
                        <a:buChar char="l"/>
                        <a:tabLst/>
                      </a:pPr>
                      <a:r>
                        <a:rPr lang="ja-JP" altLang="en-US" sz="1000" dirty="0"/>
                        <a:t>外国直接投資はネガティブ・リストや禁止リストに該当しなければ、出資比率</a:t>
                      </a:r>
                      <a:r>
                        <a:rPr lang="en-US" altLang="ja-JP" sz="1000" dirty="0"/>
                        <a:t>100</a:t>
                      </a:r>
                      <a:r>
                        <a:rPr lang="ja-JP" altLang="en-US" sz="1000" dirty="0"/>
                        <a:t>％までの直接投資が自動認可される。</a:t>
                      </a:r>
                      <a:endParaRPr lang="en-US" altLang="ja-JP" sz="1000" dirty="0"/>
                    </a:p>
                    <a:p>
                      <a:pPr marL="138113" lvl="1" indent="-138113" algn="just" defTabSz="914400" rtl="0" eaLnBrk="1" fontAlgn="ctr" latinLnBrk="0" hangingPunct="1">
                        <a:lnSpc>
                          <a:spcPct val="110000"/>
                        </a:lnSpc>
                        <a:spcBef>
                          <a:spcPts val="0"/>
                        </a:spcBef>
                        <a:spcAft>
                          <a:spcPts val="200"/>
                        </a:spcAft>
                        <a:buClr>
                          <a:srgbClr val="868686"/>
                        </a:buClr>
                        <a:buSzPct val="80000"/>
                        <a:buFont typeface="Wingdings" panose="05000000000000000000" pitchFamily="2" charset="2"/>
                        <a:buChar char="l"/>
                        <a:tabLst/>
                      </a:pPr>
                      <a:r>
                        <a:rPr lang="ja-JP" altLang="en-US" sz="1000" dirty="0"/>
                        <a:t>外国機関投資家（</a:t>
                      </a:r>
                      <a:r>
                        <a:rPr lang="en-US" altLang="ja-JP" sz="1000" dirty="0"/>
                        <a:t>FII</a:t>
                      </a:r>
                      <a:r>
                        <a:rPr lang="ja-JP" altLang="en-US" sz="1000" dirty="0"/>
                        <a:t>）・外国ポートフォリオ投資家（</a:t>
                      </a:r>
                      <a:r>
                        <a:rPr lang="en-US" altLang="ja-JP" sz="1000" dirty="0"/>
                        <a:t>FPI</a:t>
                      </a:r>
                      <a:r>
                        <a:rPr lang="ja-JP" altLang="en-US" sz="1000" dirty="0"/>
                        <a:t>）、適格国外投資家（</a:t>
                      </a:r>
                      <a:r>
                        <a:rPr lang="en-US" altLang="ja-JP" sz="1000" dirty="0"/>
                        <a:t>QFI</a:t>
                      </a:r>
                      <a:r>
                        <a:rPr lang="ja-JP" altLang="en-US" sz="1000" dirty="0"/>
                        <a:t>）によるインド企業の株式取得については、証券取引管理局 （</a:t>
                      </a:r>
                      <a:r>
                        <a:rPr lang="en-US" altLang="ja-JP" sz="1000" dirty="0"/>
                        <a:t>SEBI</a:t>
                      </a:r>
                      <a:r>
                        <a:rPr lang="ja-JP" altLang="en-US" sz="1000" dirty="0"/>
                        <a:t>）への登録を条件として、原則として出資比率</a:t>
                      </a:r>
                      <a:r>
                        <a:rPr lang="en-US" altLang="ja-JP" sz="1000" dirty="0"/>
                        <a:t>24</a:t>
                      </a:r>
                      <a:r>
                        <a:rPr lang="ja-JP" altLang="en-US" sz="1000" dirty="0"/>
                        <a:t>％まで、各投資家は</a:t>
                      </a:r>
                      <a:r>
                        <a:rPr lang="en-US" altLang="ja-JP" sz="1000" dirty="0"/>
                        <a:t>10</a:t>
                      </a:r>
                      <a:r>
                        <a:rPr lang="ja-JP" altLang="en-US" sz="1000" dirty="0"/>
                        <a:t>％まで自動認可となる（条件により</a:t>
                      </a:r>
                      <a:r>
                        <a:rPr lang="en-US" altLang="ja-JP" sz="1000" dirty="0"/>
                        <a:t>100</a:t>
                      </a:r>
                      <a:r>
                        <a:rPr lang="ja-JP" altLang="en-US" sz="1000" dirty="0"/>
                        <a:t>％まで可能）。</a:t>
                      </a:r>
                      <a:endParaRPr kumimoji="1" lang="ja-JP" altLang="en-US" sz="1000" b="0" kern="1200" dirty="0">
                        <a:solidFill>
                          <a:srgbClr val="000000"/>
                        </a:solidFill>
                        <a:latin typeface="+mn-lt"/>
                        <a:ea typeface="ＭＳ Ｐゴシック" charset="-128"/>
                        <a:cs typeface="Arial" pitchFamily="34" charset="0"/>
                      </a:endParaRPr>
                    </a:p>
                  </a:txBody>
                  <a:tcPr marR="0">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362151">
                <a:tc>
                  <a:txBody>
                    <a:bodyPr/>
                    <a:lstStyle/>
                    <a:p>
                      <a:r>
                        <a:rPr kumimoji="1" lang="ja-JP" altLang="en-US" sz="1100" b="1" dirty="0">
                          <a:solidFill>
                            <a:schemeClr val="bg1"/>
                          </a:solidFill>
                        </a:rPr>
                        <a:t>資本金に関する</a:t>
                      </a:r>
                      <a:br>
                        <a:rPr kumimoji="1" lang="en-US" altLang="ja-JP" sz="1100" b="1" dirty="0">
                          <a:solidFill>
                            <a:schemeClr val="bg1"/>
                          </a:solidFill>
                        </a:rPr>
                      </a:br>
                      <a:r>
                        <a:rPr kumimoji="1" lang="ja-JP" altLang="en-US" sz="1100" b="1" dirty="0">
                          <a:solidFill>
                            <a:schemeClr val="bg1"/>
                          </a:solidFill>
                        </a:rPr>
                        <a:t>規制 </a:t>
                      </a:r>
                    </a:p>
                  </a:txBody>
                  <a:tcPr anchor="ctr">
                    <a:lnL w="12700" cmpd="sng">
                      <a:noFill/>
                    </a:lnL>
                    <a:lnR w="12700" cmpd="sng">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138113" lvl="1" indent="-138113" algn="l" defTabSz="914400" rtl="0" eaLnBrk="1" fontAlgn="ctr" latinLnBrk="0" hangingPunct="1">
                        <a:lnSpc>
                          <a:spcPct val="110000"/>
                        </a:lnSpc>
                        <a:spcBef>
                          <a:spcPts val="0"/>
                        </a:spcBef>
                        <a:spcAft>
                          <a:spcPts val="200"/>
                        </a:spcAft>
                        <a:buClr>
                          <a:srgbClr val="868686"/>
                        </a:buClr>
                        <a:buSzPct val="80000"/>
                        <a:buFont typeface="Wingdings" panose="05000000000000000000" pitchFamily="2" charset="2"/>
                        <a:buChar char="l"/>
                        <a:tabLst/>
                      </a:pPr>
                      <a:r>
                        <a:rPr lang="ja-JP" altLang="en-US" sz="1000" dirty="0">
                          <a:solidFill>
                            <a:schemeClr val="tx1"/>
                          </a:solidFill>
                        </a:rPr>
                        <a:t>会社法（</a:t>
                      </a:r>
                      <a:r>
                        <a:rPr lang="en-US" altLang="ja-JP" sz="1000" dirty="0">
                          <a:solidFill>
                            <a:schemeClr val="tx1"/>
                          </a:solidFill>
                        </a:rPr>
                        <a:t>Companies Act</a:t>
                      </a:r>
                      <a:r>
                        <a:rPr lang="ja-JP" altLang="en-US" sz="1000" dirty="0">
                          <a:solidFill>
                            <a:schemeClr val="tx1"/>
                          </a:solidFill>
                        </a:rPr>
                        <a:t>）</a:t>
                      </a:r>
                      <a:r>
                        <a:rPr lang="en-US" altLang="ja-JP" sz="1000" dirty="0">
                          <a:solidFill>
                            <a:schemeClr val="tx1"/>
                          </a:solidFill>
                        </a:rPr>
                        <a:t>2015</a:t>
                      </a:r>
                      <a:r>
                        <a:rPr lang="ja-JP" altLang="en-US" sz="1000" dirty="0">
                          <a:solidFill>
                            <a:schemeClr val="tx1"/>
                          </a:solidFill>
                        </a:rPr>
                        <a:t>の改正に基づき、会社形態によって最低資本金規制はなくなったが、</a:t>
                      </a:r>
                      <a:r>
                        <a:rPr kumimoji="1" lang="ja-JP" altLang="en-US" sz="1000" kern="1200" dirty="0">
                          <a:solidFill>
                            <a:schemeClr val="tx1"/>
                          </a:solidFill>
                          <a:latin typeface="+mn-lt"/>
                          <a:ea typeface="+mn-ea"/>
                          <a:cs typeface="+mn-cs"/>
                        </a:rPr>
                        <a:t>企業省（</a:t>
                      </a:r>
                      <a:r>
                        <a:rPr kumimoji="1" lang="en-US" altLang="ja-JP" sz="1000" kern="1200" dirty="0">
                          <a:solidFill>
                            <a:schemeClr val="tx1"/>
                          </a:solidFill>
                          <a:latin typeface="+mn-lt"/>
                          <a:ea typeface="+mn-ea"/>
                          <a:cs typeface="+mn-cs"/>
                        </a:rPr>
                        <a:t>Ministry of corporate affairs</a:t>
                      </a:r>
                      <a:r>
                        <a:rPr kumimoji="1" lang="ja-JP" altLang="en-US" sz="1000" kern="1200" dirty="0">
                          <a:solidFill>
                            <a:schemeClr val="tx1"/>
                          </a:solidFill>
                          <a:latin typeface="+mn-lt"/>
                          <a:ea typeface="+mn-ea"/>
                          <a:cs typeface="+mn-cs"/>
                        </a:rPr>
                        <a:t>：</a:t>
                      </a:r>
                      <a:r>
                        <a:rPr kumimoji="1" lang="en-US" altLang="ja-JP" sz="1000" kern="1200" dirty="0">
                          <a:solidFill>
                            <a:schemeClr val="tx1"/>
                          </a:solidFill>
                          <a:latin typeface="+mn-lt"/>
                          <a:ea typeface="+mn-ea"/>
                          <a:cs typeface="+mn-cs"/>
                        </a:rPr>
                        <a:t>MCA</a:t>
                      </a:r>
                      <a:r>
                        <a:rPr kumimoji="1" lang="ja-JP" altLang="en-US" sz="1000" kern="1200" dirty="0">
                          <a:solidFill>
                            <a:schemeClr val="tx1"/>
                          </a:solidFill>
                          <a:latin typeface="+mn-lt"/>
                          <a:ea typeface="+mn-ea"/>
                          <a:cs typeface="+mn-cs"/>
                        </a:rPr>
                        <a:t>）は、最低資本の金額を規定することができる。</a:t>
                      </a:r>
                      <a:endParaRPr kumimoji="1" lang="en-US" altLang="ja-JP" sz="1000" kern="1200" dirty="0">
                        <a:solidFill>
                          <a:schemeClr val="tx1"/>
                        </a:solidFill>
                        <a:latin typeface="+mn-lt"/>
                        <a:ea typeface="+mn-ea"/>
                        <a:cs typeface="+mn-cs"/>
                      </a:endParaRPr>
                    </a:p>
                    <a:p>
                      <a:pPr marL="361950" lvl="1" indent="-180975" algn="just" defTabSz="914400" rtl="0" eaLnBrk="1" fontAlgn="ctr" latinLnBrk="0" hangingPunct="1">
                        <a:lnSpc>
                          <a:spcPct val="110000"/>
                        </a:lnSpc>
                        <a:spcBef>
                          <a:spcPts val="0"/>
                        </a:spcBef>
                        <a:spcAft>
                          <a:spcPts val="200"/>
                        </a:spcAft>
                        <a:buClr>
                          <a:srgbClr val="868686"/>
                        </a:buClr>
                        <a:buSzPct val="80000"/>
                        <a:buFont typeface="Wingdings" panose="05000000000000000000" pitchFamily="2" charset="2"/>
                        <a:buChar char="Ø"/>
                        <a:tabLst/>
                      </a:pPr>
                      <a:r>
                        <a:rPr kumimoji="1" lang="ja-JP" altLang="en-US" sz="1000" b="0" kern="1200" dirty="0">
                          <a:solidFill>
                            <a:schemeClr val="tx1"/>
                          </a:solidFill>
                          <a:latin typeface="+mn-lt"/>
                          <a:ea typeface="ＭＳ Ｐゴシック" charset="-128"/>
                          <a:cs typeface="Arial" pitchFamily="34" charset="0"/>
                        </a:rPr>
                        <a:t>証券取引所に上場する場合は、公募による資本金額が</a:t>
                      </a:r>
                      <a:r>
                        <a:rPr kumimoji="1" lang="en-US" altLang="ja-JP" sz="1000" b="0" kern="1200" dirty="0">
                          <a:solidFill>
                            <a:schemeClr val="tx1"/>
                          </a:solidFill>
                          <a:latin typeface="+mn-lt"/>
                          <a:ea typeface="ＭＳ Ｐゴシック" charset="-128"/>
                          <a:cs typeface="Arial" pitchFamily="34" charset="0"/>
                        </a:rPr>
                        <a:t>3,000</a:t>
                      </a:r>
                      <a:r>
                        <a:rPr kumimoji="1" lang="ja-JP" altLang="en-US" sz="1000" b="0" kern="1200" dirty="0">
                          <a:solidFill>
                            <a:schemeClr val="tx1"/>
                          </a:solidFill>
                          <a:latin typeface="+mn-lt"/>
                          <a:ea typeface="ＭＳ Ｐゴシック" charset="-128"/>
                          <a:cs typeface="Arial" pitchFamily="34" charset="0"/>
                        </a:rPr>
                        <a:t>万ルピー以上で、かつ、総資本金額の内</a:t>
                      </a:r>
                      <a:r>
                        <a:rPr kumimoji="1" lang="en-US" altLang="ja-JP" sz="1000" b="0" kern="1200" dirty="0">
                          <a:solidFill>
                            <a:schemeClr val="tx1"/>
                          </a:solidFill>
                          <a:latin typeface="+mn-lt"/>
                          <a:ea typeface="ＭＳ Ｐゴシック" charset="-128"/>
                          <a:cs typeface="Arial" pitchFamily="34" charset="0"/>
                        </a:rPr>
                        <a:t>25</a:t>
                      </a:r>
                      <a:r>
                        <a:rPr kumimoji="1" lang="ja-JP" altLang="en-US" sz="1000" b="0" kern="1200" dirty="0">
                          <a:solidFill>
                            <a:schemeClr val="tx1"/>
                          </a:solidFill>
                          <a:latin typeface="+mn-lt"/>
                          <a:ea typeface="ＭＳ Ｐゴシック" charset="-128"/>
                          <a:cs typeface="Arial" pitchFamily="34" charset="0"/>
                        </a:rPr>
                        <a:t>％以上が公募される必要がある（ボンベイ証券取引所の場合は、総資本金額は</a:t>
                      </a:r>
                      <a:r>
                        <a:rPr kumimoji="1" lang="en-US" altLang="ja-JP" sz="1000" b="0" kern="1200" dirty="0">
                          <a:solidFill>
                            <a:schemeClr val="tx1"/>
                          </a:solidFill>
                          <a:latin typeface="+mn-lt"/>
                          <a:ea typeface="ＭＳ Ｐゴシック" charset="-128"/>
                          <a:cs typeface="Arial" pitchFamily="34" charset="0"/>
                        </a:rPr>
                        <a:t>1</a:t>
                      </a:r>
                      <a:r>
                        <a:rPr kumimoji="1" lang="ja-JP" altLang="en-US" sz="1000" b="0" kern="1200" dirty="0">
                          <a:solidFill>
                            <a:schemeClr val="tx1"/>
                          </a:solidFill>
                          <a:latin typeface="+mn-lt"/>
                          <a:ea typeface="ＭＳ Ｐゴシック" charset="-128"/>
                          <a:cs typeface="Arial" pitchFamily="34" charset="0"/>
                        </a:rPr>
                        <a:t>億ルピー以上）。</a:t>
                      </a:r>
                      <a:endParaRPr kumimoji="1" lang="en-US" altLang="ja-JP" sz="1000" b="0" kern="1200" dirty="0">
                        <a:solidFill>
                          <a:schemeClr val="tx1"/>
                        </a:solidFill>
                        <a:latin typeface="+mn-lt"/>
                        <a:ea typeface="ＭＳ Ｐゴシック" charset="-128"/>
                        <a:cs typeface="Arial" pitchFamily="34" charset="0"/>
                      </a:endParaRPr>
                    </a:p>
                    <a:p>
                      <a:pPr marL="138113" lvl="1" indent="-138113" algn="just" defTabSz="914400" rtl="0" eaLnBrk="1" fontAlgn="ctr" latinLnBrk="0" hangingPunct="1">
                        <a:lnSpc>
                          <a:spcPct val="110000"/>
                        </a:lnSpc>
                        <a:spcBef>
                          <a:spcPts val="0"/>
                        </a:spcBef>
                        <a:spcAft>
                          <a:spcPts val="200"/>
                        </a:spcAft>
                        <a:buClr>
                          <a:srgbClr val="868686"/>
                        </a:buClr>
                        <a:buSzPct val="80000"/>
                        <a:buFont typeface="Wingdings" panose="05000000000000000000" pitchFamily="2" charset="2"/>
                        <a:buChar char="l"/>
                        <a:tabLst/>
                      </a:pPr>
                      <a:r>
                        <a:rPr lang="ja-JP" altLang="en-US" sz="1000" dirty="0">
                          <a:solidFill>
                            <a:schemeClr val="tx1"/>
                          </a:solidFill>
                        </a:rPr>
                        <a:t>現物出資に関する規制：機械などの設備、ならびに会社設立・登記にかかる前払費用を、資本金へ繰り入れることが可能となっている。</a:t>
                      </a:r>
                      <a:endParaRPr lang="en-US" altLang="ja-JP" sz="1000" dirty="0">
                        <a:solidFill>
                          <a:schemeClr val="tx1"/>
                        </a:solidFill>
                      </a:endParaRPr>
                    </a:p>
                    <a:p>
                      <a:pPr marL="361950" lvl="1" indent="-180975" algn="just" defTabSz="914400" rtl="0" eaLnBrk="1" fontAlgn="ctr" latinLnBrk="0" hangingPunct="1">
                        <a:lnSpc>
                          <a:spcPct val="110000"/>
                        </a:lnSpc>
                        <a:spcBef>
                          <a:spcPts val="0"/>
                        </a:spcBef>
                        <a:spcAft>
                          <a:spcPts val="200"/>
                        </a:spcAft>
                        <a:buClr>
                          <a:srgbClr val="868686"/>
                        </a:buClr>
                        <a:buSzPct val="80000"/>
                        <a:buFont typeface="Wingdings" panose="05000000000000000000" pitchFamily="2" charset="2"/>
                        <a:buChar char="Ø"/>
                        <a:tabLst/>
                      </a:pPr>
                      <a:r>
                        <a:rPr kumimoji="1" lang="ja-JP" altLang="en-US" sz="1000" b="0" kern="1200" dirty="0">
                          <a:solidFill>
                            <a:schemeClr val="tx1"/>
                          </a:solidFill>
                          <a:latin typeface="+mn-lt"/>
                          <a:ea typeface="ＭＳ Ｐゴシック" charset="-128"/>
                          <a:cs typeface="Arial" pitchFamily="34" charset="0"/>
                        </a:rPr>
                        <a:t>機械、設備などの輸入資本財を資本金に繰り入れることができる。輸入資本財に中古機械・設備は含まない。政府認可が必要なセクターの場合、当該繰入れは産業国内取引促進局（</a:t>
                      </a:r>
                      <a:r>
                        <a:rPr kumimoji="1" lang="en-US" altLang="ja-JP" sz="1000" b="0" kern="1200" dirty="0">
                          <a:solidFill>
                            <a:schemeClr val="tx1"/>
                          </a:solidFill>
                          <a:latin typeface="+mn-lt"/>
                          <a:ea typeface="ＭＳ Ｐゴシック" charset="-128"/>
                          <a:cs typeface="Arial" pitchFamily="34" charset="0"/>
                        </a:rPr>
                        <a:t>DPIIT</a:t>
                      </a:r>
                      <a:r>
                        <a:rPr kumimoji="1" lang="ja-JP" altLang="en-US" sz="1000" b="0" kern="1200" dirty="0">
                          <a:solidFill>
                            <a:schemeClr val="tx1"/>
                          </a:solidFill>
                          <a:latin typeface="+mn-lt"/>
                          <a:ea typeface="ＭＳ Ｐゴシック" charset="-128"/>
                          <a:cs typeface="Arial" pitchFamily="34" charset="0"/>
                        </a:rPr>
                        <a:t>）の許可を条件とし、申請は当該資本財の船積み後、</a:t>
                      </a:r>
                      <a:r>
                        <a:rPr kumimoji="1" lang="en-US" altLang="ja-JP" sz="1000" b="0" kern="1200" dirty="0">
                          <a:solidFill>
                            <a:schemeClr val="tx1"/>
                          </a:solidFill>
                          <a:latin typeface="+mn-lt"/>
                          <a:ea typeface="ＭＳ Ｐゴシック" charset="-128"/>
                          <a:cs typeface="Arial" pitchFamily="34" charset="0"/>
                        </a:rPr>
                        <a:t>180</a:t>
                      </a:r>
                      <a:r>
                        <a:rPr kumimoji="1" lang="ja-JP" altLang="en-US" sz="1000" b="0" kern="1200" dirty="0">
                          <a:solidFill>
                            <a:schemeClr val="tx1"/>
                          </a:solidFill>
                          <a:latin typeface="+mn-lt"/>
                          <a:ea typeface="ＭＳ Ｐゴシック" charset="-128"/>
                          <a:cs typeface="Arial" pitchFamily="34" charset="0"/>
                        </a:rPr>
                        <a:t>日以内に行わなければならない。自動認可が認められているセクターの場合、機械、設備、資本財（中古機械含まず）の輸入に対する普通株の発行は自動認可ルートが認められる。</a:t>
                      </a:r>
                      <a:endParaRPr kumimoji="1" lang="en-US" altLang="ja-JP" sz="1000" b="0" kern="1200" dirty="0">
                        <a:solidFill>
                          <a:schemeClr val="tx1"/>
                        </a:solidFill>
                        <a:latin typeface="+mn-lt"/>
                        <a:ea typeface="ＭＳ Ｐゴシック" charset="-128"/>
                        <a:cs typeface="Arial" pitchFamily="34" charset="0"/>
                      </a:endParaRPr>
                    </a:p>
                    <a:p>
                      <a:pPr marL="361950" lvl="1" indent="-180975" algn="just" defTabSz="914400" rtl="0" eaLnBrk="1" fontAlgn="ctr" latinLnBrk="0" hangingPunct="1">
                        <a:lnSpc>
                          <a:spcPct val="110000"/>
                        </a:lnSpc>
                        <a:spcBef>
                          <a:spcPts val="0"/>
                        </a:spcBef>
                        <a:spcAft>
                          <a:spcPts val="200"/>
                        </a:spcAft>
                        <a:buClr>
                          <a:srgbClr val="868686"/>
                        </a:buClr>
                        <a:buSzPct val="80000"/>
                        <a:buFont typeface="Wingdings" panose="05000000000000000000" pitchFamily="2" charset="2"/>
                        <a:buChar char="Ø"/>
                        <a:tabLst/>
                      </a:pPr>
                      <a:r>
                        <a:rPr kumimoji="1" lang="ja-JP" altLang="en-US" sz="1000" b="0" kern="1200" dirty="0">
                          <a:solidFill>
                            <a:schemeClr val="tx1"/>
                          </a:solidFill>
                          <a:latin typeface="+mn-lt"/>
                          <a:ea typeface="ＭＳ Ｐゴシック" charset="-128"/>
                          <a:cs typeface="Arial" pitchFamily="34" charset="0"/>
                        </a:rPr>
                        <a:t>海外投資家による、会社の設立準備ならびに登記にかかる前払い費用（家賃も含む）を資本金に繰り入れることができる。政府認可が必要なセクターの場合、繰入れは</a:t>
                      </a:r>
                      <a:r>
                        <a:rPr kumimoji="1" lang="en-US" altLang="ja-JP" sz="1000" b="0" kern="1200" dirty="0">
                          <a:solidFill>
                            <a:schemeClr val="tx1"/>
                          </a:solidFill>
                          <a:latin typeface="+mn-lt"/>
                          <a:ea typeface="ＭＳ Ｐゴシック" charset="-128"/>
                          <a:cs typeface="Arial" pitchFamily="34" charset="0"/>
                        </a:rPr>
                        <a:t>DPIIT</a:t>
                      </a:r>
                      <a:r>
                        <a:rPr kumimoji="1" lang="ja-JP" altLang="en-US" sz="1000" b="0" kern="1200" dirty="0">
                          <a:solidFill>
                            <a:schemeClr val="tx1"/>
                          </a:solidFill>
                          <a:latin typeface="+mn-lt"/>
                          <a:ea typeface="ＭＳ Ｐゴシック" charset="-128"/>
                          <a:cs typeface="Arial" pitchFamily="34" charset="0"/>
                        </a:rPr>
                        <a:t>の許可を条件とし、申請は会社登記後、</a:t>
                      </a:r>
                      <a:r>
                        <a:rPr kumimoji="1" lang="en-US" altLang="ja-JP" sz="1000" b="0" kern="1200" dirty="0">
                          <a:solidFill>
                            <a:schemeClr val="tx1"/>
                          </a:solidFill>
                          <a:latin typeface="+mn-lt"/>
                          <a:ea typeface="ＭＳ Ｐゴシック" charset="-128"/>
                          <a:cs typeface="Arial" pitchFamily="34" charset="0"/>
                        </a:rPr>
                        <a:t>180</a:t>
                      </a:r>
                      <a:r>
                        <a:rPr kumimoji="1" lang="ja-JP" altLang="en-US" sz="1000" b="0" kern="1200" dirty="0">
                          <a:solidFill>
                            <a:schemeClr val="tx1"/>
                          </a:solidFill>
                          <a:latin typeface="+mn-lt"/>
                          <a:ea typeface="ＭＳ Ｐゴシック" charset="-128"/>
                          <a:cs typeface="Arial" pitchFamily="34" charset="0"/>
                        </a:rPr>
                        <a:t>日以内に行わなければならない。自動認可が認められているセクターの場合、会社の操業および設立準備にかかる前払い費用に対する普通株の発行は自動認可ルートが認められる。</a:t>
                      </a:r>
                      <a:endParaRPr kumimoji="1" lang="en-US" altLang="ja-JP" sz="1000" b="0" kern="1200" dirty="0">
                        <a:solidFill>
                          <a:schemeClr val="tx1"/>
                        </a:solidFill>
                        <a:latin typeface="+mn-lt"/>
                        <a:ea typeface="ＭＳ Ｐゴシック" charset="-128"/>
                        <a:cs typeface="Arial" pitchFamily="34" charset="0"/>
                      </a:endParaRPr>
                    </a:p>
                  </a:txBody>
                  <a:tcPr marR="0"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66041">
                <a:tc>
                  <a:txBody>
                    <a:bodyPr/>
                    <a:lstStyle/>
                    <a:p>
                      <a:r>
                        <a:rPr kumimoji="1" lang="ja-JP" altLang="en-US" sz="1100" b="1" dirty="0">
                          <a:solidFill>
                            <a:schemeClr val="bg1"/>
                          </a:solidFill>
                        </a:rPr>
                        <a:t>その他の規制</a:t>
                      </a:r>
                    </a:p>
                  </a:txBody>
                  <a:tcPr anchor="ctr">
                    <a:lnL w="12700" cmpd="sng">
                      <a:noFill/>
                    </a:lnL>
                    <a:lnR w="12700" cmpd="sng">
                      <a:noFill/>
                    </a:lnR>
                    <a:lnT w="6350" cap="flat" cmpd="sng" algn="ctr">
                      <a:solidFill>
                        <a:srgbClr val="FFFFFF"/>
                      </a:solidFill>
                      <a:prstDash val="solid"/>
                      <a:round/>
                      <a:headEnd type="none" w="med" len="med"/>
                      <a:tailEnd type="none" w="med" len="med"/>
                    </a:lnT>
                    <a:lnB w="6350" cap="flat" cmpd="sng" algn="ctr">
                      <a:solidFill>
                        <a:srgbClr val="3D6AA7"/>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138113" lvl="1" indent="-138113" algn="just" defTabSz="914400" rtl="0" eaLnBrk="1" fontAlgn="ctr" latinLnBrk="0" hangingPunct="1">
                        <a:lnSpc>
                          <a:spcPct val="110000"/>
                        </a:lnSpc>
                        <a:spcBef>
                          <a:spcPts val="0"/>
                        </a:spcBef>
                        <a:spcAft>
                          <a:spcPts val="200"/>
                        </a:spcAft>
                        <a:buClr>
                          <a:srgbClr val="868686"/>
                        </a:buClr>
                        <a:buSzPct val="80000"/>
                        <a:buFont typeface="Wingdings" panose="05000000000000000000" pitchFamily="2" charset="2"/>
                        <a:buChar char="l"/>
                        <a:tabLst/>
                      </a:pPr>
                      <a:r>
                        <a:rPr lang="ja-JP" altLang="en-US" sz="1000" dirty="0">
                          <a:solidFill>
                            <a:schemeClr val="tx1"/>
                          </a:solidFill>
                        </a:rPr>
                        <a:t>特別経済区（</a:t>
                      </a:r>
                      <a:r>
                        <a:rPr lang="en-US" altLang="ja-JP" sz="1000" dirty="0">
                          <a:solidFill>
                            <a:schemeClr val="tx1"/>
                          </a:solidFill>
                        </a:rPr>
                        <a:t>SEZ</a:t>
                      </a:r>
                      <a:r>
                        <a:rPr lang="ja-JP" altLang="en-US" sz="1000" dirty="0">
                          <a:solidFill>
                            <a:schemeClr val="tx1"/>
                          </a:solidFill>
                        </a:rPr>
                        <a:t>）内企業、</a:t>
                      </a:r>
                      <a:r>
                        <a:rPr lang="en-US" altLang="ja-JP" sz="1000" dirty="0">
                          <a:solidFill>
                            <a:schemeClr val="tx1"/>
                          </a:solidFill>
                        </a:rPr>
                        <a:t>100</a:t>
                      </a:r>
                      <a:r>
                        <a:rPr lang="ja-JP" altLang="en-US" sz="1000" dirty="0">
                          <a:solidFill>
                            <a:schemeClr val="tx1"/>
                          </a:solidFill>
                        </a:rPr>
                        <a:t>％輸出指向型企業（</a:t>
                      </a:r>
                      <a:r>
                        <a:rPr lang="en-US" altLang="ja-JP" sz="1000" dirty="0">
                          <a:solidFill>
                            <a:schemeClr val="tx1"/>
                          </a:solidFill>
                        </a:rPr>
                        <a:t>EOU</a:t>
                      </a:r>
                      <a:r>
                        <a:rPr lang="ja-JP" altLang="en-US" sz="1000" dirty="0">
                          <a:solidFill>
                            <a:schemeClr val="tx1"/>
                          </a:solidFill>
                        </a:rPr>
                        <a:t>）等は、各種税優遇を得られる条件として、輸出入収支をプラスに保つことが義務付けられる。</a:t>
                      </a:r>
                      <a:endParaRPr lang="en-US" altLang="ja-JP" sz="1000" dirty="0">
                        <a:solidFill>
                          <a:schemeClr val="tx1"/>
                        </a:solidFill>
                      </a:endParaRPr>
                    </a:p>
                    <a:p>
                      <a:pPr marL="138113" lvl="1" indent="-138113" algn="just" defTabSz="914400" rtl="0" eaLnBrk="1" fontAlgn="ctr" latinLnBrk="0" hangingPunct="1">
                        <a:lnSpc>
                          <a:spcPct val="110000"/>
                        </a:lnSpc>
                        <a:spcBef>
                          <a:spcPts val="0"/>
                        </a:spcBef>
                        <a:spcAft>
                          <a:spcPts val="200"/>
                        </a:spcAft>
                        <a:buClr>
                          <a:srgbClr val="868686"/>
                        </a:buClr>
                        <a:buSzPct val="80000"/>
                        <a:buFont typeface="Wingdings" panose="05000000000000000000" pitchFamily="2" charset="2"/>
                        <a:buChar char="l"/>
                        <a:tabLst/>
                      </a:pPr>
                      <a:r>
                        <a:rPr lang="ja-JP" altLang="en-US" sz="1000" dirty="0">
                          <a:solidFill>
                            <a:schemeClr val="tx1"/>
                          </a:solidFill>
                        </a:rPr>
                        <a:t>再投資に関しては、</a:t>
                      </a:r>
                      <a:r>
                        <a:rPr lang="en-US" altLang="ja-JP" sz="1000" dirty="0">
                          <a:solidFill>
                            <a:schemeClr val="tx1"/>
                          </a:solidFill>
                        </a:rPr>
                        <a:t>2009</a:t>
                      </a:r>
                      <a:r>
                        <a:rPr lang="ja-JP" altLang="en-US" sz="1000" dirty="0">
                          <a:solidFill>
                            <a:schemeClr val="tx1"/>
                          </a:solidFill>
                        </a:rPr>
                        <a:t>年</a:t>
                      </a:r>
                      <a:r>
                        <a:rPr lang="en-US" altLang="ja-JP" sz="1000" dirty="0">
                          <a:solidFill>
                            <a:schemeClr val="tx1"/>
                          </a:solidFill>
                        </a:rPr>
                        <a:t>2</a:t>
                      </a:r>
                      <a:r>
                        <a:rPr lang="ja-JP" altLang="en-US" sz="1000" dirty="0">
                          <a:solidFill>
                            <a:schemeClr val="tx1"/>
                          </a:solidFill>
                        </a:rPr>
                        <a:t>月に新規則が発表され、外国企業による再投資の定義が明確化されるとともに承認手続きが簡素化された。</a:t>
                      </a:r>
                      <a:endParaRPr kumimoji="1" lang="ja-JP" altLang="en-US" sz="1000" b="0" kern="1200" dirty="0">
                        <a:solidFill>
                          <a:schemeClr val="tx1"/>
                        </a:solidFill>
                        <a:latin typeface="+mn-lt"/>
                        <a:ea typeface="ＭＳ Ｐゴシック" charset="-128"/>
                        <a:cs typeface="Arial" pitchFamily="34" charset="0"/>
                      </a:endParaRPr>
                    </a:p>
                  </a:txBody>
                  <a:tcPr marR="0">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sp>
        <p:nvSpPr>
          <p:cNvPr id="8" name="Rectangle 6"/>
          <p:cNvSpPr>
            <a:spLocks noChangeArrowheads="1"/>
          </p:cNvSpPr>
          <p:nvPr/>
        </p:nvSpPr>
        <p:spPr bwMode="auto">
          <a:xfrm>
            <a:off x="200472" y="1124744"/>
            <a:ext cx="9073008"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海外からの直接投資に関する規制について</a:t>
            </a:r>
            <a:endParaRPr lang="zh-TW" altLang="en-US" sz="1400" dirty="0">
              <a:solidFill>
                <a:srgbClr val="000000"/>
              </a:solidFill>
              <a:latin typeface="Arial Black" pitchFamily="34" charset="0"/>
              <a:ea typeface="HGP創英角ｺﾞｼｯｸUB" pitchFamily="50" charset="-128"/>
            </a:endParaRPr>
          </a:p>
        </p:txBody>
      </p:sp>
      <p:sp>
        <p:nvSpPr>
          <p:cNvPr id="9" name="テキスト ボックス 8"/>
          <p:cNvSpPr txBox="1"/>
          <p:nvPr/>
        </p:nvSpPr>
        <p:spPr>
          <a:xfrm>
            <a:off x="200472" y="6669360"/>
            <a:ext cx="5616624" cy="144016"/>
          </a:xfrm>
          <a:prstGeom prst="rect">
            <a:avLst/>
          </a:prstGeom>
          <a:noFill/>
        </p:spPr>
        <p:txBody>
          <a:bodyPr wrap="square" lIns="0" tIns="0" rIns="0" bIns="0" rtlCol="0">
            <a:noAutofit/>
          </a:bodyPr>
          <a:lstStyle/>
          <a:p>
            <a:pPr>
              <a:spcAft>
                <a:spcPts val="100"/>
              </a:spcAft>
            </a:pPr>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JETRO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ホームページ、</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JETRO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インド担当者へのヒアリング</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5" name="テキスト ボックス 4"/>
          <p:cNvSpPr txBox="1"/>
          <p:nvPr/>
        </p:nvSpPr>
        <p:spPr>
          <a:xfrm>
            <a:off x="200025" y="6165304"/>
            <a:ext cx="9505950" cy="400110"/>
          </a:xfrm>
          <a:prstGeom prst="rect">
            <a:avLst/>
          </a:prstGeom>
          <a:solidFill>
            <a:srgbClr val="CCDAEC"/>
          </a:solidFill>
        </p:spPr>
        <p:txBody>
          <a:bodyPr wrap="square" rtlCol="0">
            <a:spAutoFit/>
          </a:bodyPr>
          <a:lstStyle/>
          <a:p>
            <a:r>
              <a:rPr kumimoji="1" lang="en-US" altLang="ja-JP" sz="1000" dirty="0">
                <a:latin typeface="Arial" panose="020B0604020202020204" pitchFamily="34" charset="0"/>
                <a:ea typeface="ＭＳ Ｐゴシック" panose="020B0600070205080204" pitchFamily="50" charset="-128"/>
                <a:cs typeface="Arial" panose="020B0604020202020204" pitchFamily="34" charset="0"/>
              </a:rPr>
              <a:t>※</a:t>
            </a:r>
            <a:r>
              <a:rPr kumimoji="1" lang="ja-JP" altLang="en-US" sz="1000" dirty="0">
                <a:latin typeface="Arial" panose="020B0604020202020204" pitchFamily="34" charset="0"/>
                <a:ea typeface="ＭＳ Ｐゴシック" panose="020B0600070205080204" pitchFamily="50" charset="-128"/>
                <a:cs typeface="Arial" panose="020B0604020202020204" pitchFamily="34" charset="0"/>
              </a:rPr>
              <a:t>上記規制は、インド中央政府が全ての州に対して適用するように定めている。</a:t>
            </a:r>
            <a:endParaRPr kumimoji="1" lang="en-US" altLang="ja-JP" sz="1000" dirty="0">
              <a:latin typeface="Arial" panose="020B0604020202020204" pitchFamily="34" charset="0"/>
              <a:ea typeface="ＭＳ Ｐゴシック" panose="020B0600070205080204" pitchFamily="50" charset="-128"/>
              <a:cs typeface="Arial" panose="020B0604020202020204" pitchFamily="34" charset="0"/>
            </a:endParaRPr>
          </a:p>
          <a:p>
            <a:r>
              <a:rPr lang="ja-JP" altLang="en-US" sz="1000" dirty="0">
                <a:latin typeface="Arial" panose="020B0604020202020204" pitchFamily="34" charset="0"/>
                <a:ea typeface="ＭＳ Ｐゴシック" panose="020B0600070205080204" pitchFamily="50" charset="-128"/>
                <a:cs typeface="Arial" panose="020B0604020202020204" pitchFamily="34" charset="0"/>
              </a:rPr>
              <a:t>　 各州政府は、上記規制に従う一方で、外資誘致に積極的な州などは、中央政府からの承認を得た上で、州</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VAT</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（付加価値税）のコントロールを行うことが可能である。</a:t>
            </a:r>
            <a:endParaRPr kumimoji="1" lang="ja-JP" altLang="en-US" sz="10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30663383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インド／一般概況／規制</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会社法</a:t>
            </a:r>
          </a:p>
        </p:txBody>
      </p:sp>
      <p:sp>
        <p:nvSpPr>
          <p:cNvPr id="4" name="テキスト プレースホルダ 1"/>
          <p:cNvSpPr txBox="1">
            <a:spLocks/>
          </p:cNvSpPr>
          <p:nvPr/>
        </p:nvSpPr>
        <p:spPr>
          <a:xfrm>
            <a:off x="199710" y="1124744"/>
            <a:ext cx="9505950" cy="216662"/>
          </a:xfrm>
          <a:prstGeom prst="rect">
            <a:avLst/>
          </a:prstGeom>
          <a:noFill/>
        </p:spPr>
        <p:txBody>
          <a:bodyPr wrap="square" lIns="0" tIns="0" rIns="0" bIns="0" rtlCol="0">
            <a:spAutoFit/>
          </a:bodyPr>
          <a:lstStyle>
            <a:defPPr>
              <a:defRPr lang="ja-JP"/>
            </a:defPPr>
            <a:lvl1pPr marL="190500" indent="-190500" algn="just">
              <a:lnSpc>
                <a:spcPct val="110000"/>
              </a:lnSpc>
              <a:spcAft>
                <a:spcPts val="200"/>
              </a:spcAft>
              <a:buClr>
                <a:srgbClr val="5F8AC3"/>
              </a:buClr>
              <a:buFont typeface="Wingdings" panose="05000000000000000000" pitchFamily="2" charset="2"/>
              <a:buChar char="n"/>
              <a:defRPr sz="1400">
                <a:latin typeface="Arial" panose="020B0604020202020204" pitchFamily="34" charset="0"/>
                <a:ea typeface="ＭＳ Ｐゴシック" panose="020B0600070205080204" pitchFamily="50" charset="-128"/>
                <a:cs typeface="Arial" panose="020B0604020202020204" pitchFamily="34" charset="0"/>
              </a:defRPr>
            </a:lvl1pPr>
          </a:lstStyle>
          <a:p>
            <a:r>
              <a:rPr lang="en-US" altLang="ja-JP" dirty="0"/>
              <a:t>2013</a:t>
            </a:r>
            <a:r>
              <a:rPr lang="ja-JP" altLang="en-US" dirty="0"/>
              <a:t>年</a:t>
            </a:r>
            <a:r>
              <a:rPr lang="en-US" altLang="ja-JP" dirty="0"/>
              <a:t>8</a:t>
            </a:r>
            <a:r>
              <a:rPr lang="ja-JP" altLang="en-US" dirty="0"/>
              <a:t>月、約</a:t>
            </a:r>
            <a:r>
              <a:rPr lang="en-US" altLang="ja-JP" dirty="0"/>
              <a:t>60</a:t>
            </a:r>
            <a:r>
              <a:rPr lang="ja-JP" altLang="en-US" dirty="0"/>
              <a:t>年ぶりに全面改正され、新会社法（</a:t>
            </a:r>
            <a:r>
              <a:rPr lang="en-US" altLang="ja-JP" dirty="0"/>
              <a:t>Companies Act, 2013</a:t>
            </a:r>
            <a:r>
              <a:rPr lang="ja-JP" altLang="en-US" dirty="0"/>
              <a:t>）として成立。その後、いくつか改正されている。</a:t>
            </a:r>
            <a:endParaRPr lang="en-US" altLang="ja-JP" dirty="0"/>
          </a:p>
        </p:txBody>
      </p:sp>
      <p:grpSp>
        <p:nvGrpSpPr>
          <p:cNvPr id="6" name="グループ化 7"/>
          <p:cNvGrpSpPr/>
          <p:nvPr/>
        </p:nvGrpSpPr>
        <p:grpSpPr>
          <a:xfrm>
            <a:off x="199708" y="1628800"/>
            <a:ext cx="9468000" cy="288032"/>
            <a:chOff x="4944173" y="2157678"/>
            <a:chExt cx="5861371" cy="288032"/>
          </a:xfrm>
        </p:grpSpPr>
        <p:cxnSp>
          <p:nvCxnSpPr>
            <p:cNvPr id="7" name="直線コネクタ 6"/>
            <p:cNvCxnSpPr/>
            <p:nvPr/>
          </p:nvCxnSpPr>
          <p:spPr>
            <a:xfrm>
              <a:off x="4944173" y="2401838"/>
              <a:ext cx="586137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8" name="Rectangle 6"/>
            <p:cNvSpPr>
              <a:spLocks noChangeArrowheads="1"/>
            </p:cNvSpPr>
            <p:nvPr/>
          </p:nvSpPr>
          <p:spPr bwMode="auto">
            <a:xfrm>
              <a:off x="4944173" y="2157678"/>
              <a:ext cx="5861371"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事業拠点の形態別の概要と規制内容</a:t>
              </a:r>
              <a:endParaRPr lang="zh-TW" altLang="en-US" sz="1400" dirty="0">
                <a:solidFill>
                  <a:srgbClr val="000000"/>
                </a:solidFill>
                <a:latin typeface="Arial Black" pitchFamily="34" charset="0"/>
                <a:ea typeface="HGP創英角ｺﾞｼｯｸUB" pitchFamily="50" charset="-128"/>
              </a:endParaRPr>
            </a:p>
          </p:txBody>
        </p:sp>
      </p:grpSp>
      <p:sp>
        <p:nvSpPr>
          <p:cNvPr id="10" name="テキスト ボックス 9"/>
          <p:cNvSpPr txBox="1"/>
          <p:nvPr/>
        </p:nvSpPr>
        <p:spPr>
          <a:xfrm>
            <a:off x="200472" y="6669360"/>
            <a:ext cx="5616624" cy="144016"/>
          </a:xfrm>
          <a:prstGeom prst="rect">
            <a:avLst/>
          </a:prstGeom>
          <a:noFill/>
        </p:spPr>
        <p:txBody>
          <a:bodyPr wrap="square" lIns="0" tIns="0" rIns="0" bIns="0" rtlCol="0">
            <a:noAutofit/>
          </a:bodyPr>
          <a:lstStyle/>
          <a:p>
            <a:pPr>
              <a:spcAft>
                <a:spcPts val="100"/>
              </a:spcAft>
            </a:pPr>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JETRO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ホームページ</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12" name="表 11"/>
          <p:cNvGraphicFramePr>
            <a:graphicFrameLocks noGrp="1"/>
          </p:cNvGraphicFramePr>
          <p:nvPr>
            <p:extLst>
              <p:ext uri="{D42A27DB-BD31-4B8C-83A1-F6EECF244321}">
                <p14:modId xmlns:p14="http://schemas.microsoft.com/office/powerpoint/2010/main" val="3460533646"/>
              </p:ext>
            </p:extLst>
          </p:nvPr>
        </p:nvGraphicFramePr>
        <p:xfrm>
          <a:off x="200472" y="1944968"/>
          <a:ext cx="9468983" cy="4676400"/>
        </p:xfrm>
        <a:graphic>
          <a:graphicData uri="http://schemas.openxmlformats.org/drawingml/2006/table">
            <a:tbl>
              <a:tblPr firstRow="1" bandRow="1">
                <a:tableStyleId>{5C22544A-7EE6-4342-B048-85BDC9FD1C3A}</a:tableStyleId>
              </a:tblPr>
              <a:tblGrid>
                <a:gridCol w="936104">
                  <a:extLst>
                    <a:ext uri="{9D8B030D-6E8A-4147-A177-3AD203B41FA5}">
                      <a16:colId xmlns:a16="http://schemas.microsoft.com/office/drawing/2014/main" val="20000"/>
                    </a:ext>
                  </a:extLst>
                </a:gridCol>
                <a:gridCol w="612000">
                  <a:extLst>
                    <a:ext uri="{9D8B030D-6E8A-4147-A177-3AD203B41FA5}">
                      <a16:colId xmlns:a16="http://schemas.microsoft.com/office/drawing/2014/main" val="20001"/>
                    </a:ext>
                  </a:extLst>
                </a:gridCol>
                <a:gridCol w="2592288">
                  <a:extLst>
                    <a:ext uri="{9D8B030D-6E8A-4147-A177-3AD203B41FA5}">
                      <a16:colId xmlns:a16="http://schemas.microsoft.com/office/drawing/2014/main" val="20002"/>
                    </a:ext>
                  </a:extLst>
                </a:gridCol>
                <a:gridCol w="2520279">
                  <a:extLst>
                    <a:ext uri="{9D8B030D-6E8A-4147-A177-3AD203B41FA5}">
                      <a16:colId xmlns:a16="http://schemas.microsoft.com/office/drawing/2014/main" val="20003"/>
                    </a:ext>
                  </a:extLst>
                </a:gridCol>
                <a:gridCol w="2808312">
                  <a:extLst>
                    <a:ext uri="{9D8B030D-6E8A-4147-A177-3AD203B41FA5}">
                      <a16:colId xmlns:a16="http://schemas.microsoft.com/office/drawing/2014/main" val="20004"/>
                    </a:ext>
                  </a:extLst>
                </a:gridCol>
              </a:tblGrid>
              <a:tr h="216000">
                <a:tc gridSpan="2">
                  <a:txBody>
                    <a:bodyPr/>
                    <a:lstStyle/>
                    <a:p>
                      <a:pPr algn="ctr" fontAlgn="ctr">
                        <a:spcAft>
                          <a:spcPts val="0"/>
                        </a:spcAft>
                      </a:pPr>
                      <a:r>
                        <a:rPr lang="ja-JP" altLang="en-US" sz="1000" b="0" kern="0" dirty="0">
                          <a:effectLst/>
                          <a:latin typeface="HGP創英角ｺﾞｼｯｸUB" panose="020B0900000000000000" pitchFamily="50" charset="-128"/>
                          <a:ea typeface="HGP創英角ｺﾞｼｯｸUB" panose="020B0900000000000000" pitchFamily="50" charset="-128"/>
                        </a:rPr>
                        <a:t>拠点の種類</a:t>
                      </a:r>
                      <a:endParaRPr lang="ja-JP" alt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hMerge="1">
                  <a:txBody>
                    <a:bodyPr/>
                    <a:lstStyle/>
                    <a:p>
                      <a:endParaRPr kumimoji="1" lang="ja-JP" altLang="en-US"/>
                    </a:p>
                  </a:txBody>
                  <a:tcPr/>
                </a:tc>
                <a:tc>
                  <a:txBody>
                    <a:bodyPr/>
                    <a:lstStyle/>
                    <a:p>
                      <a:pPr algn="ctr" fontAlgn="ctr">
                        <a:spcAft>
                          <a:spcPts val="0"/>
                        </a:spcAft>
                      </a:pPr>
                      <a:r>
                        <a:rPr lang="ja-JP" altLang="en-US"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概　要</a:t>
                      </a:r>
                      <a:endParaRPr 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spcAft>
                          <a:spcPts val="0"/>
                        </a:spcAft>
                      </a:pPr>
                      <a:r>
                        <a:rPr lang="ja-JP" altLang="en-US"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規制事項</a:t>
                      </a:r>
                      <a:endParaRPr 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spcAft>
                          <a:spcPts val="0"/>
                        </a:spcAft>
                      </a:pPr>
                      <a:r>
                        <a:rPr lang="ja-JP" altLang="en-US"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設立許可</a:t>
                      </a:r>
                      <a:endParaRPr 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504000">
                <a:tc rowSpan="2">
                  <a:txBody>
                    <a:bodyPr/>
                    <a:lstStyle/>
                    <a:p>
                      <a:pPr algn="ctr" fontAlgn="ctr">
                        <a:spcAft>
                          <a:spcPts val="0"/>
                        </a:spcAft>
                      </a:pPr>
                      <a:r>
                        <a:rPr lang="ja-JP" altLang="en-US"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現地法人</a:t>
                      </a:r>
                      <a:endParaRPr lang="en-US" altLang="ja-JP"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p>
                      <a:pPr algn="ctr" fontAlgn="ctr">
                        <a:spcAft>
                          <a:spcPts val="0"/>
                        </a:spcAft>
                      </a:pPr>
                      <a:r>
                        <a:rPr lang="ja-JP" altLang="en-US" sz="105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a:t>
                      </a:r>
                      <a:r>
                        <a:rPr lang="en-US" altLang="ja-JP" sz="105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Company</a:t>
                      </a:r>
                      <a:r>
                        <a:rPr lang="ja-JP" altLang="en-US" sz="105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a:t>
                      </a:r>
                      <a:endParaRPr lang="ja-JP" altLang="ja-JP" sz="105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ctr" fontAlgn="ctr">
                        <a:spcAft>
                          <a:spcPts val="0"/>
                        </a:spcAft>
                      </a:pPr>
                      <a:r>
                        <a:rPr lang="ja-JP" altLang="en-US" sz="105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公開</a:t>
                      </a:r>
                      <a:br>
                        <a:rPr lang="en-US" altLang="ja-JP" sz="105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br>
                      <a:r>
                        <a:rPr lang="ja-JP" altLang="en-US" sz="105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会社</a:t>
                      </a:r>
                      <a:endParaRPr lang="ja-JP" altLang="ja-JP" sz="105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171450" indent="-171450" algn="l" fontAlgn="ctr" hangingPunct="0">
                        <a:spcAft>
                          <a:spcPts val="0"/>
                        </a:spcAft>
                        <a:buClr>
                          <a:srgbClr val="3D6AA7"/>
                        </a:buClr>
                        <a:buFont typeface="Wingdings" panose="05000000000000000000" pitchFamily="2" charset="2"/>
                        <a:buChar char="l"/>
                      </a:pPr>
                      <a:r>
                        <a:rPr lang="ja-JP" altLang="en-US" sz="900" dirty="0">
                          <a:solidFill>
                            <a:schemeClr val="tx1"/>
                          </a:solidFill>
                        </a:rPr>
                        <a:t>株主が</a:t>
                      </a:r>
                      <a:r>
                        <a:rPr lang="en-US" altLang="ja-JP" sz="900" dirty="0">
                          <a:solidFill>
                            <a:schemeClr val="tx1"/>
                          </a:solidFill>
                        </a:rPr>
                        <a:t>7</a:t>
                      </a:r>
                      <a:r>
                        <a:rPr lang="ja-JP" altLang="en-US" sz="900" dirty="0">
                          <a:solidFill>
                            <a:schemeClr val="tx1"/>
                          </a:solidFill>
                        </a:rPr>
                        <a:t>人以上、取締役は</a:t>
                      </a:r>
                      <a:r>
                        <a:rPr lang="en-US" altLang="ja-JP" sz="900" dirty="0">
                          <a:solidFill>
                            <a:schemeClr val="tx1"/>
                          </a:solidFill>
                        </a:rPr>
                        <a:t>3</a:t>
                      </a:r>
                      <a:r>
                        <a:rPr lang="ja-JP" altLang="en-US" sz="900" dirty="0">
                          <a:solidFill>
                            <a:schemeClr val="tx1"/>
                          </a:solidFill>
                        </a:rPr>
                        <a:t>人以上必要である。その取締役</a:t>
                      </a:r>
                      <a:r>
                        <a:rPr lang="en-US" altLang="ja-JP" sz="900" dirty="0">
                          <a:solidFill>
                            <a:schemeClr val="tx1"/>
                          </a:solidFill>
                        </a:rPr>
                        <a:t>3</a:t>
                      </a:r>
                      <a:r>
                        <a:rPr lang="ja-JP" altLang="en-US" sz="900" dirty="0">
                          <a:solidFill>
                            <a:schemeClr val="tx1"/>
                          </a:solidFill>
                        </a:rPr>
                        <a:t>人のうち、</a:t>
                      </a:r>
                      <a:r>
                        <a:rPr lang="en-US" altLang="ja-JP" sz="900" dirty="0">
                          <a:solidFill>
                            <a:schemeClr val="tx1"/>
                          </a:solidFill>
                        </a:rPr>
                        <a:t>1</a:t>
                      </a:r>
                      <a:r>
                        <a:rPr lang="ja-JP" altLang="en-US" sz="900" dirty="0">
                          <a:solidFill>
                            <a:schemeClr val="tx1"/>
                          </a:solidFill>
                        </a:rPr>
                        <a:t>人は居住取締役である必要がある。</a:t>
                      </a:r>
                      <a:endParaRPr lang="en-US" altLang="ja-JP" sz="900" kern="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171450" indent="-171450" algn="l" fontAlgn="ctr" hangingPunct="0">
                        <a:spcAft>
                          <a:spcPts val="0"/>
                        </a:spcAft>
                        <a:buClr>
                          <a:srgbClr val="3D6AA7"/>
                        </a:buClr>
                        <a:buFont typeface="Wingdings" panose="05000000000000000000" pitchFamily="2" charset="2"/>
                        <a:buChar char="l"/>
                      </a:pPr>
                      <a:r>
                        <a:rPr lang="ja-JP" altLang="en-US" sz="900" dirty="0">
                          <a:solidFill>
                            <a:schemeClr val="tx1"/>
                          </a:solidFill>
                        </a:rPr>
                        <a:t>一定の規模以上の公開（有限責任）会社については、独立取締役、女性取締役、監査委員会、重要な管理職等の設置が要求される。</a:t>
                      </a:r>
                      <a:endParaRPr lang="ja-JP" altLang="en-US" sz="900" kern="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rowSpan="2">
                  <a:txBody>
                    <a:bodyPr/>
                    <a:lstStyle/>
                    <a:p>
                      <a:pPr marL="171450" indent="-171450" algn="l" fontAlgn="ctr" hangingPunct="0">
                        <a:spcAft>
                          <a:spcPts val="0"/>
                        </a:spcAft>
                        <a:buClr>
                          <a:srgbClr val="3D6AA7"/>
                        </a:buClr>
                        <a:buFont typeface="Wingdings" panose="05000000000000000000" pitchFamily="2" charset="2"/>
                        <a:buChar char="l"/>
                      </a:pPr>
                      <a:r>
                        <a:rPr lang="ja-JP" altLang="en-US" sz="900" dirty="0">
                          <a:solidFill>
                            <a:schemeClr val="tx1"/>
                          </a:solidFill>
                        </a:rPr>
                        <a:t>国内での会社の設立手続きは、外資による法人設立を含め、基本的には、</a:t>
                      </a:r>
                      <a:r>
                        <a:rPr lang="en-US" altLang="ja-JP" sz="900" dirty="0">
                          <a:solidFill>
                            <a:schemeClr val="tx1"/>
                          </a:solidFill>
                        </a:rPr>
                        <a:t>2013</a:t>
                      </a:r>
                      <a:r>
                        <a:rPr lang="ja-JP" altLang="en-US" sz="900" dirty="0">
                          <a:solidFill>
                            <a:schemeClr val="tx1"/>
                          </a:solidFill>
                        </a:rPr>
                        <a:t>年会社法（</a:t>
                      </a:r>
                      <a:r>
                        <a:rPr lang="en-US" altLang="ja-JP" sz="900" dirty="0">
                          <a:solidFill>
                            <a:schemeClr val="tx1"/>
                          </a:solidFill>
                        </a:rPr>
                        <a:t>Companies Act, 2013</a:t>
                      </a:r>
                      <a:r>
                        <a:rPr lang="ja-JP" altLang="en-US" sz="900" dirty="0">
                          <a:solidFill>
                            <a:schemeClr val="tx1"/>
                          </a:solidFill>
                        </a:rPr>
                        <a:t>）で示された規定（既に部分施行が始まっている）に従う必要がある。</a:t>
                      </a:r>
                      <a:endParaRPr lang="en-US" altLang="ja-JP" sz="900" kern="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p>
                      <a:pPr marL="171450" indent="-171450" algn="l" fontAlgn="ctr" hangingPunct="0">
                        <a:spcAft>
                          <a:spcPts val="0"/>
                        </a:spcAft>
                        <a:buClr>
                          <a:srgbClr val="3D6AA7"/>
                        </a:buClr>
                        <a:buFont typeface="Wingdings" panose="05000000000000000000" pitchFamily="2" charset="2"/>
                        <a:buChar char="l"/>
                      </a:pPr>
                      <a:r>
                        <a:rPr lang="ja-JP" altLang="en-US" sz="900" kern="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設立に向けては、</a:t>
                      </a:r>
                      <a:r>
                        <a:rPr lang="en-US" altLang="ja-JP" sz="900" kern="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3</a:t>
                      </a:r>
                      <a:r>
                        <a:rPr lang="ja-JP" altLang="en-US" sz="900" kern="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段階の手続きが必要になる。</a:t>
                      </a:r>
                      <a:endParaRPr lang="en-US" altLang="ja-JP" sz="900" kern="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p>
                      <a:pPr marL="271463" indent="-180975" algn="l" fontAlgn="ctr" hangingPunct="0">
                        <a:spcAft>
                          <a:spcPts val="0"/>
                        </a:spcAft>
                        <a:buClr>
                          <a:srgbClr val="3D6AA7"/>
                        </a:buClr>
                        <a:buFont typeface="Arial" panose="020B0604020202020204" pitchFamily="34" charset="0"/>
                        <a:buChar char="•"/>
                      </a:pPr>
                      <a:r>
                        <a:rPr lang="ja-JP" altLang="en-US" sz="900" kern="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会社名の承認→会社設立証明書→事業開始（企業登録局への住所登録等）の取得</a:t>
                      </a:r>
                      <a:endParaRPr lang="en-US" altLang="ja-JP" sz="900" dirty="0">
                        <a:solidFill>
                          <a:schemeClr val="tx1"/>
                        </a:solidFill>
                      </a:endParaRPr>
                    </a:p>
                  </a:txBody>
                  <a:tcPr marL="72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576000">
                <a:tc vMerge="1">
                  <a:txBody>
                    <a:bodyPr/>
                    <a:lstStyle/>
                    <a:p>
                      <a:endParaRPr kumimoji="1" lang="ja-JP" altLang="en-US"/>
                    </a:p>
                  </a:txBody>
                  <a:tcPr/>
                </a:tc>
                <a:tc>
                  <a:txBody>
                    <a:bodyPr/>
                    <a:lstStyle/>
                    <a:p>
                      <a:pPr algn="ctr" fontAlgn="ctr">
                        <a:spcAft>
                          <a:spcPts val="0"/>
                        </a:spcAft>
                      </a:pPr>
                      <a:r>
                        <a:rPr lang="ja-JP" altLang="en-US" sz="105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非公開</a:t>
                      </a:r>
                      <a:endParaRPr lang="en-US" altLang="ja-JP" sz="105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p>
                      <a:pPr algn="ctr" fontAlgn="ctr">
                        <a:spcAft>
                          <a:spcPts val="0"/>
                        </a:spcAft>
                      </a:pPr>
                      <a:r>
                        <a:rPr lang="ja-JP" altLang="en-US" sz="105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会社</a:t>
                      </a:r>
                      <a:endParaRPr lang="ja-JP" altLang="ja-JP" sz="105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171450" indent="-171450" algn="l" fontAlgn="ctr" hangingPunct="0">
                        <a:spcAft>
                          <a:spcPts val="0"/>
                        </a:spcAft>
                        <a:buClr>
                          <a:srgbClr val="3D6AA7"/>
                        </a:buClr>
                        <a:buFont typeface="Wingdings" panose="05000000000000000000" pitchFamily="2" charset="2"/>
                        <a:buChar char="l"/>
                      </a:pPr>
                      <a:r>
                        <a:rPr lang="ja-JP" altLang="en-US" sz="900" dirty="0">
                          <a:solidFill>
                            <a:schemeClr val="tx1"/>
                          </a:solidFill>
                        </a:rPr>
                        <a:t>株主が</a:t>
                      </a:r>
                      <a:r>
                        <a:rPr lang="en-US" altLang="ja-JP" sz="900" dirty="0">
                          <a:solidFill>
                            <a:schemeClr val="tx1"/>
                          </a:solidFill>
                        </a:rPr>
                        <a:t>2</a:t>
                      </a:r>
                      <a:r>
                        <a:rPr lang="ja-JP" altLang="en-US" sz="900" dirty="0">
                          <a:solidFill>
                            <a:schemeClr val="tx1"/>
                          </a:solidFill>
                        </a:rPr>
                        <a:t>人以上、取締役は</a:t>
                      </a:r>
                      <a:r>
                        <a:rPr lang="en-US" altLang="ja-JP" sz="900" dirty="0">
                          <a:solidFill>
                            <a:schemeClr val="tx1"/>
                          </a:solidFill>
                        </a:rPr>
                        <a:t>2</a:t>
                      </a:r>
                      <a:r>
                        <a:rPr lang="ja-JP" altLang="en-US" sz="900" dirty="0">
                          <a:solidFill>
                            <a:schemeClr val="tx1"/>
                          </a:solidFill>
                        </a:rPr>
                        <a:t>人以上必要である。その取締役</a:t>
                      </a:r>
                      <a:r>
                        <a:rPr lang="en-US" altLang="ja-JP" sz="900" dirty="0">
                          <a:solidFill>
                            <a:schemeClr val="tx1"/>
                          </a:solidFill>
                        </a:rPr>
                        <a:t>2</a:t>
                      </a:r>
                      <a:r>
                        <a:rPr lang="ja-JP" altLang="en-US" sz="900" dirty="0">
                          <a:solidFill>
                            <a:schemeClr val="tx1"/>
                          </a:solidFill>
                        </a:rPr>
                        <a:t>人のうち、</a:t>
                      </a:r>
                      <a:r>
                        <a:rPr lang="en-US" altLang="ja-JP" sz="900" dirty="0">
                          <a:solidFill>
                            <a:schemeClr val="tx1"/>
                          </a:solidFill>
                        </a:rPr>
                        <a:t>1</a:t>
                      </a:r>
                      <a:r>
                        <a:rPr lang="ja-JP" altLang="en-US" sz="900" dirty="0">
                          <a:solidFill>
                            <a:schemeClr val="tx1"/>
                          </a:solidFill>
                        </a:rPr>
                        <a:t>人は居住取締役である必要がある。</a:t>
                      </a:r>
                      <a:endParaRPr lang="en-US" altLang="ja-JP" sz="900" kern="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171450" indent="-171450" algn="l" fontAlgn="ctr" hangingPunct="0">
                        <a:spcAft>
                          <a:spcPts val="0"/>
                        </a:spcAft>
                        <a:buClr>
                          <a:srgbClr val="3D6AA7"/>
                        </a:buClr>
                        <a:buFont typeface="Wingdings" panose="05000000000000000000" pitchFamily="2" charset="2"/>
                        <a:buChar char="l"/>
                      </a:pPr>
                      <a:r>
                        <a:rPr lang="ja-JP" altLang="en-US" sz="900" dirty="0">
                          <a:solidFill>
                            <a:schemeClr val="tx1"/>
                          </a:solidFill>
                        </a:rPr>
                        <a:t>一定条件のもと、「みなし公開会社」と規定される場合は、公開会社に求められるコンプライアンスと、ほぼ同様のそれが求められる。</a:t>
                      </a:r>
                      <a:endParaRPr lang="ja-JP" altLang="en-US" sz="900" kern="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vMerge="1">
                  <a:txBody>
                    <a:bodyPr/>
                    <a:lstStyle/>
                    <a:p>
                      <a:pPr marL="171450" indent="-171450" algn="l" fontAlgn="ctr" hangingPunct="0">
                        <a:spcAft>
                          <a:spcPts val="0"/>
                        </a:spcAft>
                        <a:buClr>
                          <a:srgbClr val="3D6AA7"/>
                        </a:buClr>
                        <a:buFont typeface="Wingdings" panose="05000000000000000000" pitchFamily="2" charset="2"/>
                        <a:buChar char="l"/>
                      </a:pPr>
                      <a:endParaRPr lang="ja-JP" altLang="en-US" sz="950" kern="0" dirty="0">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r h="648000">
                <a:tc gridSpan="2">
                  <a:txBody>
                    <a:bodyPr/>
                    <a:lstStyle/>
                    <a:p>
                      <a:pPr algn="ctr" fontAlgn="ctr">
                        <a:spcAft>
                          <a:spcPts val="0"/>
                        </a:spcAft>
                      </a:pPr>
                      <a:r>
                        <a:rPr lang="zh-TW" altLang="en-US"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駐在員事務所</a:t>
                      </a:r>
                      <a:endParaRPr lang="en-US" altLang="zh-TW"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p>
                      <a:pPr algn="ctr" fontAlgn="ctr">
                        <a:spcAft>
                          <a:spcPts val="0"/>
                        </a:spcAft>
                      </a:pPr>
                      <a:r>
                        <a:rPr lang="zh-TW" altLang="en-US"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a:t>
                      </a:r>
                      <a:r>
                        <a:rPr lang="en-US" altLang="zh-TW"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Liaison</a:t>
                      </a:r>
                      <a:r>
                        <a:rPr lang="en-US" altLang="zh-TW" sz="1100" b="1" kern="100" baseline="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 Office</a:t>
                      </a:r>
                      <a:r>
                        <a:rPr lang="zh-TW" altLang="en-US"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a:t>
                      </a:r>
                      <a:endParaRPr lang="ja-JP" altLang="ja-JP"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hMerge="1">
                  <a:txBody>
                    <a:bodyPr/>
                    <a:lstStyle/>
                    <a:p>
                      <a:endParaRPr kumimoji="1" lang="ja-JP" altLang="en-US"/>
                    </a:p>
                  </a:txBody>
                  <a:tcPr/>
                </a:tc>
                <a:tc>
                  <a:txBody>
                    <a:bodyPr/>
                    <a:lstStyle/>
                    <a:p>
                      <a:pPr marL="171450" indent="-171450" algn="l" fontAlgn="ctr" hangingPunct="0">
                        <a:spcAft>
                          <a:spcPts val="0"/>
                        </a:spcAft>
                        <a:buClr>
                          <a:srgbClr val="3D6AA7"/>
                        </a:buClr>
                        <a:buFont typeface="Wingdings" panose="05000000000000000000" pitchFamily="2" charset="2"/>
                        <a:buChar char="l"/>
                      </a:pPr>
                      <a:r>
                        <a:rPr lang="ja-JP" altLang="en-US" sz="900" dirty="0">
                          <a:solidFill>
                            <a:schemeClr val="tx1"/>
                          </a:solidFill>
                        </a:rPr>
                        <a:t>ビジネス環境や投資環境を理解することを目的に設立され、インド国外の本社と現地の顧客を結ぶ連絡拠点として活動する。</a:t>
                      </a:r>
                      <a:endParaRPr lang="en-US" altLang="ja-JP" sz="900" dirty="0">
                        <a:solidFill>
                          <a:schemeClr val="tx1"/>
                        </a:solidFill>
                      </a:endParaRPr>
                    </a:p>
                  </a:txBody>
                  <a:tcPr marL="72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171450" marR="0" indent="-171450" algn="l" defTabSz="914400" rtl="0" eaLnBrk="1" fontAlgn="ctr" latinLnBrk="0" hangingPunct="0">
                        <a:lnSpc>
                          <a:spcPct val="100000"/>
                        </a:lnSpc>
                        <a:spcBef>
                          <a:spcPts val="0"/>
                        </a:spcBef>
                        <a:spcAft>
                          <a:spcPts val="0"/>
                        </a:spcAft>
                        <a:buClr>
                          <a:srgbClr val="3D6AA7"/>
                        </a:buClr>
                        <a:buSzTx/>
                        <a:buFont typeface="Wingdings" panose="05000000000000000000" pitchFamily="2" charset="2"/>
                        <a:buChar char="l"/>
                        <a:tabLst/>
                        <a:defRPr/>
                      </a:pPr>
                      <a:r>
                        <a:rPr lang="ja-JP" altLang="en-US" sz="900" dirty="0">
                          <a:solidFill>
                            <a:schemeClr val="tx1"/>
                          </a:solidFill>
                        </a:rPr>
                        <a:t>営業活動や売買活動といった商業活動は一切禁止されている。</a:t>
                      </a:r>
                      <a:endParaRPr lang="en-US" altLang="ja-JP" sz="900" dirty="0">
                        <a:solidFill>
                          <a:schemeClr val="tx1"/>
                        </a:solidFill>
                      </a:endParaRPr>
                    </a:p>
                    <a:p>
                      <a:pPr marL="171450" marR="0" indent="-171450" algn="l" defTabSz="914400" rtl="0" eaLnBrk="1" fontAlgn="ctr" latinLnBrk="0" hangingPunct="0">
                        <a:lnSpc>
                          <a:spcPct val="100000"/>
                        </a:lnSpc>
                        <a:spcBef>
                          <a:spcPts val="0"/>
                        </a:spcBef>
                        <a:spcAft>
                          <a:spcPts val="0"/>
                        </a:spcAft>
                        <a:buClr>
                          <a:srgbClr val="3D6AA7"/>
                        </a:buClr>
                        <a:buSzTx/>
                        <a:buFont typeface="Wingdings" panose="05000000000000000000" pitchFamily="2" charset="2"/>
                        <a:buChar char="l"/>
                        <a:tabLst/>
                        <a:defRPr/>
                      </a:pPr>
                      <a:r>
                        <a:rPr kumimoji="1" lang="ja-JP" altLang="en-US" sz="900" kern="1200" dirty="0">
                          <a:solidFill>
                            <a:schemeClr val="tx1"/>
                          </a:solidFill>
                          <a:latin typeface="+mn-lt"/>
                          <a:ea typeface="+mn-ea"/>
                          <a:cs typeface="+mn-cs"/>
                        </a:rPr>
                        <a:t>駐在員事務所の経費は</a:t>
                      </a:r>
                      <a:r>
                        <a:rPr lang="ja-JP" altLang="en-US" sz="900" dirty="0">
                          <a:solidFill>
                            <a:schemeClr val="tx1"/>
                          </a:solidFill>
                        </a:rPr>
                        <a:t>インド国外の本社からインド国内への外国為替送金によってすべて賄わなければならない</a:t>
                      </a:r>
                      <a:endParaRPr lang="ja-JP" altLang="en-US" sz="900" kern="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171450" indent="-171450" algn="l" fontAlgn="ctr" hangingPunct="0">
                        <a:spcAft>
                          <a:spcPts val="0"/>
                        </a:spcAft>
                        <a:buClr>
                          <a:srgbClr val="3D6AA7"/>
                        </a:buClr>
                        <a:buFont typeface="Wingdings" panose="05000000000000000000" pitchFamily="2" charset="2"/>
                        <a:buChar char="l"/>
                      </a:pPr>
                      <a:r>
                        <a:rPr kumimoji="1" lang="ja-JP" altLang="en-US" sz="900" kern="1200" dirty="0">
                          <a:solidFill>
                            <a:schemeClr val="tx1"/>
                          </a:solidFill>
                          <a:latin typeface="+mn-lt"/>
                          <a:ea typeface="+mn-ea"/>
                          <a:cs typeface="+mn-cs"/>
                        </a:rPr>
                        <a:t>主要事業が自動認可ルートにて外資</a:t>
                      </a:r>
                      <a:r>
                        <a:rPr kumimoji="1" lang="en-US" altLang="ja-JP" sz="900" kern="1200" dirty="0">
                          <a:solidFill>
                            <a:schemeClr val="tx1"/>
                          </a:solidFill>
                          <a:latin typeface="+mn-lt"/>
                          <a:ea typeface="+mn-ea"/>
                          <a:cs typeface="+mn-cs"/>
                        </a:rPr>
                        <a:t>100</a:t>
                      </a:r>
                      <a:r>
                        <a:rPr kumimoji="1" lang="ja-JP" altLang="en-US" sz="900" kern="1200" dirty="0">
                          <a:solidFill>
                            <a:schemeClr val="tx1"/>
                          </a:solidFill>
                          <a:latin typeface="+mn-lt"/>
                          <a:ea typeface="+mn-ea"/>
                          <a:cs typeface="+mn-cs"/>
                        </a:rPr>
                        <a:t>％まで認められている分野の場合には、承認取引銀行（</a:t>
                      </a:r>
                      <a:r>
                        <a:rPr kumimoji="1" lang="en-US" altLang="ja-JP" sz="900" kern="1200" dirty="0">
                          <a:solidFill>
                            <a:schemeClr val="tx1"/>
                          </a:solidFill>
                          <a:latin typeface="+mn-lt"/>
                          <a:ea typeface="+mn-ea"/>
                          <a:cs typeface="+mn-cs"/>
                        </a:rPr>
                        <a:t>AD Bank</a:t>
                      </a:r>
                      <a:r>
                        <a:rPr kumimoji="1" lang="ja-JP" altLang="en-US" sz="900" kern="1200" dirty="0">
                          <a:solidFill>
                            <a:schemeClr val="tx1"/>
                          </a:solidFill>
                          <a:latin typeface="+mn-lt"/>
                          <a:ea typeface="+mn-ea"/>
                          <a:cs typeface="+mn-cs"/>
                        </a:rPr>
                        <a:t>）の事前の承認を、その他の場合はインド準備銀行（</a:t>
                      </a:r>
                      <a:r>
                        <a:rPr kumimoji="1" lang="en-US" altLang="ja-JP" sz="900" kern="1200" dirty="0">
                          <a:solidFill>
                            <a:schemeClr val="tx1"/>
                          </a:solidFill>
                          <a:latin typeface="+mn-lt"/>
                          <a:ea typeface="+mn-ea"/>
                          <a:cs typeface="+mn-cs"/>
                        </a:rPr>
                        <a:t>RBI</a:t>
                      </a:r>
                      <a:r>
                        <a:rPr kumimoji="1" lang="ja-JP" altLang="en-US" sz="900" kern="1200" dirty="0">
                          <a:solidFill>
                            <a:schemeClr val="tx1"/>
                          </a:solidFill>
                          <a:latin typeface="+mn-lt"/>
                          <a:ea typeface="+mn-ea"/>
                          <a:cs typeface="+mn-cs"/>
                        </a:rPr>
                        <a:t>）の事前の承認を要する。</a:t>
                      </a:r>
                      <a:endParaRPr kumimoji="1" lang="en-US" altLang="ja-JP" sz="900" kern="1200" dirty="0">
                        <a:solidFill>
                          <a:schemeClr val="tx1"/>
                        </a:solidFill>
                        <a:latin typeface="+mn-lt"/>
                        <a:ea typeface="+mn-ea"/>
                        <a:cs typeface="+mn-cs"/>
                      </a:endParaRPr>
                    </a:p>
                    <a:p>
                      <a:pPr marL="171450" indent="-171450" algn="l" fontAlgn="ctr" hangingPunct="0">
                        <a:spcAft>
                          <a:spcPts val="0"/>
                        </a:spcAft>
                        <a:buClr>
                          <a:srgbClr val="3D6AA7"/>
                        </a:buClr>
                        <a:buFont typeface="Wingdings" panose="05000000000000000000" pitchFamily="2" charset="2"/>
                        <a:buChar char="l"/>
                      </a:pPr>
                      <a:r>
                        <a:rPr lang="ja-JP" altLang="en-US" sz="900" dirty="0">
                          <a:solidFill>
                            <a:schemeClr val="tx1"/>
                          </a:solidFill>
                        </a:rPr>
                        <a:t>承認は、通常</a:t>
                      </a:r>
                      <a:r>
                        <a:rPr lang="en-US" altLang="ja-JP" sz="900" dirty="0">
                          <a:solidFill>
                            <a:schemeClr val="tx1"/>
                          </a:solidFill>
                        </a:rPr>
                        <a:t>3</a:t>
                      </a:r>
                      <a:r>
                        <a:rPr lang="ja-JP" altLang="en-US" sz="900" dirty="0">
                          <a:solidFill>
                            <a:schemeClr val="tx1"/>
                          </a:solidFill>
                        </a:rPr>
                        <a:t>年間で、</a:t>
                      </a:r>
                      <a:r>
                        <a:rPr lang="en-US" altLang="ja-JP" sz="900" dirty="0">
                          <a:solidFill>
                            <a:schemeClr val="tx1"/>
                          </a:solidFill>
                        </a:rPr>
                        <a:t>3</a:t>
                      </a:r>
                      <a:r>
                        <a:rPr lang="ja-JP" altLang="en-US" sz="900" dirty="0">
                          <a:solidFill>
                            <a:schemeClr val="tx1"/>
                          </a:solidFill>
                        </a:rPr>
                        <a:t>年ごとに更新する必要。</a:t>
                      </a:r>
                      <a:endParaRPr lang="ja-JP" altLang="en-US" sz="900" kern="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r h="504000">
                <a:tc gridSpan="2">
                  <a:txBody>
                    <a:bodyPr/>
                    <a:lstStyle/>
                    <a:p>
                      <a:pPr algn="ctr" fontAlgn="ctr">
                        <a:spcAft>
                          <a:spcPts val="0"/>
                        </a:spcAft>
                      </a:pPr>
                      <a:r>
                        <a:rPr lang="ja-JP" altLang="en-US"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支店</a:t>
                      </a:r>
                      <a:endPar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p>
                      <a:pPr algn="ctr" fontAlgn="ctr">
                        <a:spcAft>
                          <a:spcPts val="0"/>
                        </a:spcAft>
                      </a:pPr>
                      <a:r>
                        <a:rPr lang="ja-JP" altLang="en-US"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a:t>
                      </a:r>
                      <a:r>
                        <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Branch</a:t>
                      </a:r>
                      <a:r>
                        <a:rPr lang="en-US" altLang="ja-JP" sz="1100" b="1" kern="0" baseline="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 Office</a:t>
                      </a:r>
                      <a:r>
                        <a:rPr lang="ja-JP" altLang="en-US"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a:t>
                      </a:r>
                      <a:endPar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hMerge="1">
                  <a:txBody>
                    <a:bodyPr/>
                    <a:lstStyle/>
                    <a:p>
                      <a:endParaRPr kumimoji="1" lang="ja-JP" altLang="en-US"/>
                    </a:p>
                  </a:txBody>
                  <a:tcPr/>
                </a:tc>
                <a:tc>
                  <a:txBody>
                    <a:bodyPr/>
                    <a:lstStyle/>
                    <a:p>
                      <a:pPr marL="171450" marR="0" indent="-171450" algn="l" defTabSz="914400" rtl="0" eaLnBrk="1" fontAlgn="ctr" latinLnBrk="0" hangingPunct="0">
                        <a:lnSpc>
                          <a:spcPct val="100000"/>
                        </a:lnSpc>
                        <a:spcBef>
                          <a:spcPts val="0"/>
                        </a:spcBef>
                        <a:spcAft>
                          <a:spcPts val="0"/>
                        </a:spcAft>
                        <a:buClr>
                          <a:srgbClr val="3D6AA7"/>
                        </a:buClr>
                        <a:buSzTx/>
                        <a:buFont typeface="Wingdings" panose="05000000000000000000" pitchFamily="2" charset="2"/>
                        <a:buChar char="l"/>
                        <a:tabLst/>
                        <a:defRPr/>
                      </a:pPr>
                      <a:r>
                        <a:rPr lang="ja-JP" altLang="en-US" sz="900" dirty="0">
                          <a:solidFill>
                            <a:schemeClr val="tx1"/>
                          </a:solidFill>
                        </a:rPr>
                        <a:t>本社を代理して貿易、または各種サービスの提供等の商取引を行うことを目的に設立される。</a:t>
                      </a:r>
                      <a:endParaRPr lang="en-US" altLang="ja-JP" sz="900" dirty="0">
                        <a:solidFill>
                          <a:schemeClr val="tx1"/>
                        </a:solidFill>
                      </a:endParaRPr>
                    </a:p>
                  </a:txBody>
                  <a:tcPr marL="72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171450" marR="0" indent="-171450" algn="l" defTabSz="914400" rtl="0" eaLnBrk="1" fontAlgn="ctr" latinLnBrk="0" hangingPunct="0">
                        <a:lnSpc>
                          <a:spcPct val="100000"/>
                        </a:lnSpc>
                        <a:spcBef>
                          <a:spcPts val="0"/>
                        </a:spcBef>
                        <a:spcAft>
                          <a:spcPts val="0"/>
                        </a:spcAft>
                        <a:buClr>
                          <a:srgbClr val="3D6AA7"/>
                        </a:buClr>
                        <a:buSzTx/>
                        <a:buFont typeface="Wingdings" panose="05000000000000000000" pitchFamily="2" charset="2"/>
                        <a:buChar char="l"/>
                        <a:tabLst/>
                        <a:defRPr/>
                      </a:pPr>
                      <a:r>
                        <a:rPr lang="ja-JP" altLang="en-US" sz="900" dirty="0">
                          <a:solidFill>
                            <a:schemeClr val="tx1"/>
                          </a:solidFill>
                        </a:rPr>
                        <a:t>支店は、インドで製造・加工活動を行うことができない。</a:t>
                      </a:r>
                      <a:endParaRPr lang="en-US" altLang="ja-JP" sz="900" dirty="0">
                        <a:solidFill>
                          <a:schemeClr val="tx1"/>
                        </a:solidFill>
                      </a:endParaRPr>
                    </a:p>
                    <a:p>
                      <a:pPr marL="171450" marR="0" indent="-171450" algn="l" defTabSz="914400" rtl="0" eaLnBrk="1" fontAlgn="ctr" latinLnBrk="0" hangingPunct="0">
                        <a:lnSpc>
                          <a:spcPct val="100000"/>
                        </a:lnSpc>
                        <a:spcBef>
                          <a:spcPts val="0"/>
                        </a:spcBef>
                        <a:spcAft>
                          <a:spcPts val="0"/>
                        </a:spcAft>
                        <a:buClr>
                          <a:srgbClr val="3D6AA7"/>
                        </a:buClr>
                        <a:buSzTx/>
                        <a:buFont typeface="Wingdings" panose="05000000000000000000" pitchFamily="2" charset="2"/>
                        <a:buChar char="l"/>
                        <a:tabLst/>
                        <a:defRPr/>
                      </a:pPr>
                      <a:r>
                        <a:rPr kumimoji="1" lang="ja-JP" altLang="en-US" sz="900" kern="1200" dirty="0">
                          <a:solidFill>
                            <a:schemeClr val="tx1"/>
                          </a:solidFill>
                          <a:latin typeface="+mn-lt"/>
                          <a:ea typeface="+mn-ea"/>
                          <a:cs typeface="+mn-cs"/>
                        </a:rPr>
                        <a:t>ただし、</a:t>
                      </a:r>
                      <a:r>
                        <a:rPr kumimoji="1" lang="en-US" altLang="ja-JP" sz="900" kern="1200" dirty="0">
                          <a:solidFill>
                            <a:schemeClr val="tx1"/>
                          </a:solidFill>
                          <a:latin typeface="+mn-lt"/>
                          <a:ea typeface="+mn-ea"/>
                          <a:cs typeface="+mn-cs"/>
                        </a:rPr>
                        <a:t>SEZ</a:t>
                      </a:r>
                      <a:r>
                        <a:rPr kumimoji="1" lang="ja-JP" altLang="en-US" sz="900" kern="1200" dirty="0">
                          <a:solidFill>
                            <a:schemeClr val="tx1"/>
                          </a:solidFill>
                          <a:latin typeface="+mn-lt"/>
                          <a:ea typeface="+mn-ea"/>
                          <a:cs typeface="+mn-cs"/>
                        </a:rPr>
                        <a:t>内に設立する外国企業の支店については、製造・販売活動も認められている。</a:t>
                      </a:r>
                    </a:p>
                  </a:txBody>
                  <a:tcPr marL="72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171450" indent="-171450" algn="l" defTabSz="914400" rtl="0" eaLnBrk="1" fontAlgn="ctr" latinLnBrk="0" hangingPunct="0">
                        <a:spcAft>
                          <a:spcPts val="0"/>
                        </a:spcAft>
                        <a:buClr>
                          <a:srgbClr val="3D6AA7"/>
                        </a:buClr>
                        <a:buFont typeface="Wingdings" panose="05000000000000000000" pitchFamily="2" charset="2"/>
                        <a:buChar char="l"/>
                      </a:pPr>
                      <a:r>
                        <a:rPr kumimoji="1" lang="ja-JP" altLang="en-US" sz="900" kern="1200" dirty="0">
                          <a:solidFill>
                            <a:schemeClr val="tx1"/>
                          </a:solidFill>
                          <a:latin typeface="+mn-lt"/>
                          <a:ea typeface="+mn-ea"/>
                          <a:cs typeface="+mn-cs"/>
                        </a:rPr>
                        <a:t>主要事業が自動認可ルートにて外資</a:t>
                      </a:r>
                      <a:r>
                        <a:rPr kumimoji="1" lang="en-US" altLang="ja-JP" sz="900" kern="1200" dirty="0">
                          <a:solidFill>
                            <a:schemeClr val="tx1"/>
                          </a:solidFill>
                          <a:latin typeface="+mn-lt"/>
                          <a:ea typeface="+mn-ea"/>
                          <a:cs typeface="+mn-cs"/>
                        </a:rPr>
                        <a:t>100</a:t>
                      </a:r>
                      <a:r>
                        <a:rPr kumimoji="1" lang="ja-JP" altLang="en-US" sz="900" kern="1200" dirty="0">
                          <a:solidFill>
                            <a:schemeClr val="tx1"/>
                          </a:solidFill>
                          <a:latin typeface="+mn-lt"/>
                          <a:ea typeface="+mn-ea"/>
                          <a:cs typeface="+mn-cs"/>
                        </a:rPr>
                        <a:t>％まで認められているセクターに該当する場合には、正規の代理人（</a:t>
                      </a:r>
                      <a:r>
                        <a:rPr kumimoji="1" lang="en-US" altLang="ja-JP" sz="900" kern="1200" dirty="0">
                          <a:solidFill>
                            <a:schemeClr val="tx1"/>
                          </a:solidFill>
                          <a:latin typeface="+mn-lt"/>
                          <a:ea typeface="+mn-ea"/>
                          <a:cs typeface="+mn-cs"/>
                        </a:rPr>
                        <a:t>AD Bank</a:t>
                      </a:r>
                      <a:r>
                        <a:rPr kumimoji="1" lang="ja-JP" altLang="en-US" sz="900" kern="1200" dirty="0">
                          <a:solidFill>
                            <a:schemeClr val="tx1"/>
                          </a:solidFill>
                          <a:latin typeface="+mn-lt"/>
                          <a:ea typeface="+mn-ea"/>
                          <a:cs typeface="+mn-cs"/>
                        </a:rPr>
                        <a:t>）の事前の承認を要する。</a:t>
                      </a:r>
                      <a:endParaRPr kumimoji="1" lang="en-US" altLang="ja-JP" sz="900" kern="1200" dirty="0">
                        <a:solidFill>
                          <a:schemeClr val="tx1"/>
                        </a:solidFill>
                        <a:latin typeface="+mn-lt"/>
                        <a:ea typeface="+mn-ea"/>
                        <a:cs typeface="+mn-cs"/>
                      </a:endParaRPr>
                    </a:p>
                    <a:p>
                      <a:pPr marL="171450" indent="-171450" algn="l" defTabSz="914400" rtl="0" eaLnBrk="1" fontAlgn="ctr" latinLnBrk="0" hangingPunct="0">
                        <a:spcAft>
                          <a:spcPts val="0"/>
                        </a:spcAft>
                        <a:buClr>
                          <a:srgbClr val="3D6AA7"/>
                        </a:buClr>
                        <a:buFont typeface="Wingdings" panose="05000000000000000000" pitchFamily="2" charset="2"/>
                        <a:buChar char="l"/>
                      </a:pPr>
                      <a:r>
                        <a:rPr kumimoji="1" lang="ja-JP" altLang="en-US" sz="900" kern="1200" dirty="0">
                          <a:solidFill>
                            <a:schemeClr val="tx1"/>
                          </a:solidFill>
                          <a:latin typeface="+mn-lt"/>
                          <a:ea typeface="+mn-ea"/>
                          <a:cs typeface="+mn-cs"/>
                        </a:rPr>
                        <a:t>その他の場合は、インド準備銀行（</a:t>
                      </a:r>
                      <a:r>
                        <a:rPr kumimoji="1" lang="en-US" altLang="ja-JP" sz="900" kern="1200" dirty="0">
                          <a:solidFill>
                            <a:schemeClr val="tx1"/>
                          </a:solidFill>
                          <a:latin typeface="+mn-lt"/>
                          <a:ea typeface="+mn-ea"/>
                          <a:cs typeface="+mn-cs"/>
                        </a:rPr>
                        <a:t>RBI</a:t>
                      </a:r>
                      <a:r>
                        <a:rPr kumimoji="1" lang="ja-JP" altLang="en-US" sz="900" kern="1200" dirty="0">
                          <a:solidFill>
                            <a:schemeClr val="tx1"/>
                          </a:solidFill>
                          <a:latin typeface="+mn-lt"/>
                          <a:ea typeface="+mn-ea"/>
                          <a:cs typeface="+mn-cs"/>
                        </a:rPr>
                        <a:t>）の事前の承認が必要であり、インドでの事業内容について、承認取引銀行またはインド準備銀行が審査する。</a:t>
                      </a:r>
                      <a:endParaRPr lang="ja-JP" altLang="en-US" sz="900" kern="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4"/>
                  </a:ext>
                </a:extLst>
              </a:tr>
              <a:tr h="911520">
                <a:tc gridSpan="2">
                  <a:txBody>
                    <a:bodyPr/>
                    <a:lstStyle/>
                    <a:p>
                      <a:pPr algn="ctr" fontAlgn="ctr">
                        <a:spcAft>
                          <a:spcPts val="0"/>
                        </a:spcAft>
                      </a:pPr>
                      <a:r>
                        <a:rPr lang="ja-JP" altLang="en-US"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プロジェクト・オフィス</a:t>
                      </a:r>
                      <a:endPar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p>
                      <a:pPr algn="ctr" fontAlgn="ctr">
                        <a:spcAft>
                          <a:spcPts val="0"/>
                        </a:spcAft>
                      </a:pPr>
                      <a:r>
                        <a:rPr lang="ja-JP" altLang="en-US"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a:t>
                      </a:r>
                      <a:r>
                        <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Project</a:t>
                      </a:r>
                      <a:r>
                        <a:rPr lang="en-US" altLang="ja-JP" sz="1100" b="1" kern="0" baseline="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 Office</a:t>
                      </a:r>
                      <a:r>
                        <a:rPr lang="ja-JP" altLang="en-US"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a:t>
                      </a:r>
                      <a:endPar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hMerge="1">
                  <a:txBody>
                    <a:bodyPr/>
                    <a:lstStyle/>
                    <a:p>
                      <a:endParaRPr kumimoji="1" lang="ja-JP" altLang="en-US"/>
                    </a:p>
                  </a:txBody>
                  <a:tcPr/>
                </a:tc>
                <a:tc>
                  <a:txBody>
                    <a:bodyPr/>
                    <a:lstStyle/>
                    <a:p>
                      <a:pPr marL="171450" marR="0" indent="-171450" algn="l" defTabSz="914400" rtl="0" eaLnBrk="1" fontAlgn="ctr" latinLnBrk="0" hangingPunct="0">
                        <a:lnSpc>
                          <a:spcPct val="100000"/>
                        </a:lnSpc>
                        <a:spcBef>
                          <a:spcPts val="0"/>
                        </a:spcBef>
                        <a:spcAft>
                          <a:spcPts val="0"/>
                        </a:spcAft>
                        <a:buClr>
                          <a:srgbClr val="3D6AA7"/>
                        </a:buClr>
                        <a:buSzTx/>
                        <a:buFont typeface="Wingdings" panose="05000000000000000000" pitchFamily="2" charset="2"/>
                        <a:buChar char="l"/>
                        <a:tabLst/>
                        <a:defRPr/>
                      </a:pPr>
                      <a:r>
                        <a:rPr lang="ja-JP" altLang="en-US" sz="900" dirty="0">
                          <a:solidFill>
                            <a:schemeClr val="tx1"/>
                          </a:solidFill>
                        </a:rPr>
                        <a:t>通常、プロジェクト・オフィスは、大規模な建設事業、土木工事およびイン フラ整備といった大規模プロジェクトを実施するために設立される。</a:t>
                      </a:r>
                      <a:endParaRPr lang="en-US" altLang="ja-JP" sz="900" dirty="0">
                        <a:solidFill>
                          <a:schemeClr val="tx1"/>
                        </a:solidFill>
                      </a:endParaRPr>
                    </a:p>
                  </a:txBody>
                  <a:tcPr marL="72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171450" marR="0" lvl="0" indent="-171450" algn="l" defTabSz="914400" rtl="0" eaLnBrk="1" fontAlgn="ctr" latinLnBrk="0" hangingPunct="0">
                        <a:lnSpc>
                          <a:spcPct val="100000"/>
                        </a:lnSpc>
                        <a:spcBef>
                          <a:spcPts val="0"/>
                        </a:spcBef>
                        <a:spcAft>
                          <a:spcPts val="0"/>
                        </a:spcAft>
                        <a:buClr>
                          <a:srgbClr val="3D6AA7"/>
                        </a:buClr>
                        <a:buSzTx/>
                        <a:buFont typeface="Wingdings" panose="05000000000000000000" pitchFamily="2" charset="2"/>
                        <a:buChar char="l"/>
                        <a:tabLst/>
                        <a:defRPr/>
                      </a:pPr>
                      <a:r>
                        <a:rPr lang="ja-JP" altLang="en-US" sz="900" dirty="0">
                          <a:solidFill>
                            <a:schemeClr val="tx1"/>
                          </a:solidFill>
                        </a:rPr>
                        <a:t>プロジェクト終了後は、インドから撤退することを前提としている。</a:t>
                      </a:r>
                      <a:endParaRPr lang="ja-JP" altLang="en-US" sz="900" kern="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171450" marR="0" indent="-171450" algn="l" defTabSz="914400" rtl="0" eaLnBrk="1" fontAlgn="ctr" latinLnBrk="0" hangingPunct="0">
                        <a:lnSpc>
                          <a:spcPct val="100000"/>
                        </a:lnSpc>
                        <a:spcBef>
                          <a:spcPts val="0"/>
                        </a:spcBef>
                        <a:spcAft>
                          <a:spcPts val="0"/>
                        </a:spcAft>
                        <a:buClr>
                          <a:srgbClr val="3D6AA7"/>
                        </a:buClr>
                        <a:buSzTx/>
                        <a:buFont typeface="Wingdings" panose="05000000000000000000" pitchFamily="2" charset="2"/>
                        <a:buChar char="l"/>
                        <a:tabLst/>
                        <a:defRPr/>
                      </a:pPr>
                      <a:r>
                        <a:rPr lang="ja-JP" altLang="en-US" sz="900" dirty="0">
                          <a:solidFill>
                            <a:schemeClr val="tx1"/>
                          </a:solidFill>
                        </a:rPr>
                        <a:t>インド準備銀行（</a:t>
                      </a:r>
                      <a:r>
                        <a:rPr lang="en-US" altLang="ja-JP" sz="900" dirty="0">
                          <a:solidFill>
                            <a:schemeClr val="tx1"/>
                          </a:solidFill>
                        </a:rPr>
                        <a:t>RBI</a:t>
                      </a:r>
                      <a:r>
                        <a:rPr lang="ja-JP" altLang="en-US" sz="900" dirty="0">
                          <a:solidFill>
                            <a:schemeClr val="tx1"/>
                          </a:solidFill>
                        </a:rPr>
                        <a:t>）が指定する条件を満たす場合、自動認可ルートで認められる。そうでない場合には、インド準備銀行の事前承認が必要となる。</a:t>
                      </a:r>
                      <a:endParaRPr lang="en-US" altLang="ja-JP" sz="900" dirty="0">
                        <a:solidFill>
                          <a:schemeClr val="tx1"/>
                        </a:solidFill>
                      </a:endParaRPr>
                    </a:p>
                    <a:p>
                      <a:pPr marL="171450" marR="0" indent="-171450" algn="l" defTabSz="914400" rtl="0" eaLnBrk="1" fontAlgn="ctr" latinLnBrk="0" hangingPunct="0">
                        <a:lnSpc>
                          <a:spcPct val="100000"/>
                        </a:lnSpc>
                        <a:spcBef>
                          <a:spcPts val="0"/>
                        </a:spcBef>
                        <a:spcAft>
                          <a:spcPts val="0"/>
                        </a:spcAft>
                        <a:buClr>
                          <a:srgbClr val="3D6AA7"/>
                        </a:buClr>
                        <a:buSzTx/>
                        <a:buFont typeface="Wingdings" panose="05000000000000000000" pitchFamily="2" charset="2"/>
                        <a:buChar char="l"/>
                        <a:tabLst/>
                        <a:defRPr/>
                      </a:pPr>
                      <a:r>
                        <a:rPr lang="ja-JP" altLang="en-US" sz="900" dirty="0">
                          <a:solidFill>
                            <a:schemeClr val="tx1"/>
                          </a:solidFill>
                        </a:rPr>
                        <a:t>ただし、 ともに、インド国外の本社がインドのパートナーとの間でプロジェクト実施のための契約を締結していなければ、設立の許可は出ない。</a:t>
                      </a:r>
                      <a:endParaRPr lang="ja-JP" altLang="en-US" sz="900" kern="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5"/>
                  </a:ext>
                </a:extLst>
              </a:tr>
              <a:tr h="936000">
                <a:tc gridSpan="2">
                  <a:txBody>
                    <a:bodyPr/>
                    <a:lstStyle/>
                    <a:p>
                      <a:pPr algn="ctr" fontAlgn="ctr">
                        <a:spcAft>
                          <a:spcPts val="0"/>
                        </a:spcAft>
                      </a:pPr>
                      <a:r>
                        <a:rPr lang="ja-JP" altLang="en-US"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有限責任事業組合</a:t>
                      </a:r>
                      <a:endPar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p>
                      <a:pPr algn="ctr" fontAlgn="ctr">
                        <a:spcAft>
                          <a:spcPts val="0"/>
                        </a:spcAft>
                      </a:pPr>
                      <a:r>
                        <a:rPr lang="ja-JP" altLang="en-US"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a:t>
                      </a:r>
                      <a:r>
                        <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Limited</a:t>
                      </a:r>
                      <a:r>
                        <a:rPr lang="en-US" altLang="ja-JP" sz="1100" b="1" kern="0" baseline="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 Liability partnership</a:t>
                      </a:r>
                      <a:r>
                        <a:rPr lang="ja-JP" altLang="en-US"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a:t>
                      </a:r>
                      <a:endPar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hMerge="1">
                  <a:txBody>
                    <a:bodyPr/>
                    <a:lstStyle/>
                    <a:p>
                      <a:endParaRPr kumimoji="1" lang="ja-JP" altLang="en-US"/>
                    </a:p>
                  </a:txBody>
                  <a:tcPr/>
                </a:tc>
                <a:tc>
                  <a:txBody>
                    <a:bodyPr/>
                    <a:lstStyle/>
                    <a:p>
                      <a:pPr marL="171450" marR="0" indent="-171450" algn="l" defTabSz="914400" rtl="0" eaLnBrk="1" fontAlgn="ctr" latinLnBrk="0" hangingPunct="0">
                        <a:lnSpc>
                          <a:spcPct val="100000"/>
                        </a:lnSpc>
                        <a:spcBef>
                          <a:spcPts val="0"/>
                        </a:spcBef>
                        <a:spcAft>
                          <a:spcPts val="0"/>
                        </a:spcAft>
                        <a:buClr>
                          <a:srgbClr val="3D6AA7"/>
                        </a:buClr>
                        <a:buSzTx/>
                        <a:buFont typeface="Wingdings" panose="05000000000000000000" pitchFamily="2" charset="2"/>
                        <a:buChar char="l"/>
                        <a:tabLst/>
                        <a:defRPr/>
                      </a:pPr>
                      <a:r>
                        <a:rPr kumimoji="1" lang="ja-JP" altLang="en-US" sz="900" kern="1200" dirty="0">
                          <a:solidFill>
                            <a:schemeClr val="tx1"/>
                          </a:solidFill>
                          <a:latin typeface="+mn-lt"/>
                          <a:ea typeface="+mn-ea"/>
                          <a:cs typeface="+mn-cs"/>
                        </a:rPr>
                        <a:t>会社の有限責任性を有しつつ、その構成員により、企業登録局への最低限の報告により、柔軟な事業運営が可能な事業体の設立が可能</a:t>
                      </a:r>
                      <a:endParaRPr kumimoji="1" lang="en-US" altLang="ja-JP" sz="900" kern="1200" dirty="0">
                        <a:solidFill>
                          <a:schemeClr val="tx1"/>
                        </a:solidFill>
                        <a:latin typeface="+mn-lt"/>
                        <a:ea typeface="+mn-ea"/>
                        <a:cs typeface="+mn-cs"/>
                      </a:endParaRPr>
                    </a:p>
                    <a:p>
                      <a:pPr marL="171450" marR="0" indent="-171450" algn="l" defTabSz="914400" rtl="0" eaLnBrk="1" fontAlgn="ctr" latinLnBrk="0" hangingPunct="0">
                        <a:lnSpc>
                          <a:spcPct val="100000"/>
                        </a:lnSpc>
                        <a:spcBef>
                          <a:spcPts val="0"/>
                        </a:spcBef>
                        <a:spcAft>
                          <a:spcPts val="0"/>
                        </a:spcAft>
                        <a:buClr>
                          <a:srgbClr val="3D6AA7"/>
                        </a:buClr>
                        <a:buSzTx/>
                        <a:buFont typeface="Wingdings" panose="05000000000000000000" pitchFamily="2" charset="2"/>
                        <a:buChar char="l"/>
                        <a:tabLst/>
                        <a:defRPr/>
                      </a:pPr>
                      <a:r>
                        <a:rPr kumimoji="1" lang="ja-JP" altLang="en-US" sz="900" kern="1200" dirty="0">
                          <a:solidFill>
                            <a:schemeClr val="tx1"/>
                          </a:solidFill>
                          <a:latin typeface="+mn-lt"/>
                          <a:ea typeface="+mn-ea"/>
                          <a:cs typeface="+mn-cs"/>
                        </a:rPr>
                        <a:t>配当分配時の法定準備金に制限がなく、配 当分配税も課せられないため、大きな設備投資を必要としない事業形態では、現地法人設立に比べてより効率的な運営が可能。</a:t>
                      </a:r>
                    </a:p>
                  </a:txBody>
                  <a:tcPr marL="72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171450" marR="0" indent="-171450" algn="l" defTabSz="914400" rtl="0" eaLnBrk="1" fontAlgn="ctr" latinLnBrk="0" hangingPunct="0">
                        <a:lnSpc>
                          <a:spcPct val="100000"/>
                        </a:lnSpc>
                        <a:spcBef>
                          <a:spcPts val="0"/>
                        </a:spcBef>
                        <a:spcAft>
                          <a:spcPts val="0"/>
                        </a:spcAft>
                        <a:buClr>
                          <a:srgbClr val="3D6AA7"/>
                        </a:buClr>
                        <a:buSzTx/>
                        <a:buFont typeface="Wingdings" panose="05000000000000000000" pitchFamily="2" charset="2"/>
                        <a:buChar char="l"/>
                        <a:tabLst/>
                        <a:defRPr/>
                      </a:pPr>
                      <a:r>
                        <a:rPr lang="en-US" altLang="ja-JP" sz="900" dirty="0">
                          <a:solidFill>
                            <a:schemeClr val="tx1"/>
                          </a:solidFill>
                        </a:rPr>
                        <a:t>LLP</a:t>
                      </a:r>
                      <a:r>
                        <a:rPr lang="ja-JP" altLang="en-US" sz="900" dirty="0">
                          <a:solidFill>
                            <a:schemeClr val="tx1"/>
                          </a:solidFill>
                        </a:rPr>
                        <a:t>は対外商業借入れ（</a:t>
                      </a:r>
                      <a:r>
                        <a:rPr lang="en-US" altLang="ja-JP" sz="900" dirty="0">
                          <a:solidFill>
                            <a:schemeClr val="tx1"/>
                          </a:solidFill>
                        </a:rPr>
                        <a:t>ECB</a:t>
                      </a:r>
                      <a:r>
                        <a:rPr lang="ja-JP" altLang="en-US" sz="900" dirty="0">
                          <a:solidFill>
                            <a:schemeClr val="tx1"/>
                          </a:solidFill>
                        </a:rPr>
                        <a:t>）ができない。</a:t>
                      </a:r>
                      <a:endParaRPr lang="ja-JP" altLang="en-US" sz="900" kern="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171450" marR="0" indent="-171450" algn="l" defTabSz="914400" rtl="0" eaLnBrk="1" fontAlgn="ctr" latinLnBrk="0" hangingPunct="0">
                        <a:lnSpc>
                          <a:spcPct val="100000"/>
                        </a:lnSpc>
                        <a:spcBef>
                          <a:spcPts val="0"/>
                        </a:spcBef>
                        <a:spcAft>
                          <a:spcPts val="0"/>
                        </a:spcAft>
                        <a:buClr>
                          <a:srgbClr val="3D6AA7"/>
                        </a:buClr>
                        <a:buSzTx/>
                        <a:buFont typeface="Wingdings" panose="05000000000000000000" pitchFamily="2" charset="2"/>
                        <a:buChar char="l"/>
                        <a:tabLst/>
                        <a:defRPr/>
                      </a:pPr>
                      <a:r>
                        <a:rPr lang="ja-JP" altLang="en-US" sz="900" dirty="0">
                          <a:solidFill>
                            <a:schemeClr val="tx1"/>
                          </a:solidFill>
                        </a:rPr>
                        <a:t>外国直接投資（</a:t>
                      </a:r>
                      <a:r>
                        <a:rPr lang="en-US" altLang="ja-JP" sz="900" dirty="0">
                          <a:solidFill>
                            <a:schemeClr val="tx1"/>
                          </a:solidFill>
                        </a:rPr>
                        <a:t>FDI</a:t>
                      </a:r>
                      <a:r>
                        <a:rPr lang="ja-JP" altLang="en-US" sz="900" dirty="0">
                          <a:solidFill>
                            <a:schemeClr val="tx1"/>
                          </a:solidFill>
                        </a:rPr>
                        <a:t>）が自動認可ルートで</a:t>
                      </a:r>
                      <a:r>
                        <a:rPr lang="en-US" altLang="ja-JP" sz="900" dirty="0">
                          <a:solidFill>
                            <a:schemeClr val="tx1"/>
                          </a:solidFill>
                        </a:rPr>
                        <a:t>100</a:t>
                      </a:r>
                      <a:r>
                        <a:rPr lang="ja-JP" altLang="en-US" sz="900" dirty="0">
                          <a:solidFill>
                            <a:schemeClr val="tx1"/>
                          </a:solidFill>
                        </a:rPr>
                        <a:t>％出資まで認められる分野については外国投資促進委員会（</a:t>
                      </a:r>
                      <a:r>
                        <a:rPr lang="en-US" altLang="ja-JP" sz="900" dirty="0">
                          <a:solidFill>
                            <a:schemeClr val="tx1"/>
                          </a:solidFill>
                        </a:rPr>
                        <a:t>FIPB</a:t>
                      </a:r>
                      <a:r>
                        <a:rPr lang="ja-JP" altLang="en-US" sz="900" dirty="0">
                          <a:solidFill>
                            <a:schemeClr val="tx1"/>
                          </a:solidFill>
                        </a:rPr>
                        <a:t>）の事前認可を取得する必要はなく</a:t>
                      </a:r>
                      <a:r>
                        <a:rPr lang="en-US" altLang="ja-JP" sz="900" dirty="0">
                          <a:solidFill>
                            <a:schemeClr val="tx1"/>
                          </a:solidFill>
                        </a:rPr>
                        <a:t>LLP</a:t>
                      </a:r>
                      <a:r>
                        <a:rPr lang="ja-JP" altLang="en-US" sz="900" dirty="0" err="1">
                          <a:solidFill>
                            <a:schemeClr val="tx1"/>
                          </a:solidFill>
                        </a:rPr>
                        <a:t>での進</a:t>
                      </a:r>
                      <a:r>
                        <a:rPr lang="ja-JP" altLang="en-US" sz="900" dirty="0">
                          <a:solidFill>
                            <a:schemeClr val="tx1"/>
                          </a:solidFill>
                        </a:rPr>
                        <a:t>出ができるようになった。</a:t>
                      </a:r>
                      <a:endParaRPr lang="ja-JP" altLang="en-US" sz="900" kern="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549190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49B85BB3-6168-4FCB-B79B-149EBA4CC8D3}"/>
              </a:ext>
            </a:extLst>
          </p:cNvPr>
          <p:cNvGraphicFramePr>
            <a:graphicFrameLocks noChangeAspect="1"/>
          </p:cNvGraphicFramePr>
          <p:nvPr>
            <p:custDataLst>
              <p:tags r:id="rId2"/>
            </p:custDataLst>
            <p:extLst>
              <p:ext uri="{D42A27DB-BD31-4B8C-83A1-F6EECF244321}">
                <p14:modId xmlns:p14="http://schemas.microsoft.com/office/powerpoint/2010/main" val="336327800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218" name="think-cell Slide" r:id="rId5" imgW="395" imgH="396" progId="TCLayout.ActiveDocument.1">
                  <p:embed/>
                </p:oleObj>
              </mc:Choice>
              <mc:Fallback>
                <p:oleObj name="think-cell Slide" r:id="rId5" imgW="395" imgH="396" progId="TCLayout.ActiveDocument.1">
                  <p:embed/>
                  <p:pic>
                    <p:nvPicPr>
                      <p:cNvPr id="3" name="Object 2" hidden="1">
                        <a:extLst>
                          <a:ext uri="{FF2B5EF4-FFF2-40B4-BE49-F238E27FC236}">
                            <a16:creationId xmlns:a16="http://schemas.microsoft.com/office/drawing/2014/main" id="{49B85BB3-6168-4FCB-B79B-149EBA4CC8D3}"/>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grpSp>
        <p:nvGrpSpPr>
          <p:cNvPr id="815" name="グループ化 814"/>
          <p:cNvGrpSpPr/>
          <p:nvPr/>
        </p:nvGrpSpPr>
        <p:grpSpPr>
          <a:xfrm>
            <a:off x="6005307" y="2274373"/>
            <a:ext cx="3678165" cy="3935549"/>
            <a:chOff x="5863483" y="2119302"/>
            <a:chExt cx="3678165" cy="3935549"/>
          </a:xfrm>
          <a:solidFill>
            <a:srgbClr val="5F8AC3"/>
          </a:solidFill>
        </p:grpSpPr>
        <p:sp>
          <p:nvSpPr>
            <p:cNvPr id="816" name="Oval 58"/>
            <p:cNvSpPr>
              <a:spLocks noChangeArrowheads="1"/>
            </p:cNvSpPr>
            <p:nvPr/>
          </p:nvSpPr>
          <p:spPr bwMode="auto">
            <a:xfrm>
              <a:off x="6719891" y="2713727"/>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17" name="Oval 60"/>
            <p:cNvSpPr>
              <a:spLocks noChangeArrowheads="1"/>
            </p:cNvSpPr>
            <p:nvPr/>
          </p:nvSpPr>
          <p:spPr bwMode="auto">
            <a:xfrm>
              <a:off x="6807453" y="2713727"/>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18" name="Oval 61"/>
            <p:cNvSpPr>
              <a:spLocks noChangeArrowheads="1"/>
            </p:cNvSpPr>
            <p:nvPr/>
          </p:nvSpPr>
          <p:spPr bwMode="auto">
            <a:xfrm>
              <a:off x="6892478" y="2713727"/>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19" name="Oval 62"/>
            <p:cNvSpPr>
              <a:spLocks noChangeArrowheads="1"/>
            </p:cNvSpPr>
            <p:nvPr/>
          </p:nvSpPr>
          <p:spPr bwMode="auto">
            <a:xfrm>
              <a:off x="6977502" y="2713727"/>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20" name="Oval 63"/>
            <p:cNvSpPr>
              <a:spLocks noChangeArrowheads="1"/>
            </p:cNvSpPr>
            <p:nvPr/>
          </p:nvSpPr>
          <p:spPr bwMode="auto">
            <a:xfrm>
              <a:off x="7063796" y="2713727"/>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pPr lvl="0"/>
              <a:endParaRPr lang="ja-JP" altLang="en-US"/>
            </a:p>
          </p:txBody>
        </p:sp>
        <p:sp>
          <p:nvSpPr>
            <p:cNvPr id="821" name="Oval 64"/>
            <p:cNvSpPr>
              <a:spLocks noChangeArrowheads="1"/>
            </p:cNvSpPr>
            <p:nvPr/>
          </p:nvSpPr>
          <p:spPr bwMode="auto">
            <a:xfrm>
              <a:off x="7148820" y="2713727"/>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22" name="Oval 65"/>
            <p:cNvSpPr>
              <a:spLocks noChangeArrowheads="1"/>
            </p:cNvSpPr>
            <p:nvPr/>
          </p:nvSpPr>
          <p:spPr bwMode="auto">
            <a:xfrm>
              <a:off x="7233844" y="2713727"/>
              <a:ext cx="78679"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23" name="Oval 82"/>
            <p:cNvSpPr>
              <a:spLocks noChangeArrowheads="1"/>
            </p:cNvSpPr>
            <p:nvPr/>
          </p:nvSpPr>
          <p:spPr bwMode="auto">
            <a:xfrm>
              <a:off x="6634866" y="2798752"/>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24" name="Oval 83"/>
            <p:cNvSpPr>
              <a:spLocks noChangeArrowheads="1"/>
            </p:cNvSpPr>
            <p:nvPr/>
          </p:nvSpPr>
          <p:spPr bwMode="auto">
            <a:xfrm>
              <a:off x="6719891" y="2798752"/>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25" name="Oval 84"/>
            <p:cNvSpPr>
              <a:spLocks noChangeArrowheads="1"/>
            </p:cNvSpPr>
            <p:nvPr/>
          </p:nvSpPr>
          <p:spPr bwMode="auto">
            <a:xfrm>
              <a:off x="6807453" y="2798752"/>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26" name="Oval 85"/>
            <p:cNvSpPr>
              <a:spLocks noChangeArrowheads="1"/>
            </p:cNvSpPr>
            <p:nvPr/>
          </p:nvSpPr>
          <p:spPr bwMode="auto">
            <a:xfrm>
              <a:off x="6892478" y="2798752"/>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27" name="Oval 86"/>
            <p:cNvSpPr>
              <a:spLocks noChangeArrowheads="1"/>
            </p:cNvSpPr>
            <p:nvPr/>
          </p:nvSpPr>
          <p:spPr bwMode="auto">
            <a:xfrm>
              <a:off x="6977502" y="2798752"/>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pPr lvl="0"/>
              <a:endParaRPr lang="ja-JP" altLang="en-US"/>
            </a:p>
          </p:txBody>
        </p:sp>
        <p:sp>
          <p:nvSpPr>
            <p:cNvPr id="828" name="Oval 87"/>
            <p:cNvSpPr>
              <a:spLocks noChangeArrowheads="1"/>
            </p:cNvSpPr>
            <p:nvPr/>
          </p:nvSpPr>
          <p:spPr bwMode="auto">
            <a:xfrm>
              <a:off x="7063796" y="2798752"/>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29" name="Oval 88"/>
            <p:cNvSpPr>
              <a:spLocks noChangeArrowheads="1"/>
            </p:cNvSpPr>
            <p:nvPr/>
          </p:nvSpPr>
          <p:spPr bwMode="auto">
            <a:xfrm>
              <a:off x="7148820" y="2798752"/>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30" name="Oval 89"/>
            <p:cNvSpPr>
              <a:spLocks noChangeArrowheads="1"/>
            </p:cNvSpPr>
            <p:nvPr/>
          </p:nvSpPr>
          <p:spPr bwMode="auto">
            <a:xfrm>
              <a:off x="7233844" y="2798752"/>
              <a:ext cx="78679"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31" name="Oval 90"/>
            <p:cNvSpPr>
              <a:spLocks noChangeArrowheads="1"/>
            </p:cNvSpPr>
            <p:nvPr/>
          </p:nvSpPr>
          <p:spPr bwMode="auto">
            <a:xfrm>
              <a:off x="7321407" y="2798752"/>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32" name="Oval 91"/>
            <p:cNvSpPr>
              <a:spLocks noChangeArrowheads="1"/>
            </p:cNvSpPr>
            <p:nvPr/>
          </p:nvSpPr>
          <p:spPr bwMode="auto">
            <a:xfrm>
              <a:off x="7406431" y="2798752"/>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33" name="Oval 101"/>
            <p:cNvSpPr>
              <a:spLocks noChangeArrowheads="1"/>
            </p:cNvSpPr>
            <p:nvPr/>
          </p:nvSpPr>
          <p:spPr bwMode="auto">
            <a:xfrm>
              <a:off x="6634866" y="2883776"/>
              <a:ext cx="74872"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34" name="Oval 102"/>
            <p:cNvSpPr>
              <a:spLocks noChangeArrowheads="1"/>
            </p:cNvSpPr>
            <p:nvPr/>
          </p:nvSpPr>
          <p:spPr bwMode="auto">
            <a:xfrm>
              <a:off x="6719891" y="2883776"/>
              <a:ext cx="77410" cy="78679"/>
            </a:xfrm>
            <a:prstGeom prst="ellipse">
              <a:avLst/>
            </a:prstGeom>
            <a:grpFill/>
            <a:ln>
              <a:noFill/>
            </a:ln>
          </p:spPr>
          <p:txBody>
            <a:bodyPr vert="horz" wrap="square" lIns="91440" tIns="45720" rIns="91440" bIns="45720" numCol="1" anchor="t" anchorCtr="0" compatLnSpc="1">
              <a:prstTxWarp prst="textNoShape">
                <a:avLst/>
              </a:prstTxWarp>
            </a:bodyPr>
            <a:lstStyle/>
            <a:p>
              <a:pPr lvl="0"/>
              <a:endParaRPr lang="ja-JP" altLang="en-US"/>
            </a:p>
          </p:txBody>
        </p:sp>
        <p:sp>
          <p:nvSpPr>
            <p:cNvPr id="835" name="Oval 103"/>
            <p:cNvSpPr>
              <a:spLocks noChangeArrowheads="1"/>
            </p:cNvSpPr>
            <p:nvPr/>
          </p:nvSpPr>
          <p:spPr bwMode="auto">
            <a:xfrm>
              <a:off x="6807453" y="2883776"/>
              <a:ext cx="74872"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36" name="Oval 104"/>
            <p:cNvSpPr>
              <a:spLocks noChangeArrowheads="1"/>
            </p:cNvSpPr>
            <p:nvPr/>
          </p:nvSpPr>
          <p:spPr bwMode="auto">
            <a:xfrm>
              <a:off x="6892478" y="2883776"/>
              <a:ext cx="74872"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37" name="Oval 105"/>
            <p:cNvSpPr>
              <a:spLocks noChangeArrowheads="1"/>
            </p:cNvSpPr>
            <p:nvPr/>
          </p:nvSpPr>
          <p:spPr bwMode="auto">
            <a:xfrm>
              <a:off x="6977502" y="2883776"/>
              <a:ext cx="77410"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38" name="Oval 106"/>
            <p:cNvSpPr>
              <a:spLocks noChangeArrowheads="1"/>
            </p:cNvSpPr>
            <p:nvPr/>
          </p:nvSpPr>
          <p:spPr bwMode="auto">
            <a:xfrm>
              <a:off x="7063796" y="2883776"/>
              <a:ext cx="76141"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39" name="Oval 107"/>
            <p:cNvSpPr>
              <a:spLocks noChangeArrowheads="1"/>
            </p:cNvSpPr>
            <p:nvPr/>
          </p:nvSpPr>
          <p:spPr bwMode="auto">
            <a:xfrm>
              <a:off x="7148820" y="2883776"/>
              <a:ext cx="76141"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40" name="Oval 108"/>
            <p:cNvSpPr>
              <a:spLocks noChangeArrowheads="1"/>
            </p:cNvSpPr>
            <p:nvPr/>
          </p:nvSpPr>
          <p:spPr bwMode="auto">
            <a:xfrm>
              <a:off x="7233844" y="2883776"/>
              <a:ext cx="78679"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41" name="Oval 109"/>
            <p:cNvSpPr>
              <a:spLocks noChangeArrowheads="1"/>
            </p:cNvSpPr>
            <p:nvPr/>
          </p:nvSpPr>
          <p:spPr bwMode="auto">
            <a:xfrm>
              <a:off x="7321407" y="2883776"/>
              <a:ext cx="76141"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42" name="Oval 110"/>
            <p:cNvSpPr>
              <a:spLocks noChangeArrowheads="1"/>
            </p:cNvSpPr>
            <p:nvPr/>
          </p:nvSpPr>
          <p:spPr bwMode="auto">
            <a:xfrm>
              <a:off x="7406431" y="2883776"/>
              <a:ext cx="76141"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43" name="Oval 120"/>
            <p:cNvSpPr>
              <a:spLocks noChangeArrowheads="1"/>
            </p:cNvSpPr>
            <p:nvPr/>
          </p:nvSpPr>
          <p:spPr bwMode="auto">
            <a:xfrm>
              <a:off x="6549842" y="2971338"/>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44" name="Oval 121"/>
            <p:cNvSpPr>
              <a:spLocks noChangeArrowheads="1"/>
            </p:cNvSpPr>
            <p:nvPr/>
          </p:nvSpPr>
          <p:spPr bwMode="auto">
            <a:xfrm>
              <a:off x="6634866" y="2971338"/>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pPr lvl="0"/>
              <a:endParaRPr lang="ja-JP" altLang="en-US"/>
            </a:p>
          </p:txBody>
        </p:sp>
        <p:sp>
          <p:nvSpPr>
            <p:cNvPr id="845" name="Oval 122"/>
            <p:cNvSpPr>
              <a:spLocks noChangeArrowheads="1"/>
            </p:cNvSpPr>
            <p:nvPr/>
          </p:nvSpPr>
          <p:spPr bwMode="auto">
            <a:xfrm>
              <a:off x="6719891" y="2971338"/>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46" name="Oval 123"/>
            <p:cNvSpPr>
              <a:spLocks noChangeArrowheads="1"/>
            </p:cNvSpPr>
            <p:nvPr/>
          </p:nvSpPr>
          <p:spPr bwMode="auto">
            <a:xfrm>
              <a:off x="6807453" y="2971338"/>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47" name="Oval 124"/>
            <p:cNvSpPr>
              <a:spLocks noChangeArrowheads="1"/>
            </p:cNvSpPr>
            <p:nvPr/>
          </p:nvSpPr>
          <p:spPr bwMode="auto">
            <a:xfrm>
              <a:off x="6892478" y="2971338"/>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pPr lvl="0"/>
              <a:endParaRPr lang="ja-JP" altLang="en-US"/>
            </a:p>
          </p:txBody>
        </p:sp>
        <p:sp>
          <p:nvSpPr>
            <p:cNvPr id="848" name="Oval 125"/>
            <p:cNvSpPr>
              <a:spLocks noChangeArrowheads="1"/>
            </p:cNvSpPr>
            <p:nvPr/>
          </p:nvSpPr>
          <p:spPr bwMode="auto">
            <a:xfrm>
              <a:off x="6977502" y="2971338"/>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49" name="Oval 126"/>
            <p:cNvSpPr>
              <a:spLocks noChangeArrowheads="1"/>
            </p:cNvSpPr>
            <p:nvPr/>
          </p:nvSpPr>
          <p:spPr bwMode="auto">
            <a:xfrm>
              <a:off x="7063796" y="2971338"/>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50" name="Oval 127"/>
            <p:cNvSpPr>
              <a:spLocks noChangeArrowheads="1"/>
            </p:cNvSpPr>
            <p:nvPr/>
          </p:nvSpPr>
          <p:spPr bwMode="auto">
            <a:xfrm>
              <a:off x="7148820" y="2971338"/>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51" name="Oval 128"/>
            <p:cNvSpPr>
              <a:spLocks noChangeArrowheads="1"/>
            </p:cNvSpPr>
            <p:nvPr/>
          </p:nvSpPr>
          <p:spPr bwMode="auto">
            <a:xfrm>
              <a:off x="7233844" y="2971338"/>
              <a:ext cx="78679"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52" name="Oval 129"/>
            <p:cNvSpPr>
              <a:spLocks noChangeArrowheads="1"/>
            </p:cNvSpPr>
            <p:nvPr/>
          </p:nvSpPr>
          <p:spPr bwMode="auto">
            <a:xfrm>
              <a:off x="7321407" y="2971338"/>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53" name="Oval 130"/>
            <p:cNvSpPr>
              <a:spLocks noChangeArrowheads="1"/>
            </p:cNvSpPr>
            <p:nvPr/>
          </p:nvSpPr>
          <p:spPr bwMode="auto">
            <a:xfrm>
              <a:off x="7406431" y="2971338"/>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54" name="Oval 127"/>
            <p:cNvSpPr>
              <a:spLocks noChangeArrowheads="1"/>
            </p:cNvSpPr>
            <p:nvPr/>
          </p:nvSpPr>
          <p:spPr bwMode="auto">
            <a:xfrm>
              <a:off x="9036760" y="2962240"/>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55" name="Oval 128"/>
            <p:cNvSpPr>
              <a:spLocks noChangeArrowheads="1"/>
            </p:cNvSpPr>
            <p:nvPr/>
          </p:nvSpPr>
          <p:spPr bwMode="auto">
            <a:xfrm>
              <a:off x="9121784" y="2962240"/>
              <a:ext cx="78679"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56" name="Oval 129"/>
            <p:cNvSpPr>
              <a:spLocks noChangeArrowheads="1"/>
            </p:cNvSpPr>
            <p:nvPr/>
          </p:nvSpPr>
          <p:spPr bwMode="auto">
            <a:xfrm>
              <a:off x="9209347" y="2962240"/>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57" name="Oval 130"/>
            <p:cNvSpPr>
              <a:spLocks noChangeArrowheads="1"/>
            </p:cNvSpPr>
            <p:nvPr/>
          </p:nvSpPr>
          <p:spPr bwMode="auto">
            <a:xfrm>
              <a:off x="9294371" y="2962240"/>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58" name="Oval 120"/>
            <p:cNvSpPr>
              <a:spLocks noChangeArrowheads="1"/>
            </p:cNvSpPr>
            <p:nvPr/>
          </p:nvSpPr>
          <p:spPr bwMode="auto">
            <a:xfrm>
              <a:off x="9381752" y="2957691"/>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59" name="Oval 67"/>
            <p:cNvSpPr>
              <a:spLocks noChangeArrowheads="1"/>
            </p:cNvSpPr>
            <p:nvPr/>
          </p:nvSpPr>
          <p:spPr bwMode="auto">
            <a:xfrm>
              <a:off x="6462461" y="3059470"/>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60" name="Oval 90"/>
            <p:cNvSpPr>
              <a:spLocks noChangeArrowheads="1"/>
            </p:cNvSpPr>
            <p:nvPr/>
          </p:nvSpPr>
          <p:spPr bwMode="auto">
            <a:xfrm>
              <a:off x="6377437" y="3144495"/>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61" name="Oval 91"/>
            <p:cNvSpPr>
              <a:spLocks noChangeArrowheads="1"/>
            </p:cNvSpPr>
            <p:nvPr/>
          </p:nvSpPr>
          <p:spPr bwMode="auto">
            <a:xfrm>
              <a:off x="6462461" y="3144495"/>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62" name="Oval 106"/>
            <p:cNvSpPr>
              <a:spLocks noChangeArrowheads="1"/>
            </p:cNvSpPr>
            <p:nvPr/>
          </p:nvSpPr>
          <p:spPr bwMode="auto">
            <a:xfrm>
              <a:off x="6119826" y="3229519"/>
              <a:ext cx="76141"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63" name="Oval 107"/>
            <p:cNvSpPr>
              <a:spLocks noChangeArrowheads="1"/>
            </p:cNvSpPr>
            <p:nvPr/>
          </p:nvSpPr>
          <p:spPr bwMode="auto">
            <a:xfrm>
              <a:off x="6204850" y="3229519"/>
              <a:ext cx="76141"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64" name="Oval 108"/>
            <p:cNvSpPr>
              <a:spLocks noChangeArrowheads="1"/>
            </p:cNvSpPr>
            <p:nvPr/>
          </p:nvSpPr>
          <p:spPr bwMode="auto">
            <a:xfrm>
              <a:off x="6289874" y="3229519"/>
              <a:ext cx="78679"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65" name="Oval 109"/>
            <p:cNvSpPr>
              <a:spLocks noChangeArrowheads="1"/>
            </p:cNvSpPr>
            <p:nvPr/>
          </p:nvSpPr>
          <p:spPr bwMode="auto">
            <a:xfrm>
              <a:off x="6377437" y="3229519"/>
              <a:ext cx="76141"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66" name="Oval 110"/>
            <p:cNvSpPr>
              <a:spLocks noChangeArrowheads="1"/>
            </p:cNvSpPr>
            <p:nvPr/>
          </p:nvSpPr>
          <p:spPr bwMode="auto">
            <a:xfrm>
              <a:off x="6462461" y="3229519"/>
              <a:ext cx="76141"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67" name="Oval 126"/>
            <p:cNvSpPr>
              <a:spLocks noChangeArrowheads="1"/>
            </p:cNvSpPr>
            <p:nvPr/>
          </p:nvSpPr>
          <p:spPr bwMode="auto">
            <a:xfrm>
              <a:off x="6119826" y="3317081"/>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68" name="Oval 127"/>
            <p:cNvSpPr>
              <a:spLocks noChangeArrowheads="1"/>
            </p:cNvSpPr>
            <p:nvPr/>
          </p:nvSpPr>
          <p:spPr bwMode="auto">
            <a:xfrm>
              <a:off x="6204850" y="3317081"/>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69" name="Oval 128"/>
            <p:cNvSpPr>
              <a:spLocks noChangeArrowheads="1"/>
            </p:cNvSpPr>
            <p:nvPr/>
          </p:nvSpPr>
          <p:spPr bwMode="auto">
            <a:xfrm>
              <a:off x="6289874" y="3317081"/>
              <a:ext cx="78679"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70" name="Oval 129"/>
            <p:cNvSpPr>
              <a:spLocks noChangeArrowheads="1"/>
            </p:cNvSpPr>
            <p:nvPr/>
          </p:nvSpPr>
          <p:spPr bwMode="auto">
            <a:xfrm>
              <a:off x="6377437" y="3317081"/>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71" name="Oval 130"/>
            <p:cNvSpPr>
              <a:spLocks noChangeArrowheads="1"/>
            </p:cNvSpPr>
            <p:nvPr/>
          </p:nvSpPr>
          <p:spPr bwMode="auto">
            <a:xfrm>
              <a:off x="6462461" y="3317081"/>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72" name="Oval 57"/>
            <p:cNvSpPr>
              <a:spLocks noChangeArrowheads="1"/>
            </p:cNvSpPr>
            <p:nvPr/>
          </p:nvSpPr>
          <p:spPr bwMode="auto">
            <a:xfrm>
              <a:off x="6549842" y="3054921"/>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73" name="Oval 58"/>
            <p:cNvSpPr>
              <a:spLocks noChangeArrowheads="1"/>
            </p:cNvSpPr>
            <p:nvPr/>
          </p:nvSpPr>
          <p:spPr bwMode="auto">
            <a:xfrm>
              <a:off x="6719891" y="3054921"/>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74" name="Oval 59"/>
            <p:cNvSpPr>
              <a:spLocks noChangeArrowheads="1"/>
            </p:cNvSpPr>
            <p:nvPr/>
          </p:nvSpPr>
          <p:spPr bwMode="auto">
            <a:xfrm>
              <a:off x="6634866" y="3054921"/>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75" name="Oval 60"/>
            <p:cNvSpPr>
              <a:spLocks noChangeArrowheads="1"/>
            </p:cNvSpPr>
            <p:nvPr/>
          </p:nvSpPr>
          <p:spPr bwMode="auto">
            <a:xfrm>
              <a:off x="6807453" y="3054921"/>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76" name="Oval 61"/>
            <p:cNvSpPr>
              <a:spLocks noChangeArrowheads="1"/>
            </p:cNvSpPr>
            <p:nvPr/>
          </p:nvSpPr>
          <p:spPr bwMode="auto">
            <a:xfrm>
              <a:off x="6892478" y="3054921"/>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77" name="Oval 62"/>
            <p:cNvSpPr>
              <a:spLocks noChangeArrowheads="1"/>
            </p:cNvSpPr>
            <p:nvPr/>
          </p:nvSpPr>
          <p:spPr bwMode="auto">
            <a:xfrm>
              <a:off x="6977502" y="3054921"/>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78" name="Oval 63"/>
            <p:cNvSpPr>
              <a:spLocks noChangeArrowheads="1"/>
            </p:cNvSpPr>
            <p:nvPr/>
          </p:nvSpPr>
          <p:spPr bwMode="auto">
            <a:xfrm>
              <a:off x="7063796" y="3054921"/>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79" name="Oval 64"/>
            <p:cNvSpPr>
              <a:spLocks noChangeArrowheads="1"/>
            </p:cNvSpPr>
            <p:nvPr/>
          </p:nvSpPr>
          <p:spPr bwMode="auto">
            <a:xfrm>
              <a:off x="7148820" y="3054921"/>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80" name="Oval 65"/>
            <p:cNvSpPr>
              <a:spLocks noChangeArrowheads="1"/>
            </p:cNvSpPr>
            <p:nvPr/>
          </p:nvSpPr>
          <p:spPr bwMode="auto">
            <a:xfrm>
              <a:off x="7233844" y="3054921"/>
              <a:ext cx="78679" cy="76141"/>
            </a:xfrm>
            <a:prstGeom prst="ellipse">
              <a:avLst/>
            </a:prstGeom>
            <a:grpFill/>
            <a:ln>
              <a:noFill/>
            </a:ln>
          </p:spPr>
          <p:txBody>
            <a:bodyPr vert="horz" wrap="square" lIns="91440" tIns="45720" rIns="91440" bIns="45720" numCol="1" anchor="t" anchorCtr="0" compatLnSpc="1">
              <a:prstTxWarp prst="textNoShape">
                <a:avLst/>
              </a:prstTxWarp>
            </a:bodyPr>
            <a:lstStyle/>
            <a:p>
              <a:pPr lvl="0"/>
              <a:endParaRPr lang="ja-JP" altLang="en-US"/>
            </a:p>
          </p:txBody>
        </p:sp>
        <p:sp>
          <p:nvSpPr>
            <p:cNvPr id="881" name="Oval 66"/>
            <p:cNvSpPr>
              <a:spLocks noChangeArrowheads="1"/>
            </p:cNvSpPr>
            <p:nvPr/>
          </p:nvSpPr>
          <p:spPr bwMode="auto">
            <a:xfrm>
              <a:off x="7321407" y="3054921"/>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82" name="Oval 67"/>
            <p:cNvSpPr>
              <a:spLocks noChangeArrowheads="1"/>
            </p:cNvSpPr>
            <p:nvPr/>
          </p:nvSpPr>
          <p:spPr bwMode="auto">
            <a:xfrm>
              <a:off x="7406431" y="3054921"/>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83" name="Oval 81"/>
            <p:cNvSpPr>
              <a:spLocks noChangeArrowheads="1"/>
            </p:cNvSpPr>
            <p:nvPr/>
          </p:nvSpPr>
          <p:spPr bwMode="auto">
            <a:xfrm>
              <a:off x="6549842" y="3139946"/>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84" name="Oval 82"/>
            <p:cNvSpPr>
              <a:spLocks noChangeArrowheads="1"/>
            </p:cNvSpPr>
            <p:nvPr/>
          </p:nvSpPr>
          <p:spPr bwMode="auto">
            <a:xfrm>
              <a:off x="6634866" y="3139946"/>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85" name="Oval 83"/>
            <p:cNvSpPr>
              <a:spLocks noChangeArrowheads="1"/>
            </p:cNvSpPr>
            <p:nvPr/>
          </p:nvSpPr>
          <p:spPr bwMode="auto">
            <a:xfrm>
              <a:off x="6719891" y="3139946"/>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86" name="Oval 84"/>
            <p:cNvSpPr>
              <a:spLocks noChangeArrowheads="1"/>
            </p:cNvSpPr>
            <p:nvPr/>
          </p:nvSpPr>
          <p:spPr bwMode="auto">
            <a:xfrm>
              <a:off x="6807453" y="3139946"/>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87" name="Oval 85"/>
            <p:cNvSpPr>
              <a:spLocks noChangeArrowheads="1"/>
            </p:cNvSpPr>
            <p:nvPr/>
          </p:nvSpPr>
          <p:spPr bwMode="auto">
            <a:xfrm>
              <a:off x="6892478" y="3139946"/>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88" name="Oval 86"/>
            <p:cNvSpPr>
              <a:spLocks noChangeArrowheads="1"/>
            </p:cNvSpPr>
            <p:nvPr/>
          </p:nvSpPr>
          <p:spPr bwMode="auto">
            <a:xfrm>
              <a:off x="6977502" y="3139946"/>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89" name="Oval 87"/>
            <p:cNvSpPr>
              <a:spLocks noChangeArrowheads="1"/>
            </p:cNvSpPr>
            <p:nvPr/>
          </p:nvSpPr>
          <p:spPr bwMode="auto">
            <a:xfrm>
              <a:off x="7063796" y="3139946"/>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90" name="Oval 88"/>
            <p:cNvSpPr>
              <a:spLocks noChangeArrowheads="1"/>
            </p:cNvSpPr>
            <p:nvPr/>
          </p:nvSpPr>
          <p:spPr bwMode="auto">
            <a:xfrm>
              <a:off x="7148820" y="3139946"/>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91" name="Oval 89"/>
            <p:cNvSpPr>
              <a:spLocks noChangeArrowheads="1"/>
            </p:cNvSpPr>
            <p:nvPr/>
          </p:nvSpPr>
          <p:spPr bwMode="auto">
            <a:xfrm>
              <a:off x="7233844" y="3139946"/>
              <a:ext cx="78679"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92" name="Oval 90"/>
            <p:cNvSpPr>
              <a:spLocks noChangeArrowheads="1"/>
            </p:cNvSpPr>
            <p:nvPr/>
          </p:nvSpPr>
          <p:spPr bwMode="auto">
            <a:xfrm>
              <a:off x="7321407" y="3139946"/>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93" name="Oval 91"/>
            <p:cNvSpPr>
              <a:spLocks noChangeArrowheads="1"/>
            </p:cNvSpPr>
            <p:nvPr/>
          </p:nvSpPr>
          <p:spPr bwMode="auto">
            <a:xfrm>
              <a:off x="7406431" y="3139946"/>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94" name="Oval 100"/>
            <p:cNvSpPr>
              <a:spLocks noChangeArrowheads="1"/>
            </p:cNvSpPr>
            <p:nvPr/>
          </p:nvSpPr>
          <p:spPr bwMode="auto">
            <a:xfrm>
              <a:off x="6549842" y="3224970"/>
              <a:ext cx="74872" cy="78679"/>
            </a:xfrm>
            <a:prstGeom prst="ellipse">
              <a:avLst/>
            </a:prstGeom>
            <a:grpFill/>
            <a:ln>
              <a:noFill/>
            </a:ln>
          </p:spPr>
          <p:txBody>
            <a:bodyPr vert="horz" wrap="square" lIns="91440" tIns="45720" rIns="91440" bIns="45720" numCol="1" anchor="t" anchorCtr="0" compatLnSpc="1">
              <a:prstTxWarp prst="textNoShape">
                <a:avLst/>
              </a:prstTxWarp>
            </a:bodyPr>
            <a:lstStyle/>
            <a:p>
              <a:pPr lvl="0"/>
              <a:endParaRPr lang="ja-JP" altLang="en-US"/>
            </a:p>
          </p:txBody>
        </p:sp>
        <p:sp>
          <p:nvSpPr>
            <p:cNvPr id="895" name="Oval 101"/>
            <p:cNvSpPr>
              <a:spLocks noChangeArrowheads="1"/>
            </p:cNvSpPr>
            <p:nvPr/>
          </p:nvSpPr>
          <p:spPr bwMode="auto">
            <a:xfrm>
              <a:off x="6634866" y="3224970"/>
              <a:ext cx="74872"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96" name="Oval 102"/>
            <p:cNvSpPr>
              <a:spLocks noChangeArrowheads="1"/>
            </p:cNvSpPr>
            <p:nvPr/>
          </p:nvSpPr>
          <p:spPr bwMode="auto">
            <a:xfrm>
              <a:off x="6719891" y="3224970"/>
              <a:ext cx="77410"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97" name="Oval 103"/>
            <p:cNvSpPr>
              <a:spLocks noChangeArrowheads="1"/>
            </p:cNvSpPr>
            <p:nvPr/>
          </p:nvSpPr>
          <p:spPr bwMode="auto">
            <a:xfrm>
              <a:off x="6807453" y="3224970"/>
              <a:ext cx="74872"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98" name="Oval 104"/>
            <p:cNvSpPr>
              <a:spLocks noChangeArrowheads="1"/>
            </p:cNvSpPr>
            <p:nvPr/>
          </p:nvSpPr>
          <p:spPr bwMode="auto">
            <a:xfrm>
              <a:off x="6892478" y="3224970"/>
              <a:ext cx="74872"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99" name="Oval 105"/>
            <p:cNvSpPr>
              <a:spLocks noChangeArrowheads="1"/>
            </p:cNvSpPr>
            <p:nvPr/>
          </p:nvSpPr>
          <p:spPr bwMode="auto">
            <a:xfrm>
              <a:off x="6977502" y="3224970"/>
              <a:ext cx="77410"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00" name="Oval 106"/>
            <p:cNvSpPr>
              <a:spLocks noChangeArrowheads="1"/>
            </p:cNvSpPr>
            <p:nvPr/>
          </p:nvSpPr>
          <p:spPr bwMode="auto">
            <a:xfrm>
              <a:off x="7063796" y="3224970"/>
              <a:ext cx="76141"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01" name="Oval 107"/>
            <p:cNvSpPr>
              <a:spLocks noChangeArrowheads="1"/>
            </p:cNvSpPr>
            <p:nvPr/>
          </p:nvSpPr>
          <p:spPr bwMode="auto">
            <a:xfrm>
              <a:off x="7148820" y="3224970"/>
              <a:ext cx="76141"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02" name="Oval 108"/>
            <p:cNvSpPr>
              <a:spLocks noChangeArrowheads="1"/>
            </p:cNvSpPr>
            <p:nvPr/>
          </p:nvSpPr>
          <p:spPr bwMode="auto">
            <a:xfrm>
              <a:off x="7233844" y="3224970"/>
              <a:ext cx="78679"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03" name="Oval 109"/>
            <p:cNvSpPr>
              <a:spLocks noChangeArrowheads="1"/>
            </p:cNvSpPr>
            <p:nvPr/>
          </p:nvSpPr>
          <p:spPr bwMode="auto">
            <a:xfrm>
              <a:off x="7321407" y="3224970"/>
              <a:ext cx="76141"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04" name="Oval 110"/>
            <p:cNvSpPr>
              <a:spLocks noChangeArrowheads="1"/>
            </p:cNvSpPr>
            <p:nvPr/>
          </p:nvSpPr>
          <p:spPr bwMode="auto">
            <a:xfrm>
              <a:off x="7406431" y="3224970"/>
              <a:ext cx="76141"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05" name="Oval 120"/>
            <p:cNvSpPr>
              <a:spLocks noChangeArrowheads="1"/>
            </p:cNvSpPr>
            <p:nvPr/>
          </p:nvSpPr>
          <p:spPr bwMode="auto">
            <a:xfrm>
              <a:off x="6549842" y="3312532"/>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06" name="Oval 121"/>
            <p:cNvSpPr>
              <a:spLocks noChangeArrowheads="1"/>
            </p:cNvSpPr>
            <p:nvPr/>
          </p:nvSpPr>
          <p:spPr bwMode="auto">
            <a:xfrm>
              <a:off x="6634866" y="3312532"/>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07" name="Oval 122"/>
            <p:cNvSpPr>
              <a:spLocks noChangeArrowheads="1"/>
            </p:cNvSpPr>
            <p:nvPr/>
          </p:nvSpPr>
          <p:spPr bwMode="auto">
            <a:xfrm>
              <a:off x="6719891" y="3312532"/>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08" name="Oval 123"/>
            <p:cNvSpPr>
              <a:spLocks noChangeArrowheads="1"/>
            </p:cNvSpPr>
            <p:nvPr/>
          </p:nvSpPr>
          <p:spPr bwMode="auto">
            <a:xfrm>
              <a:off x="6807453" y="3312532"/>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09" name="Oval 124"/>
            <p:cNvSpPr>
              <a:spLocks noChangeArrowheads="1"/>
            </p:cNvSpPr>
            <p:nvPr/>
          </p:nvSpPr>
          <p:spPr bwMode="auto">
            <a:xfrm>
              <a:off x="6892478" y="3312532"/>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10" name="Oval 125"/>
            <p:cNvSpPr>
              <a:spLocks noChangeArrowheads="1"/>
            </p:cNvSpPr>
            <p:nvPr/>
          </p:nvSpPr>
          <p:spPr bwMode="auto">
            <a:xfrm>
              <a:off x="6977502" y="3312532"/>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11" name="Oval 126"/>
            <p:cNvSpPr>
              <a:spLocks noChangeArrowheads="1"/>
            </p:cNvSpPr>
            <p:nvPr/>
          </p:nvSpPr>
          <p:spPr bwMode="auto">
            <a:xfrm>
              <a:off x="7063796" y="3312532"/>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12" name="Oval 127"/>
            <p:cNvSpPr>
              <a:spLocks noChangeArrowheads="1"/>
            </p:cNvSpPr>
            <p:nvPr/>
          </p:nvSpPr>
          <p:spPr bwMode="auto">
            <a:xfrm>
              <a:off x="7148820" y="3312532"/>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13" name="Oval 128"/>
            <p:cNvSpPr>
              <a:spLocks noChangeArrowheads="1"/>
            </p:cNvSpPr>
            <p:nvPr/>
          </p:nvSpPr>
          <p:spPr bwMode="auto">
            <a:xfrm>
              <a:off x="7233844" y="3312532"/>
              <a:ext cx="78679"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14" name="Oval 129"/>
            <p:cNvSpPr>
              <a:spLocks noChangeArrowheads="1"/>
            </p:cNvSpPr>
            <p:nvPr/>
          </p:nvSpPr>
          <p:spPr bwMode="auto">
            <a:xfrm>
              <a:off x="7321407" y="3312532"/>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15" name="Oval 130"/>
            <p:cNvSpPr>
              <a:spLocks noChangeArrowheads="1"/>
            </p:cNvSpPr>
            <p:nvPr/>
          </p:nvSpPr>
          <p:spPr bwMode="auto">
            <a:xfrm>
              <a:off x="7406431" y="3312532"/>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16" name="Oval 81"/>
            <p:cNvSpPr>
              <a:spLocks noChangeArrowheads="1"/>
            </p:cNvSpPr>
            <p:nvPr/>
          </p:nvSpPr>
          <p:spPr bwMode="auto">
            <a:xfrm>
              <a:off x="7493812" y="3135397"/>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17" name="Oval 100"/>
            <p:cNvSpPr>
              <a:spLocks noChangeArrowheads="1"/>
            </p:cNvSpPr>
            <p:nvPr/>
          </p:nvSpPr>
          <p:spPr bwMode="auto">
            <a:xfrm>
              <a:off x="7493812" y="3220421"/>
              <a:ext cx="74872"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18" name="Oval 101"/>
            <p:cNvSpPr>
              <a:spLocks noChangeArrowheads="1"/>
            </p:cNvSpPr>
            <p:nvPr/>
          </p:nvSpPr>
          <p:spPr bwMode="auto">
            <a:xfrm>
              <a:off x="7578836" y="3220421"/>
              <a:ext cx="74872"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19" name="Oval 120"/>
            <p:cNvSpPr>
              <a:spLocks noChangeArrowheads="1"/>
            </p:cNvSpPr>
            <p:nvPr/>
          </p:nvSpPr>
          <p:spPr bwMode="auto">
            <a:xfrm>
              <a:off x="7493812" y="3307983"/>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20" name="Oval 121"/>
            <p:cNvSpPr>
              <a:spLocks noChangeArrowheads="1"/>
            </p:cNvSpPr>
            <p:nvPr/>
          </p:nvSpPr>
          <p:spPr bwMode="auto">
            <a:xfrm>
              <a:off x="7578836" y="3307983"/>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21" name="Oval 122"/>
            <p:cNvSpPr>
              <a:spLocks noChangeArrowheads="1"/>
            </p:cNvSpPr>
            <p:nvPr/>
          </p:nvSpPr>
          <p:spPr bwMode="auto">
            <a:xfrm>
              <a:off x="7663861" y="3307983"/>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22" name="Oval 123"/>
            <p:cNvSpPr>
              <a:spLocks noChangeArrowheads="1"/>
            </p:cNvSpPr>
            <p:nvPr/>
          </p:nvSpPr>
          <p:spPr bwMode="auto">
            <a:xfrm>
              <a:off x="7751423" y="3307983"/>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23" name="Oval 124"/>
            <p:cNvSpPr>
              <a:spLocks noChangeArrowheads="1"/>
            </p:cNvSpPr>
            <p:nvPr/>
          </p:nvSpPr>
          <p:spPr bwMode="auto">
            <a:xfrm>
              <a:off x="7836448" y="3307983"/>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24" name="Oval 125"/>
            <p:cNvSpPr>
              <a:spLocks noChangeArrowheads="1"/>
            </p:cNvSpPr>
            <p:nvPr/>
          </p:nvSpPr>
          <p:spPr bwMode="auto">
            <a:xfrm>
              <a:off x="7921472" y="3307983"/>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25" name="Oval 130"/>
            <p:cNvSpPr>
              <a:spLocks noChangeArrowheads="1"/>
            </p:cNvSpPr>
            <p:nvPr/>
          </p:nvSpPr>
          <p:spPr bwMode="auto">
            <a:xfrm>
              <a:off x="8350401" y="3307983"/>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26" name="Oval 63"/>
            <p:cNvSpPr>
              <a:spLocks noChangeArrowheads="1"/>
            </p:cNvSpPr>
            <p:nvPr/>
          </p:nvSpPr>
          <p:spPr bwMode="auto">
            <a:xfrm>
              <a:off x="8951736" y="3045823"/>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27" name="Oval 64"/>
            <p:cNvSpPr>
              <a:spLocks noChangeArrowheads="1"/>
            </p:cNvSpPr>
            <p:nvPr/>
          </p:nvSpPr>
          <p:spPr bwMode="auto">
            <a:xfrm>
              <a:off x="9036760" y="3045823"/>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28" name="Oval 65"/>
            <p:cNvSpPr>
              <a:spLocks noChangeArrowheads="1"/>
            </p:cNvSpPr>
            <p:nvPr/>
          </p:nvSpPr>
          <p:spPr bwMode="auto">
            <a:xfrm>
              <a:off x="9121784" y="3045823"/>
              <a:ext cx="78679"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29" name="Oval 66"/>
            <p:cNvSpPr>
              <a:spLocks noChangeArrowheads="1"/>
            </p:cNvSpPr>
            <p:nvPr/>
          </p:nvSpPr>
          <p:spPr bwMode="auto">
            <a:xfrm>
              <a:off x="9209347" y="3045823"/>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30" name="Oval 67"/>
            <p:cNvSpPr>
              <a:spLocks noChangeArrowheads="1"/>
            </p:cNvSpPr>
            <p:nvPr/>
          </p:nvSpPr>
          <p:spPr bwMode="auto">
            <a:xfrm>
              <a:off x="9294371" y="3045823"/>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31" name="Oval 86"/>
            <p:cNvSpPr>
              <a:spLocks noChangeArrowheads="1"/>
            </p:cNvSpPr>
            <p:nvPr/>
          </p:nvSpPr>
          <p:spPr bwMode="auto">
            <a:xfrm>
              <a:off x="8865442" y="3130848"/>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32" name="Oval 87"/>
            <p:cNvSpPr>
              <a:spLocks noChangeArrowheads="1"/>
            </p:cNvSpPr>
            <p:nvPr/>
          </p:nvSpPr>
          <p:spPr bwMode="auto">
            <a:xfrm>
              <a:off x="8951736" y="3130848"/>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33" name="Oval 88"/>
            <p:cNvSpPr>
              <a:spLocks noChangeArrowheads="1"/>
            </p:cNvSpPr>
            <p:nvPr/>
          </p:nvSpPr>
          <p:spPr bwMode="auto">
            <a:xfrm>
              <a:off x="9036760" y="3130848"/>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34" name="Oval 89"/>
            <p:cNvSpPr>
              <a:spLocks noChangeArrowheads="1"/>
            </p:cNvSpPr>
            <p:nvPr/>
          </p:nvSpPr>
          <p:spPr bwMode="auto">
            <a:xfrm>
              <a:off x="9121784" y="3130848"/>
              <a:ext cx="78679"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35" name="Oval 90"/>
            <p:cNvSpPr>
              <a:spLocks noChangeArrowheads="1"/>
            </p:cNvSpPr>
            <p:nvPr/>
          </p:nvSpPr>
          <p:spPr bwMode="auto">
            <a:xfrm>
              <a:off x="9209347" y="3130848"/>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36" name="Oval 91"/>
            <p:cNvSpPr>
              <a:spLocks noChangeArrowheads="1"/>
            </p:cNvSpPr>
            <p:nvPr/>
          </p:nvSpPr>
          <p:spPr bwMode="auto">
            <a:xfrm>
              <a:off x="9294371" y="3130848"/>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37" name="Oval 100"/>
            <p:cNvSpPr>
              <a:spLocks noChangeArrowheads="1"/>
            </p:cNvSpPr>
            <p:nvPr/>
          </p:nvSpPr>
          <p:spPr bwMode="auto">
            <a:xfrm>
              <a:off x="8437782" y="3215872"/>
              <a:ext cx="74872"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38" name="Oval 104"/>
            <p:cNvSpPr>
              <a:spLocks noChangeArrowheads="1"/>
            </p:cNvSpPr>
            <p:nvPr/>
          </p:nvSpPr>
          <p:spPr bwMode="auto">
            <a:xfrm>
              <a:off x="8780418" y="3215872"/>
              <a:ext cx="74872"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39" name="Oval 105"/>
            <p:cNvSpPr>
              <a:spLocks noChangeArrowheads="1"/>
            </p:cNvSpPr>
            <p:nvPr/>
          </p:nvSpPr>
          <p:spPr bwMode="auto">
            <a:xfrm>
              <a:off x="8865442" y="3215872"/>
              <a:ext cx="77410"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40" name="Oval 106"/>
            <p:cNvSpPr>
              <a:spLocks noChangeArrowheads="1"/>
            </p:cNvSpPr>
            <p:nvPr/>
          </p:nvSpPr>
          <p:spPr bwMode="auto">
            <a:xfrm>
              <a:off x="8951736" y="3215872"/>
              <a:ext cx="76141"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41" name="Oval 107"/>
            <p:cNvSpPr>
              <a:spLocks noChangeArrowheads="1"/>
            </p:cNvSpPr>
            <p:nvPr/>
          </p:nvSpPr>
          <p:spPr bwMode="auto">
            <a:xfrm>
              <a:off x="9036760" y="3215872"/>
              <a:ext cx="76141"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42" name="Oval 108"/>
            <p:cNvSpPr>
              <a:spLocks noChangeArrowheads="1"/>
            </p:cNvSpPr>
            <p:nvPr/>
          </p:nvSpPr>
          <p:spPr bwMode="auto">
            <a:xfrm>
              <a:off x="9121784" y="3215872"/>
              <a:ext cx="78679"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43" name="Oval 109"/>
            <p:cNvSpPr>
              <a:spLocks noChangeArrowheads="1"/>
            </p:cNvSpPr>
            <p:nvPr/>
          </p:nvSpPr>
          <p:spPr bwMode="auto">
            <a:xfrm>
              <a:off x="9209347" y="3215872"/>
              <a:ext cx="76141"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44" name="Oval 110"/>
            <p:cNvSpPr>
              <a:spLocks noChangeArrowheads="1"/>
            </p:cNvSpPr>
            <p:nvPr/>
          </p:nvSpPr>
          <p:spPr bwMode="auto">
            <a:xfrm>
              <a:off x="9294371" y="3215872"/>
              <a:ext cx="76141"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45" name="Oval 120"/>
            <p:cNvSpPr>
              <a:spLocks noChangeArrowheads="1"/>
            </p:cNvSpPr>
            <p:nvPr/>
          </p:nvSpPr>
          <p:spPr bwMode="auto">
            <a:xfrm>
              <a:off x="8437782" y="3303434"/>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46" name="Oval 121"/>
            <p:cNvSpPr>
              <a:spLocks noChangeArrowheads="1"/>
            </p:cNvSpPr>
            <p:nvPr/>
          </p:nvSpPr>
          <p:spPr bwMode="auto">
            <a:xfrm>
              <a:off x="8522806" y="3303434"/>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47" name="Oval 123"/>
            <p:cNvSpPr>
              <a:spLocks noChangeArrowheads="1"/>
            </p:cNvSpPr>
            <p:nvPr/>
          </p:nvSpPr>
          <p:spPr bwMode="auto">
            <a:xfrm>
              <a:off x="8695393" y="3303434"/>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48" name="Oval 124"/>
            <p:cNvSpPr>
              <a:spLocks noChangeArrowheads="1"/>
            </p:cNvSpPr>
            <p:nvPr/>
          </p:nvSpPr>
          <p:spPr bwMode="auto">
            <a:xfrm>
              <a:off x="8780418" y="3303434"/>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49" name="Oval 125"/>
            <p:cNvSpPr>
              <a:spLocks noChangeArrowheads="1"/>
            </p:cNvSpPr>
            <p:nvPr/>
          </p:nvSpPr>
          <p:spPr bwMode="auto">
            <a:xfrm>
              <a:off x="8865442" y="3303434"/>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50" name="Oval 126"/>
            <p:cNvSpPr>
              <a:spLocks noChangeArrowheads="1"/>
            </p:cNvSpPr>
            <p:nvPr/>
          </p:nvSpPr>
          <p:spPr bwMode="auto">
            <a:xfrm>
              <a:off x="8951736" y="3303434"/>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51" name="Oval 127"/>
            <p:cNvSpPr>
              <a:spLocks noChangeArrowheads="1"/>
            </p:cNvSpPr>
            <p:nvPr/>
          </p:nvSpPr>
          <p:spPr bwMode="auto">
            <a:xfrm>
              <a:off x="9036760" y="3303434"/>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52" name="Oval 128"/>
            <p:cNvSpPr>
              <a:spLocks noChangeArrowheads="1"/>
            </p:cNvSpPr>
            <p:nvPr/>
          </p:nvSpPr>
          <p:spPr bwMode="auto">
            <a:xfrm>
              <a:off x="9121784" y="3303434"/>
              <a:ext cx="78679"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53" name="Oval 129"/>
            <p:cNvSpPr>
              <a:spLocks noChangeArrowheads="1"/>
            </p:cNvSpPr>
            <p:nvPr/>
          </p:nvSpPr>
          <p:spPr bwMode="auto">
            <a:xfrm>
              <a:off x="9209347" y="3303434"/>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54" name="Oval 130"/>
            <p:cNvSpPr>
              <a:spLocks noChangeArrowheads="1"/>
            </p:cNvSpPr>
            <p:nvPr/>
          </p:nvSpPr>
          <p:spPr bwMode="auto">
            <a:xfrm>
              <a:off x="9294371" y="3303434"/>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55" name="Oval 57"/>
            <p:cNvSpPr>
              <a:spLocks noChangeArrowheads="1"/>
            </p:cNvSpPr>
            <p:nvPr/>
          </p:nvSpPr>
          <p:spPr bwMode="auto">
            <a:xfrm>
              <a:off x="9381752" y="3041274"/>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56" name="Oval 81"/>
            <p:cNvSpPr>
              <a:spLocks noChangeArrowheads="1"/>
            </p:cNvSpPr>
            <p:nvPr/>
          </p:nvSpPr>
          <p:spPr bwMode="auto">
            <a:xfrm>
              <a:off x="9381752" y="3126299"/>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57" name="Oval 82"/>
            <p:cNvSpPr>
              <a:spLocks noChangeArrowheads="1"/>
            </p:cNvSpPr>
            <p:nvPr/>
          </p:nvSpPr>
          <p:spPr bwMode="auto">
            <a:xfrm>
              <a:off x="9466776" y="3126299"/>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58" name="Oval 100"/>
            <p:cNvSpPr>
              <a:spLocks noChangeArrowheads="1"/>
            </p:cNvSpPr>
            <p:nvPr/>
          </p:nvSpPr>
          <p:spPr bwMode="auto">
            <a:xfrm>
              <a:off x="9381752" y="3211323"/>
              <a:ext cx="74872"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59" name="Oval 101"/>
            <p:cNvSpPr>
              <a:spLocks noChangeArrowheads="1"/>
            </p:cNvSpPr>
            <p:nvPr/>
          </p:nvSpPr>
          <p:spPr bwMode="auto">
            <a:xfrm>
              <a:off x="9466776" y="3211323"/>
              <a:ext cx="74872"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60" name="Oval 63"/>
            <p:cNvSpPr>
              <a:spLocks noChangeArrowheads="1"/>
            </p:cNvSpPr>
            <p:nvPr/>
          </p:nvSpPr>
          <p:spPr bwMode="auto">
            <a:xfrm>
              <a:off x="6119826" y="3407488"/>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61" name="Oval 64"/>
            <p:cNvSpPr>
              <a:spLocks noChangeArrowheads="1"/>
            </p:cNvSpPr>
            <p:nvPr/>
          </p:nvSpPr>
          <p:spPr bwMode="auto">
            <a:xfrm>
              <a:off x="6204850" y="3407488"/>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62" name="Oval 65"/>
            <p:cNvSpPr>
              <a:spLocks noChangeArrowheads="1"/>
            </p:cNvSpPr>
            <p:nvPr/>
          </p:nvSpPr>
          <p:spPr bwMode="auto">
            <a:xfrm>
              <a:off x="6289874" y="3407488"/>
              <a:ext cx="78679"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63" name="Oval 66"/>
            <p:cNvSpPr>
              <a:spLocks noChangeArrowheads="1"/>
            </p:cNvSpPr>
            <p:nvPr/>
          </p:nvSpPr>
          <p:spPr bwMode="auto">
            <a:xfrm>
              <a:off x="6377437" y="3407488"/>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64" name="Oval 67"/>
            <p:cNvSpPr>
              <a:spLocks noChangeArrowheads="1"/>
            </p:cNvSpPr>
            <p:nvPr/>
          </p:nvSpPr>
          <p:spPr bwMode="auto">
            <a:xfrm>
              <a:off x="6462461" y="3407488"/>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65" name="Oval 87"/>
            <p:cNvSpPr>
              <a:spLocks noChangeArrowheads="1"/>
            </p:cNvSpPr>
            <p:nvPr/>
          </p:nvSpPr>
          <p:spPr bwMode="auto">
            <a:xfrm>
              <a:off x="6119826" y="3492513"/>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66" name="Oval 88"/>
            <p:cNvSpPr>
              <a:spLocks noChangeArrowheads="1"/>
            </p:cNvSpPr>
            <p:nvPr/>
          </p:nvSpPr>
          <p:spPr bwMode="auto">
            <a:xfrm>
              <a:off x="6204850" y="3492513"/>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67" name="Oval 89"/>
            <p:cNvSpPr>
              <a:spLocks noChangeArrowheads="1"/>
            </p:cNvSpPr>
            <p:nvPr/>
          </p:nvSpPr>
          <p:spPr bwMode="auto">
            <a:xfrm>
              <a:off x="6289874" y="3492513"/>
              <a:ext cx="78679"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68" name="Oval 90"/>
            <p:cNvSpPr>
              <a:spLocks noChangeArrowheads="1"/>
            </p:cNvSpPr>
            <p:nvPr/>
          </p:nvSpPr>
          <p:spPr bwMode="auto">
            <a:xfrm>
              <a:off x="6377437" y="3492513"/>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69" name="Oval 91"/>
            <p:cNvSpPr>
              <a:spLocks noChangeArrowheads="1"/>
            </p:cNvSpPr>
            <p:nvPr/>
          </p:nvSpPr>
          <p:spPr bwMode="auto">
            <a:xfrm>
              <a:off x="6462461" y="3492513"/>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70" name="Oval 108"/>
            <p:cNvSpPr>
              <a:spLocks noChangeArrowheads="1"/>
            </p:cNvSpPr>
            <p:nvPr/>
          </p:nvSpPr>
          <p:spPr bwMode="auto">
            <a:xfrm>
              <a:off x="6289874" y="3577537"/>
              <a:ext cx="78679"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71" name="Oval 109"/>
            <p:cNvSpPr>
              <a:spLocks noChangeArrowheads="1"/>
            </p:cNvSpPr>
            <p:nvPr/>
          </p:nvSpPr>
          <p:spPr bwMode="auto">
            <a:xfrm>
              <a:off x="6377437" y="3577537"/>
              <a:ext cx="76141"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72" name="Oval 110"/>
            <p:cNvSpPr>
              <a:spLocks noChangeArrowheads="1"/>
            </p:cNvSpPr>
            <p:nvPr/>
          </p:nvSpPr>
          <p:spPr bwMode="auto">
            <a:xfrm>
              <a:off x="6462461" y="3577537"/>
              <a:ext cx="76141"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73" name="Oval 123"/>
            <p:cNvSpPr>
              <a:spLocks noChangeArrowheads="1"/>
            </p:cNvSpPr>
            <p:nvPr/>
          </p:nvSpPr>
          <p:spPr bwMode="auto">
            <a:xfrm>
              <a:off x="5863483" y="3665099"/>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74" name="Oval 124"/>
            <p:cNvSpPr>
              <a:spLocks noChangeArrowheads="1"/>
            </p:cNvSpPr>
            <p:nvPr/>
          </p:nvSpPr>
          <p:spPr bwMode="auto">
            <a:xfrm>
              <a:off x="5948508" y="3665099"/>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75" name="Oval 125"/>
            <p:cNvSpPr>
              <a:spLocks noChangeArrowheads="1"/>
            </p:cNvSpPr>
            <p:nvPr/>
          </p:nvSpPr>
          <p:spPr bwMode="auto">
            <a:xfrm>
              <a:off x="6033532" y="3665099"/>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76" name="Oval 126"/>
            <p:cNvSpPr>
              <a:spLocks noChangeArrowheads="1"/>
            </p:cNvSpPr>
            <p:nvPr/>
          </p:nvSpPr>
          <p:spPr bwMode="auto">
            <a:xfrm>
              <a:off x="6119826" y="3665099"/>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77" name="Oval 127"/>
            <p:cNvSpPr>
              <a:spLocks noChangeArrowheads="1"/>
            </p:cNvSpPr>
            <p:nvPr/>
          </p:nvSpPr>
          <p:spPr bwMode="auto">
            <a:xfrm>
              <a:off x="6204850" y="3665099"/>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78" name="Oval 128"/>
            <p:cNvSpPr>
              <a:spLocks noChangeArrowheads="1"/>
            </p:cNvSpPr>
            <p:nvPr/>
          </p:nvSpPr>
          <p:spPr bwMode="auto">
            <a:xfrm>
              <a:off x="6289874" y="3665099"/>
              <a:ext cx="78679"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79" name="Oval 129"/>
            <p:cNvSpPr>
              <a:spLocks noChangeArrowheads="1"/>
            </p:cNvSpPr>
            <p:nvPr/>
          </p:nvSpPr>
          <p:spPr bwMode="auto">
            <a:xfrm>
              <a:off x="6377437" y="3665099"/>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80" name="Oval 130"/>
            <p:cNvSpPr>
              <a:spLocks noChangeArrowheads="1"/>
            </p:cNvSpPr>
            <p:nvPr/>
          </p:nvSpPr>
          <p:spPr bwMode="auto">
            <a:xfrm>
              <a:off x="6462461" y="3665099"/>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81" name="Oval 57"/>
            <p:cNvSpPr>
              <a:spLocks noChangeArrowheads="1"/>
            </p:cNvSpPr>
            <p:nvPr/>
          </p:nvSpPr>
          <p:spPr bwMode="auto">
            <a:xfrm>
              <a:off x="6549842" y="3402939"/>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82" name="Oval 58"/>
            <p:cNvSpPr>
              <a:spLocks noChangeArrowheads="1"/>
            </p:cNvSpPr>
            <p:nvPr/>
          </p:nvSpPr>
          <p:spPr bwMode="auto">
            <a:xfrm>
              <a:off x="6719891" y="3402939"/>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83" name="Oval 59"/>
            <p:cNvSpPr>
              <a:spLocks noChangeArrowheads="1"/>
            </p:cNvSpPr>
            <p:nvPr/>
          </p:nvSpPr>
          <p:spPr bwMode="auto">
            <a:xfrm>
              <a:off x="6634866" y="3402939"/>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84" name="Oval 60"/>
            <p:cNvSpPr>
              <a:spLocks noChangeArrowheads="1"/>
            </p:cNvSpPr>
            <p:nvPr/>
          </p:nvSpPr>
          <p:spPr bwMode="auto">
            <a:xfrm>
              <a:off x="6807453" y="3402939"/>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85" name="Oval 61"/>
            <p:cNvSpPr>
              <a:spLocks noChangeArrowheads="1"/>
            </p:cNvSpPr>
            <p:nvPr/>
          </p:nvSpPr>
          <p:spPr bwMode="auto">
            <a:xfrm>
              <a:off x="6892478" y="3402939"/>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86" name="Oval 62"/>
            <p:cNvSpPr>
              <a:spLocks noChangeArrowheads="1"/>
            </p:cNvSpPr>
            <p:nvPr/>
          </p:nvSpPr>
          <p:spPr bwMode="auto">
            <a:xfrm>
              <a:off x="6977502" y="3402939"/>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87" name="Oval 63"/>
            <p:cNvSpPr>
              <a:spLocks noChangeArrowheads="1"/>
            </p:cNvSpPr>
            <p:nvPr/>
          </p:nvSpPr>
          <p:spPr bwMode="auto">
            <a:xfrm>
              <a:off x="7063796" y="3402939"/>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88" name="Oval 64"/>
            <p:cNvSpPr>
              <a:spLocks noChangeArrowheads="1"/>
            </p:cNvSpPr>
            <p:nvPr/>
          </p:nvSpPr>
          <p:spPr bwMode="auto">
            <a:xfrm>
              <a:off x="7148820" y="3402939"/>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89" name="Oval 65"/>
            <p:cNvSpPr>
              <a:spLocks noChangeArrowheads="1"/>
            </p:cNvSpPr>
            <p:nvPr/>
          </p:nvSpPr>
          <p:spPr bwMode="auto">
            <a:xfrm>
              <a:off x="7233844" y="3402939"/>
              <a:ext cx="78679"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90" name="Oval 66"/>
            <p:cNvSpPr>
              <a:spLocks noChangeArrowheads="1"/>
            </p:cNvSpPr>
            <p:nvPr/>
          </p:nvSpPr>
          <p:spPr bwMode="auto">
            <a:xfrm>
              <a:off x="7321407" y="3402939"/>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91" name="Oval 67"/>
            <p:cNvSpPr>
              <a:spLocks noChangeArrowheads="1"/>
            </p:cNvSpPr>
            <p:nvPr/>
          </p:nvSpPr>
          <p:spPr bwMode="auto">
            <a:xfrm>
              <a:off x="7406431" y="3402939"/>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92" name="Oval 81"/>
            <p:cNvSpPr>
              <a:spLocks noChangeArrowheads="1"/>
            </p:cNvSpPr>
            <p:nvPr/>
          </p:nvSpPr>
          <p:spPr bwMode="auto">
            <a:xfrm>
              <a:off x="6549842" y="3487964"/>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93" name="Oval 82"/>
            <p:cNvSpPr>
              <a:spLocks noChangeArrowheads="1"/>
            </p:cNvSpPr>
            <p:nvPr/>
          </p:nvSpPr>
          <p:spPr bwMode="auto">
            <a:xfrm>
              <a:off x="6634866" y="3487964"/>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94" name="Oval 83"/>
            <p:cNvSpPr>
              <a:spLocks noChangeArrowheads="1"/>
            </p:cNvSpPr>
            <p:nvPr/>
          </p:nvSpPr>
          <p:spPr bwMode="auto">
            <a:xfrm>
              <a:off x="6719891" y="3487964"/>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95" name="Oval 84"/>
            <p:cNvSpPr>
              <a:spLocks noChangeArrowheads="1"/>
            </p:cNvSpPr>
            <p:nvPr/>
          </p:nvSpPr>
          <p:spPr bwMode="auto">
            <a:xfrm>
              <a:off x="6807453" y="3487964"/>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96" name="Oval 85"/>
            <p:cNvSpPr>
              <a:spLocks noChangeArrowheads="1"/>
            </p:cNvSpPr>
            <p:nvPr/>
          </p:nvSpPr>
          <p:spPr bwMode="auto">
            <a:xfrm>
              <a:off x="6892478" y="3487964"/>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97" name="Oval 86"/>
            <p:cNvSpPr>
              <a:spLocks noChangeArrowheads="1"/>
            </p:cNvSpPr>
            <p:nvPr/>
          </p:nvSpPr>
          <p:spPr bwMode="auto">
            <a:xfrm>
              <a:off x="6977502" y="3487964"/>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98" name="Oval 87"/>
            <p:cNvSpPr>
              <a:spLocks noChangeArrowheads="1"/>
            </p:cNvSpPr>
            <p:nvPr/>
          </p:nvSpPr>
          <p:spPr bwMode="auto">
            <a:xfrm>
              <a:off x="7063796" y="3487964"/>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99" name="Oval 88"/>
            <p:cNvSpPr>
              <a:spLocks noChangeArrowheads="1"/>
            </p:cNvSpPr>
            <p:nvPr/>
          </p:nvSpPr>
          <p:spPr bwMode="auto">
            <a:xfrm>
              <a:off x="7148820" y="3487964"/>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00" name="Oval 89"/>
            <p:cNvSpPr>
              <a:spLocks noChangeArrowheads="1"/>
            </p:cNvSpPr>
            <p:nvPr/>
          </p:nvSpPr>
          <p:spPr bwMode="auto">
            <a:xfrm>
              <a:off x="7233844" y="3487964"/>
              <a:ext cx="78679"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01" name="Oval 90"/>
            <p:cNvSpPr>
              <a:spLocks noChangeArrowheads="1"/>
            </p:cNvSpPr>
            <p:nvPr/>
          </p:nvSpPr>
          <p:spPr bwMode="auto">
            <a:xfrm>
              <a:off x="7321407" y="3487964"/>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02" name="Oval 91"/>
            <p:cNvSpPr>
              <a:spLocks noChangeArrowheads="1"/>
            </p:cNvSpPr>
            <p:nvPr/>
          </p:nvSpPr>
          <p:spPr bwMode="auto">
            <a:xfrm>
              <a:off x="7406431" y="3487964"/>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03" name="Oval 100"/>
            <p:cNvSpPr>
              <a:spLocks noChangeArrowheads="1"/>
            </p:cNvSpPr>
            <p:nvPr/>
          </p:nvSpPr>
          <p:spPr bwMode="auto">
            <a:xfrm>
              <a:off x="6549842" y="3572988"/>
              <a:ext cx="74872"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04" name="Oval 101"/>
            <p:cNvSpPr>
              <a:spLocks noChangeArrowheads="1"/>
            </p:cNvSpPr>
            <p:nvPr/>
          </p:nvSpPr>
          <p:spPr bwMode="auto">
            <a:xfrm>
              <a:off x="6634866" y="3572988"/>
              <a:ext cx="74872"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05" name="Oval 102"/>
            <p:cNvSpPr>
              <a:spLocks noChangeArrowheads="1"/>
            </p:cNvSpPr>
            <p:nvPr/>
          </p:nvSpPr>
          <p:spPr bwMode="auto">
            <a:xfrm>
              <a:off x="6719891" y="3572988"/>
              <a:ext cx="77410"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06" name="Oval 103"/>
            <p:cNvSpPr>
              <a:spLocks noChangeArrowheads="1"/>
            </p:cNvSpPr>
            <p:nvPr/>
          </p:nvSpPr>
          <p:spPr bwMode="auto">
            <a:xfrm>
              <a:off x="6807453" y="3572988"/>
              <a:ext cx="74872"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07" name="Oval 104"/>
            <p:cNvSpPr>
              <a:spLocks noChangeArrowheads="1"/>
            </p:cNvSpPr>
            <p:nvPr/>
          </p:nvSpPr>
          <p:spPr bwMode="auto">
            <a:xfrm>
              <a:off x="6892478" y="3572988"/>
              <a:ext cx="74872"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08" name="Oval 105"/>
            <p:cNvSpPr>
              <a:spLocks noChangeArrowheads="1"/>
            </p:cNvSpPr>
            <p:nvPr/>
          </p:nvSpPr>
          <p:spPr bwMode="auto">
            <a:xfrm>
              <a:off x="6977502" y="3572988"/>
              <a:ext cx="77410"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09" name="Oval 106"/>
            <p:cNvSpPr>
              <a:spLocks noChangeArrowheads="1"/>
            </p:cNvSpPr>
            <p:nvPr/>
          </p:nvSpPr>
          <p:spPr bwMode="auto">
            <a:xfrm>
              <a:off x="7063796" y="3572988"/>
              <a:ext cx="76141"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10" name="Oval 107"/>
            <p:cNvSpPr>
              <a:spLocks noChangeArrowheads="1"/>
            </p:cNvSpPr>
            <p:nvPr/>
          </p:nvSpPr>
          <p:spPr bwMode="auto">
            <a:xfrm>
              <a:off x="7148820" y="3572988"/>
              <a:ext cx="76141"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11" name="Oval 108"/>
            <p:cNvSpPr>
              <a:spLocks noChangeArrowheads="1"/>
            </p:cNvSpPr>
            <p:nvPr/>
          </p:nvSpPr>
          <p:spPr bwMode="auto">
            <a:xfrm>
              <a:off x="7233844" y="3572988"/>
              <a:ext cx="78679"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12" name="Oval 109"/>
            <p:cNvSpPr>
              <a:spLocks noChangeArrowheads="1"/>
            </p:cNvSpPr>
            <p:nvPr/>
          </p:nvSpPr>
          <p:spPr bwMode="auto">
            <a:xfrm>
              <a:off x="7321407" y="3572988"/>
              <a:ext cx="76141"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13" name="Oval 110"/>
            <p:cNvSpPr>
              <a:spLocks noChangeArrowheads="1"/>
            </p:cNvSpPr>
            <p:nvPr/>
          </p:nvSpPr>
          <p:spPr bwMode="auto">
            <a:xfrm>
              <a:off x="7406431" y="3572988"/>
              <a:ext cx="76141"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14" name="Oval 120"/>
            <p:cNvSpPr>
              <a:spLocks noChangeArrowheads="1"/>
            </p:cNvSpPr>
            <p:nvPr/>
          </p:nvSpPr>
          <p:spPr bwMode="auto">
            <a:xfrm>
              <a:off x="6549842" y="3660550"/>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15" name="Oval 121"/>
            <p:cNvSpPr>
              <a:spLocks noChangeArrowheads="1"/>
            </p:cNvSpPr>
            <p:nvPr/>
          </p:nvSpPr>
          <p:spPr bwMode="auto">
            <a:xfrm>
              <a:off x="6634866" y="3660550"/>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16" name="Oval 122"/>
            <p:cNvSpPr>
              <a:spLocks noChangeArrowheads="1"/>
            </p:cNvSpPr>
            <p:nvPr/>
          </p:nvSpPr>
          <p:spPr bwMode="auto">
            <a:xfrm>
              <a:off x="6719891" y="3660550"/>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17" name="Oval 123"/>
            <p:cNvSpPr>
              <a:spLocks noChangeArrowheads="1"/>
            </p:cNvSpPr>
            <p:nvPr/>
          </p:nvSpPr>
          <p:spPr bwMode="auto">
            <a:xfrm>
              <a:off x="6807453" y="3660550"/>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18" name="Oval 124"/>
            <p:cNvSpPr>
              <a:spLocks noChangeArrowheads="1"/>
            </p:cNvSpPr>
            <p:nvPr/>
          </p:nvSpPr>
          <p:spPr bwMode="auto">
            <a:xfrm>
              <a:off x="6892478" y="3660550"/>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19" name="Oval 125"/>
            <p:cNvSpPr>
              <a:spLocks noChangeArrowheads="1"/>
            </p:cNvSpPr>
            <p:nvPr/>
          </p:nvSpPr>
          <p:spPr bwMode="auto">
            <a:xfrm>
              <a:off x="6977502" y="3660550"/>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20" name="Oval 126"/>
            <p:cNvSpPr>
              <a:spLocks noChangeArrowheads="1"/>
            </p:cNvSpPr>
            <p:nvPr/>
          </p:nvSpPr>
          <p:spPr bwMode="auto">
            <a:xfrm>
              <a:off x="7063796" y="3660550"/>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21" name="Oval 127"/>
            <p:cNvSpPr>
              <a:spLocks noChangeArrowheads="1"/>
            </p:cNvSpPr>
            <p:nvPr/>
          </p:nvSpPr>
          <p:spPr bwMode="auto">
            <a:xfrm>
              <a:off x="7148820" y="3660550"/>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22" name="Oval 128"/>
            <p:cNvSpPr>
              <a:spLocks noChangeArrowheads="1"/>
            </p:cNvSpPr>
            <p:nvPr/>
          </p:nvSpPr>
          <p:spPr bwMode="auto">
            <a:xfrm>
              <a:off x="7233844" y="3660550"/>
              <a:ext cx="78679"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23" name="Oval 129"/>
            <p:cNvSpPr>
              <a:spLocks noChangeArrowheads="1"/>
            </p:cNvSpPr>
            <p:nvPr/>
          </p:nvSpPr>
          <p:spPr bwMode="auto">
            <a:xfrm>
              <a:off x="7321407" y="3660550"/>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24" name="Oval 130"/>
            <p:cNvSpPr>
              <a:spLocks noChangeArrowheads="1"/>
            </p:cNvSpPr>
            <p:nvPr/>
          </p:nvSpPr>
          <p:spPr bwMode="auto">
            <a:xfrm>
              <a:off x="7406431" y="3660550"/>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25" name="Oval 57"/>
            <p:cNvSpPr>
              <a:spLocks noChangeArrowheads="1"/>
            </p:cNvSpPr>
            <p:nvPr/>
          </p:nvSpPr>
          <p:spPr bwMode="auto">
            <a:xfrm>
              <a:off x="7493812" y="3398390"/>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26" name="Oval 58"/>
            <p:cNvSpPr>
              <a:spLocks noChangeArrowheads="1"/>
            </p:cNvSpPr>
            <p:nvPr/>
          </p:nvSpPr>
          <p:spPr bwMode="auto">
            <a:xfrm>
              <a:off x="7663861" y="3398390"/>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27" name="Oval 59"/>
            <p:cNvSpPr>
              <a:spLocks noChangeArrowheads="1"/>
            </p:cNvSpPr>
            <p:nvPr/>
          </p:nvSpPr>
          <p:spPr bwMode="auto">
            <a:xfrm>
              <a:off x="7578836" y="3398390"/>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28" name="Oval 60"/>
            <p:cNvSpPr>
              <a:spLocks noChangeArrowheads="1"/>
            </p:cNvSpPr>
            <p:nvPr/>
          </p:nvSpPr>
          <p:spPr bwMode="auto">
            <a:xfrm>
              <a:off x="7751423" y="3398390"/>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29" name="Oval 61"/>
            <p:cNvSpPr>
              <a:spLocks noChangeArrowheads="1"/>
            </p:cNvSpPr>
            <p:nvPr/>
          </p:nvSpPr>
          <p:spPr bwMode="auto">
            <a:xfrm>
              <a:off x="7836448" y="3398390"/>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30" name="Oval 62"/>
            <p:cNvSpPr>
              <a:spLocks noChangeArrowheads="1"/>
            </p:cNvSpPr>
            <p:nvPr/>
          </p:nvSpPr>
          <p:spPr bwMode="auto">
            <a:xfrm>
              <a:off x="7921472" y="3398390"/>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31" name="Oval 63"/>
            <p:cNvSpPr>
              <a:spLocks noChangeArrowheads="1"/>
            </p:cNvSpPr>
            <p:nvPr/>
          </p:nvSpPr>
          <p:spPr bwMode="auto">
            <a:xfrm>
              <a:off x="8007766" y="3398390"/>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32" name="Oval 64"/>
            <p:cNvSpPr>
              <a:spLocks noChangeArrowheads="1"/>
            </p:cNvSpPr>
            <p:nvPr/>
          </p:nvSpPr>
          <p:spPr bwMode="auto">
            <a:xfrm>
              <a:off x="8092790" y="3398390"/>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33" name="Oval 65"/>
            <p:cNvSpPr>
              <a:spLocks noChangeArrowheads="1"/>
            </p:cNvSpPr>
            <p:nvPr/>
          </p:nvSpPr>
          <p:spPr bwMode="auto">
            <a:xfrm>
              <a:off x="8177814" y="3398390"/>
              <a:ext cx="78679"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34" name="Oval 66"/>
            <p:cNvSpPr>
              <a:spLocks noChangeArrowheads="1"/>
            </p:cNvSpPr>
            <p:nvPr/>
          </p:nvSpPr>
          <p:spPr bwMode="auto">
            <a:xfrm>
              <a:off x="8265377" y="3398390"/>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35" name="Oval 67"/>
            <p:cNvSpPr>
              <a:spLocks noChangeArrowheads="1"/>
            </p:cNvSpPr>
            <p:nvPr/>
          </p:nvSpPr>
          <p:spPr bwMode="auto">
            <a:xfrm>
              <a:off x="8350401" y="3398390"/>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36" name="Oval 81"/>
            <p:cNvSpPr>
              <a:spLocks noChangeArrowheads="1"/>
            </p:cNvSpPr>
            <p:nvPr/>
          </p:nvSpPr>
          <p:spPr bwMode="auto">
            <a:xfrm>
              <a:off x="7493812" y="3483415"/>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37" name="Oval 82"/>
            <p:cNvSpPr>
              <a:spLocks noChangeArrowheads="1"/>
            </p:cNvSpPr>
            <p:nvPr/>
          </p:nvSpPr>
          <p:spPr bwMode="auto">
            <a:xfrm>
              <a:off x="7578836" y="3483415"/>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38" name="Oval 83"/>
            <p:cNvSpPr>
              <a:spLocks noChangeArrowheads="1"/>
            </p:cNvSpPr>
            <p:nvPr/>
          </p:nvSpPr>
          <p:spPr bwMode="auto">
            <a:xfrm>
              <a:off x="7663861" y="3483415"/>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39" name="Oval 84"/>
            <p:cNvSpPr>
              <a:spLocks noChangeArrowheads="1"/>
            </p:cNvSpPr>
            <p:nvPr/>
          </p:nvSpPr>
          <p:spPr bwMode="auto">
            <a:xfrm>
              <a:off x="7751423" y="3483415"/>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40" name="Oval 85"/>
            <p:cNvSpPr>
              <a:spLocks noChangeArrowheads="1"/>
            </p:cNvSpPr>
            <p:nvPr/>
          </p:nvSpPr>
          <p:spPr bwMode="auto">
            <a:xfrm>
              <a:off x="7836448" y="3483415"/>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41" name="Oval 86"/>
            <p:cNvSpPr>
              <a:spLocks noChangeArrowheads="1"/>
            </p:cNvSpPr>
            <p:nvPr/>
          </p:nvSpPr>
          <p:spPr bwMode="auto">
            <a:xfrm>
              <a:off x="7921472" y="3483415"/>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42" name="Oval 87"/>
            <p:cNvSpPr>
              <a:spLocks noChangeArrowheads="1"/>
            </p:cNvSpPr>
            <p:nvPr/>
          </p:nvSpPr>
          <p:spPr bwMode="auto">
            <a:xfrm>
              <a:off x="8007766" y="3483415"/>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43" name="Oval 88"/>
            <p:cNvSpPr>
              <a:spLocks noChangeArrowheads="1"/>
            </p:cNvSpPr>
            <p:nvPr/>
          </p:nvSpPr>
          <p:spPr bwMode="auto">
            <a:xfrm>
              <a:off x="8092790" y="3483415"/>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44" name="Oval 89"/>
            <p:cNvSpPr>
              <a:spLocks noChangeArrowheads="1"/>
            </p:cNvSpPr>
            <p:nvPr/>
          </p:nvSpPr>
          <p:spPr bwMode="auto">
            <a:xfrm>
              <a:off x="8177814" y="3483415"/>
              <a:ext cx="78679"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45" name="Oval 90"/>
            <p:cNvSpPr>
              <a:spLocks noChangeArrowheads="1"/>
            </p:cNvSpPr>
            <p:nvPr/>
          </p:nvSpPr>
          <p:spPr bwMode="auto">
            <a:xfrm>
              <a:off x="8265377" y="3483415"/>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46" name="Oval 91"/>
            <p:cNvSpPr>
              <a:spLocks noChangeArrowheads="1"/>
            </p:cNvSpPr>
            <p:nvPr/>
          </p:nvSpPr>
          <p:spPr bwMode="auto">
            <a:xfrm>
              <a:off x="8350401" y="3483415"/>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47" name="Oval 100"/>
            <p:cNvSpPr>
              <a:spLocks noChangeArrowheads="1"/>
            </p:cNvSpPr>
            <p:nvPr/>
          </p:nvSpPr>
          <p:spPr bwMode="auto">
            <a:xfrm>
              <a:off x="7493812" y="3568439"/>
              <a:ext cx="74872"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48" name="Oval 101"/>
            <p:cNvSpPr>
              <a:spLocks noChangeArrowheads="1"/>
            </p:cNvSpPr>
            <p:nvPr/>
          </p:nvSpPr>
          <p:spPr bwMode="auto">
            <a:xfrm>
              <a:off x="7578836" y="3568439"/>
              <a:ext cx="74872"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49" name="Oval 102"/>
            <p:cNvSpPr>
              <a:spLocks noChangeArrowheads="1"/>
            </p:cNvSpPr>
            <p:nvPr/>
          </p:nvSpPr>
          <p:spPr bwMode="auto">
            <a:xfrm>
              <a:off x="7663861" y="3568439"/>
              <a:ext cx="77410"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50" name="Oval 103"/>
            <p:cNvSpPr>
              <a:spLocks noChangeArrowheads="1"/>
            </p:cNvSpPr>
            <p:nvPr/>
          </p:nvSpPr>
          <p:spPr bwMode="auto">
            <a:xfrm>
              <a:off x="7751423" y="3568439"/>
              <a:ext cx="74872"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51" name="Oval 104"/>
            <p:cNvSpPr>
              <a:spLocks noChangeArrowheads="1"/>
            </p:cNvSpPr>
            <p:nvPr/>
          </p:nvSpPr>
          <p:spPr bwMode="auto">
            <a:xfrm>
              <a:off x="7836448" y="3568439"/>
              <a:ext cx="74872"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52" name="Oval 105"/>
            <p:cNvSpPr>
              <a:spLocks noChangeArrowheads="1"/>
            </p:cNvSpPr>
            <p:nvPr/>
          </p:nvSpPr>
          <p:spPr bwMode="auto">
            <a:xfrm>
              <a:off x="7921472" y="3568439"/>
              <a:ext cx="77410"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53" name="Oval 106"/>
            <p:cNvSpPr>
              <a:spLocks noChangeArrowheads="1"/>
            </p:cNvSpPr>
            <p:nvPr/>
          </p:nvSpPr>
          <p:spPr bwMode="auto">
            <a:xfrm>
              <a:off x="8007766" y="3568439"/>
              <a:ext cx="76141"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54" name="Oval 107"/>
            <p:cNvSpPr>
              <a:spLocks noChangeArrowheads="1"/>
            </p:cNvSpPr>
            <p:nvPr/>
          </p:nvSpPr>
          <p:spPr bwMode="auto">
            <a:xfrm>
              <a:off x="8092790" y="3568439"/>
              <a:ext cx="76141"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55" name="Oval 108"/>
            <p:cNvSpPr>
              <a:spLocks noChangeArrowheads="1"/>
            </p:cNvSpPr>
            <p:nvPr/>
          </p:nvSpPr>
          <p:spPr bwMode="auto">
            <a:xfrm>
              <a:off x="8177814" y="3568439"/>
              <a:ext cx="78679"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56" name="Oval 109"/>
            <p:cNvSpPr>
              <a:spLocks noChangeArrowheads="1"/>
            </p:cNvSpPr>
            <p:nvPr/>
          </p:nvSpPr>
          <p:spPr bwMode="auto">
            <a:xfrm>
              <a:off x="8265377" y="3568439"/>
              <a:ext cx="76141"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57" name="Oval 110"/>
            <p:cNvSpPr>
              <a:spLocks noChangeArrowheads="1"/>
            </p:cNvSpPr>
            <p:nvPr/>
          </p:nvSpPr>
          <p:spPr bwMode="auto">
            <a:xfrm>
              <a:off x="8350401" y="3568439"/>
              <a:ext cx="76141"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58" name="Oval 120"/>
            <p:cNvSpPr>
              <a:spLocks noChangeArrowheads="1"/>
            </p:cNvSpPr>
            <p:nvPr/>
          </p:nvSpPr>
          <p:spPr bwMode="auto">
            <a:xfrm>
              <a:off x="7493812" y="3656001"/>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59" name="Oval 121"/>
            <p:cNvSpPr>
              <a:spLocks noChangeArrowheads="1"/>
            </p:cNvSpPr>
            <p:nvPr/>
          </p:nvSpPr>
          <p:spPr bwMode="auto">
            <a:xfrm>
              <a:off x="7578836" y="3656001"/>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60" name="Oval 122"/>
            <p:cNvSpPr>
              <a:spLocks noChangeArrowheads="1"/>
            </p:cNvSpPr>
            <p:nvPr/>
          </p:nvSpPr>
          <p:spPr bwMode="auto">
            <a:xfrm>
              <a:off x="7663861" y="3656001"/>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61" name="Oval 123"/>
            <p:cNvSpPr>
              <a:spLocks noChangeArrowheads="1"/>
            </p:cNvSpPr>
            <p:nvPr/>
          </p:nvSpPr>
          <p:spPr bwMode="auto">
            <a:xfrm>
              <a:off x="7751423" y="3656001"/>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62" name="Oval 124"/>
            <p:cNvSpPr>
              <a:spLocks noChangeArrowheads="1"/>
            </p:cNvSpPr>
            <p:nvPr/>
          </p:nvSpPr>
          <p:spPr bwMode="auto">
            <a:xfrm>
              <a:off x="7836448" y="3656001"/>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63" name="Oval 125"/>
            <p:cNvSpPr>
              <a:spLocks noChangeArrowheads="1"/>
            </p:cNvSpPr>
            <p:nvPr/>
          </p:nvSpPr>
          <p:spPr bwMode="auto">
            <a:xfrm>
              <a:off x="7921472" y="3656001"/>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64" name="Oval 126"/>
            <p:cNvSpPr>
              <a:spLocks noChangeArrowheads="1"/>
            </p:cNvSpPr>
            <p:nvPr/>
          </p:nvSpPr>
          <p:spPr bwMode="auto">
            <a:xfrm>
              <a:off x="8007766" y="3656001"/>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65" name="Oval 127"/>
            <p:cNvSpPr>
              <a:spLocks noChangeArrowheads="1"/>
            </p:cNvSpPr>
            <p:nvPr/>
          </p:nvSpPr>
          <p:spPr bwMode="auto">
            <a:xfrm>
              <a:off x="8092790" y="3656001"/>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66" name="Oval 128"/>
            <p:cNvSpPr>
              <a:spLocks noChangeArrowheads="1"/>
            </p:cNvSpPr>
            <p:nvPr/>
          </p:nvSpPr>
          <p:spPr bwMode="auto">
            <a:xfrm>
              <a:off x="8177814" y="3656001"/>
              <a:ext cx="78679"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67" name="Oval 129"/>
            <p:cNvSpPr>
              <a:spLocks noChangeArrowheads="1"/>
            </p:cNvSpPr>
            <p:nvPr/>
          </p:nvSpPr>
          <p:spPr bwMode="auto">
            <a:xfrm>
              <a:off x="8265377" y="3656001"/>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68" name="Oval 130"/>
            <p:cNvSpPr>
              <a:spLocks noChangeArrowheads="1"/>
            </p:cNvSpPr>
            <p:nvPr/>
          </p:nvSpPr>
          <p:spPr bwMode="auto">
            <a:xfrm>
              <a:off x="8350401" y="3656001"/>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69" name="Oval 57"/>
            <p:cNvSpPr>
              <a:spLocks noChangeArrowheads="1"/>
            </p:cNvSpPr>
            <p:nvPr/>
          </p:nvSpPr>
          <p:spPr bwMode="auto">
            <a:xfrm>
              <a:off x="8437782" y="3393841"/>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70" name="Oval 58"/>
            <p:cNvSpPr>
              <a:spLocks noChangeArrowheads="1"/>
            </p:cNvSpPr>
            <p:nvPr/>
          </p:nvSpPr>
          <p:spPr bwMode="auto">
            <a:xfrm>
              <a:off x="8607831" y="3393841"/>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71" name="Oval 59"/>
            <p:cNvSpPr>
              <a:spLocks noChangeArrowheads="1"/>
            </p:cNvSpPr>
            <p:nvPr/>
          </p:nvSpPr>
          <p:spPr bwMode="auto">
            <a:xfrm>
              <a:off x="8522806" y="3393841"/>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72" name="Oval 60"/>
            <p:cNvSpPr>
              <a:spLocks noChangeArrowheads="1"/>
            </p:cNvSpPr>
            <p:nvPr/>
          </p:nvSpPr>
          <p:spPr bwMode="auto">
            <a:xfrm>
              <a:off x="8695393" y="3393841"/>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73" name="Oval 61"/>
            <p:cNvSpPr>
              <a:spLocks noChangeArrowheads="1"/>
            </p:cNvSpPr>
            <p:nvPr/>
          </p:nvSpPr>
          <p:spPr bwMode="auto">
            <a:xfrm>
              <a:off x="8780418" y="3393841"/>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74" name="Oval 62"/>
            <p:cNvSpPr>
              <a:spLocks noChangeArrowheads="1"/>
            </p:cNvSpPr>
            <p:nvPr/>
          </p:nvSpPr>
          <p:spPr bwMode="auto">
            <a:xfrm>
              <a:off x="8865442" y="3393841"/>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75" name="Oval 63"/>
            <p:cNvSpPr>
              <a:spLocks noChangeArrowheads="1"/>
            </p:cNvSpPr>
            <p:nvPr/>
          </p:nvSpPr>
          <p:spPr bwMode="auto">
            <a:xfrm>
              <a:off x="8951736" y="3393841"/>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76" name="Oval 64"/>
            <p:cNvSpPr>
              <a:spLocks noChangeArrowheads="1"/>
            </p:cNvSpPr>
            <p:nvPr/>
          </p:nvSpPr>
          <p:spPr bwMode="auto">
            <a:xfrm>
              <a:off x="9036760" y="3393841"/>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77" name="Oval 65"/>
            <p:cNvSpPr>
              <a:spLocks noChangeArrowheads="1"/>
            </p:cNvSpPr>
            <p:nvPr/>
          </p:nvSpPr>
          <p:spPr bwMode="auto">
            <a:xfrm>
              <a:off x="9121784" y="3393841"/>
              <a:ext cx="78679"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78" name="Oval 66"/>
            <p:cNvSpPr>
              <a:spLocks noChangeArrowheads="1"/>
            </p:cNvSpPr>
            <p:nvPr/>
          </p:nvSpPr>
          <p:spPr bwMode="auto">
            <a:xfrm>
              <a:off x="9209347" y="3393841"/>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79" name="Oval 83"/>
            <p:cNvSpPr>
              <a:spLocks noChangeArrowheads="1"/>
            </p:cNvSpPr>
            <p:nvPr/>
          </p:nvSpPr>
          <p:spPr bwMode="auto">
            <a:xfrm>
              <a:off x="8607831" y="3478866"/>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80" name="Oval 84"/>
            <p:cNvSpPr>
              <a:spLocks noChangeArrowheads="1"/>
            </p:cNvSpPr>
            <p:nvPr/>
          </p:nvSpPr>
          <p:spPr bwMode="auto">
            <a:xfrm>
              <a:off x="8695393" y="3478866"/>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81" name="Oval 85"/>
            <p:cNvSpPr>
              <a:spLocks noChangeArrowheads="1"/>
            </p:cNvSpPr>
            <p:nvPr/>
          </p:nvSpPr>
          <p:spPr bwMode="auto">
            <a:xfrm>
              <a:off x="8780418" y="3478866"/>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82" name="Oval 86"/>
            <p:cNvSpPr>
              <a:spLocks noChangeArrowheads="1"/>
            </p:cNvSpPr>
            <p:nvPr/>
          </p:nvSpPr>
          <p:spPr bwMode="auto">
            <a:xfrm>
              <a:off x="8865442" y="3478866"/>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83" name="Oval 87"/>
            <p:cNvSpPr>
              <a:spLocks noChangeArrowheads="1"/>
            </p:cNvSpPr>
            <p:nvPr/>
          </p:nvSpPr>
          <p:spPr bwMode="auto">
            <a:xfrm>
              <a:off x="8951736" y="3478866"/>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84" name="Oval 88"/>
            <p:cNvSpPr>
              <a:spLocks noChangeArrowheads="1"/>
            </p:cNvSpPr>
            <p:nvPr/>
          </p:nvSpPr>
          <p:spPr bwMode="auto">
            <a:xfrm>
              <a:off x="9036760" y="3478866"/>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85" name="Oval 89"/>
            <p:cNvSpPr>
              <a:spLocks noChangeArrowheads="1"/>
            </p:cNvSpPr>
            <p:nvPr/>
          </p:nvSpPr>
          <p:spPr bwMode="auto">
            <a:xfrm>
              <a:off x="9121784" y="3478866"/>
              <a:ext cx="78679"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86" name="Oval 103"/>
            <p:cNvSpPr>
              <a:spLocks noChangeArrowheads="1"/>
            </p:cNvSpPr>
            <p:nvPr/>
          </p:nvSpPr>
          <p:spPr bwMode="auto">
            <a:xfrm>
              <a:off x="8695393" y="3563890"/>
              <a:ext cx="74872"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87" name="Oval 104"/>
            <p:cNvSpPr>
              <a:spLocks noChangeArrowheads="1"/>
            </p:cNvSpPr>
            <p:nvPr/>
          </p:nvSpPr>
          <p:spPr bwMode="auto">
            <a:xfrm>
              <a:off x="8780418" y="3563890"/>
              <a:ext cx="74872"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88" name="Oval 105"/>
            <p:cNvSpPr>
              <a:spLocks noChangeArrowheads="1"/>
            </p:cNvSpPr>
            <p:nvPr/>
          </p:nvSpPr>
          <p:spPr bwMode="auto">
            <a:xfrm>
              <a:off x="8865442" y="3563890"/>
              <a:ext cx="77410"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89" name="Oval 106"/>
            <p:cNvSpPr>
              <a:spLocks noChangeArrowheads="1"/>
            </p:cNvSpPr>
            <p:nvPr/>
          </p:nvSpPr>
          <p:spPr bwMode="auto">
            <a:xfrm>
              <a:off x="8951736" y="3563890"/>
              <a:ext cx="76141"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90" name="Oval 107"/>
            <p:cNvSpPr>
              <a:spLocks noChangeArrowheads="1"/>
            </p:cNvSpPr>
            <p:nvPr/>
          </p:nvSpPr>
          <p:spPr bwMode="auto">
            <a:xfrm>
              <a:off x="9036760" y="3563890"/>
              <a:ext cx="76141"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91" name="Oval 108"/>
            <p:cNvSpPr>
              <a:spLocks noChangeArrowheads="1"/>
            </p:cNvSpPr>
            <p:nvPr/>
          </p:nvSpPr>
          <p:spPr bwMode="auto">
            <a:xfrm>
              <a:off x="9121784" y="3563890"/>
              <a:ext cx="78679"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92" name="Oval 125"/>
            <p:cNvSpPr>
              <a:spLocks noChangeArrowheads="1"/>
            </p:cNvSpPr>
            <p:nvPr/>
          </p:nvSpPr>
          <p:spPr bwMode="auto">
            <a:xfrm>
              <a:off x="8865442" y="3651452"/>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93" name="Oval 126"/>
            <p:cNvSpPr>
              <a:spLocks noChangeArrowheads="1"/>
            </p:cNvSpPr>
            <p:nvPr/>
          </p:nvSpPr>
          <p:spPr bwMode="auto">
            <a:xfrm>
              <a:off x="8951736" y="3651452"/>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94" name="Oval 127"/>
            <p:cNvSpPr>
              <a:spLocks noChangeArrowheads="1"/>
            </p:cNvSpPr>
            <p:nvPr/>
          </p:nvSpPr>
          <p:spPr bwMode="auto">
            <a:xfrm>
              <a:off x="9036760" y="3651452"/>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95" name="Oval 128"/>
            <p:cNvSpPr>
              <a:spLocks noChangeArrowheads="1"/>
            </p:cNvSpPr>
            <p:nvPr/>
          </p:nvSpPr>
          <p:spPr bwMode="auto">
            <a:xfrm>
              <a:off x="9121784" y="3651452"/>
              <a:ext cx="78679"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96" name="Oval 60"/>
            <p:cNvSpPr>
              <a:spLocks noChangeArrowheads="1"/>
            </p:cNvSpPr>
            <p:nvPr/>
          </p:nvSpPr>
          <p:spPr bwMode="auto">
            <a:xfrm>
              <a:off x="5863483" y="3748682"/>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97" name="Oval 61"/>
            <p:cNvSpPr>
              <a:spLocks noChangeArrowheads="1"/>
            </p:cNvSpPr>
            <p:nvPr/>
          </p:nvSpPr>
          <p:spPr bwMode="auto">
            <a:xfrm>
              <a:off x="5948508" y="3748682"/>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98" name="Oval 62"/>
            <p:cNvSpPr>
              <a:spLocks noChangeArrowheads="1"/>
            </p:cNvSpPr>
            <p:nvPr/>
          </p:nvSpPr>
          <p:spPr bwMode="auto">
            <a:xfrm>
              <a:off x="6033532" y="3748682"/>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99" name="Oval 63"/>
            <p:cNvSpPr>
              <a:spLocks noChangeArrowheads="1"/>
            </p:cNvSpPr>
            <p:nvPr/>
          </p:nvSpPr>
          <p:spPr bwMode="auto">
            <a:xfrm>
              <a:off x="6119826" y="3748682"/>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00" name="Oval 64"/>
            <p:cNvSpPr>
              <a:spLocks noChangeArrowheads="1"/>
            </p:cNvSpPr>
            <p:nvPr/>
          </p:nvSpPr>
          <p:spPr bwMode="auto">
            <a:xfrm>
              <a:off x="6204850" y="3748682"/>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01" name="Oval 65"/>
            <p:cNvSpPr>
              <a:spLocks noChangeArrowheads="1"/>
            </p:cNvSpPr>
            <p:nvPr/>
          </p:nvSpPr>
          <p:spPr bwMode="auto">
            <a:xfrm>
              <a:off x="6289874" y="3748682"/>
              <a:ext cx="78679"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02" name="Oval 66"/>
            <p:cNvSpPr>
              <a:spLocks noChangeArrowheads="1"/>
            </p:cNvSpPr>
            <p:nvPr/>
          </p:nvSpPr>
          <p:spPr bwMode="auto">
            <a:xfrm>
              <a:off x="6377437" y="3748682"/>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03" name="Oval 67"/>
            <p:cNvSpPr>
              <a:spLocks noChangeArrowheads="1"/>
            </p:cNvSpPr>
            <p:nvPr/>
          </p:nvSpPr>
          <p:spPr bwMode="auto">
            <a:xfrm>
              <a:off x="6462461" y="3748682"/>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04" name="Oval 85"/>
            <p:cNvSpPr>
              <a:spLocks noChangeArrowheads="1"/>
            </p:cNvSpPr>
            <p:nvPr/>
          </p:nvSpPr>
          <p:spPr bwMode="auto">
            <a:xfrm>
              <a:off x="5948508" y="3833707"/>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05" name="Oval 86"/>
            <p:cNvSpPr>
              <a:spLocks noChangeArrowheads="1"/>
            </p:cNvSpPr>
            <p:nvPr/>
          </p:nvSpPr>
          <p:spPr bwMode="auto">
            <a:xfrm>
              <a:off x="6033532" y="3833707"/>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06" name="Oval 87"/>
            <p:cNvSpPr>
              <a:spLocks noChangeArrowheads="1"/>
            </p:cNvSpPr>
            <p:nvPr/>
          </p:nvSpPr>
          <p:spPr bwMode="auto">
            <a:xfrm>
              <a:off x="6119826" y="3833707"/>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07" name="Oval 88"/>
            <p:cNvSpPr>
              <a:spLocks noChangeArrowheads="1"/>
            </p:cNvSpPr>
            <p:nvPr/>
          </p:nvSpPr>
          <p:spPr bwMode="auto">
            <a:xfrm>
              <a:off x="6204850" y="3833707"/>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08" name="Oval 89"/>
            <p:cNvSpPr>
              <a:spLocks noChangeArrowheads="1"/>
            </p:cNvSpPr>
            <p:nvPr/>
          </p:nvSpPr>
          <p:spPr bwMode="auto">
            <a:xfrm>
              <a:off x="6289874" y="3833707"/>
              <a:ext cx="78679"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09" name="Oval 90"/>
            <p:cNvSpPr>
              <a:spLocks noChangeArrowheads="1"/>
            </p:cNvSpPr>
            <p:nvPr/>
          </p:nvSpPr>
          <p:spPr bwMode="auto">
            <a:xfrm>
              <a:off x="6377437" y="3833707"/>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10" name="Oval 91"/>
            <p:cNvSpPr>
              <a:spLocks noChangeArrowheads="1"/>
            </p:cNvSpPr>
            <p:nvPr/>
          </p:nvSpPr>
          <p:spPr bwMode="auto">
            <a:xfrm>
              <a:off x="6462461" y="3833707"/>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11" name="Oval 106"/>
            <p:cNvSpPr>
              <a:spLocks noChangeArrowheads="1"/>
            </p:cNvSpPr>
            <p:nvPr/>
          </p:nvSpPr>
          <p:spPr bwMode="auto">
            <a:xfrm>
              <a:off x="6119826" y="3918731"/>
              <a:ext cx="76141"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12" name="Oval 107"/>
            <p:cNvSpPr>
              <a:spLocks noChangeArrowheads="1"/>
            </p:cNvSpPr>
            <p:nvPr/>
          </p:nvSpPr>
          <p:spPr bwMode="auto">
            <a:xfrm>
              <a:off x="6204850" y="3918731"/>
              <a:ext cx="76141"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13" name="Oval 108"/>
            <p:cNvSpPr>
              <a:spLocks noChangeArrowheads="1"/>
            </p:cNvSpPr>
            <p:nvPr/>
          </p:nvSpPr>
          <p:spPr bwMode="auto">
            <a:xfrm>
              <a:off x="6289874" y="3918731"/>
              <a:ext cx="78679"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14" name="Oval 109"/>
            <p:cNvSpPr>
              <a:spLocks noChangeArrowheads="1"/>
            </p:cNvSpPr>
            <p:nvPr/>
          </p:nvSpPr>
          <p:spPr bwMode="auto">
            <a:xfrm>
              <a:off x="6377437" y="3918731"/>
              <a:ext cx="76141"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15" name="Oval 110"/>
            <p:cNvSpPr>
              <a:spLocks noChangeArrowheads="1"/>
            </p:cNvSpPr>
            <p:nvPr/>
          </p:nvSpPr>
          <p:spPr bwMode="auto">
            <a:xfrm>
              <a:off x="6462461" y="3918731"/>
              <a:ext cx="76141"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16" name="Oval 124"/>
            <p:cNvSpPr>
              <a:spLocks noChangeArrowheads="1"/>
            </p:cNvSpPr>
            <p:nvPr/>
          </p:nvSpPr>
          <p:spPr bwMode="auto">
            <a:xfrm>
              <a:off x="5948508" y="4006293"/>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17" name="Oval 125"/>
            <p:cNvSpPr>
              <a:spLocks noChangeArrowheads="1"/>
            </p:cNvSpPr>
            <p:nvPr/>
          </p:nvSpPr>
          <p:spPr bwMode="auto">
            <a:xfrm>
              <a:off x="6033532" y="4006293"/>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18" name="Oval 126"/>
            <p:cNvSpPr>
              <a:spLocks noChangeArrowheads="1"/>
            </p:cNvSpPr>
            <p:nvPr/>
          </p:nvSpPr>
          <p:spPr bwMode="auto">
            <a:xfrm>
              <a:off x="6119826" y="4006293"/>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19" name="Oval 127"/>
            <p:cNvSpPr>
              <a:spLocks noChangeArrowheads="1"/>
            </p:cNvSpPr>
            <p:nvPr/>
          </p:nvSpPr>
          <p:spPr bwMode="auto">
            <a:xfrm>
              <a:off x="6204850" y="4006293"/>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20" name="Oval 128"/>
            <p:cNvSpPr>
              <a:spLocks noChangeArrowheads="1"/>
            </p:cNvSpPr>
            <p:nvPr/>
          </p:nvSpPr>
          <p:spPr bwMode="auto">
            <a:xfrm>
              <a:off x="6289874" y="4006293"/>
              <a:ext cx="78679"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21" name="Oval 129"/>
            <p:cNvSpPr>
              <a:spLocks noChangeArrowheads="1"/>
            </p:cNvSpPr>
            <p:nvPr/>
          </p:nvSpPr>
          <p:spPr bwMode="auto">
            <a:xfrm>
              <a:off x="6377437" y="4006293"/>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22" name="Oval 130"/>
            <p:cNvSpPr>
              <a:spLocks noChangeArrowheads="1"/>
            </p:cNvSpPr>
            <p:nvPr/>
          </p:nvSpPr>
          <p:spPr bwMode="auto">
            <a:xfrm>
              <a:off x="6462461" y="4006293"/>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23" name="Oval 57"/>
            <p:cNvSpPr>
              <a:spLocks noChangeArrowheads="1"/>
            </p:cNvSpPr>
            <p:nvPr/>
          </p:nvSpPr>
          <p:spPr bwMode="auto">
            <a:xfrm>
              <a:off x="6549842" y="3744133"/>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24" name="Oval 58"/>
            <p:cNvSpPr>
              <a:spLocks noChangeArrowheads="1"/>
            </p:cNvSpPr>
            <p:nvPr/>
          </p:nvSpPr>
          <p:spPr bwMode="auto">
            <a:xfrm>
              <a:off x="6719891" y="3744133"/>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25" name="Oval 59"/>
            <p:cNvSpPr>
              <a:spLocks noChangeArrowheads="1"/>
            </p:cNvSpPr>
            <p:nvPr/>
          </p:nvSpPr>
          <p:spPr bwMode="auto">
            <a:xfrm>
              <a:off x="6634866" y="3744133"/>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26" name="Oval 60"/>
            <p:cNvSpPr>
              <a:spLocks noChangeArrowheads="1"/>
            </p:cNvSpPr>
            <p:nvPr/>
          </p:nvSpPr>
          <p:spPr bwMode="auto">
            <a:xfrm>
              <a:off x="6807453" y="3744133"/>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27" name="Oval 61"/>
            <p:cNvSpPr>
              <a:spLocks noChangeArrowheads="1"/>
            </p:cNvSpPr>
            <p:nvPr/>
          </p:nvSpPr>
          <p:spPr bwMode="auto">
            <a:xfrm>
              <a:off x="6892478" y="3744133"/>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28" name="Oval 62"/>
            <p:cNvSpPr>
              <a:spLocks noChangeArrowheads="1"/>
            </p:cNvSpPr>
            <p:nvPr/>
          </p:nvSpPr>
          <p:spPr bwMode="auto">
            <a:xfrm>
              <a:off x="6977502" y="3744133"/>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29" name="Oval 63"/>
            <p:cNvSpPr>
              <a:spLocks noChangeArrowheads="1"/>
            </p:cNvSpPr>
            <p:nvPr/>
          </p:nvSpPr>
          <p:spPr bwMode="auto">
            <a:xfrm>
              <a:off x="7063796" y="3744133"/>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30" name="Oval 64"/>
            <p:cNvSpPr>
              <a:spLocks noChangeArrowheads="1"/>
            </p:cNvSpPr>
            <p:nvPr/>
          </p:nvSpPr>
          <p:spPr bwMode="auto">
            <a:xfrm>
              <a:off x="7148820" y="3744133"/>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31" name="Oval 65"/>
            <p:cNvSpPr>
              <a:spLocks noChangeArrowheads="1"/>
            </p:cNvSpPr>
            <p:nvPr/>
          </p:nvSpPr>
          <p:spPr bwMode="auto">
            <a:xfrm>
              <a:off x="7233844" y="3744133"/>
              <a:ext cx="78679"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32" name="Oval 66"/>
            <p:cNvSpPr>
              <a:spLocks noChangeArrowheads="1"/>
            </p:cNvSpPr>
            <p:nvPr/>
          </p:nvSpPr>
          <p:spPr bwMode="auto">
            <a:xfrm>
              <a:off x="7321407" y="3744133"/>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33" name="Oval 67"/>
            <p:cNvSpPr>
              <a:spLocks noChangeArrowheads="1"/>
            </p:cNvSpPr>
            <p:nvPr/>
          </p:nvSpPr>
          <p:spPr bwMode="auto">
            <a:xfrm>
              <a:off x="7406431" y="3744133"/>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34" name="Oval 81"/>
            <p:cNvSpPr>
              <a:spLocks noChangeArrowheads="1"/>
            </p:cNvSpPr>
            <p:nvPr/>
          </p:nvSpPr>
          <p:spPr bwMode="auto">
            <a:xfrm>
              <a:off x="6549842" y="3829158"/>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35" name="Oval 82"/>
            <p:cNvSpPr>
              <a:spLocks noChangeArrowheads="1"/>
            </p:cNvSpPr>
            <p:nvPr/>
          </p:nvSpPr>
          <p:spPr bwMode="auto">
            <a:xfrm>
              <a:off x="6634866" y="3829158"/>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36" name="Oval 83"/>
            <p:cNvSpPr>
              <a:spLocks noChangeArrowheads="1"/>
            </p:cNvSpPr>
            <p:nvPr/>
          </p:nvSpPr>
          <p:spPr bwMode="auto">
            <a:xfrm>
              <a:off x="6719891" y="3829158"/>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37" name="Oval 84"/>
            <p:cNvSpPr>
              <a:spLocks noChangeArrowheads="1"/>
            </p:cNvSpPr>
            <p:nvPr/>
          </p:nvSpPr>
          <p:spPr bwMode="auto">
            <a:xfrm>
              <a:off x="6807453" y="3829158"/>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38" name="Oval 85"/>
            <p:cNvSpPr>
              <a:spLocks noChangeArrowheads="1"/>
            </p:cNvSpPr>
            <p:nvPr/>
          </p:nvSpPr>
          <p:spPr bwMode="auto">
            <a:xfrm>
              <a:off x="6892478" y="3829158"/>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39" name="Oval 86"/>
            <p:cNvSpPr>
              <a:spLocks noChangeArrowheads="1"/>
            </p:cNvSpPr>
            <p:nvPr/>
          </p:nvSpPr>
          <p:spPr bwMode="auto">
            <a:xfrm>
              <a:off x="6977502" y="3829158"/>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40" name="Oval 87"/>
            <p:cNvSpPr>
              <a:spLocks noChangeArrowheads="1"/>
            </p:cNvSpPr>
            <p:nvPr/>
          </p:nvSpPr>
          <p:spPr bwMode="auto">
            <a:xfrm>
              <a:off x="7063796" y="3829158"/>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41" name="Oval 88"/>
            <p:cNvSpPr>
              <a:spLocks noChangeArrowheads="1"/>
            </p:cNvSpPr>
            <p:nvPr/>
          </p:nvSpPr>
          <p:spPr bwMode="auto">
            <a:xfrm>
              <a:off x="7148820" y="3829158"/>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42" name="Oval 89"/>
            <p:cNvSpPr>
              <a:spLocks noChangeArrowheads="1"/>
            </p:cNvSpPr>
            <p:nvPr/>
          </p:nvSpPr>
          <p:spPr bwMode="auto">
            <a:xfrm>
              <a:off x="7233844" y="3829158"/>
              <a:ext cx="78679"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43" name="Oval 90"/>
            <p:cNvSpPr>
              <a:spLocks noChangeArrowheads="1"/>
            </p:cNvSpPr>
            <p:nvPr/>
          </p:nvSpPr>
          <p:spPr bwMode="auto">
            <a:xfrm>
              <a:off x="7321407" y="3829158"/>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44" name="Oval 91"/>
            <p:cNvSpPr>
              <a:spLocks noChangeArrowheads="1"/>
            </p:cNvSpPr>
            <p:nvPr/>
          </p:nvSpPr>
          <p:spPr bwMode="auto">
            <a:xfrm>
              <a:off x="7406431" y="3829158"/>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45" name="Oval 100"/>
            <p:cNvSpPr>
              <a:spLocks noChangeArrowheads="1"/>
            </p:cNvSpPr>
            <p:nvPr/>
          </p:nvSpPr>
          <p:spPr bwMode="auto">
            <a:xfrm>
              <a:off x="6549842" y="3914182"/>
              <a:ext cx="74872"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46" name="Oval 101"/>
            <p:cNvSpPr>
              <a:spLocks noChangeArrowheads="1"/>
            </p:cNvSpPr>
            <p:nvPr/>
          </p:nvSpPr>
          <p:spPr bwMode="auto">
            <a:xfrm>
              <a:off x="6634866" y="3914182"/>
              <a:ext cx="74872"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47" name="Oval 102"/>
            <p:cNvSpPr>
              <a:spLocks noChangeArrowheads="1"/>
            </p:cNvSpPr>
            <p:nvPr/>
          </p:nvSpPr>
          <p:spPr bwMode="auto">
            <a:xfrm>
              <a:off x="6719891" y="3914182"/>
              <a:ext cx="77410"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48" name="Oval 103"/>
            <p:cNvSpPr>
              <a:spLocks noChangeArrowheads="1"/>
            </p:cNvSpPr>
            <p:nvPr/>
          </p:nvSpPr>
          <p:spPr bwMode="auto">
            <a:xfrm>
              <a:off x="6807453" y="3914182"/>
              <a:ext cx="74872"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49" name="Oval 104"/>
            <p:cNvSpPr>
              <a:spLocks noChangeArrowheads="1"/>
            </p:cNvSpPr>
            <p:nvPr/>
          </p:nvSpPr>
          <p:spPr bwMode="auto">
            <a:xfrm>
              <a:off x="6892478" y="3914182"/>
              <a:ext cx="74872"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50" name="Oval 105"/>
            <p:cNvSpPr>
              <a:spLocks noChangeArrowheads="1"/>
            </p:cNvSpPr>
            <p:nvPr/>
          </p:nvSpPr>
          <p:spPr bwMode="auto">
            <a:xfrm>
              <a:off x="6977502" y="3914182"/>
              <a:ext cx="77410"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51" name="Oval 106"/>
            <p:cNvSpPr>
              <a:spLocks noChangeArrowheads="1"/>
            </p:cNvSpPr>
            <p:nvPr/>
          </p:nvSpPr>
          <p:spPr bwMode="auto">
            <a:xfrm>
              <a:off x="7063796" y="3914182"/>
              <a:ext cx="76141"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52" name="Oval 107"/>
            <p:cNvSpPr>
              <a:spLocks noChangeArrowheads="1"/>
            </p:cNvSpPr>
            <p:nvPr/>
          </p:nvSpPr>
          <p:spPr bwMode="auto">
            <a:xfrm>
              <a:off x="7148820" y="3914182"/>
              <a:ext cx="76141"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53" name="Oval 108"/>
            <p:cNvSpPr>
              <a:spLocks noChangeArrowheads="1"/>
            </p:cNvSpPr>
            <p:nvPr/>
          </p:nvSpPr>
          <p:spPr bwMode="auto">
            <a:xfrm>
              <a:off x="7233844" y="3914182"/>
              <a:ext cx="78679"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54" name="Oval 109"/>
            <p:cNvSpPr>
              <a:spLocks noChangeArrowheads="1"/>
            </p:cNvSpPr>
            <p:nvPr/>
          </p:nvSpPr>
          <p:spPr bwMode="auto">
            <a:xfrm>
              <a:off x="7321407" y="3914182"/>
              <a:ext cx="76141"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55" name="Oval 110"/>
            <p:cNvSpPr>
              <a:spLocks noChangeArrowheads="1"/>
            </p:cNvSpPr>
            <p:nvPr/>
          </p:nvSpPr>
          <p:spPr bwMode="auto">
            <a:xfrm>
              <a:off x="7406431" y="3914182"/>
              <a:ext cx="76141"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56" name="Oval 120"/>
            <p:cNvSpPr>
              <a:spLocks noChangeArrowheads="1"/>
            </p:cNvSpPr>
            <p:nvPr/>
          </p:nvSpPr>
          <p:spPr bwMode="auto">
            <a:xfrm>
              <a:off x="6549842" y="4001744"/>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57" name="Oval 121"/>
            <p:cNvSpPr>
              <a:spLocks noChangeArrowheads="1"/>
            </p:cNvSpPr>
            <p:nvPr/>
          </p:nvSpPr>
          <p:spPr bwMode="auto">
            <a:xfrm>
              <a:off x="6634866" y="4001744"/>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58" name="Oval 122"/>
            <p:cNvSpPr>
              <a:spLocks noChangeArrowheads="1"/>
            </p:cNvSpPr>
            <p:nvPr/>
          </p:nvSpPr>
          <p:spPr bwMode="auto">
            <a:xfrm>
              <a:off x="6719891" y="4001744"/>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59" name="Oval 123"/>
            <p:cNvSpPr>
              <a:spLocks noChangeArrowheads="1"/>
            </p:cNvSpPr>
            <p:nvPr/>
          </p:nvSpPr>
          <p:spPr bwMode="auto">
            <a:xfrm>
              <a:off x="6807453" y="4001744"/>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60" name="Oval 124"/>
            <p:cNvSpPr>
              <a:spLocks noChangeArrowheads="1"/>
            </p:cNvSpPr>
            <p:nvPr/>
          </p:nvSpPr>
          <p:spPr bwMode="auto">
            <a:xfrm>
              <a:off x="6892478" y="4001744"/>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61" name="Oval 125"/>
            <p:cNvSpPr>
              <a:spLocks noChangeArrowheads="1"/>
            </p:cNvSpPr>
            <p:nvPr/>
          </p:nvSpPr>
          <p:spPr bwMode="auto">
            <a:xfrm>
              <a:off x="6977502" y="4001744"/>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62" name="Oval 126"/>
            <p:cNvSpPr>
              <a:spLocks noChangeArrowheads="1"/>
            </p:cNvSpPr>
            <p:nvPr/>
          </p:nvSpPr>
          <p:spPr bwMode="auto">
            <a:xfrm>
              <a:off x="7063796" y="4001744"/>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63" name="Oval 127"/>
            <p:cNvSpPr>
              <a:spLocks noChangeArrowheads="1"/>
            </p:cNvSpPr>
            <p:nvPr/>
          </p:nvSpPr>
          <p:spPr bwMode="auto">
            <a:xfrm>
              <a:off x="7148820" y="4001744"/>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64" name="Oval 128"/>
            <p:cNvSpPr>
              <a:spLocks noChangeArrowheads="1"/>
            </p:cNvSpPr>
            <p:nvPr/>
          </p:nvSpPr>
          <p:spPr bwMode="auto">
            <a:xfrm>
              <a:off x="7233844" y="4001744"/>
              <a:ext cx="78679"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65" name="Oval 129"/>
            <p:cNvSpPr>
              <a:spLocks noChangeArrowheads="1"/>
            </p:cNvSpPr>
            <p:nvPr/>
          </p:nvSpPr>
          <p:spPr bwMode="auto">
            <a:xfrm>
              <a:off x="7321407" y="4001744"/>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66" name="Oval 130"/>
            <p:cNvSpPr>
              <a:spLocks noChangeArrowheads="1"/>
            </p:cNvSpPr>
            <p:nvPr/>
          </p:nvSpPr>
          <p:spPr bwMode="auto">
            <a:xfrm>
              <a:off x="7406431" y="4001744"/>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67" name="Oval 57"/>
            <p:cNvSpPr>
              <a:spLocks noChangeArrowheads="1"/>
            </p:cNvSpPr>
            <p:nvPr/>
          </p:nvSpPr>
          <p:spPr bwMode="auto">
            <a:xfrm>
              <a:off x="7493812" y="3739584"/>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68" name="Oval 58"/>
            <p:cNvSpPr>
              <a:spLocks noChangeArrowheads="1"/>
            </p:cNvSpPr>
            <p:nvPr/>
          </p:nvSpPr>
          <p:spPr bwMode="auto">
            <a:xfrm>
              <a:off x="7663861" y="3739584"/>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69" name="Oval 59"/>
            <p:cNvSpPr>
              <a:spLocks noChangeArrowheads="1"/>
            </p:cNvSpPr>
            <p:nvPr/>
          </p:nvSpPr>
          <p:spPr bwMode="auto">
            <a:xfrm>
              <a:off x="7578836" y="3739584"/>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70" name="Oval 60"/>
            <p:cNvSpPr>
              <a:spLocks noChangeArrowheads="1"/>
            </p:cNvSpPr>
            <p:nvPr/>
          </p:nvSpPr>
          <p:spPr bwMode="auto">
            <a:xfrm>
              <a:off x="7751423" y="3739584"/>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71" name="Oval 61"/>
            <p:cNvSpPr>
              <a:spLocks noChangeArrowheads="1"/>
            </p:cNvSpPr>
            <p:nvPr/>
          </p:nvSpPr>
          <p:spPr bwMode="auto">
            <a:xfrm>
              <a:off x="7836448" y="3739584"/>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72" name="Oval 62"/>
            <p:cNvSpPr>
              <a:spLocks noChangeArrowheads="1"/>
            </p:cNvSpPr>
            <p:nvPr/>
          </p:nvSpPr>
          <p:spPr bwMode="auto">
            <a:xfrm>
              <a:off x="7921472" y="3739584"/>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73" name="Oval 63"/>
            <p:cNvSpPr>
              <a:spLocks noChangeArrowheads="1"/>
            </p:cNvSpPr>
            <p:nvPr/>
          </p:nvSpPr>
          <p:spPr bwMode="auto">
            <a:xfrm>
              <a:off x="8007766" y="3739584"/>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74" name="Oval 64"/>
            <p:cNvSpPr>
              <a:spLocks noChangeArrowheads="1"/>
            </p:cNvSpPr>
            <p:nvPr/>
          </p:nvSpPr>
          <p:spPr bwMode="auto">
            <a:xfrm>
              <a:off x="8092790" y="3739584"/>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75" name="Oval 65"/>
            <p:cNvSpPr>
              <a:spLocks noChangeArrowheads="1"/>
            </p:cNvSpPr>
            <p:nvPr/>
          </p:nvSpPr>
          <p:spPr bwMode="auto">
            <a:xfrm>
              <a:off x="8177814" y="3739584"/>
              <a:ext cx="78679"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76" name="Oval 66"/>
            <p:cNvSpPr>
              <a:spLocks noChangeArrowheads="1"/>
            </p:cNvSpPr>
            <p:nvPr/>
          </p:nvSpPr>
          <p:spPr bwMode="auto">
            <a:xfrm>
              <a:off x="8265377" y="3739584"/>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77" name="Oval 67"/>
            <p:cNvSpPr>
              <a:spLocks noChangeArrowheads="1"/>
            </p:cNvSpPr>
            <p:nvPr/>
          </p:nvSpPr>
          <p:spPr bwMode="auto">
            <a:xfrm>
              <a:off x="8350401" y="3739584"/>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78" name="Oval 81"/>
            <p:cNvSpPr>
              <a:spLocks noChangeArrowheads="1"/>
            </p:cNvSpPr>
            <p:nvPr/>
          </p:nvSpPr>
          <p:spPr bwMode="auto">
            <a:xfrm>
              <a:off x="7493812" y="3824609"/>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79" name="Oval 82"/>
            <p:cNvSpPr>
              <a:spLocks noChangeArrowheads="1"/>
            </p:cNvSpPr>
            <p:nvPr/>
          </p:nvSpPr>
          <p:spPr bwMode="auto">
            <a:xfrm>
              <a:off x="7578836" y="3824609"/>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80" name="Oval 83"/>
            <p:cNvSpPr>
              <a:spLocks noChangeArrowheads="1"/>
            </p:cNvSpPr>
            <p:nvPr/>
          </p:nvSpPr>
          <p:spPr bwMode="auto">
            <a:xfrm>
              <a:off x="7663861" y="3824609"/>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81" name="Oval 84"/>
            <p:cNvSpPr>
              <a:spLocks noChangeArrowheads="1"/>
            </p:cNvSpPr>
            <p:nvPr/>
          </p:nvSpPr>
          <p:spPr bwMode="auto">
            <a:xfrm>
              <a:off x="7751423" y="3824609"/>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82" name="Oval 85"/>
            <p:cNvSpPr>
              <a:spLocks noChangeArrowheads="1"/>
            </p:cNvSpPr>
            <p:nvPr/>
          </p:nvSpPr>
          <p:spPr bwMode="auto">
            <a:xfrm>
              <a:off x="7836448" y="3824609"/>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83" name="Oval 86"/>
            <p:cNvSpPr>
              <a:spLocks noChangeArrowheads="1"/>
            </p:cNvSpPr>
            <p:nvPr/>
          </p:nvSpPr>
          <p:spPr bwMode="auto">
            <a:xfrm>
              <a:off x="7921472" y="3824609"/>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84" name="Oval 87"/>
            <p:cNvSpPr>
              <a:spLocks noChangeArrowheads="1"/>
            </p:cNvSpPr>
            <p:nvPr/>
          </p:nvSpPr>
          <p:spPr bwMode="auto">
            <a:xfrm>
              <a:off x="8007766" y="3824609"/>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85" name="Oval 88"/>
            <p:cNvSpPr>
              <a:spLocks noChangeArrowheads="1"/>
            </p:cNvSpPr>
            <p:nvPr/>
          </p:nvSpPr>
          <p:spPr bwMode="auto">
            <a:xfrm>
              <a:off x="8092790" y="3824609"/>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86" name="Oval 89"/>
            <p:cNvSpPr>
              <a:spLocks noChangeArrowheads="1"/>
            </p:cNvSpPr>
            <p:nvPr/>
          </p:nvSpPr>
          <p:spPr bwMode="auto">
            <a:xfrm>
              <a:off x="8177814" y="3824609"/>
              <a:ext cx="78679"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87" name="Oval 90"/>
            <p:cNvSpPr>
              <a:spLocks noChangeArrowheads="1"/>
            </p:cNvSpPr>
            <p:nvPr/>
          </p:nvSpPr>
          <p:spPr bwMode="auto">
            <a:xfrm>
              <a:off x="8265377" y="3824609"/>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88" name="Oval 91"/>
            <p:cNvSpPr>
              <a:spLocks noChangeArrowheads="1"/>
            </p:cNvSpPr>
            <p:nvPr/>
          </p:nvSpPr>
          <p:spPr bwMode="auto">
            <a:xfrm>
              <a:off x="8350401" y="3824609"/>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89" name="Oval 100"/>
            <p:cNvSpPr>
              <a:spLocks noChangeArrowheads="1"/>
            </p:cNvSpPr>
            <p:nvPr/>
          </p:nvSpPr>
          <p:spPr bwMode="auto">
            <a:xfrm>
              <a:off x="7493812" y="3909633"/>
              <a:ext cx="74872"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90" name="Oval 101"/>
            <p:cNvSpPr>
              <a:spLocks noChangeArrowheads="1"/>
            </p:cNvSpPr>
            <p:nvPr/>
          </p:nvSpPr>
          <p:spPr bwMode="auto">
            <a:xfrm>
              <a:off x="7578836" y="3909633"/>
              <a:ext cx="74872"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91" name="Oval 102"/>
            <p:cNvSpPr>
              <a:spLocks noChangeArrowheads="1"/>
            </p:cNvSpPr>
            <p:nvPr/>
          </p:nvSpPr>
          <p:spPr bwMode="auto">
            <a:xfrm>
              <a:off x="7663861" y="3909633"/>
              <a:ext cx="77410"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92" name="Oval 103"/>
            <p:cNvSpPr>
              <a:spLocks noChangeArrowheads="1"/>
            </p:cNvSpPr>
            <p:nvPr/>
          </p:nvSpPr>
          <p:spPr bwMode="auto">
            <a:xfrm>
              <a:off x="7751423" y="3909633"/>
              <a:ext cx="74872"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93" name="Oval 104"/>
            <p:cNvSpPr>
              <a:spLocks noChangeArrowheads="1"/>
            </p:cNvSpPr>
            <p:nvPr/>
          </p:nvSpPr>
          <p:spPr bwMode="auto">
            <a:xfrm>
              <a:off x="7836448" y="3909633"/>
              <a:ext cx="74872"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94" name="Oval 105"/>
            <p:cNvSpPr>
              <a:spLocks noChangeArrowheads="1"/>
            </p:cNvSpPr>
            <p:nvPr/>
          </p:nvSpPr>
          <p:spPr bwMode="auto">
            <a:xfrm>
              <a:off x="7921472" y="3909633"/>
              <a:ext cx="77410"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95" name="Oval 106"/>
            <p:cNvSpPr>
              <a:spLocks noChangeArrowheads="1"/>
            </p:cNvSpPr>
            <p:nvPr/>
          </p:nvSpPr>
          <p:spPr bwMode="auto">
            <a:xfrm>
              <a:off x="8007766" y="3909633"/>
              <a:ext cx="76141"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96" name="Oval 107"/>
            <p:cNvSpPr>
              <a:spLocks noChangeArrowheads="1"/>
            </p:cNvSpPr>
            <p:nvPr/>
          </p:nvSpPr>
          <p:spPr bwMode="auto">
            <a:xfrm>
              <a:off x="8092790" y="3909633"/>
              <a:ext cx="76141"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97" name="Oval 108"/>
            <p:cNvSpPr>
              <a:spLocks noChangeArrowheads="1"/>
            </p:cNvSpPr>
            <p:nvPr/>
          </p:nvSpPr>
          <p:spPr bwMode="auto">
            <a:xfrm>
              <a:off x="8177814" y="3909633"/>
              <a:ext cx="78679"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98" name="Oval 109"/>
            <p:cNvSpPr>
              <a:spLocks noChangeArrowheads="1"/>
            </p:cNvSpPr>
            <p:nvPr/>
          </p:nvSpPr>
          <p:spPr bwMode="auto">
            <a:xfrm>
              <a:off x="8265377" y="3909633"/>
              <a:ext cx="76141"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99" name="Oval 110"/>
            <p:cNvSpPr>
              <a:spLocks noChangeArrowheads="1"/>
            </p:cNvSpPr>
            <p:nvPr/>
          </p:nvSpPr>
          <p:spPr bwMode="auto">
            <a:xfrm>
              <a:off x="8350401" y="3909633"/>
              <a:ext cx="76141"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00" name="Oval 120"/>
            <p:cNvSpPr>
              <a:spLocks noChangeArrowheads="1"/>
            </p:cNvSpPr>
            <p:nvPr/>
          </p:nvSpPr>
          <p:spPr bwMode="auto">
            <a:xfrm>
              <a:off x="7493812" y="3997195"/>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01" name="Oval 121"/>
            <p:cNvSpPr>
              <a:spLocks noChangeArrowheads="1"/>
            </p:cNvSpPr>
            <p:nvPr/>
          </p:nvSpPr>
          <p:spPr bwMode="auto">
            <a:xfrm>
              <a:off x="7578836" y="3997195"/>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02" name="Oval 122"/>
            <p:cNvSpPr>
              <a:spLocks noChangeArrowheads="1"/>
            </p:cNvSpPr>
            <p:nvPr/>
          </p:nvSpPr>
          <p:spPr bwMode="auto">
            <a:xfrm>
              <a:off x="7663861" y="3997195"/>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03" name="Oval 123"/>
            <p:cNvSpPr>
              <a:spLocks noChangeArrowheads="1"/>
            </p:cNvSpPr>
            <p:nvPr/>
          </p:nvSpPr>
          <p:spPr bwMode="auto">
            <a:xfrm>
              <a:off x="7751423" y="3997195"/>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04" name="Oval 124"/>
            <p:cNvSpPr>
              <a:spLocks noChangeArrowheads="1"/>
            </p:cNvSpPr>
            <p:nvPr/>
          </p:nvSpPr>
          <p:spPr bwMode="auto">
            <a:xfrm>
              <a:off x="7836448" y="3997195"/>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05" name="Oval 125"/>
            <p:cNvSpPr>
              <a:spLocks noChangeArrowheads="1"/>
            </p:cNvSpPr>
            <p:nvPr/>
          </p:nvSpPr>
          <p:spPr bwMode="auto">
            <a:xfrm>
              <a:off x="7921472" y="3997195"/>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06" name="Oval 126"/>
            <p:cNvSpPr>
              <a:spLocks noChangeArrowheads="1"/>
            </p:cNvSpPr>
            <p:nvPr/>
          </p:nvSpPr>
          <p:spPr bwMode="auto">
            <a:xfrm>
              <a:off x="8007766" y="3997195"/>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07" name="Oval 127"/>
            <p:cNvSpPr>
              <a:spLocks noChangeArrowheads="1"/>
            </p:cNvSpPr>
            <p:nvPr/>
          </p:nvSpPr>
          <p:spPr bwMode="auto">
            <a:xfrm>
              <a:off x="8092790" y="3997195"/>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08" name="Oval 128"/>
            <p:cNvSpPr>
              <a:spLocks noChangeArrowheads="1"/>
            </p:cNvSpPr>
            <p:nvPr/>
          </p:nvSpPr>
          <p:spPr bwMode="auto">
            <a:xfrm>
              <a:off x="8177814" y="3997195"/>
              <a:ext cx="78679"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09" name="Oval 129"/>
            <p:cNvSpPr>
              <a:spLocks noChangeArrowheads="1"/>
            </p:cNvSpPr>
            <p:nvPr/>
          </p:nvSpPr>
          <p:spPr bwMode="auto">
            <a:xfrm>
              <a:off x="8265377" y="3997195"/>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10" name="Oval 130"/>
            <p:cNvSpPr>
              <a:spLocks noChangeArrowheads="1"/>
            </p:cNvSpPr>
            <p:nvPr/>
          </p:nvSpPr>
          <p:spPr bwMode="auto">
            <a:xfrm>
              <a:off x="8350401" y="3997195"/>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11" name="Oval 57"/>
            <p:cNvSpPr>
              <a:spLocks noChangeArrowheads="1"/>
            </p:cNvSpPr>
            <p:nvPr/>
          </p:nvSpPr>
          <p:spPr bwMode="auto">
            <a:xfrm>
              <a:off x="8437782" y="3735035"/>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12" name="Oval 61"/>
            <p:cNvSpPr>
              <a:spLocks noChangeArrowheads="1"/>
            </p:cNvSpPr>
            <p:nvPr/>
          </p:nvSpPr>
          <p:spPr bwMode="auto">
            <a:xfrm>
              <a:off x="8780418" y="3735035"/>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13" name="Oval 62"/>
            <p:cNvSpPr>
              <a:spLocks noChangeArrowheads="1"/>
            </p:cNvSpPr>
            <p:nvPr/>
          </p:nvSpPr>
          <p:spPr bwMode="auto">
            <a:xfrm>
              <a:off x="8865442" y="3735035"/>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14" name="Oval 63"/>
            <p:cNvSpPr>
              <a:spLocks noChangeArrowheads="1"/>
            </p:cNvSpPr>
            <p:nvPr/>
          </p:nvSpPr>
          <p:spPr bwMode="auto">
            <a:xfrm>
              <a:off x="8951736" y="3735035"/>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15" name="Oval 64"/>
            <p:cNvSpPr>
              <a:spLocks noChangeArrowheads="1"/>
            </p:cNvSpPr>
            <p:nvPr/>
          </p:nvSpPr>
          <p:spPr bwMode="auto">
            <a:xfrm>
              <a:off x="9036760" y="3735035"/>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16" name="Oval 65"/>
            <p:cNvSpPr>
              <a:spLocks noChangeArrowheads="1"/>
            </p:cNvSpPr>
            <p:nvPr/>
          </p:nvSpPr>
          <p:spPr bwMode="auto">
            <a:xfrm>
              <a:off x="9121784" y="3735035"/>
              <a:ext cx="78679"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17" name="Oval 81"/>
            <p:cNvSpPr>
              <a:spLocks noChangeArrowheads="1"/>
            </p:cNvSpPr>
            <p:nvPr/>
          </p:nvSpPr>
          <p:spPr bwMode="auto">
            <a:xfrm>
              <a:off x="8437782" y="3820060"/>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18" name="Oval 85"/>
            <p:cNvSpPr>
              <a:spLocks noChangeArrowheads="1"/>
            </p:cNvSpPr>
            <p:nvPr/>
          </p:nvSpPr>
          <p:spPr bwMode="auto">
            <a:xfrm>
              <a:off x="8780418" y="3820060"/>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19" name="Oval 86"/>
            <p:cNvSpPr>
              <a:spLocks noChangeArrowheads="1"/>
            </p:cNvSpPr>
            <p:nvPr/>
          </p:nvSpPr>
          <p:spPr bwMode="auto">
            <a:xfrm>
              <a:off x="8865442" y="3820060"/>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20" name="Oval 87"/>
            <p:cNvSpPr>
              <a:spLocks noChangeArrowheads="1"/>
            </p:cNvSpPr>
            <p:nvPr/>
          </p:nvSpPr>
          <p:spPr bwMode="auto">
            <a:xfrm>
              <a:off x="8951736" y="3820060"/>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21" name="Oval 88"/>
            <p:cNvSpPr>
              <a:spLocks noChangeArrowheads="1"/>
            </p:cNvSpPr>
            <p:nvPr/>
          </p:nvSpPr>
          <p:spPr bwMode="auto">
            <a:xfrm>
              <a:off x="9036760" y="3820060"/>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22" name="Oval 100"/>
            <p:cNvSpPr>
              <a:spLocks noChangeArrowheads="1"/>
            </p:cNvSpPr>
            <p:nvPr/>
          </p:nvSpPr>
          <p:spPr bwMode="auto">
            <a:xfrm>
              <a:off x="8437782" y="3905084"/>
              <a:ext cx="74872"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23" name="Oval 106"/>
            <p:cNvSpPr>
              <a:spLocks noChangeArrowheads="1"/>
            </p:cNvSpPr>
            <p:nvPr/>
          </p:nvSpPr>
          <p:spPr bwMode="auto">
            <a:xfrm>
              <a:off x="8951736" y="3905084"/>
              <a:ext cx="76141"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24" name="Oval 107"/>
            <p:cNvSpPr>
              <a:spLocks noChangeArrowheads="1"/>
            </p:cNvSpPr>
            <p:nvPr/>
          </p:nvSpPr>
          <p:spPr bwMode="auto">
            <a:xfrm>
              <a:off x="9036760" y="3905084"/>
              <a:ext cx="76141"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25" name="Oval 120"/>
            <p:cNvSpPr>
              <a:spLocks noChangeArrowheads="1"/>
            </p:cNvSpPr>
            <p:nvPr/>
          </p:nvSpPr>
          <p:spPr bwMode="auto">
            <a:xfrm>
              <a:off x="8437782" y="3992646"/>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26" name="Oval 126"/>
            <p:cNvSpPr>
              <a:spLocks noChangeArrowheads="1"/>
            </p:cNvSpPr>
            <p:nvPr/>
          </p:nvSpPr>
          <p:spPr bwMode="auto">
            <a:xfrm>
              <a:off x="8951736" y="3992646"/>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27" name="Oval 127"/>
            <p:cNvSpPr>
              <a:spLocks noChangeArrowheads="1"/>
            </p:cNvSpPr>
            <p:nvPr/>
          </p:nvSpPr>
          <p:spPr bwMode="auto">
            <a:xfrm>
              <a:off x="9036760" y="3992646"/>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28" name="Oval 62"/>
            <p:cNvSpPr>
              <a:spLocks noChangeArrowheads="1"/>
            </p:cNvSpPr>
            <p:nvPr/>
          </p:nvSpPr>
          <p:spPr bwMode="auto">
            <a:xfrm>
              <a:off x="6033532" y="4098342"/>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29" name="Oval 63"/>
            <p:cNvSpPr>
              <a:spLocks noChangeArrowheads="1"/>
            </p:cNvSpPr>
            <p:nvPr/>
          </p:nvSpPr>
          <p:spPr bwMode="auto">
            <a:xfrm>
              <a:off x="6119826" y="4098342"/>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30" name="Oval 64"/>
            <p:cNvSpPr>
              <a:spLocks noChangeArrowheads="1"/>
            </p:cNvSpPr>
            <p:nvPr/>
          </p:nvSpPr>
          <p:spPr bwMode="auto">
            <a:xfrm>
              <a:off x="6204850" y="4098342"/>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31" name="Oval 65"/>
            <p:cNvSpPr>
              <a:spLocks noChangeArrowheads="1"/>
            </p:cNvSpPr>
            <p:nvPr/>
          </p:nvSpPr>
          <p:spPr bwMode="auto">
            <a:xfrm>
              <a:off x="6289874" y="4098342"/>
              <a:ext cx="78679"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32" name="Oval 67"/>
            <p:cNvSpPr>
              <a:spLocks noChangeArrowheads="1"/>
            </p:cNvSpPr>
            <p:nvPr/>
          </p:nvSpPr>
          <p:spPr bwMode="auto">
            <a:xfrm>
              <a:off x="6462461" y="4098342"/>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33" name="Oval 88"/>
            <p:cNvSpPr>
              <a:spLocks noChangeArrowheads="1"/>
            </p:cNvSpPr>
            <p:nvPr/>
          </p:nvSpPr>
          <p:spPr bwMode="auto">
            <a:xfrm>
              <a:off x="6204850" y="4183367"/>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34" name="Oval 91"/>
            <p:cNvSpPr>
              <a:spLocks noChangeArrowheads="1"/>
            </p:cNvSpPr>
            <p:nvPr/>
          </p:nvSpPr>
          <p:spPr bwMode="auto">
            <a:xfrm>
              <a:off x="6462461" y="4183367"/>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35" name="Oval 110"/>
            <p:cNvSpPr>
              <a:spLocks noChangeArrowheads="1"/>
            </p:cNvSpPr>
            <p:nvPr/>
          </p:nvSpPr>
          <p:spPr bwMode="auto">
            <a:xfrm>
              <a:off x="6462461" y="4268391"/>
              <a:ext cx="76141"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36" name="Oval 130"/>
            <p:cNvSpPr>
              <a:spLocks noChangeArrowheads="1"/>
            </p:cNvSpPr>
            <p:nvPr/>
          </p:nvSpPr>
          <p:spPr bwMode="auto">
            <a:xfrm>
              <a:off x="6462461" y="4355953"/>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37" name="Oval 57"/>
            <p:cNvSpPr>
              <a:spLocks noChangeArrowheads="1"/>
            </p:cNvSpPr>
            <p:nvPr/>
          </p:nvSpPr>
          <p:spPr bwMode="auto">
            <a:xfrm>
              <a:off x="6549842" y="4093793"/>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38" name="Oval 58"/>
            <p:cNvSpPr>
              <a:spLocks noChangeArrowheads="1"/>
            </p:cNvSpPr>
            <p:nvPr/>
          </p:nvSpPr>
          <p:spPr bwMode="auto">
            <a:xfrm>
              <a:off x="6719891" y="4093793"/>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39" name="Oval 59"/>
            <p:cNvSpPr>
              <a:spLocks noChangeArrowheads="1"/>
            </p:cNvSpPr>
            <p:nvPr/>
          </p:nvSpPr>
          <p:spPr bwMode="auto">
            <a:xfrm>
              <a:off x="6634866" y="4093793"/>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40" name="Oval 60"/>
            <p:cNvSpPr>
              <a:spLocks noChangeArrowheads="1"/>
            </p:cNvSpPr>
            <p:nvPr/>
          </p:nvSpPr>
          <p:spPr bwMode="auto">
            <a:xfrm>
              <a:off x="6807453" y="4093793"/>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41" name="Oval 61"/>
            <p:cNvSpPr>
              <a:spLocks noChangeArrowheads="1"/>
            </p:cNvSpPr>
            <p:nvPr/>
          </p:nvSpPr>
          <p:spPr bwMode="auto">
            <a:xfrm>
              <a:off x="6892478" y="4093793"/>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42" name="Oval 62"/>
            <p:cNvSpPr>
              <a:spLocks noChangeArrowheads="1"/>
            </p:cNvSpPr>
            <p:nvPr/>
          </p:nvSpPr>
          <p:spPr bwMode="auto">
            <a:xfrm>
              <a:off x="6977502" y="4093793"/>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43" name="Oval 63"/>
            <p:cNvSpPr>
              <a:spLocks noChangeArrowheads="1"/>
            </p:cNvSpPr>
            <p:nvPr/>
          </p:nvSpPr>
          <p:spPr bwMode="auto">
            <a:xfrm>
              <a:off x="7063796" y="4093793"/>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44" name="Oval 64"/>
            <p:cNvSpPr>
              <a:spLocks noChangeArrowheads="1"/>
            </p:cNvSpPr>
            <p:nvPr/>
          </p:nvSpPr>
          <p:spPr bwMode="auto">
            <a:xfrm>
              <a:off x="7148820" y="4093793"/>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45" name="Oval 65"/>
            <p:cNvSpPr>
              <a:spLocks noChangeArrowheads="1"/>
            </p:cNvSpPr>
            <p:nvPr/>
          </p:nvSpPr>
          <p:spPr bwMode="auto">
            <a:xfrm>
              <a:off x="7233844" y="4093793"/>
              <a:ext cx="78679"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46" name="Oval 66"/>
            <p:cNvSpPr>
              <a:spLocks noChangeArrowheads="1"/>
            </p:cNvSpPr>
            <p:nvPr/>
          </p:nvSpPr>
          <p:spPr bwMode="auto">
            <a:xfrm>
              <a:off x="7321407" y="4093793"/>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47" name="Oval 67"/>
            <p:cNvSpPr>
              <a:spLocks noChangeArrowheads="1"/>
            </p:cNvSpPr>
            <p:nvPr/>
          </p:nvSpPr>
          <p:spPr bwMode="auto">
            <a:xfrm>
              <a:off x="7406431" y="4093793"/>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48" name="Oval 81"/>
            <p:cNvSpPr>
              <a:spLocks noChangeArrowheads="1"/>
            </p:cNvSpPr>
            <p:nvPr/>
          </p:nvSpPr>
          <p:spPr bwMode="auto">
            <a:xfrm>
              <a:off x="6549842" y="4178818"/>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49" name="Oval 82"/>
            <p:cNvSpPr>
              <a:spLocks noChangeArrowheads="1"/>
            </p:cNvSpPr>
            <p:nvPr/>
          </p:nvSpPr>
          <p:spPr bwMode="auto">
            <a:xfrm>
              <a:off x="6634866" y="4178818"/>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50" name="Oval 83"/>
            <p:cNvSpPr>
              <a:spLocks noChangeArrowheads="1"/>
            </p:cNvSpPr>
            <p:nvPr/>
          </p:nvSpPr>
          <p:spPr bwMode="auto">
            <a:xfrm>
              <a:off x="6719891" y="4178818"/>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51" name="Oval 84"/>
            <p:cNvSpPr>
              <a:spLocks noChangeArrowheads="1"/>
            </p:cNvSpPr>
            <p:nvPr/>
          </p:nvSpPr>
          <p:spPr bwMode="auto">
            <a:xfrm>
              <a:off x="6807453" y="4178818"/>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52" name="Oval 85"/>
            <p:cNvSpPr>
              <a:spLocks noChangeArrowheads="1"/>
            </p:cNvSpPr>
            <p:nvPr/>
          </p:nvSpPr>
          <p:spPr bwMode="auto">
            <a:xfrm>
              <a:off x="6892478" y="4178818"/>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53" name="Oval 86"/>
            <p:cNvSpPr>
              <a:spLocks noChangeArrowheads="1"/>
            </p:cNvSpPr>
            <p:nvPr/>
          </p:nvSpPr>
          <p:spPr bwMode="auto">
            <a:xfrm>
              <a:off x="6977502" y="4178818"/>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54" name="Oval 87"/>
            <p:cNvSpPr>
              <a:spLocks noChangeArrowheads="1"/>
            </p:cNvSpPr>
            <p:nvPr/>
          </p:nvSpPr>
          <p:spPr bwMode="auto">
            <a:xfrm>
              <a:off x="7063796" y="4178818"/>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55" name="Oval 88"/>
            <p:cNvSpPr>
              <a:spLocks noChangeArrowheads="1"/>
            </p:cNvSpPr>
            <p:nvPr/>
          </p:nvSpPr>
          <p:spPr bwMode="auto">
            <a:xfrm>
              <a:off x="7148820" y="4178818"/>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56" name="Oval 89"/>
            <p:cNvSpPr>
              <a:spLocks noChangeArrowheads="1"/>
            </p:cNvSpPr>
            <p:nvPr/>
          </p:nvSpPr>
          <p:spPr bwMode="auto">
            <a:xfrm>
              <a:off x="7233844" y="4178818"/>
              <a:ext cx="78679"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57" name="Oval 90"/>
            <p:cNvSpPr>
              <a:spLocks noChangeArrowheads="1"/>
            </p:cNvSpPr>
            <p:nvPr/>
          </p:nvSpPr>
          <p:spPr bwMode="auto">
            <a:xfrm>
              <a:off x="7321407" y="4178818"/>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58" name="Oval 91"/>
            <p:cNvSpPr>
              <a:spLocks noChangeArrowheads="1"/>
            </p:cNvSpPr>
            <p:nvPr/>
          </p:nvSpPr>
          <p:spPr bwMode="auto">
            <a:xfrm>
              <a:off x="7406431" y="4178818"/>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59" name="Oval 100"/>
            <p:cNvSpPr>
              <a:spLocks noChangeArrowheads="1"/>
            </p:cNvSpPr>
            <p:nvPr/>
          </p:nvSpPr>
          <p:spPr bwMode="auto">
            <a:xfrm>
              <a:off x="6549842" y="4263842"/>
              <a:ext cx="74872"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60" name="Oval 101"/>
            <p:cNvSpPr>
              <a:spLocks noChangeArrowheads="1"/>
            </p:cNvSpPr>
            <p:nvPr/>
          </p:nvSpPr>
          <p:spPr bwMode="auto">
            <a:xfrm>
              <a:off x="6634866" y="4263842"/>
              <a:ext cx="74872"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61" name="Oval 102"/>
            <p:cNvSpPr>
              <a:spLocks noChangeArrowheads="1"/>
            </p:cNvSpPr>
            <p:nvPr/>
          </p:nvSpPr>
          <p:spPr bwMode="auto">
            <a:xfrm>
              <a:off x="6719891" y="4263842"/>
              <a:ext cx="77410"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62" name="Oval 103"/>
            <p:cNvSpPr>
              <a:spLocks noChangeArrowheads="1"/>
            </p:cNvSpPr>
            <p:nvPr/>
          </p:nvSpPr>
          <p:spPr bwMode="auto">
            <a:xfrm>
              <a:off x="6807453" y="4263842"/>
              <a:ext cx="74872"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63" name="Oval 104"/>
            <p:cNvSpPr>
              <a:spLocks noChangeArrowheads="1"/>
            </p:cNvSpPr>
            <p:nvPr/>
          </p:nvSpPr>
          <p:spPr bwMode="auto">
            <a:xfrm>
              <a:off x="6892478" y="4263842"/>
              <a:ext cx="74872"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64" name="Oval 105"/>
            <p:cNvSpPr>
              <a:spLocks noChangeArrowheads="1"/>
            </p:cNvSpPr>
            <p:nvPr/>
          </p:nvSpPr>
          <p:spPr bwMode="auto">
            <a:xfrm>
              <a:off x="6977502" y="4263842"/>
              <a:ext cx="77410"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65" name="Oval 106"/>
            <p:cNvSpPr>
              <a:spLocks noChangeArrowheads="1"/>
            </p:cNvSpPr>
            <p:nvPr/>
          </p:nvSpPr>
          <p:spPr bwMode="auto">
            <a:xfrm>
              <a:off x="7063796" y="4263842"/>
              <a:ext cx="76141"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66" name="Oval 107"/>
            <p:cNvSpPr>
              <a:spLocks noChangeArrowheads="1"/>
            </p:cNvSpPr>
            <p:nvPr/>
          </p:nvSpPr>
          <p:spPr bwMode="auto">
            <a:xfrm>
              <a:off x="7148820" y="4263842"/>
              <a:ext cx="76141"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67" name="Oval 108"/>
            <p:cNvSpPr>
              <a:spLocks noChangeArrowheads="1"/>
            </p:cNvSpPr>
            <p:nvPr/>
          </p:nvSpPr>
          <p:spPr bwMode="auto">
            <a:xfrm>
              <a:off x="7233844" y="4263842"/>
              <a:ext cx="78679"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68" name="Oval 109"/>
            <p:cNvSpPr>
              <a:spLocks noChangeArrowheads="1"/>
            </p:cNvSpPr>
            <p:nvPr/>
          </p:nvSpPr>
          <p:spPr bwMode="auto">
            <a:xfrm>
              <a:off x="7321407" y="4263842"/>
              <a:ext cx="76141"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69" name="Oval 110"/>
            <p:cNvSpPr>
              <a:spLocks noChangeArrowheads="1"/>
            </p:cNvSpPr>
            <p:nvPr/>
          </p:nvSpPr>
          <p:spPr bwMode="auto">
            <a:xfrm>
              <a:off x="7406431" y="4263842"/>
              <a:ext cx="76141"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70" name="Oval 120"/>
            <p:cNvSpPr>
              <a:spLocks noChangeArrowheads="1"/>
            </p:cNvSpPr>
            <p:nvPr/>
          </p:nvSpPr>
          <p:spPr bwMode="auto">
            <a:xfrm>
              <a:off x="6549842" y="4351404"/>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71" name="Oval 121"/>
            <p:cNvSpPr>
              <a:spLocks noChangeArrowheads="1"/>
            </p:cNvSpPr>
            <p:nvPr/>
          </p:nvSpPr>
          <p:spPr bwMode="auto">
            <a:xfrm>
              <a:off x="6634866" y="4351404"/>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72" name="Oval 122"/>
            <p:cNvSpPr>
              <a:spLocks noChangeArrowheads="1"/>
            </p:cNvSpPr>
            <p:nvPr/>
          </p:nvSpPr>
          <p:spPr bwMode="auto">
            <a:xfrm>
              <a:off x="6719891" y="4351404"/>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73" name="Oval 123"/>
            <p:cNvSpPr>
              <a:spLocks noChangeArrowheads="1"/>
            </p:cNvSpPr>
            <p:nvPr/>
          </p:nvSpPr>
          <p:spPr bwMode="auto">
            <a:xfrm>
              <a:off x="6807453" y="4351404"/>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74" name="Oval 124"/>
            <p:cNvSpPr>
              <a:spLocks noChangeArrowheads="1"/>
            </p:cNvSpPr>
            <p:nvPr/>
          </p:nvSpPr>
          <p:spPr bwMode="auto">
            <a:xfrm>
              <a:off x="6892478" y="4351404"/>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75" name="Oval 125"/>
            <p:cNvSpPr>
              <a:spLocks noChangeArrowheads="1"/>
            </p:cNvSpPr>
            <p:nvPr/>
          </p:nvSpPr>
          <p:spPr bwMode="auto">
            <a:xfrm>
              <a:off x="6977502" y="4351404"/>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76" name="Oval 126"/>
            <p:cNvSpPr>
              <a:spLocks noChangeArrowheads="1"/>
            </p:cNvSpPr>
            <p:nvPr/>
          </p:nvSpPr>
          <p:spPr bwMode="auto">
            <a:xfrm>
              <a:off x="7063796" y="4351404"/>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77" name="Oval 127"/>
            <p:cNvSpPr>
              <a:spLocks noChangeArrowheads="1"/>
            </p:cNvSpPr>
            <p:nvPr/>
          </p:nvSpPr>
          <p:spPr bwMode="auto">
            <a:xfrm>
              <a:off x="7148820" y="4351404"/>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78" name="Oval 128"/>
            <p:cNvSpPr>
              <a:spLocks noChangeArrowheads="1"/>
            </p:cNvSpPr>
            <p:nvPr/>
          </p:nvSpPr>
          <p:spPr bwMode="auto">
            <a:xfrm>
              <a:off x="7233844" y="4351404"/>
              <a:ext cx="78679"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79" name="Oval 129"/>
            <p:cNvSpPr>
              <a:spLocks noChangeArrowheads="1"/>
            </p:cNvSpPr>
            <p:nvPr/>
          </p:nvSpPr>
          <p:spPr bwMode="auto">
            <a:xfrm>
              <a:off x="7321407" y="4351404"/>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80" name="Oval 130"/>
            <p:cNvSpPr>
              <a:spLocks noChangeArrowheads="1"/>
            </p:cNvSpPr>
            <p:nvPr/>
          </p:nvSpPr>
          <p:spPr bwMode="auto">
            <a:xfrm>
              <a:off x="7406431" y="4351404"/>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81" name="Oval 57"/>
            <p:cNvSpPr>
              <a:spLocks noChangeArrowheads="1"/>
            </p:cNvSpPr>
            <p:nvPr/>
          </p:nvSpPr>
          <p:spPr bwMode="auto">
            <a:xfrm>
              <a:off x="7493812" y="4089244"/>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82" name="Oval 58"/>
            <p:cNvSpPr>
              <a:spLocks noChangeArrowheads="1"/>
            </p:cNvSpPr>
            <p:nvPr/>
          </p:nvSpPr>
          <p:spPr bwMode="auto">
            <a:xfrm>
              <a:off x="7663861" y="4089244"/>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83" name="Oval 59"/>
            <p:cNvSpPr>
              <a:spLocks noChangeArrowheads="1"/>
            </p:cNvSpPr>
            <p:nvPr/>
          </p:nvSpPr>
          <p:spPr bwMode="auto">
            <a:xfrm>
              <a:off x="7578836" y="4089244"/>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84" name="Oval 60"/>
            <p:cNvSpPr>
              <a:spLocks noChangeArrowheads="1"/>
            </p:cNvSpPr>
            <p:nvPr/>
          </p:nvSpPr>
          <p:spPr bwMode="auto">
            <a:xfrm>
              <a:off x="7751423" y="4089244"/>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85" name="Oval 61"/>
            <p:cNvSpPr>
              <a:spLocks noChangeArrowheads="1"/>
            </p:cNvSpPr>
            <p:nvPr/>
          </p:nvSpPr>
          <p:spPr bwMode="auto">
            <a:xfrm>
              <a:off x="7836448" y="4089244"/>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86" name="Oval 62"/>
            <p:cNvSpPr>
              <a:spLocks noChangeArrowheads="1"/>
            </p:cNvSpPr>
            <p:nvPr/>
          </p:nvSpPr>
          <p:spPr bwMode="auto">
            <a:xfrm>
              <a:off x="7921472" y="4089244"/>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87" name="Oval 63"/>
            <p:cNvSpPr>
              <a:spLocks noChangeArrowheads="1"/>
            </p:cNvSpPr>
            <p:nvPr/>
          </p:nvSpPr>
          <p:spPr bwMode="auto">
            <a:xfrm>
              <a:off x="8007766" y="4089244"/>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88" name="Oval 64"/>
            <p:cNvSpPr>
              <a:spLocks noChangeArrowheads="1"/>
            </p:cNvSpPr>
            <p:nvPr/>
          </p:nvSpPr>
          <p:spPr bwMode="auto">
            <a:xfrm>
              <a:off x="8092790" y="4089244"/>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89" name="Oval 65"/>
            <p:cNvSpPr>
              <a:spLocks noChangeArrowheads="1"/>
            </p:cNvSpPr>
            <p:nvPr/>
          </p:nvSpPr>
          <p:spPr bwMode="auto">
            <a:xfrm>
              <a:off x="8177814" y="4089244"/>
              <a:ext cx="78679"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90" name="Oval 66"/>
            <p:cNvSpPr>
              <a:spLocks noChangeArrowheads="1"/>
            </p:cNvSpPr>
            <p:nvPr/>
          </p:nvSpPr>
          <p:spPr bwMode="auto">
            <a:xfrm>
              <a:off x="8265377" y="4089244"/>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91" name="Oval 67"/>
            <p:cNvSpPr>
              <a:spLocks noChangeArrowheads="1"/>
            </p:cNvSpPr>
            <p:nvPr/>
          </p:nvSpPr>
          <p:spPr bwMode="auto">
            <a:xfrm>
              <a:off x="8350401" y="4089244"/>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92" name="Oval 81"/>
            <p:cNvSpPr>
              <a:spLocks noChangeArrowheads="1"/>
            </p:cNvSpPr>
            <p:nvPr/>
          </p:nvSpPr>
          <p:spPr bwMode="auto">
            <a:xfrm>
              <a:off x="7493812" y="4174269"/>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93" name="Oval 82"/>
            <p:cNvSpPr>
              <a:spLocks noChangeArrowheads="1"/>
            </p:cNvSpPr>
            <p:nvPr/>
          </p:nvSpPr>
          <p:spPr bwMode="auto">
            <a:xfrm>
              <a:off x="7578836" y="4174269"/>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94" name="Oval 83"/>
            <p:cNvSpPr>
              <a:spLocks noChangeArrowheads="1"/>
            </p:cNvSpPr>
            <p:nvPr/>
          </p:nvSpPr>
          <p:spPr bwMode="auto">
            <a:xfrm>
              <a:off x="7663861" y="4174269"/>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95" name="Oval 84"/>
            <p:cNvSpPr>
              <a:spLocks noChangeArrowheads="1"/>
            </p:cNvSpPr>
            <p:nvPr/>
          </p:nvSpPr>
          <p:spPr bwMode="auto">
            <a:xfrm>
              <a:off x="7751423" y="4174269"/>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96" name="Oval 85"/>
            <p:cNvSpPr>
              <a:spLocks noChangeArrowheads="1"/>
            </p:cNvSpPr>
            <p:nvPr/>
          </p:nvSpPr>
          <p:spPr bwMode="auto">
            <a:xfrm>
              <a:off x="7836448" y="4174269"/>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97" name="Oval 86"/>
            <p:cNvSpPr>
              <a:spLocks noChangeArrowheads="1"/>
            </p:cNvSpPr>
            <p:nvPr/>
          </p:nvSpPr>
          <p:spPr bwMode="auto">
            <a:xfrm>
              <a:off x="7921472" y="4174269"/>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98" name="Oval 87"/>
            <p:cNvSpPr>
              <a:spLocks noChangeArrowheads="1"/>
            </p:cNvSpPr>
            <p:nvPr/>
          </p:nvSpPr>
          <p:spPr bwMode="auto">
            <a:xfrm>
              <a:off x="8007766" y="4174269"/>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99" name="Oval 88"/>
            <p:cNvSpPr>
              <a:spLocks noChangeArrowheads="1"/>
            </p:cNvSpPr>
            <p:nvPr/>
          </p:nvSpPr>
          <p:spPr bwMode="auto">
            <a:xfrm>
              <a:off x="8092790" y="4174269"/>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00" name="Oval 89"/>
            <p:cNvSpPr>
              <a:spLocks noChangeArrowheads="1"/>
            </p:cNvSpPr>
            <p:nvPr/>
          </p:nvSpPr>
          <p:spPr bwMode="auto">
            <a:xfrm>
              <a:off x="8177814" y="4174269"/>
              <a:ext cx="78679"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01" name="Oval 100"/>
            <p:cNvSpPr>
              <a:spLocks noChangeArrowheads="1"/>
            </p:cNvSpPr>
            <p:nvPr/>
          </p:nvSpPr>
          <p:spPr bwMode="auto">
            <a:xfrm>
              <a:off x="7493812" y="4259293"/>
              <a:ext cx="74872"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02" name="Oval 101"/>
            <p:cNvSpPr>
              <a:spLocks noChangeArrowheads="1"/>
            </p:cNvSpPr>
            <p:nvPr/>
          </p:nvSpPr>
          <p:spPr bwMode="auto">
            <a:xfrm>
              <a:off x="7578836" y="4259293"/>
              <a:ext cx="74872"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03" name="Oval 102"/>
            <p:cNvSpPr>
              <a:spLocks noChangeArrowheads="1"/>
            </p:cNvSpPr>
            <p:nvPr/>
          </p:nvSpPr>
          <p:spPr bwMode="auto">
            <a:xfrm>
              <a:off x="7663861" y="4259293"/>
              <a:ext cx="77410"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04" name="Oval 103"/>
            <p:cNvSpPr>
              <a:spLocks noChangeArrowheads="1"/>
            </p:cNvSpPr>
            <p:nvPr/>
          </p:nvSpPr>
          <p:spPr bwMode="auto">
            <a:xfrm>
              <a:off x="7751423" y="4259293"/>
              <a:ext cx="74872"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05" name="Oval 104"/>
            <p:cNvSpPr>
              <a:spLocks noChangeArrowheads="1"/>
            </p:cNvSpPr>
            <p:nvPr/>
          </p:nvSpPr>
          <p:spPr bwMode="auto">
            <a:xfrm>
              <a:off x="7836448" y="4259293"/>
              <a:ext cx="74872"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06" name="Oval 105"/>
            <p:cNvSpPr>
              <a:spLocks noChangeArrowheads="1"/>
            </p:cNvSpPr>
            <p:nvPr/>
          </p:nvSpPr>
          <p:spPr bwMode="auto">
            <a:xfrm>
              <a:off x="7921472" y="4259293"/>
              <a:ext cx="77410"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07" name="Oval 106"/>
            <p:cNvSpPr>
              <a:spLocks noChangeArrowheads="1"/>
            </p:cNvSpPr>
            <p:nvPr/>
          </p:nvSpPr>
          <p:spPr bwMode="auto">
            <a:xfrm>
              <a:off x="8007766" y="4259293"/>
              <a:ext cx="76141"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08" name="Oval 107"/>
            <p:cNvSpPr>
              <a:spLocks noChangeArrowheads="1"/>
            </p:cNvSpPr>
            <p:nvPr/>
          </p:nvSpPr>
          <p:spPr bwMode="auto">
            <a:xfrm>
              <a:off x="8092790" y="4259293"/>
              <a:ext cx="76141"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09" name="Oval 108"/>
            <p:cNvSpPr>
              <a:spLocks noChangeArrowheads="1"/>
            </p:cNvSpPr>
            <p:nvPr/>
          </p:nvSpPr>
          <p:spPr bwMode="auto">
            <a:xfrm>
              <a:off x="8177814" y="4259293"/>
              <a:ext cx="78679"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10" name="Oval 120"/>
            <p:cNvSpPr>
              <a:spLocks noChangeArrowheads="1"/>
            </p:cNvSpPr>
            <p:nvPr/>
          </p:nvSpPr>
          <p:spPr bwMode="auto">
            <a:xfrm>
              <a:off x="7493812" y="4346855"/>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11" name="Oval 121"/>
            <p:cNvSpPr>
              <a:spLocks noChangeArrowheads="1"/>
            </p:cNvSpPr>
            <p:nvPr/>
          </p:nvSpPr>
          <p:spPr bwMode="auto">
            <a:xfrm>
              <a:off x="7578836" y="4346855"/>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12" name="Oval 122"/>
            <p:cNvSpPr>
              <a:spLocks noChangeArrowheads="1"/>
            </p:cNvSpPr>
            <p:nvPr/>
          </p:nvSpPr>
          <p:spPr bwMode="auto">
            <a:xfrm>
              <a:off x="7663861" y="4346855"/>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13" name="Oval 123"/>
            <p:cNvSpPr>
              <a:spLocks noChangeArrowheads="1"/>
            </p:cNvSpPr>
            <p:nvPr/>
          </p:nvSpPr>
          <p:spPr bwMode="auto">
            <a:xfrm>
              <a:off x="7751423" y="4346855"/>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14" name="Oval 124"/>
            <p:cNvSpPr>
              <a:spLocks noChangeArrowheads="1"/>
            </p:cNvSpPr>
            <p:nvPr/>
          </p:nvSpPr>
          <p:spPr bwMode="auto">
            <a:xfrm>
              <a:off x="7836448" y="4346855"/>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15" name="Oval 125"/>
            <p:cNvSpPr>
              <a:spLocks noChangeArrowheads="1"/>
            </p:cNvSpPr>
            <p:nvPr/>
          </p:nvSpPr>
          <p:spPr bwMode="auto">
            <a:xfrm>
              <a:off x="7921472" y="4346855"/>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16" name="Oval 126"/>
            <p:cNvSpPr>
              <a:spLocks noChangeArrowheads="1"/>
            </p:cNvSpPr>
            <p:nvPr/>
          </p:nvSpPr>
          <p:spPr bwMode="auto">
            <a:xfrm>
              <a:off x="8007766" y="4346855"/>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17" name="Oval 127"/>
            <p:cNvSpPr>
              <a:spLocks noChangeArrowheads="1"/>
            </p:cNvSpPr>
            <p:nvPr/>
          </p:nvSpPr>
          <p:spPr bwMode="auto">
            <a:xfrm>
              <a:off x="8092790" y="4346855"/>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18" name="Oval 128"/>
            <p:cNvSpPr>
              <a:spLocks noChangeArrowheads="1"/>
            </p:cNvSpPr>
            <p:nvPr/>
          </p:nvSpPr>
          <p:spPr bwMode="auto">
            <a:xfrm>
              <a:off x="8177814" y="4346855"/>
              <a:ext cx="78679"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19" name="Oval 57"/>
            <p:cNvSpPr>
              <a:spLocks noChangeArrowheads="1"/>
            </p:cNvSpPr>
            <p:nvPr/>
          </p:nvSpPr>
          <p:spPr bwMode="auto">
            <a:xfrm>
              <a:off x="8437782" y="4084695"/>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20" name="Oval 67"/>
            <p:cNvSpPr>
              <a:spLocks noChangeArrowheads="1"/>
            </p:cNvSpPr>
            <p:nvPr/>
          </p:nvSpPr>
          <p:spPr bwMode="auto">
            <a:xfrm>
              <a:off x="6462461" y="4439536"/>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21" name="Oval 91"/>
            <p:cNvSpPr>
              <a:spLocks noChangeArrowheads="1"/>
            </p:cNvSpPr>
            <p:nvPr/>
          </p:nvSpPr>
          <p:spPr bwMode="auto">
            <a:xfrm>
              <a:off x="6462461" y="4524561"/>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22" name="Oval 110"/>
            <p:cNvSpPr>
              <a:spLocks noChangeArrowheads="1"/>
            </p:cNvSpPr>
            <p:nvPr/>
          </p:nvSpPr>
          <p:spPr bwMode="auto">
            <a:xfrm>
              <a:off x="6462461" y="4609585"/>
              <a:ext cx="76141"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23" name="Oval 130"/>
            <p:cNvSpPr>
              <a:spLocks noChangeArrowheads="1"/>
            </p:cNvSpPr>
            <p:nvPr/>
          </p:nvSpPr>
          <p:spPr bwMode="auto">
            <a:xfrm>
              <a:off x="6462461" y="4697147"/>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24" name="Oval 57"/>
            <p:cNvSpPr>
              <a:spLocks noChangeArrowheads="1"/>
            </p:cNvSpPr>
            <p:nvPr/>
          </p:nvSpPr>
          <p:spPr bwMode="auto">
            <a:xfrm>
              <a:off x="6549842" y="4434987"/>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25" name="Oval 58"/>
            <p:cNvSpPr>
              <a:spLocks noChangeArrowheads="1"/>
            </p:cNvSpPr>
            <p:nvPr/>
          </p:nvSpPr>
          <p:spPr bwMode="auto">
            <a:xfrm>
              <a:off x="6719891" y="4434987"/>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26" name="Oval 59"/>
            <p:cNvSpPr>
              <a:spLocks noChangeArrowheads="1"/>
            </p:cNvSpPr>
            <p:nvPr/>
          </p:nvSpPr>
          <p:spPr bwMode="auto">
            <a:xfrm>
              <a:off x="6634866" y="4434987"/>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27" name="Oval 60"/>
            <p:cNvSpPr>
              <a:spLocks noChangeArrowheads="1"/>
            </p:cNvSpPr>
            <p:nvPr/>
          </p:nvSpPr>
          <p:spPr bwMode="auto">
            <a:xfrm>
              <a:off x="6807453" y="4434987"/>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28" name="Oval 61"/>
            <p:cNvSpPr>
              <a:spLocks noChangeArrowheads="1"/>
            </p:cNvSpPr>
            <p:nvPr/>
          </p:nvSpPr>
          <p:spPr bwMode="auto">
            <a:xfrm>
              <a:off x="6892478" y="4434987"/>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29" name="Oval 62"/>
            <p:cNvSpPr>
              <a:spLocks noChangeArrowheads="1"/>
            </p:cNvSpPr>
            <p:nvPr/>
          </p:nvSpPr>
          <p:spPr bwMode="auto">
            <a:xfrm>
              <a:off x="6977502" y="4434987"/>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30" name="Oval 63"/>
            <p:cNvSpPr>
              <a:spLocks noChangeArrowheads="1"/>
            </p:cNvSpPr>
            <p:nvPr/>
          </p:nvSpPr>
          <p:spPr bwMode="auto">
            <a:xfrm>
              <a:off x="7063796" y="4434987"/>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31" name="Oval 64"/>
            <p:cNvSpPr>
              <a:spLocks noChangeArrowheads="1"/>
            </p:cNvSpPr>
            <p:nvPr/>
          </p:nvSpPr>
          <p:spPr bwMode="auto">
            <a:xfrm>
              <a:off x="7148820" y="4434987"/>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32" name="Oval 65"/>
            <p:cNvSpPr>
              <a:spLocks noChangeArrowheads="1"/>
            </p:cNvSpPr>
            <p:nvPr/>
          </p:nvSpPr>
          <p:spPr bwMode="auto">
            <a:xfrm>
              <a:off x="7233844" y="4434987"/>
              <a:ext cx="78679"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33" name="Oval 66"/>
            <p:cNvSpPr>
              <a:spLocks noChangeArrowheads="1"/>
            </p:cNvSpPr>
            <p:nvPr/>
          </p:nvSpPr>
          <p:spPr bwMode="auto">
            <a:xfrm>
              <a:off x="7321407" y="4434987"/>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34" name="Oval 67"/>
            <p:cNvSpPr>
              <a:spLocks noChangeArrowheads="1"/>
            </p:cNvSpPr>
            <p:nvPr/>
          </p:nvSpPr>
          <p:spPr bwMode="auto">
            <a:xfrm>
              <a:off x="7406431" y="4434987"/>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35" name="Oval 81"/>
            <p:cNvSpPr>
              <a:spLocks noChangeArrowheads="1"/>
            </p:cNvSpPr>
            <p:nvPr/>
          </p:nvSpPr>
          <p:spPr bwMode="auto">
            <a:xfrm>
              <a:off x="6549842" y="4520012"/>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36" name="Oval 82"/>
            <p:cNvSpPr>
              <a:spLocks noChangeArrowheads="1"/>
            </p:cNvSpPr>
            <p:nvPr/>
          </p:nvSpPr>
          <p:spPr bwMode="auto">
            <a:xfrm>
              <a:off x="6634866" y="4520012"/>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37" name="Oval 83"/>
            <p:cNvSpPr>
              <a:spLocks noChangeArrowheads="1"/>
            </p:cNvSpPr>
            <p:nvPr/>
          </p:nvSpPr>
          <p:spPr bwMode="auto">
            <a:xfrm>
              <a:off x="6719891" y="4520012"/>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38" name="Oval 84"/>
            <p:cNvSpPr>
              <a:spLocks noChangeArrowheads="1"/>
            </p:cNvSpPr>
            <p:nvPr/>
          </p:nvSpPr>
          <p:spPr bwMode="auto">
            <a:xfrm>
              <a:off x="6807453" y="4520012"/>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39" name="Oval 85"/>
            <p:cNvSpPr>
              <a:spLocks noChangeArrowheads="1"/>
            </p:cNvSpPr>
            <p:nvPr/>
          </p:nvSpPr>
          <p:spPr bwMode="auto">
            <a:xfrm>
              <a:off x="6892478" y="4520012"/>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40" name="Oval 86"/>
            <p:cNvSpPr>
              <a:spLocks noChangeArrowheads="1"/>
            </p:cNvSpPr>
            <p:nvPr/>
          </p:nvSpPr>
          <p:spPr bwMode="auto">
            <a:xfrm>
              <a:off x="6977502" y="4520012"/>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41" name="Oval 87"/>
            <p:cNvSpPr>
              <a:spLocks noChangeArrowheads="1"/>
            </p:cNvSpPr>
            <p:nvPr/>
          </p:nvSpPr>
          <p:spPr bwMode="auto">
            <a:xfrm>
              <a:off x="7063796" y="4520012"/>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42" name="Oval 88"/>
            <p:cNvSpPr>
              <a:spLocks noChangeArrowheads="1"/>
            </p:cNvSpPr>
            <p:nvPr/>
          </p:nvSpPr>
          <p:spPr bwMode="auto">
            <a:xfrm>
              <a:off x="7148820" y="4520012"/>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43" name="Oval 89"/>
            <p:cNvSpPr>
              <a:spLocks noChangeArrowheads="1"/>
            </p:cNvSpPr>
            <p:nvPr/>
          </p:nvSpPr>
          <p:spPr bwMode="auto">
            <a:xfrm>
              <a:off x="7233844" y="4520012"/>
              <a:ext cx="78679"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44" name="Oval 90"/>
            <p:cNvSpPr>
              <a:spLocks noChangeArrowheads="1"/>
            </p:cNvSpPr>
            <p:nvPr/>
          </p:nvSpPr>
          <p:spPr bwMode="auto">
            <a:xfrm>
              <a:off x="7321407" y="4520012"/>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45" name="Oval 91"/>
            <p:cNvSpPr>
              <a:spLocks noChangeArrowheads="1"/>
            </p:cNvSpPr>
            <p:nvPr/>
          </p:nvSpPr>
          <p:spPr bwMode="auto">
            <a:xfrm>
              <a:off x="7406431" y="4520012"/>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46" name="Oval 100"/>
            <p:cNvSpPr>
              <a:spLocks noChangeArrowheads="1"/>
            </p:cNvSpPr>
            <p:nvPr/>
          </p:nvSpPr>
          <p:spPr bwMode="auto">
            <a:xfrm>
              <a:off x="6549842" y="4605036"/>
              <a:ext cx="74872"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47" name="Oval 101"/>
            <p:cNvSpPr>
              <a:spLocks noChangeArrowheads="1"/>
            </p:cNvSpPr>
            <p:nvPr/>
          </p:nvSpPr>
          <p:spPr bwMode="auto">
            <a:xfrm>
              <a:off x="6634866" y="4605036"/>
              <a:ext cx="74872"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48" name="Oval 102"/>
            <p:cNvSpPr>
              <a:spLocks noChangeArrowheads="1"/>
            </p:cNvSpPr>
            <p:nvPr/>
          </p:nvSpPr>
          <p:spPr bwMode="auto">
            <a:xfrm>
              <a:off x="6719891" y="4605036"/>
              <a:ext cx="77410"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49" name="Oval 103"/>
            <p:cNvSpPr>
              <a:spLocks noChangeArrowheads="1"/>
            </p:cNvSpPr>
            <p:nvPr/>
          </p:nvSpPr>
          <p:spPr bwMode="auto">
            <a:xfrm>
              <a:off x="6807453" y="4605036"/>
              <a:ext cx="74872"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50" name="Oval 104"/>
            <p:cNvSpPr>
              <a:spLocks noChangeArrowheads="1"/>
            </p:cNvSpPr>
            <p:nvPr/>
          </p:nvSpPr>
          <p:spPr bwMode="auto">
            <a:xfrm>
              <a:off x="6892478" y="4605036"/>
              <a:ext cx="74872"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51" name="Oval 105"/>
            <p:cNvSpPr>
              <a:spLocks noChangeArrowheads="1"/>
            </p:cNvSpPr>
            <p:nvPr/>
          </p:nvSpPr>
          <p:spPr bwMode="auto">
            <a:xfrm>
              <a:off x="6977502" y="4605036"/>
              <a:ext cx="77410"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52" name="Oval 106"/>
            <p:cNvSpPr>
              <a:spLocks noChangeArrowheads="1"/>
            </p:cNvSpPr>
            <p:nvPr/>
          </p:nvSpPr>
          <p:spPr bwMode="auto">
            <a:xfrm>
              <a:off x="7063796" y="4605036"/>
              <a:ext cx="76141"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53" name="Oval 107"/>
            <p:cNvSpPr>
              <a:spLocks noChangeArrowheads="1"/>
            </p:cNvSpPr>
            <p:nvPr/>
          </p:nvSpPr>
          <p:spPr bwMode="auto">
            <a:xfrm>
              <a:off x="7148820" y="4605036"/>
              <a:ext cx="76141"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54" name="Oval 108"/>
            <p:cNvSpPr>
              <a:spLocks noChangeArrowheads="1"/>
            </p:cNvSpPr>
            <p:nvPr/>
          </p:nvSpPr>
          <p:spPr bwMode="auto">
            <a:xfrm>
              <a:off x="7233844" y="4605036"/>
              <a:ext cx="78679"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55" name="Oval 109"/>
            <p:cNvSpPr>
              <a:spLocks noChangeArrowheads="1"/>
            </p:cNvSpPr>
            <p:nvPr/>
          </p:nvSpPr>
          <p:spPr bwMode="auto">
            <a:xfrm>
              <a:off x="7321407" y="4605036"/>
              <a:ext cx="76141"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56" name="Oval 110"/>
            <p:cNvSpPr>
              <a:spLocks noChangeArrowheads="1"/>
            </p:cNvSpPr>
            <p:nvPr/>
          </p:nvSpPr>
          <p:spPr bwMode="auto">
            <a:xfrm>
              <a:off x="7406431" y="4605036"/>
              <a:ext cx="76141"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57" name="Oval 120"/>
            <p:cNvSpPr>
              <a:spLocks noChangeArrowheads="1"/>
            </p:cNvSpPr>
            <p:nvPr/>
          </p:nvSpPr>
          <p:spPr bwMode="auto">
            <a:xfrm>
              <a:off x="6549842" y="4692598"/>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58" name="Oval 121"/>
            <p:cNvSpPr>
              <a:spLocks noChangeArrowheads="1"/>
            </p:cNvSpPr>
            <p:nvPr/>
          </p:nvSpPr>
          <p:spPr bwMode="auto">
            <a:xfrm>
              <a:off x="6634866" y="4692598"/>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59" name="Oval 122"/>
            <p:cNvSpPr>
              <a:spLocks noChangeArrowheads="1"/>
            </p:cNvSpPr>
            <p:nvPr/>
          </p:nvSpPr>
          <p:spPr bwMode="auto">
            <a:xfrm>
              <a:off x="6719891" y="4692598"/>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60" name="Oval 123"/>
            <p:cNvSpPr>
              <a:spLocks noChangeArrowheads="1"/>
            </p:cNvSpPr>
            <p:nvPr/>
          </p:nvSpPr>
          <p:spPr bwMode="auto">
            <a:xfrm>
              <a:off x="6807453" y="4692598"/>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61" name="Oval 124"/>
            <p:cNvSpPr>
              <a:spLocks noChangeArrowheads="1"/>
            </p:cNvSpPr>
            <p:nvPr/>
          </p:nvSpPr>
          <p:spPr bwMode="auto">
            <a:xfrm>
              <a:off x="6892478" y="4692598"/>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62" name="Oval 125"/>
            <p:cNvSpPr>
              <a:spLocks noChangeArrowheads="1"/>
            </p:cNvSpPr>
            <p:nvPr/>
          </p:nvSpPr>
          <p:spPr bwMode="auto">
            <a:xfrm>
              <a:off x="6977502" y="4692598"/>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63" name="Oval 126"/>
            <p:cNvSpPr>
              <a:spLocks noChangeArrowheads="1"/>
            </p:cNvSpPr>
            <p:nvPr/>
          </p:nvSpPr>
          <p:spPr bwMode="auto">
            <a:xfrm>
              <a:off x="7063796" y="4692598"/>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64" name="Oval 127"/>
            <p:cNvSpPr>
              <a:spLocks noChangeArrowheads="1"/>
            </p:cNvSpPr>
            <p:nvPr/>
          </p:nvSpPr>
          <p:spPr bwMode="auto">
            <a:xfrm>
              <a:off x="7148820" y="4692598"/>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65" name="Oval 128"/>
            <p:cNvSpPr>
              <a:spLocks noChangeArrowheads="1"/>
            </p:cNvSpPr>
            <p:nvPr/>
          </p:nvSpPr>
          <p:spPr bwMode="auto">
            <a:xfrm>
              <a:off x="7233844" y="4692598"/>
              <a:ext cx="78679"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66" name="Oval 129"/>
            <p:cNvSpPr>
              <a:spLocks noChangeArrowheads="1"/>
            </p:cNvSpPr>
            <p:nvPr/>
          </p:nvSpPr>
          <p:spPr bwMode="auto">
            <a:xfrm>
              <a:off x="7321407" y="4692598"/>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67" name="Oval 130"/>
            <p:cNvSpPr>
              <a:spLocks noChangeArrowheads="1"/>
            </p:cNvSpPr>
            <p:nvPr/>
          </p:nvSpPr>
          <p:spPr bwMode="auto">
            <a:xfrm>
              <a:off x="7406431" y="4692598"/>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68" name="Oval 57"/>
            <p:cNvSpPr>
              <a:spLocks noChangeArrowheads="1"/>
            </p:cNvSpPr>
            <p:nvPr/>
          </p:nvSpPr>
          <p:spPr bwMode="auto">
            <a:xfrm>
              <a:off x="7493812" y="4430438"/>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69" name="Oval 58"/>
            <p:cNvSpPr>
              <a:spLocks noChangeArrowheads="1"/>
            </p:cNvSpPr>
            <p:nvPr/>
          </p:nvSpPr>
          <p:spPr bwMode="auto">
            <a:xfrm>
              <a:off x="7663861" y="4430438"/>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70" name="Oval 59"/>
            <p:cNvSpPr>
              <a:spLocks noChangeArrowheads="1"/>
            </p:cNvSpPr>
            <p:nvPr/>
          </p:nvSpPr>
          <p:spPr bwMode="auto">
            <a:xfrm>
              <a:off x="7578836" y="4430438"/>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71" name="Oval 60"/>
            <p:cNvSpPr>
              <a:spLocks noChangeArrowheads="1"/>
            </p:cNvSpPr>
            <p:nvPr/>
          </p:nvSpPr>
          <p:spPr bwMode="auto">
            <a:xfrm>
              <a:off x="7751423" y="4430438"/>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72" name="Oval 61"/>
            <p:cNvSpPr>
              <a:spLocks noChangeArrowheads="1"/>
            </p:cNvSpPr>
            <p:nvPr/>
          </p:nvSpPr>
          <p:spPr bwMode="auto">
            <a:xfrm>
              <a:off x="7836448" y="4430438"/>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73" name="Oval 62"/>
            <p:cNvSpPr>
              <a:spLocks noChangeArrowheads="1"/>
            </p:cNvSpPr>
            <p:nvPr/>
          </p:nvSpPr>
          <p:spPr bwMode="auto">
            <a:xfrm>
              <a:off x="7921472" y="4430438"/>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74" name="Oval 63"/>
            <p:cNvSpPr>
              <a:spLocks noChangeArrowheads="1"/>
            </p:cNvSpPr>
            <p:nvPr/>
          </p:nvSpPr>
          <p:spPr bwMode="auto">
            <a:xfrm>
              <a:off x="8007766" y="4430438"/>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75" name="Oval 81"/>
            <p:cNvSpPr>
              <a:spLocks noChangeArrowheads="1"/>
            </p:cNvSpPr>
            <p:nvPr/>
          </p:nvSpPr>
          <p:spPr bwMode="auto">
            <a:xfrm>
              <a:off x="7493812" y="4515463"/>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76" name="Oval 82"/>
            <p:cNvSpPr>
              <a:spLocks noChangeArrowheads="1"/>
            </p:cNvSpPr>
            <p:nvPr/>
          </p:nvSpPr>
          <p:spPr bwMode="auto">
            <a:xfrm>
              <a:off x="7578836" y="4515463"/>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77" name="Oval 83"/>
            <p:cNvSpPr>
              <a:spLocks noChangeArrowheads="1"/>
            </p:cNvSpPr>
            <p:nvPr/>
          </p:nvSpPr>
          <p:spPr bwMode="auto">
            <a:xfrm>
              <a:off x="7663861" y="4515463"/>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78" name="Oval 84"/>
            <p:cNvSpPr>
              <a:spLocks noChangeArrowheads="1"/>
            </p:cNvSpPr>
            <p:nvPr/>
          </p:nvSpPr>
          <p:spPr bwMode="auto">
            <a:xfrm>
              <a:off x="7751423" y="4515463"/>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79" name="Oval 85"/>
            <p:cNvSpPr>
              <a:spLocks noChangeArrowheads="1"/>
            </p:cNvSpPr>
            <p:nvPr/>
          </p:nvSpPr>
          <p:spPr bwMode="auto">
            <a:xfrm>
              <a:off x="7836448" y="4515463"/>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80" name="Oval 86"/>
            <p:cNvSpPr>
              <a:spLocks noChangeArrowheads="1"/>
            </p:cNvSpPr>
            <p:nvPr/>
          </p:nvSpPr>
          <p:spPr bwMode="auto">
            <a:xfrm>
              <a:off x="7921472" y="4515463"/>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81" name="Oval 100"/>
            <p:cNvSpPr>
              <a:spLocks noChangeArrowheads="1"/>
            </p:cNvSpPr>
            <p:nvPr/>
          </p:nvSpPr>
          <p:spPr bwMode="auto">
            <a:xfrm>
              <a:off x="7493812" y="4600487"/>
              <a:ext cx="74872"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82" name="Oval 101"/>
            <p:cNvSpPr>
              <a:spLocks noChangeArrowheads="1"/>
            </p:cNvSpPr>
            <p:nvPr/>
          </p:nvSpPr>
          <p:spPr bwMode="auto">
            <a:xfrm>
              <a:off x="7578836" y="4600487"/>
              <a:ext cx="74872"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83" name="Oval 102"/>
            <p:cNvSpPr>
              <a:spLocks noChangeArrowheads="1"/>
            </p:cNvSpPr>
            <p:nvPr/>
          </p:nvSpPr>
          <p:spPr bwMode="auto">
            <a:xfrm>
              <a:off x="7663861" y="4600487"/>
              <a:ext cx="77410"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84" name="Oval 103"/>
            <p:cNvSpPr>
              <a:spLocks noChangeArrowheads="1"/>
            </p:cNvSpPr>
            <p:nvPr/>
          </p:nvSpPr>
          <p:spPr bwMode="auto">
            <a:xfrm>
              <a:off x="7751423" y="4600487"/>
              <a:ext cx="74872"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85" name="Oval 104"/>
            <p:cNvSpPr>
              <a:spLocks noChangeArrowheads="1"/>
            </p:cNvSpPr>
            <p:nvPr/>
          </p:nvSpPr>
          <p:spPr bwMode="auto">
            <a:xfrm>
              <a:off x="7836448" y="4600487"/>
              <a:ext cx="74872"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86" name="Oval 120"/>
            <p:cNvSpPr>
              <a:spLocks noChangeArrowheads="1"/>
            </p:cNvSpPr>
            <p:nvPr/>
          </p:nvSpPr>
          <p:spPr bwMode="auto">
            <a:xfrm>
              <a:off x="7493812" y="4688049"/>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87" name="Oval 121"/>
            <p:cNvSpPr>
              <a:spLocks noChangeArrowheads="1"/>
            </p:cNvSpPr>
            <p:nvPr/>
          </p:nvSpPr>
          <p:spPr bwMode="auto">
            <a:xfrm>
              <a:off x="7578836" y="4688049"/>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88" name="Oval 122"/>
            <p:cNvSpPr>
              <a:spLocks noChangeArrowheads="1"/>
            </p:cNvSpPr>
            <p:nvPr/>
          </p:nvSpPr>
          <p:spPr bwMode="auto">
            <a:xfrm>
              <a:off x="7663861" y="4688049"/>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89" name="Oval 123"/>
            <p:cNvSpPr>
              <a:spLocks noChangeArrowheads="1"/>
            </p:cNvSpPr>
            <p:nvPr/>
          </p:nvSpPr>
          <p:spPr bwMode="auto">
            <a:xfrm>
              <a:off x="7751423" y="4688049"/>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90" name="Oval 67"/>
            <p:cNvSpPr>
              <a:spLocks noChangeArrowheads="1"/>
            </p:cNvSpPr>
            <p:nvPr/>
          </p:nvSpPr>
          <p:spPr bwMode="auto">
            <a:xfrm>
              <a:off x="6462461" y="4787554"/>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91" name="Oval 91"/>
            <p:cNvSpPr>
              <a:spLocks noChangeArrowheads="1"/>
            </p:cNvSpPr>
            <p:nvPr/>
          </p:nvSpPr>
          <p:spPr bwMode="auto">
            <a:xfrm>
              <a:off x="6462461" y="4872579"/>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92" name="Oval 110"/>
            <p:cNvSpPr>
              <a:spLocks noChangeArrowheads="1"/>
            </p:cNvSpPr>
            <p:nvPr/>
          </p:nvSpPr>
          <p:spPr bwMode="auto">
            <a:xfrm>
              <a:off x="6462461" y="4957603"/>
              <a:ext cx="76141"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93" name="Oval 57"/>
            <p:cNvSpPr>
              <a:spLocks noChangeArrowheads="1"/>
            </p:cNvSpPr>
            <p:nvPr/>
          </p:nvSpPr>
          <p:spPr bwMode="auto">
            <a:xfrm>
              <a:off x="6549842" y="4783005"/>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94" name="Oval 58"/>
            <p:cNvSpPr>
              <a:spLocks noChangeArrowheads="1"/>
            </p:cNvSpPr>
            <p:nvPr/>
          </p:nvSpPr>
          <p:spPr bwMode="auto">
            <a:xfrm>
              <a:off x="6719891" y="4783005"/>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95" name="Oval 59"/>
            <p:cNvSpPr>
              <a:spLocks noChangeArrowheads="1"/>
            </p:cNvSpPr>
            <p:nvPr/>
          </p:nvSpPr>
          <p:spPr bwMode="auto">
            <a:xfrm>
              <a:off x="6634866" y="4783005"/>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96" name="Oval 60"/>
            <p:cNvSpPr>
              <a:spLocks noChangeArrowheads="1"/>
            </p:cNvSpPr>
            <p:nvPr/>
          </p:nvSpPr>
          <p:spPr bwMode="auto">
            <a:xfrm>
              <a:off x="6807453" y="4783005"/>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97" name="Oval 61"/>
            <p:cNvSpPr>
              <a:spLocks noChangeArrowheads="1"/>
            </p:cNvSpPr>
            <p:nvPr/>
          </p:nvSpPr>
          <p:spPr bwMode="auto">
            <a:xfrm>
              <a:off x="6892478" y="4783005"/>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98" name="Oval 62"/>
            <p:cNvSpPr>
              <a:spLocks noChangeArrowheads="1"/>
            </p:cNvSpPr>
            <p:nvPr/>
          </p:nvSpPr>
          <p:spPr bwMode="auto">
            <a:xfrm>
              <a:off x="6977502" y="4783005"/>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99" name="Oval 63"/>
            <p:cNvSpPr>
              <a:spLocks noChangeArrowheads="1"/>
            </p:cNvSpPr>
            <p:nvPr/>
          </p:nvSpPr>
          <p:spPr bwMode="auto">
            <a:xfrm>
              <a:off x="7063796" y="4783005"/>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00" name="Oval 64"/>
            <p:cNvSpPr>
              <a:spLocks noChangeArrowheads="1"/>
            </p:cNvSpPr>
            <p:nvPr/>
          </p:nvSpPr>
          <p:spPr bwMode="auto">
            <a:xfrm>
              <a:off x="7148820" y="4783005"/>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01" name="Oval 65"/>
            <p:cNvSpPr>
              <a:spLocks noChangeArrowheads="1"/>
            </p:cNvSpPr>
            <p:nvPr/>
          </p:nvSpPr>
          <p:spPr bwMode="auto">
            <a:xfrm>
              <a:off x="7233844" y="4783005"/>
              <a:ext cx="78679"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02" name="Oval 66"/>
            <p:cNvSpPr>
              <a:spLocks noChangeArrowheads="1"/>
            </p:cNvSpPr>
            <p:nvPr/>
          </p:nvSpPr>
          <p:spPr bwMode="auto">
            <a:xfrm>
              <a:off x="7321407" y="4783005"/>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03" name="Oval 67"/>
            <p:cNvSpPr>
              <a:spLocks noChangeArrowheads="1"/>
            </p:cNvSpPr>
            <p:nvPr/>
          </p:nvSpPr>
          <p:spPr bwMode="auto">
            <a:xfrm>
              <a:off x="7406431" y="4783005"/>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04" name="Oval 81"/>
            <p:cNvSpPr>
              <a:spLocks noChangeArrowheads="1"/>
            </p:cNvSpPr>
            <p:nvPr/>
          </p:nvSpPr>
          <p:spPr bwMode="auto">
            <a:xfrm>
              <a:off x="6549842" y="4868030"/>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05" name="Oval 82"/>
            <p:cNvSpPr>
              <a:spLocks noChangeArrowheads="1"/>
            </p:cNvSpPr>
            <p:nvPr/>
          </p:nvSpPr>
          <p:spPr bwMode="auto">
            <a:xfrm>
              <a:off x="6634866" y="4868030"/>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06" name="Oval 83"/>
            <p:cNvSpPr>
              <a:spLocks noChangeArrowheads="1"/>
            </p:cNvSpPr>
            <p:nvPr/>
          </p:nvSpPr>
          <p:spPr bwMode="auto">
            <a:xfrm>
              <a:off x="6719891" y="4868030"/>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07" name="Oval 84"/>
            <p:cNvSpPr>
              <a:spLocks noChangeArrowheads="1"/>
            </p:cNvSpPr>
            <p:nvPr/>
          </p:nvSpPr>
          <p:spPr bwMode="auto">
            <a:xfrm>
              <a:off x="6807453" y="4868030"/>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08" name="Oval 85"/>
            <p:cNvSpPr>
              <a:spLocks noChangeArrowheads="1"/>
            </p:cNvSpPr>
            <p:nvPr/>
          </p:nvSpPr>
          <p:spPr bwMode="auto">
            <a:xfrm>
              <a:off x="6892478" y="4868030"/>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09" name="Oval 86"/>
            <p:cNvSpPr>
              <a:spLocks noChangeArrowheads="1"/>
            </p:cNvSpPr>
            <p:nvPr/>
          </p:nvSpPr>
          <p:spPr bwMode="auto">
            <a:xfrm>
              <a:off x="6977502" y="4868030"/>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10" name="Oval 87"/>
            <p:cNvSpPr>
              <a:spLocks noChangeArrowheads="1"/>
            </p:cNvSpPr>
            <p:nvPr/>
          </p:nvSpPr>
          <p:spPr bwMode="auto">
            <a:xfrm>
              <a:off x="7063796" y="4868030"/>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11" name="Oval 88"/>
            <p:cNvSpPr>
              <a:spLocks noChangeArrowheads="1"/>
            </p:cNvSpPr>
            <p:nvPr/>
          </p:nvSpPr>
          <p:spPr bwMode="auto">
            <a:xfrm>
              <a:off x="7148820" y="4868030"/>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12" name="Oval 89"/>
            <p:cNvSpPr>
              <a:spLocks noChangeArrowheads="1"/>
            </p:cNvSpPr>
            <p:nvPr/>
          </p:nvSpPr>
          <p:spPr bwMode="auto">
            <a:xfrm>
              <a:off x="7233844" y="4868030"/>
              <a:ext cx="78679"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13" name="Oval 90"/>
            <p:cNvSpPr>
              <a:spLocks noChangeArrowheads="1"/>
            </p:cNvSpPr>
            <p:nvPr/>
          </p:nvSpPr>
          <p:spPr bwMode="auto">
            <a:xfrm>
              <a:off x="7321407" y="4868030"/>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14" name="Oval 91"/>
            <p:cNvSpPr>
              <a:spLocks noChangeArrowheads="1"/>
            </p:cNvSpPr>
            <p:nvPr/>
          </p:nvSpPr>
          <p:spPr bwMode="auto">
            <a:xfrm>
              <a:off x="7406431" y="4868030"/>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15" name="Oval 100"/>
            <p:cNvSpPr>
              <a:spLocks noChangeArrowheads="1"/>
            </p:cNvSpPr>
            <p:nvPr/>
          </p:nvSpPr>
          <p:spPr bwMode="auto">
            <a:xfrm>
              <a:off x="6549842" y="4953054"/>
              <a:ext cx="74872"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16" name="Oval 101"/>
            <p:cNvSpPr>
              <a:spLocks noChangeArrowheads="1"/>
            </p:cNvSpPr>
            <p:nvPr/>
          </p:nvSpPr>
          <p:spPr bwMode="auto">
            <a:xfrm>
              <a:off x="6634866" y="4953054"/>
              <a:ext cx="74872"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17" name="Oval 102"/>
            <p:cNvSpPr>
              <a:spLocks noChangeArrowheads="1"/>
            </p:cNvSpPr>
            <p:nvPr/>
          </p:nvSpPr>
          <p:spPr bwMode="auto">
            <a:xfrm>
              <a:off x="6719891" y="4953054"/>
              <a:ext cx="77410"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18" name="Oval 103"/>
            <p:cNvSpPr>
              <a:spLocks noChangeArrowheads="1"/>
            </p:cNvSpPr>
            <p:nvPr/>
          </p:nvSpPr>
          <p:spPr bwMode="auto">
            <a:xfrm>
              <a:off x="6807453" y="4953054"/>
              <a:ext cx="74872"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19" name="Oval 104"/>
            <p:cNvSpPr>
              <a:spLocks noChangeArrowheads="1"/>
            </p:cNvSpPr>
            <p:nvPr/>
          </p:nvSpPr>
          <p:spPr bwMode="auto">
            <a:xfrm>
              <a:off x="6892478" y="4953054"/>
              <a:ext cx="74872"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20" name="Oval 105"/>
            <p:cNvSpPr>
              <a:spLocks noChangeArrowheads="1"/>
            </p:cNvSpPr>
            <p:nvPr/>
          </p:nvSpPr>
          <p:spPr bwMode="auto">
            <a:xfrm>
              <a:off x="6977502" y="4953054"/>
              <a:ext cx="77410"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21" name="Oval 106"/>
            <p:cNvSpPr>
              <a:spLocks noChangeArrowheads="1"/>
            </p:cNvSpPr>
            <p:nvPr/>
          </p:nvSpPr>
          <p:spPr bwMode="auto">
            <a:xfrm>
              <a:off x="7063796" y="4953054"/>
              <a:ext cx="76141"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22" name="Oval 107"/>
            <p:cNvSpPr>
              <a:spLocks noChangeArrowheads="1"/>
            </p:cNvSpPr>
            <p:nvPr/>
          </p:nvSpPr>
          <p:spPr bwMode="auto">
            <a:xfrm>
              <a:off x="7148820" y="4953054"/>
              <a:ext cx="76141"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23" name="Oval 108"/>
            <p:cNvSpPr>
              <a:spLocks noChangeArrowheads="1"/>
            </p:cNvSpPr>
            <p:nvPr/>
          </p:nvSpPr>
          <p:spPr bwMode="auto">
            <a:xfrm>
              <a:off x="7233844" y="4953054"/>
              <a:ext cx="78679"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24" name="Oval 109"/>
            <p:cNvSpPr>
              <a:spLocks noChangeArrowheads="1"/>
            </p:cNvSpPr>
            <p:nvPr/>
          </p:nvSpPr>
          <p:spPr bwMode="auto">
            <a:xfrm>
              <a:off x="7321407" y="4953054"/>
              <a:ext cx="76141"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25" name="Oval 110"/>
            <p:cNvSpPr>
              <a:spLocks noChangeArrowheads="1"/>
            </p:cNvSpPr>
            <p:nvPr/>
          </p:nvSpPr>
          <p:spPr bwMode="auto">
            <a:xfrm>
              <a:off x="7406431" y="4953054"/>
              <a:ext cx="76141"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26" name="Oval 120"/>
            <p:cNvSpPr>
              <a:spLocks noChangeArrowheads="1"/>
            </p:cNvSpPr>
            <p:nvPr/>
          </p:nvSpPr>
          <p:spPr bwMode="auto">
            <a:xfrm>
              <a:off x="6549842" y="5040616"/>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27" name="Oval 121"/>
            <p:cNvSpPr>
              <a:spLocks noChangeArrowheads="1"/>
            </p:cNvSpPr>
            <p:nvPr/>
          </p:nvSpPr>
          <p:spPr bwMode="auto">
            <a:xfrm>
              <a:off x="6634866" y="5040616"/>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28" name="Oval 122"/>
            <p:cNvSpPr>
              <a:spLocks noChangeArrowheads="1"/>
            </p:cNvSpPr>
            <p:nvPr/>
          </p:nvSpPr>
          <p:spPr bwMode="auto">
            <a:xfrm>
              <a:off x="6719891" y="5040616"/>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29" name="Oval 123"/>
            <p:cNvSpPr>
              <a:spLocks noChangeArrowheads="1"/>
            </p:cNvSpPr>
            <p:nvPr/>
          </p:nvSpPr>
          <p:spPr bwMode="auto">
            <a:xfrm>
              <a:off x="6807453" y="5040616"/>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30" name="Oval 124"/>
            <p:cNvSpPr>
              <a:spLocks noChangeArrowheads="1"/>
            </p:cNvSpPr>
            <p:nvPr/>
          </p:nvSpPr>
          <p:spPr bwMode="auto">
            <a:xfrm>
              <a:off x="6892478" y="5040616"/>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31" name="Oval 125"/>
            <p:cNvSpPr>
              <a:spLocks noChangeArrowheads="1"/>
            </p:cNvSpPr>
            <p:nvPr/>
          </p:nvSpPr>
          <p:spPr bwMode="auto">
            <a:xfrm>
              <a:off x="6977502" y="5040616"/>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32" name="Oval 126"/>
            <p:cNvSpPr>
              <a:spLocks noChangeArrowheads="1"/>
            </p:cNvSpPr>
            <p:nvPr/>
          </p:nvSpPr>
          <p:spPr bwMode="auto">
            <a:xfrm>
              <a:off x="7063796" y="5040616"/>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33" name="Oval 127"/>
            <p:cNvSpPr>
              <a:spLocks noChangeArrowheads="1"/>
            </p:cNvSpPr>
            <p:nvPr/>
          </p:nvSpPr>
          <p:spPr bwMode="auto">
            <a:xfrm>
              <a:off x="7148820" y="5040616"/>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34" name="Oval 128"/>
            <p:cNvSpPr>
              <a:spLocks noChangeArrowheads="1"/>
            </p:cNvSpPr>
            <p:nvPr/>
          </p:nvSpPr>
          <p:spPr bwMode="auto">
            <a:xfrm>
              <a:off x="7233844" y="5040616"/>
              <a:ext cx="78679"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35" name="Oval 129"/>
            <p:cNvSpPr>
              <a:spLocks noChangeArrowheads="1"/>
            </p:cNvSpPr>
            <p:nvPr/>
          </p:nvSpPr>
          <p:spPr bwMode="auto">
            <a:xfrm>
              <a:off x="7321407" y="5040616"/>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36" name="Oval 130"/>
            <p:cNvSpPr>
              <a:spLocks noChangeArrowheads="1"/>
            </p:cNvSpPr>
            <p:nvPr/>
          </p:nvSpPr>
          <p:spPr bwMode="auto">
            <a:xfrm>
              <a:off x="7406431" y="5040616"/>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37" name="Oval 57"/>
            <p:cNvSpPr>
              <a:spLocks noChangeArrowheads="1"/>
            </p:cNvSpPr>
            <p:nvPr/>
          </p:nvSpPr>
          <p:spPr bwMode="auto">
            <a:xfrm>
              <a:off x="7493812" y="4778456"/>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38" name="Oval 58"/>
            <p:cNvSpPr>
              <a:spLocks noChangeArrowheads="1"/>
            </p:cNvSpPr>
            <p:nvPr/>
          </p:nvSpPr>
          <p:spPr bwMode="auto">
            <a:xfrm>
              <a:off x="7663861" y="4778456"/>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39" name="Oval 59"/>
            <p:cNvSpPr>
              <a:spLocks noChangeArrowheads="1"/>
            </p:cNvSpPr>
            <p:nvPr/>
          </p:nvSpPr>
          <p:spPr bwMode="auto">
            <a:xfrm>
              <a:off x="7578836" y="4778456"/>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40" name="Oval 81"/>
            <p:cNvSpPr>
              <a:spLocks noChangeArrowheads="1"/>
            </p:cNvSpPr>
            <p:nvPr/>
          </p:nvSpPr>
          <p:spPr bwMode="auto">
            <a:xfrm>
              <a:off x="7493812" y="4863481"/>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41" name="Oval 82"/>
            <p:cNvSpPr>
              <a:spLocks noChangeArrowheads="1"/>
            </p:cNvSpPr>
            <p:nvPr/>
          </p:nvSpPr>
          <p:spPr bwMode="auto">
            <a:xfrm>
              <a:off x="7578836" y="4863481"/>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42" name="Oval 83"/>
            <p:cNvSpPr>
              <a:spLocks noChangeArrowheads="1"/>
            </p:cNvSpPr>
            <p:nvPr/>
          </p:nvSpPr>
          <p:spPr bwMode="auto">
            <a:xfrm>
              <a:off x="7663861" y="4863481"/>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43" name="Oval 57"/>
            <p:cNvSpPr>
              <a:spLocks noChangeArrowheads="1"/>
            </p:cNvSpPr>
            <p:nvPr/>
          </p:nvSpPr>
          <p:spPr bwMode="auto">
            <a:xfrm>
              <a:off x="6549842" y="5124199"/>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44" name="Oval 58"/>
            <p:cNvSpPr>
              <a:spLocks noChangeArrowheads="1"/>
            </p:cNvSpPr>
            <p:nvPr/>
          </p:nvSpPr>
          <p:spPr bwMode="auto">
            <a:xfrm>
              <a:off x="6719891" y="5124199"/>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45" name="Oval 59"/>
            <p:cNvSpPr>
              <a:spLocks noChangeArrowheads="1"/>
            </p:cNvSpPr>
            <p:nvPr/>
          </p:nvSpPr>
          <p:spPr bwMode="auto">
            <a:xfrm>
              <a:off x="6634866" y="5124199"/>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46" name="Oval 60"/>
            <p:cNvSpPr>
              <a:spLocks noChangeArrowheads="1"/>
            </p:cNvSpPr>
            <p:nvPr/>
          </p:nvSpPr>
          <p:spPr bwMode="auto">
            <a:xfrm>
              <a:off x="6807453" y="5124199"/>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47" name="Oval 61"/>
            <p:cNvSpPr>
              <a:spLocks noChangeArrowheads="1"/>
            </p:cNvSpPr>
            <p:nvPr/>
          </p:nvSpPr>
          <p:spPr bwMode="auto">
            <a:xfrm>
              <a:off x="6892478" y="5124199"/>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48" name="Oval 62"/>
            <p:cNvSpPr>
              <a:spLocks noChangeArrowheads="1"/>
            </p:cNvSpPr>
            <p:nvPr/>
          </p:nvSpPr>
          <p:spPr bwMode="auto">
            <a:xfrm>
              <a:off x="6977502" y="5124199"/>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49" name="Oval 63"/>
            <p:cNvSpPr>
              <a:spLocks noChangeArrowheads="1"/>
            </p:cNvSpPr>
            <p:nvPr/>
          </p:nvSpPr>
          <p:spPr bwMode="auto">
            <a:xfrm>
              <a:off x="7063796" y="5124199"/>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50" name="Oval 64"/>
            <p:cNvSpPr>
              <a:spLocks noChangeArrowheads="1"/>
            </p:cNvSpPr>
            <p:nvPr/>
          </p:nvSpPr>
          <p:spPr bwMode="auto">
            <a:xfrm>
              <a:off x="7148820" y="5124199"/>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51" name="Oval 65"/>
            <p:cNvSpPr>
              <a:spLocks noChangeArrowheads="1"/>
            </p:cNvSpPr>
            <p:nvPr/>
          </p:nvSpPr>
          <p:spPr bwMode="auto">
            <a:xfrm>
              <a:off x="7233844" y="5124199"/>
              <a:ext cx="78679"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52" name="Oval 66"/>
            <p:cNvSpPr>
              <a:spLocks noChangeArrowheads="1"/>
            </p:cNvSpPr>
            <p:nvPr/>
          </p:nvSpPr>
          <p:spPr bwMode="auto">
            <a:xfrm>
              <a:off x="7321407" y="5124199"/>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53" name="Oval 82"/>
            <p:cNvSpPr>
              <a:spLocks noChangeArrowheads="1"/>
            </p:cNvSpPr>
            <p:nvPr/>
          </p:nvSpPr>
          <p:spPr bwMode="auto">
            <a:xfrm>
              <a:off x="6634866" y="5209224"/>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54" name="Oval 83"/>
            <p:cNvSpPr>
              <a:spLocks noChangeArrowheads="1"/>
            </p:cNvSpPr>
            <p:nvPr/>
          </p:nvSpPr>
          <p:spPr bwMode="auto">
            <a:xfrm>
              <a:off x="6719891" y="5209224"/>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55" name="Oval 84"/>
            <p:cNvSpPr>
              <a:spLocks noChangeArrowheads="1"/>
            </p:cNvSpPr>
            <p:nvPr/>
          </p:nvSpPr>
          <p:spPr bwMode="auto">
            <a:xfrm>
              <a:off x="6807453" y="5209224"/>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56" name="Oval 85"/>
            <p:cNvSpPr>
              <a:spLocks noChangeArrowheads="1"/>
            </p:cNvSpPr>
            <p:nvPr/>
          </p:nvSpPr>
          <p:spPr bwMode="auto">
            <a:xfrm>
              <a:off x="6892478" y="5209224"/>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57" name="Oval 86"/>
            <p:cNvSpPr>
              <a:spLocks noChangeArrowheads="1"/>
            </p:cNvSpPr>
            <p:nvPr/>
          </p:nvSpPr>
          <p:spPr bwMode="auto">
            <a:xfrm>
              <a:off x="6977502" y="5209224"/>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58" name="Oval 87"/>
            <p:cNvSpPr>
              <a:spLocks noChangeArrowheads="1"/>
            </p:cNvSpPr>
            <p:nvPr/>
          </p:nvSpPr>
          <p:spPr bwMode="auto">
            <a:xfrm>
              <a:off x="7063796" y="5209224"/>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59" name="Oval 88"/>
            <p:cNvSpPr>
              <a:spLocks noChangeArrowheads="1"/>
            </p:cNvSpPr>
            <p:nvPr/>
          </p:nvSpPr>
          <p:spPr bwMode="auto">
            <a:xfrm>
              <a:off x="7148820" y="5209224"/>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60" name="Oval 89"/>
            <p:cNvSpPr>
              <a:spLocks noChangeArrowheads="1"/>
            </p:cNvSpPr>
            <p:nvPr/>
          </p:nvSpPr>
          <p:spPr bwMode="auto">
            <a:xfrm>
              <a:off x="7233844" y="5209224"/>
              <a:ext cx="78679"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61" name="Oval 90"/>
            <p:cNvSpPr>
              <a:spLocks noChangeArrowheads="1"/>
            </p:cNvSpPr>
            <p:nvPr/>
          </p:nvSpPr>
          <p:spPr bwMode="auto">
            <a:xfrm>
              <a:off x="7321407" y="5209224"/>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62" name="Oval 101"/>
            <p:cNvSpPr>
              <a:spLocks noChangeArrowheads="1"/>
            </p:cNvSpPr>
            <p:nvPr/>
          </p:nvSpPr>
          <p:spPr bwMode="auto">
            <a:xfrm>
              <a:off x="6634866" y="5294248"/>
              <a:ext cx="74872"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63" name="Oval 102"/>
            <p:cNvSpPr>
              <a:spLocks noChangeArrowheads="1"/>
            </p:cNvSpPr>
            <p:nvPr/>
          </p:nvSpPr>
          <p:spPr bwMode="auto">
            <a:xfrm>
              <a:off x="6719891" y="5294248"/>
              <a:ext cx="77410"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64" name="Oval 103"/>
            <p:cNvSpPr>
              <a:spLocks noChangeArrowheads="1"/>
            </p:cNvSpPr>
            <p:nvPr/>
          </p:nvSpPr>
          <p:spPr bwMode="auto">
            <a:xfrm>
              <a:off x="6807453" y="5294248"/>
              <a:ext cx="74872"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65" name="Oval 104"/>
            <p:cNvSpPr>
              <a:spLocks noChangeArrowheads="1"/>
            </p:cNvSpPr>
            <p:nvPr/>
          </p:nvSpPr>
          <p:spPr bwMode="auto">
            <a:xfrm>
              <a:off x="6892478" y="5294248"/>
              <a:ext cx="74872"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66" name="Oval 105"/>
            <p:cNvSpPr>
              <a:spLocks noChangeArrowheads="1"/>
            </p:cNvSpPr>
            <p:nvPr/>
          </p:nvSpPr>
          <p:spPr bwMode="auto">
            <a:xfrm>
              <a:off x="6977502" y="5294248"/>
              <a:ext cx="77410"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67" name="Oval 106"/>
            <p:cNvSpPr>
              <a:spLocks noChangeArrowheads="1"/>
            </p:cNvSpPr>
            <p:nvPr/>
          </p:nvSpPr>
          <p:spPr bwMode="auto">
            <a:xfrm>
              <a:off x="7063796" y="5294248"/>
              <a:ext cx="76141"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68" name="Oval 107"/>
            <p:cNvSpPr>
              <a:spLocks noChangeArrowheads="1"/>
            </p:cNvSpPr>
            <p:nvPr/>
          </p:nvSpPr>
          <p:spPr bwMode="auto">
            <a:xfrm>
              <a:off x="7148820" y="5294248"/>
              <a:ext cx="76141"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69" name="Oval 108"/>
            <p:cNvSpPr>
              <a:spLocks noChangeArrowheads="1"/>
            </p:cNvSpPr>
            <p:nvPr/>
          </p:nvSpPr>
          <p:spPr bwMode="auto">
            <a:xfrm>
              <a:off x="7233844" y="5294248"/>
              <a:ext cx="78679"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70" name="Oval 109"/>
            <p:cNvSpPr>
              <a:spLocks noChangeArrowheads="1"/>
            </p:cNvSpPr>
            <p:nvPr/>
          </p:nvSpPr>
          <p:spPr bwMode="auto">
            <a:xfrm>
              <a:off x="7321407" y="5294248"/>
              <a:ext cx="76141"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71" name="Oval 121"/>
            <p:cNvSpPr>
              <a:spLocks noChangeArrowheads="1"/>
            </p:cNvSpPr>
            <p:nvPr/>
          </p:nvSpPr>
          <p:spPr bwMode="auto">
            <a:xfrm>
              <a:off x="6634866" y="5381810"/>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72" name="Oval 122"/>
            <p:cNvSpPr>
              <a:spLocks noChangeArrowheads="1"/>
            </p:cNvSpPr>
            <p:nvPr/>
          </p:nvSpPr>
          <p:spPr bwMode="auto">
            <a:xfrm>
              <a:off x="6719891" y="5381810"/>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73" name="Oval 123"/>
            <p:cNvSpPr>
              <a:spLocks noChangeArrowheads="1"/>
            </p:cNvSpPr>
            <p:nvPr/>
          </p:nvSpPr>
          <p:spPr bwMode="auto">
            <a:xfrm>
              <a:off x="6807453" y="5381810"/>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74" name="Oval 124"/>
            <p:cNvSpPr>
              <a:spLocks noChangeArrowheads="1"/>
            </p:cNvSpPr>
            <p:nvPr/>
          </p:nvSpPr>
          <p:spPr bwMode="auto">
            <a:xfrm>
              <a:off x="6892478" y="5381810"/>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75" name="Oval 125"/>
            <p:cNvSpPr>
              <a:spLocks noChangeArrowheads="1"/>
            </p:cNvSpPr>
            <p:nvPr/>
          </p:nvSpPr>
          <p:spPr bwMode="auto">
            <a:xfrm>
              <a:off x="6977502" y="5381810"/>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76" name="Oval 126"/>
            <p:cNvSpPr>
              <a:spLocks noChangeArrowheads="1"/>
            </p:cNvSpPr>
            <p:nvPr/>
          </p:nvSpPr>
          <p:spPr bwMode="auto">
            <a:xfrm>
              <a:off x="7063796" y="5381810"/>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77" name="Oval 127"/>
            <p:cNvSpPr>
              <a:spLocks noChangeArrowheads="1"/>
            </p:cNvSpPr>
            <p:nvPr/>
          </p:nvSpPr>
          <p:spPr bwMode="auto">
            <a:xfrm>
              <a:off x="7148820" y="5381810"/>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78" name="Oval 128"/>
            <p:cNvSpPr>
              <a:spLocks noChangeArrowheads="1"/>
            </p:cNvSpPr>
            <p:nvPr/>
          </p:nvSpPr>
          <p:spPr bwMode="auto">
            <a:xfrm>
              <a:off x="7233844" y="5381810"/>
              <a:ext cx="78679"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79" name="Oval 129"/>
            <p:cNvSpPr>
              <a:spLocks noChangeArrowheads="1"/>
            </p:cNvSpPr>
            <p:nvPr/>
          </p:nvSpPr>
          <p:spPr bwMode="auto">
            <a:xfrm>
              <a:off x="7321407" y="5381810"/>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80" name="Oval 82"/>
            <p:cNvSpPr>
              <a:spLocks noChangeArrowheads="1"/>
            </p:cNvSpPr>
            <p:nvPr/>
          </p:nvSpPr>
          <p:spPr bwMode="auto">
            <a:xfrm>
              <a:off x="6634866" y="5464930"/>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81" name="Oval 83"/>
            <p:cNvSpPr>
              <a:spLocks noChangeArrowheads="1"/>
            </p:cNvSpPr>
            <p:nvPr/>
          </p:nvSpPr>
          <p:spPr bwMode="auto">
            <a:xfrm>
              <a:off x="6719891" y="5464930"/>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82" name="Oval 84"/>
            <p:cNvSpPr>
              <a:spLocks noChangeArrowheads="1"/>
            </p:cNvSpPr>
            <p:nvPr/>
          </p:nvSpPr>
          <p:spPr bwMode="auto">
            <a:xfrm>
              <a:off x="6807453" y="5464930"/>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83" name="Oval 85"/>
            <p:cNvSpPr>
              <a:spLocks noChangeArrowheads="1"/>
            </p:cNvSpPr>
            <p:nvPr/>
          </p:nvSpPr>
          <p:spPr bwMode="auto">
            <a:xfrm>
              <a:off x="6892478" y="5464930"/>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84" name="Oval 86"/>
            <p:cNvSpPr>
              <a:spLocks noChangeArrowheads="1"/>
            </p:cNvSpPr>
            <p:nvPr/>
          </p:nvSpPr>
          <p:spPr bwMode="auto">
            <a:xfrm>
              <a:off x="6977502" y="5464930"/>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85" name="Oval 87"/>
            <p:cNvSpPr>
              <a:spLocks noChangeArrowheads="1"/>
            </p:cNvSpPr>
            <p:nvPr/>
          </p:nvSpPr>
          <p:spPr bwMode="auto">
            <a:xfrm>
              <a:off x="7063796" y="5464930"/>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86" name="Oval 88"/>
            <p:cNvSpPr>
              <a:spLocks noChangeArrowheads="1"/>
            </p:cNvSpPr>
            <p:nvPr/>
          </p:nvSpPr>
          <p:spPr bwMode="auto">
            <a:xfrm>
              <a:off x="7148820" y="5464930"/>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87" name="Oval 89"/>
            <p:cNvSpPr>
              <a:spLocks noChangeArrowheads="1"/>
            </p:cNvSpPr>
            <p:nvPr/>
          </p:nvSpPr>
          <p:spPr bwMode="auto">
            <a:xfrm>
              <a:off x="7233844" y="5464930"/>
              <a:ext cx="78679"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88" name="Oval 102"/>
            <p:cNvSpPr>
              <a:spLocks noChangeArrowheads="1"/>
            </p:cNvSpPr>
            <p:nvPr/>
          </p:nvSpPr>
          <p:spPr bwMode="auto">
            <a:xfrm>
              <a:off x="6719891" y="5549954"/>
              <a:ext cx="77410"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89" name="Oval 103"/>
            <p:cNvSpPr>
              <a:spLocks noChangeArrowheads="1"/>
            </p:cNvSpPr>
            <p:nvPr/>
          </p:nvSpPr>
          <p:spPr bwMode="auto">
            <a:xfrm>
              <a:off x="6807453" y="5549954"/>
              <a:ext cx="74872"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90" name="Oval 104"/>
            <p:cNvSpPr>
              <a:spLocks noChangeArrowheads="1"/>
            </p:cNvSpPr>
            <p:nvPr/>
          </p:nvSpPr>
          <p:spPr bwMode="auto">
            <a:xfrm>
              <a:off x="6892478" y="5549954"/>
              <a:ext cx="74872"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91" name="Oval 105"/>
            <p:cNvSpPr>
              <a:spLocks noChangeArrowheads="1"/>
            </p:cNvSpPr>
            <p:nvPr/>
          </p:nvSpPr>
          <p:spPr bwMode="auto">
            <a:xfrm>
              <a:off x="6977502" y="5549954"/>
              <a:ext cx="77410"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92" name="Oval 106"/>
            <p:cNvSpPr>
              <a:spLocks noChangeArrowheads="1"/>
            </p:cNvSpPr>
            <p:nvPr/>
          </p:nvSpPr>
          <p:spPr bwMode="auto">
            <a:xfrm>
              <a:off x="7063796" y="5549954"/>
              <a:ext cx="76141"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93" name="Oval 107"/>
            <p:cNvSpPr>
              <a:spLocks noChangeArrowheads="1"/>
            </p:cNvSpPr>
            <p:nvPr/>
          </p:nvSpPr>
          <p:spPr bwMode="auto">
            <a:xfrm>
              <a:off x="7148820" y="5549954"/>
              <a:ext cx="76141"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94" name="Oval 108"/>
            <p:cNvSpPr>
              <a:spLocks noChangeArrowheads="1"/>
            </p:cNvSpPr>
            <p:nvPr/>
          </p:nvSpPr>
          <p:spPr bwMode="auto">
            <a:xfrm>
              <a:off x="7233844" y="5549954"/>
              <a:ext cx="78679"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95" name="Oval 122"/>
            <p:cNvSpPr>
              <a:spLocks noChangeArrowheads="1"/>
            </p:cNvSpPr>
            <p:nvPr/>
          </p:nvSpPr>
          <p:spPr bwMode="auto">
            <a:xfrm>
              <a:off x="6719891" y="5637516"/>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96" name="Oval 123"/>
            <p:cNvSpPr>
              <a:spLocks noChangeArrowheads="1"/>
            </p:cNvSpPr>
            <p:nvPr/>
          </p:nvSpPr>
          <p:spPr bwMode="auto">
            <a:xfrm>
              <a:off x="6807453" y="5637516"/>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97" name="Oval 124"/>
            <p:cNvSpPr>
              <a:spLocks noChangeArrowheads="1"/>
            </p:cNvSpPr>
            <p:nvPr/>
          </p:nvSpPr>
          <p:spPr bwMode="auto">
            <a:xfrm>
              <a:off x="6892478" y="5637516"/>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98" name="Oval 125"/>
            <p:cNvSpPr>
              <a:spLocks noChangeArrowheads="1"/>
            </p:cNvSpPr>
            <p:nvPr/>
          </p:nvSpPr>
          <p:spPr bwMode="auto">
            <a:xfrm>
              <a:off x="6977502" y="5637516"/>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99" name="Oval 126"/>
            <p:cNvSpPr>
              <a:spLocks noChangeArrowheads="1"/>
            </p:cNvSpPr>
            <p:nvPr/>
          </p:nvSpPr>
          <p:spPr bwMode="auto">
            <a:xfrm>
              <a:off x="7063796" y="5637516"/>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00" name="Oval 127"/>
            <p:cNvSpPr>
              <a:spLocks noChangeArrowheads="1"/>
            </p:cNvSpPr>
            <p:nvPr/>
          </p:nvSpPr>
          <p:spPr bwMode="auto">
            <a:xfrm>
              <a:off x="7148820" y="5637516"/>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01" name="Oval 128"/>
            <p:cNvSpPr>
              <a:spLocks noChangeArrowheads="1"/>
            </p:cNvSpPr>
            <p:nvPr/>
          </p:nvSpPr>
          <p:spPr bwMode="auto">
            <a:xfrm>
              <a:off x="7233844" y="5637516"/>
              <a:ext cx="78679"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02" name="Oval 60"/>
            <p:cNvSpPr>
              <a:spLocks noChangeArrowheads="1"/>
            </p:cNvSpPr>
            <p:nvPr/>
          </p:nvSpPr>
          <p:spPr bwMode="auto">
            <a:xfrm>
              <a:off x="6807453" y="5721099"/>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03" name="Oval 61"/>
            <p:cNvSpPr>
              <a:spLocks noChangeArrowheads="1"/>
            </p:cNvSpPr>
            <p:nvPr/>
          </p:nvSpPr>
          <p:spPr bwMode="auto">
            <a:xfrm>
              <a:off x="6892478" y="5721099"/>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04" name="Oval 62"/>
            <p:cNvSpPr>
              <a:spLocks noChangeArrowheads="1"/>
            </p:cNvSpPr>
            <p:nvPr/>
          </p:nvSpPr>
          <p:spPr bwMode="auto">
            <a:xfrm>
              <a:off x="6977502" y="5721099"/>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05" name="Oval 63"/>
            <p:cNvSpPr>
              <a:spLocks noChangeArrowheads="1"/>
            </p:cNvSpPr>
            <p:nvPr/>
          </p:nvSpPr>
          <p:spPr bwMode="auto">
            <a:xfrm>
              <a:off x="7063796" y="5721099"/>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06" name="Oval 64"/>
            <p:cNvSpPr>
              <a:spLocks noChangeArrowheads="1"/>
            </p:cNvSpPr>
            <p:nvPr/>
          </p:nvSpPr>
          <p:spPr bwMode="auto">
            <a:xfrm>
              <a:off x="7148820" y="5721099"/>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07" name="Oval 65"/>
            <p:cNvSpPr>
              <a:spLocks noChangeArrowheads="1"/>
            </p:cNvSpPr>
            <p:nvPr/>
          </p:nvSpPr>
          <p:spPr bwMode="auto">
            <a:xfrm>
              <a:off x="7233844" y="5721099"/>
              <a:ext cx="78679"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08" name="Oval 84"/>
            <p:cNvSpPr>
              <a:spLocks noChangeArrowheads="1"/>
            </p:cNvSpPr>
            <p:nvPr/>
          </p:nvSpPr>
          <p:spPr bwMode="auto">
            <a:xfrm>
              <a:off x="6807453" y="5806124"/>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09" name="Oval 85"/>
            <p:cNvSpPr>
              <a:spLocks noChangeArrowheads="1"/>
            </p:cNvSpPr>
            <p:nvPr/>
          </p:nvSpPr>
          <p:spPr bwMode="auto">
            <a:xfrm>
              <a:off x="6892478" y="5806124"/>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10" name="Oval 86"/>
            <p:cNvSpPr>
              <a:spLocks noChangeArrowheads="1"/>
            </p:cNvSpPr>
            <p:nvPr/>
          </p:nvSpPr>
          <p:spPr bwMode="auto">
            <a:xfrm>
              <a:off x="6977502" y="5806124"/>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11" name="Oval 87"/>
            <p:cNvSpPr>
              <a:spLocks noChangeArrowheads="1"/>
            </p:cNvSpPr>
            <p:nvPr/>
          </p:nvSpPr>
          <p:spPr bwMode="auto">
            <a:xfrm>
              <a:off x="7063796" y="5806124"/>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12" name="Oval 88"/>
            <p:cNvSpPr>
              <a:spLocks noChangeArrowheads="1"/>
            </p:cNvSpPr>
            <p:nvPr/>
          </p:nvSpPr>
          <p:spPr bwMode="auto">
            <a:xfrm>
              <a:off x="7148820" y="5806124"/>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13" name="Oval 103"/>
            <p:cNvSpPr>
              <a:spLocks noChangeArrowheads="1"/>
            </p:cNvSpPr>
            <p:nvPr/>
          </p:nvSpPr>
          <p:spPr bwMode="auto">
            <a:xfrm>
              <a:off x="6807453" y="5891148"/>
              <a:ext cx="74872"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14" name="Oval 104"/>
            <p:cNvSpPr>
              <a:spLocks noChangeArrowheads="1"/>
            </p:cNvSpPr>
            <p:nvPr/>
          </p:nvSpPr>
          <p:spPr bwMode="auto">
            <a:xfrm>
              <a:off x="6892478" y="5891148"/>
              <a:ext cx="74872"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15" name="Oval 105"/>
            <p:cNvSpPr>
              <a:spLocks noChangeArrowheads="1"/>
            </p:cNvSpPr>
            <p:nvPr/>
          </p:nvSpPr>
          <p:spPr bwMode="auto">
            <a:xfrm>
              <a:off x="6977502" y="5891148"/>
              <a:ext cx="77410"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16" name="Oval 106"/>
            <p:cNvSpPr>
              <a:spLocks noChangeArrowheads="1"/>
            </p:cNvSpPr>
            <p:nvPr/>
          </p:nvSpPr>
          <p:spPr bwMode="auto">
            <a:xfrm>
              <a:off x="7063796" y="5891148"/>
              <a:ext cx="76141"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17" name="Oval 107"/>
            <p:cNvSpPr>
              <a:spLocks noChangeArrowheads="1"/>
            </p:cNvSpPr>
            <p:nvPr/>
          </p:nvSpPr>
          <p:spPr bwMode="auto">
            <a:xfrm>
              <a:off x="7148820" y="5891148"/>
              <a:ext cx="76141"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18" name="Oval 124"/>
            <p:cNvSpPr>
              <a:spLocks noChangeArrowheads="1"/>
            </p:cNvSpPr>
            <p:nvPr/>
          </p:nvSpPr>
          <p:spPr bwMode="auto">
            <a:xfrm>
              <a:off x="6892478" y="5978710"/>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19" name="Oval 125"/>
            <p:cNvSpPr>
              <a:spLocks noChangeArrowheads="1"/>
            </p:cNvSpPr>
            <p:nvPr/>
          </p:nvSpPr>
          <p:spPr bwMode="auto">
            <a:xfrm>
              <a:off x="6977502" y="5978710"/>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20" name="Oval 126"/>
            <p:cNvSpPr>
              <a:spLocks noChangeArrowheads="1"/>
            </p:cNvSpPr>
            <p:nvPr/>
          </p:nvSpPr>
          <p:spPr bwMode="auto">
            <a:xfrm>
              <a:off x="7063796" y="5978710"/>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21" name="Oval 88"/>
            <p:cNvSpPr>
              <a:spLocks noChangeArrowheads="1"/>
            </p:cNvSpPr>
            <p:nvPr/>
          </p:nvSpPr>
          <p:spPr bwMode="auto">
            <a:xfrm>
              <a:off x="7148820" y="2119302"/>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22" name="Oval 102"/>
            <p:cNvSpPr>
              <a:spLocks noChangeArrowheads="1"/>
            </p:cNvSpPr>
            <p:nvPr/>
          </p:nvSpPr>
          <p:spPr bwMode="auto">
            <a:xfrm>
              <a:off x="6719891" y="2204326"/>
              <a:ext cx="77410" cy="78679"/>
            </a:xfrm>
            <a:prstGeom prst="ellipse">
              <a:avLst/>
            </a:prstGeom>
            <a:grpFill/>
            <a:ln>
              <a:noFill/>
            </a:ln>
          </p:spPr>
          <p:txBody>
            <a:bodyPr vert="horz" wrap="square" lIns="91440" tIns="45720" rIns="91440" bIns="45720" numCol="1" anchor="t" anchorCtr="0" compatLnSpc="1">
              <a:prstTxWarp prst="textNoShape">
                <a:avLst/>
              </a:prstTxWarp>
            </a:bodyPr>
            <a:lstStyle/>
            <a:p>
              <a:pPr lvl="0"/>
              <a:endParaRPr lang="ja-JP" altLang="en-US"/>
            </a:p>
          </p:txBody>
        </p:sp>
        <p:sp>
          <p:nvSpPr>
            <p:cNvPr id="1523" name="Oval 103"/>
            <p:cNvSpPr>
              <a:spLocks noChangeArrowheads="1"/>
            </p:cNvSpPr>
            <p:nvPr/>
          </p:nvSpPr>
          <p:spPr bwMode="auto">
            <a:xfrm>
              <a:off x="6807453" y="2204326"/>
              <a:ext cx="74872"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24" name="Oval 104"/>
            <p:cNvSpPr>
              <a:spLocks noChangeArrowheads="1"/>
            </p:cNvSpPr>
            <p:nvPr/>
          </p:nvSpPr>
          <p:spPr bwMode="auto">
            <a:xfrm>
              <a:off x="6892478" y="2204326"/>
              <a:ext cx="74872"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25" name="Oval 105"/>
            <p:cNvSpPr>
              <a:spLocks noChangeArrowheads="1"/>
            </p:cNvSpPr>
            <p:nvPr/>
          </p:nvSpPr>
          <p:spPr bwMode="auto">
            <a:xfrm>
              <a:off x="6977502" y="2204326"/>
              <a:ext cx="77410"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26" name="Oval 106"/>
            <p:cNvSpPr>
              <a:spLocks noChangeArrowheads="1"/>
            </p:cNvSpPr>
            <p:nvPr/>
          </p:nvSpPr>
          <p:spPr bwMode="auto">
            <a:xfrm>
              <a:off x="7063796" y="2204326"/>
              <a:ext cx="76141"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27" name="Oval 107"/>
            <p:cNvSpPr>
              <a:spLocks noChangeArrowheads="1"/>
            </p:cNvSpPr>
            <p:nvPr/>
          </p:nvSpPr>
          <p:spPr bwMode="auto">
            <a:xfrm>
              <a:off x="7148820" y="2204326"/>
              <a:ext cx="76141"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28" name="Oval 122"/>
            <p:cNvSpPr>
              <a:spLocks noChangeArrowheads="1"/>
            </p:cNvSpPr>
            <p:nvPr/>
          </p:nvSpPr>
          <p:spPr bwMode="auto">
            <a:xfrm>
              <a:off x="6719891" y="2291888"/>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29" name="Oval 123"/>
            <p:cNvSpPr>
              <a:spLocks noChangeArrowheads="1"/>
            </p:cNvSpPr>
            <p:nvPr/>
          </p:nvSpPr>
          <p:spPr bwMode="auto">
            <a:xfrm>
              <a:off x="6807453" y="2291888"/>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30" name="Oval 124"/>
            <p:cNvSpPr>
              <a:spLocks noChangeArrowheads="1"/>
            </p:cNvSpPr>
            <p:nvPr/>
          </p:nvSpPr>
          <p:spPr bwMode="auto">
            <a:xfrm>
              <a:off x="6892478" y="2291888"/>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31" name="Oval 125"/>
            <p:cNvSpPr>
              <a:spLocks noChangeArrowheads="1"/>
            </p:cNvSpPr>
            <p:nvPr/>
          </p:nvSpPr>
          <p:spPr bwMode="auto">
            <a:xfrm>
              <a:off x="6977502" y="2291888"/>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32" name="Oval 126"/>
            <p:cNvSpPr>
              <a:spLocks noChangeArrowheads="1"/>
            </p:cNvSpPr>
            <p:nvPr/>
          </p:nvSpPr>
          <p:spPr bwMode="auto">
            <a:xfrm>
              <a:off x="7063796" y="2291888"/>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33" name="Oval 127"/>
            <p:cNvSpPr>
              <a:spLocks noChangeArrowheads="1"/>
            </p:cNvSpPr>
            <p:nvPr/>
          </p:nvSpPr>
          <p:spPr bwMode="auto">
            <a:xfrm>
              <a:off x="7148820" y="2291888"/>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34" name="Oval 128"/>
            <p:cNvSpPr>
              <a:spLocks noChangeArrowheads="1"/>
            </p:cNvSpPr>
            <p:nvPr/>
          </p:nvSpPr>
          <p:spPr bwMode="auto">
            <a:xfrm>
              <a:off x="7233844" y="2291888"/>
              <a:ext cx="78679"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35" name="Oval 58"/>
            <p:cNvSpPr>
              <a:spLocks noChangeArrowheads="1"/>
            </p:cNvSpPr>
            <p:nvPr/>
          </p:nvSpPr>
          <p:spPr bwMode="auto">
            <a:xfrm>
              <a:off x="6719891" y="2375471"/>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36" name="Oval 60"/>
            <p:cNvSpPr>
              <a:spLocks noChangeArrowheads="1"/>
            </p:cNvSpPr>
            <p:nvPr/>
          </p:nvSpPr>
          <p:spPr bwMode="auto">
            <a:xfrm>
              <a:off x="6807453" y="2375471"/>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37" name="Oval 61"/>
            <p:cNvSpPr>
              <a:spLocks noChangeArrowheads="1"/>
            </p:cNvSpPr>
            <p:nvPr/>
          </p:nvSpPr>
          <p:spPr bwMode="auto">
            <a:xfrm>
              <a:off x="6892478" y="2375471"/>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38" name="Oval 62"/>
            <p:cNvSpPr>
              <a:spLocks noChangeArrowheads="1"/>
            </p:cNvSpPr>
            <p:nvPr/>
          </p:nvSpPr>
          <p:spPr bwMode="auto">
            <a:xfrm>
              <a:off x="6977502" y="2375471"/>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39" name="Oval 63"/>
            <p:cNvSpPr>
              <a:spLocks noChangeArrowheads="1"/>
            </p:cNvSpPr>
            <p:nvPr/>
          </p:nvSpPr>
          <p:spPr bwMode="auto">
            <a:xfrm>
              <a:off x="7063796" y="2375471"/>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40" name="Oval 64"/>
            <p:cNvSpPr>
              <a:spLocks noChangeArrowheads="1"/>
            </p:cNvSpPr>
            <p:nvPr/>
          </p:nvSpPr>
          <p:spPr bwMode="auto">
            <a:xfrm>
              <a:off x="7148820" y="2375471"/>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41" name="Oval 65"/>
            <p:cNvSpPr>
              <a:spLocks noChangeArrowheads="1"/>
            </p:cNvSpPr>
            <p:nvPr/>
          </p:nvSpPr>
          <p:spPr bwMode="auto">
            <a:xfrm>
              <a:off x="7233844" y="2375471"/>
              <a:ext cx="78679"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42" name="Oval 83"/>
            <p:cNvSpPr>
              <a:spLocks noChangeArrowheads="1"/>
            </p:cNvSpPr>
            <p:nvPr/>
          </p:nvSpPr>
          <p:spPr bwMode="auto">
            <a:xfrm>
              <a:off x="6719891" y="2460496"/>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43" name="Oval 84"/>
            <p:cNvSpPr>
              <a:spLocks noChangeArrowheads="1"/>
            </p:cNvSpPr>
            <p:nvPr/>
          </p:nvSpPr>
          <p:spPr bwMode="auto">
            <a:xfrm>
              <a:off x="6807453" y="2460496"/>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44" name="Oval 85"/>
            <p:cNvSpPr>
              <a:spLocks noChangeArrowheads="1"/>
            </p:cNvSpPr>
            <p:nvPr/>
          </p:nvSpPr>
          <p:spPr bwMode="auto">
            <a:xfrm>
              <a:off x="6892478" y="2460496"/>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pPr lvl="0"/>
              <a:endParaRPr lang="ja-JP" altLang="en-US"/>
            </a:p>
          </p:txBody>
        </p:sp>
        <p:sp>
          <p:nvSpPr>
            <p:cNvPr id="1545" name="Oval 86"/>
            <p:cNvSpPr>
              <a:spLocks noChangeArrowheads="1"/>
            </p:cNvSpPr>
            <p:nvPr/>
          </p:nvSpPr>
          <p:spPr bwMode="auto">
            <a:xfrm>
              <a:off x="6977502" y="2460496"/>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46" name="Oval 87"/>
            <p:cNvSpPr>
              <a:spLocks noChangeArrowheads="1"/>
            </p:cNvSpPr>
            <p:nvPr/>
          </p:nvSpPr>
          <p:spPr bwMode="auto">
            <a:xfrm>
              <a:off x="7063796" y="2460496"/>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47" name="Oval 88"/>
            <p:cNvSpPr>
              <a:spLocks noChangeArrowheads="1"/>
            </p:cNvSpPr>
            <p:nvPr/>
          </p:nvSpPr>
          <p:spPr bwMode="auto">
            <a:xfrm>
              <a:off x="7148820" y="2460496"/>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48" name="Oval 89"/>
            <p:cNvSpPr>
              <a:spLocks noChangeArrowheads="1"/>
            </p:cNvSpPr>
            <p:nvPr/>
          </p:nvSpPr>
          <p:spPr bwMode="auto">
            <a:xfrm>
              <a:off x="7233844" y="2460496"/>
              <a:ext cx="78679"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49" name="Oval 103"/>
            <p:cNvSpPr>
              <a:spLocks noChangeArrowheads="1"/>
            </p:cNvSpPr>
            <p:nvPr/>
          </p:nvSpPr>
          <p:spPr bwMode="auto">
            <a:xfrm>
              <a:off x="6807453" y="2545520"/>
              <a:ext cx="74872"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50" name="Oval 104"/>
            <p:cNvSpPr>
              <a:spLocks noChangeArrowheads="1"/>
            </p:cNvSpPr>
            <p:nvPr/>
          </p:nvSpPr>
          <p:spPr bwMode="auto">
            <a:xfrm>
              <a:off x="6892478" y="2545520"/>
              <a:ext cx="74872"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51" name="Oval 105"/>
            <p:cNvSpPr>
              <a:spLocks noChangeArrowheads="1"/>
            </p:cNvSpPr>
            <p:nvPr/>
          </p:nvSpPr>
          <p:spPr bwMode="auto">
            <a:xfrm>
              <a:off x="6977502" y="2545520"/>
              <a:ext cx="77410"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52" name="Oval 106"/>
            <p:cNvSpPr>
              <a:spLocks noChangeArrowheads="1"/>
            </p:cNvSpPr>
            <p:nvPr/>
          </p:nvSpPr>
          <p:spPr bwMode="auto">
            <a:xfrm>
              <a:off x="7063796" y="2545520"/>
              <a:ext cx="76141"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53" name="Oval 107"/>
            <p:cNvSpPr>
              <a:spLocks noChangeArrowheads="1"/>
            </p:cNvSpPr>
            <p:nvPr/>
          </p:nvSpPr>
          <p:spPr bwMode="auto">
            <a:xfrm>
              <a:off x="7148820" y="2545520"/>
              <a:ext cx="76141"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54" name="Oval 108"/>
            <p:cNvSpPr>
              <a:spLocks noChangeArrowheads="1"/>
            </p:cNvSpPr>
            <p:nvPr/>
          </p:nvSpPr>
          <p:spPr bwMode="auto">
            <a:xfrm>
              <a:off x="7233844" y="2545520"/>
              <a:ext cx="78679"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55" name="Oval 122"/>
            <p:cNvSpPr>
              <a:spLocks noChangeArrowheads="1"/>
            </p:cNvSpPr>
            <p:nvPr/>
          </p:nvSpPr>
          <p:spPr bwMode="auto">
            <a:xfrm>
              <a:off x="6719891" y="2633082"/>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56" name="Oval 123"/>
            <p:cNvSpPr>
              <a:spLocks noChangeArrowheads="1"/>
            </p:cNvSpPr>
            <p:nvPr/>
          </p:nvSpPr>
          <p:spPr bwMode="auto">
            <a:xfrm>
              <a:off x="6807453" y="2633082"/>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57" name="Oval 124"/>
            <p:cNvSpPr>
              <a:spLocks noChangeArrowheads="1"/>
            </p:cNvSpPr>
            <p:nvPr/>
          </p:nvSpPr>
          <p:spPr bwMode="auto">
            <a:xfrm>
              <a:off x="6892478" y="2633082"/>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58" name="Oval 125"/>
            <p:cNvSpPr>
              <a:spLocks noChangeArrowheads="1"/>
            </p:cNvSpPr>
            <p:nvPr/>
          </p:nvSpPr>
          <p:spPr bwMode="auto">
            <a:xfrm>
              <a:off x="6977502" y="2633082"/>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59" name="Oval 126"/>
            <p:cNvSpPr>
              <a:spLocks noChangeArrowheads="1"/>
            </p:cNvSpPr>
            <p:nvPr/>
          </p:nvSpPr>
          <p:spPr bwMode="auto">
            <a:xfrm>
              <a:off x="7063796" y="2633082"/>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60" name="Oval 127"/>
            <p:cNvSpPr>
              <a:spLocks noChangeArrowheads="1"/>
            </p:cNvSpPr>
            <p:nvPr/>
          </p:nvSpPr>
          <p:spPr bwMode="auto">
            <a:xfrm>
              <a:off x="7148820" y="2633082"/>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61" name="Oval 128"/>
            <p:cNvSpPr>
              <a:spLocks noChangeArrowheads="1"/>
            </p:cNvSpPr>
            <p:nvPr/>
          </p:nvSpPr>
          <p:spPr bwMode="auto">
            <a:xfrm>
              <a:off x="7233844" y="2633082"/>
              <a:ext cx="78679"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grpSp>
      <p:sp>
        <p:nvSpPr>
          <p:cNvPr id="5" name="タイトル 4"/>
          <p:cNvSpPr>
            <a:spLocks noGrp="1"/>
          </p:cNvSpPr>
          <p:nvPr>
            <p:ph type="title"/>
          </p:nvPr>
        </p:nvSpPr>
        <p:spPr>
          <a:xfrm>
            <a:off x="200471" y="188550"/>
            <a:ext cx="9505055" cy="360050"/>
          </a:xfrm>
        </p:spPr>
        <p:txBody>
          <a:bodyPr vert="horz"/>
          <a:lstStyle/>
          <a:p>
            <a:r>
              <a:rPr lang="ja-JP" altLang="en-US" dirty="0"/>
              <a:t>インド／一般概況／規制</a:t>
            </a:r>
            <a:endParaRPr kumimoji="1" lang="ja-JP" altLang="en-US" dirty="0"/>
          </a:p>
        </p:txBody>
      </p:sp>
      <p:sp>
        <p:nvSpPr>
          <p:cNvPr id="7" name="テキスト プレースホルダー 1"/>
          <p:cNvSpPr txBox="1">
            <a:spLocks/>
          </p:cNvSpPr>
          <p:nvPr/>
        </p:nvSpPr>
        <p:spPr>
          <a:xfrm>
            <a:off x="199710" y="1124744"/>
            <a:ext cx="9505950" cy="499624"/>
          </a:xfrm>
          <a:prstGeom prst="rect">
            <a:avLst/>
          </a:prstGeom>
          <a:noFill/>
        </p:spPr>
        <p:txBody>
          <a:bodyPr wrap="square" lIns="0" tIns="0" rIns="0" bIns="0" rtlCol="0">
            <a:spAutoFit/>
          </a:bodyPr>
          <a:lstStyle>
            <a:defPPr>
              <a:defRPr lang="ja-JP"/>
            </a:defPPr>
            <a:lvl1pPr marL="190500" indent="-190500" algn="just">
              <a:lnSpc>
                <a:spcPct val="110000"/>
              </a:lnSpc>
              <a:spcAft>
                <a:spcPts val="200"/>
              </a:spcAft>
              <a:buClr>
                <a:srgbClr val="5F8AC3"/>
              </a:buClr>
              <a:buFont typeface="Wingdings" panose="05000000000000000000" pitchFamily="2" charset="2"/>
              <a:buChar char="n"/>
              <a:defRPr sz="1400">
                <a:latin typeface="Arial" panose="020B0604020202020204" pitchFamily="34" charset="0"/>
                <a:ea typeface="ＭＳ Ｐゴシック" panose="020B0600070205080204" pitchFamily="50" charset="-128"/>
                <a:cs typeface="Arial" panose="020B0604020202020204" pitchFamily="34" charset="0"/>
              </a:defRPr>
            </a:lvl1pPr>
          </a:lstStyle>
          <a:p>
            <a:r>
              <a:rPr lang="en-US" altLang="ja-JP" dirty="0"/>
              <a:t>2014</a:t>
            </a:r>
            <a:r>
              <a:rPr lang="ja-JP" altLang="en-US" dirty="0"/>
              <a:t>年</a:t>
            </a:r>
            <a:r>
              <a:rPr lang="en-US" altLang="ja-JP" dirty="0"/>
              <a:t>6</a:t>
            </a:r>
            <a:r>
              <a:rPr lang="ja-JP" altLang="en-US" dirty="0"/>
              <a:t>月、インド準備銀行（</a:t>
            </a:r>
            <a:r>
              <a:rPr lang="en-US" altLang="ja-JP" dirty="0"/>
              <a:t>RBI</a:t>
            </a:r>
            <a:r>
              <a:rPr lang="ja-JP" altLang="en-US" dirty="0"/>
              <a:t>）は、これまで規制されていたインドルピー持出規制の規制緩和を施行した。</a:t>
            </a:r>
            <a:endParaRPr lang="en-US" altLang="ja-JP" dirty="0"/>
          </a:p>
          <a:p>
            <a:r>
              <a:rPr lang="en-US" altLang="ja-JP" dirty="0"/>
              <a:t>25,000</a:t>
            </a:r>
            <a:r>
              <a:rPr lang="ja-JP" altLang="en-US" dirty="0"/>
              <a:t>ルピーを上限とし、インドルピーのインドからの持ち出しを許可した。</a:t>
            </a:r>
            <a:endParaRPr lang="en-US" altLang="ja-JP" dirty="0"/>
          </a:p>
        </p:txBody>
      </p:sp>
      <p:sp>
        <p:nvSpPr>
          <p:cNvPr id="28" name="角丸四角形 27"/>
          <p:cNvSpPr/>
          <p:nvPr/>
        </p:nvSpPr>
        <p:spPr>
          <a:xfrm>
            <a:off x="1280592" y="2564904"/>
            <a:ext cx="1296144" cy="1800200"/>
          </a:xfrm>
          <a:prstGeom prst="roundRect">
            <a:avLst>
              <a:gd name="adj" fmla="val 5321"/>
            </a:avLst>
          </a:prstGeom>
          <a:gradFill flip="none" rotWithShape="1">
            <a:gsLst>
              <a:gs pos="0">
                <a:srgbClr val="83A4D1"/>
              </a:gs>
              <a:gs pos="100000">
                <a:schemeClr val="bg1"/>
              </a:gs>
            </a:gsLst>
            <a:lin ang="0" scaled="1"/>
            <a:tileRect/>
          </a:gradFill>
        </p:spPr>
        <p:txBody>
          <a:bodyPr wrap="square" rtlCol="0" anchor="ctr">
            <a:noAutofit/>
          </a:bodyPr>
          <a:lstStyle/>
          <a:p>
            <a:pPr fontAlgn="ctr"/>
            <a:r>
              <a:rPr kumimoji="1" lang="ja-JP" altLang="en-US" sz="1600" b="1" dirty="0">
                <a:solidFill>
                  <a:srgbClr val="000000"/>
                </a:solidFill>
                <a:latin typeface="ＭＳ Ｐゴシック" panose="020B0600070205080204" pitchFamily="50" charset="-128"/>
                <a:ea typeface="ＭＳ Ｐゴシック" panose="020B0600070205080204" pitchFamily="50" charset="-128"/>
                <a:cs typeface="Arial" panose="020B0604020202020204" pitchFamily="34" charset="0"/>
              </a:rPr>
              <a:t>入国時</a:t>
            </a:r>
            <a:br>
              <a:rPr kumimoji="1" lang="en-US" altLang="ja-JP" sz="1600" b="1" dirty="0">
                <a:solidFill>
                  <a:srgbClr val="000000"/>
                </a:solidFill>
                <a:latin typeface="ＭＳ Ｐゴシック" panose="020B0600070205080204" pitchFamily="50" charset="-128"/>
                <a:ea typeface="ＭＳ Ｐゴシック" panose="020B0600070205080204" pitchFamily="50" charset="-128"/>
                <a:cs typeface="Arial" panose="020B0604020202020204" pitchFamily="34" charset="0"/>
              </a:rPr>
            </a:br>
            <a:r>
              <a:rPr kumimoji="1" lang="ja-JP" altLang="en-US" sz="1600" b="1" dirty="0">
                <a:solidFill>
                  <a:srgbClr val="000000"/>
                </a:solidFill>
                <a:latin typeface="ＭＳ Ｐゴシック" panose="020B0600070205080204" pitchFamily="50" charset="-128"/>
                <a:ea typeface="ＭＳ Ｐゴシック" panose="020B0600070205080204" pitchFamily="50" charset="-128"/>
                <a:cs typeface="Arial" panose="020B0604020202020204" pitchFamily="34" charset="0"/>
              </a:rPr>
              <a:t>（持ち込み）</a:t>
            </a:r>
          </a:p>
        </p:txBody>
      </p:sp>
      <p:sp>
        <p:nvSpPr>
          <p:cNvPr id="29" name="角丸四角形 28"/>
          <p:cNvSpPr/>
          <p:nvPr/>
        </p:nvSpPr>
        <p:spPr>
          <a:xfrm>
            <a:off x="1280592" y="4437112"/>
            <a:ext cx="1296144" cy="1764000"/>
          </a:xfrm>
          <a:prstGeom prst="roundRect">
            <a:avLst>
              <a:gd name="adj" fmla="val 6033"/>
            </a:avLst>
          </a:prstGeom>
          <a:gradFill flip="none" rotWithShape="1">
            <a:gsLst>
              <a:gs pos="0">
                <a:srgbClr val="AA9BC9"/>
              </a:gs>
              <a:gs pos="100000">
                <a:schemeClr val="bg1"/>
              </a:gs>
            </a:gsLst>
            <a:lin ang="0" scaled="1"/>
            <a:tileRect/>
          </a:gradFill>
        </p:spPr>
        <p:txBody>
          <a:bodyPr wrap="square" rtlCol="0" anchor="ctr">
            <a:noAutofit/>
          </a:bodyPr>
          <a:lstStyle/>
          <a:p>
            <a:pPr fontAlgn="ctr"/>
            <a:r>
              <a:rPr kumimoji="1" lang="ja-JP" altLang="en-US" sz="1600" b="1" dirty="0">
                <a:solidFill>
                  <a:srgbClr val="000000"/>
                </a:solidFill>
                <a:latin typeface="ＭＳ Ｐゴシック" panose="020B0600070205080204" pitchFamily="50" charset="-128"/>
                <a:ea typeface="ＭＳ Ｐゴシック" panose="020B0600070205080204" pitchFamily="50" charset="-128"/>
                <a:cs typeface="Arial" panose="020B0604020202020204" pitchFamily="34" charset="0"/>
              </a:rPr>
              <a:t>出国時</a:t>
            </a:r>
            <a:br>
              <a:rPr kumimoji="1" lang="en-US" altLang="ja-JP" sz="1600" b="1" dirty="0">
                <a:solidFill>
                  <a:srgbClr val="000000"/>
                </a:solidFill>
                <a:latin typeface="ＭＳ Ｐゴシック" panose="020B0600070205080204" pitchFamily="50" charset="-128"/>
                <a:ea typeface="ＭＳ Ｐゴシック" panose="020B0600070205080204" pitchFamily="50" charset="-128"/>
                <a:cs typeface="Arial" panose="020B0604020202020204" pitchFamily="34" charset="0"/>
              </a:rPr>
            </a:br>
            <a:r>
              <a:rPr kumimoji="1" lang="ja-JP" altLang="en-US" sz="1600" b="1" dirty="0">
                <a:solidFill>
                  <a:srgbClr val="000000"/>
                </a:solidFill>
                <a:latin typeface="ＭＳ Ｐゴシック" panose="020B0600070205080204" pitchFamily="50" charset="-128"/>
                <a:ea typeface="ＭＳ Ｐゴシック" panose="020B0600070205080204" pitchFamily="50" charset="-128"/>
                <a:cs typeface="Arial" panose="020B0604020202020204" pitchFamily="34" charset="0"/>
              </a:rPr>
              <a:t>（持ち出し）</a:t>
            </a:r>
          </a:p>
        </p:txBody>
      </p:sp>
      <p:sp>
        <p:nvSpPr>
          <p:cNvPr id="30" name="Freeform 7"/>
          <p:cNvSpPr>
            <a:spLocks/>
          </p:cNvSpPr>
          <p:nvPr/>
        </p:nvSpPr>
        <p:spPr bwMode="auto">
          <a:xfrm>
            <a:off x="2576736" y="4786507"/>
            <a:ext cx="4956965" cy="802733"/>
          </a:xfrm>
          <a:custGeom>
            <a:avLst/>
            <a:gdLst>
              <a:gd name="T0" fmla="*/ 295 w 546"/>
              <a:gd name="T1" fmla="*/ 7 h 124"/>
              <a:gd name="T2" fmla="*/ 45 w 546"/>
              <a:gd name="T3" fmla="*/ 54 h 124"/>
              <a:gd name="T4" fmla="*/ 12 w 546"/>
              <a:gd name="T5" fmla="*/ 32 h 124"/>
              <a:gd name="T6" fmla="*/ 0 w 546"/>
              <a:gd name="T7" fmla="*/ 124 h 124"/>
              <a:gd name="T8" fmla="*/ 123 w 546"/>
              <a:gd name="T9" fmla="*/ 107 h 124"/>
              <a:gd name="T10" fmla="*/ 96 w 546"/>
              <a:gd name="T11" fmla="*/ 89 h 124"/>
              <a:gd name="T12" fmla="*/ 291 w 546"/>
              <a:gd name="T13" fmla="*/ 58 h 124"/>
              <a:gd name="T14" fmla="*/ 489 w 546"/>
              <a:gd name="T15" fmla="*/ 123 h 124"/>
              <a:gd name="T16" fmla="*/ 546 w 546"/>
              <a:gd name="T17" fmla="*/ 99 h 124"/>
              <a:gd name="T18" fmla="*/ 295 w 546"/>
              <a:gd name="T19" fmla="*/ 7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6" h="124">
                <a:moveTo>
                  <a:pt x="295" y="7"/>
                </a:moveTo>
                <a:cubicBezTo>
                  <a:pt x="198" y="0"/>
                  <a:pt x="109" y="19"/>
                  <a:pt x="45" y="54"/>
                </a:cubicBezTo>
                <a:cubicBezTo>
                  <a:pt x="12" y="32"/>
                  <a:pt x="12" y="32"/>
                  <a:pt x="12" y="32"/>
                </a:cubicBezTo>
                <a:cubicBezTo>
                  <a:pt x="0" y="124"/>
                  <a:pt x="0" y="124"/>
                  <a:pt x="0" y="124"/>
                </a:cubicBezTo>
                <a:cubicBezTo>
                  <a:pt x="123" y="107"/>
                  <a:pt x="123" y="107"/>
                  <a:pt x="123" y="107"/>
                </a:cubicBezTo>
                <a:cubicBezTo>
                  <a:pt x="96" y="89"/>
                  <a:pt x="96" y="89"/>
                  <a:pt x="96" y="89"/>
                </a:cubicBezTo>
                <a:cubicBezTo>
                  <a:pt x="148" y="67"/>
                  <a:pt x="217" y="53"/>
                  <a:pt x="291" y="58"/>
                </a:cubicBezTo>
                <a:cubicBezTo>
                  <a:pt x="370" y="64"/>
                  <a:pt x="440" y="91"/>
                  <a:pt x="489" y="123"/>
                </a:cubicBezTo>
                <a:cubicBezTo>
                  <a:pt x="546" y="99"/>
                  <a:pt x="546" y="99"/>
                  <a:pt x="546" y="99"/>
                </a:cubicBezTo>
                <a:cubicBezTo>
                  <a:pt x="489" y="50"/>
                  <a:pt x="398" y="15"/>
                  <a:pt x="295" y="7"/>
                </a:cubicBezTo>
                <a:close/>
              </a:path>
            </a:pathLst>
          </a:custGeom>
          <a:gradFill flip="none" rotWithShape="1">
            <a:gsLst>
              <a:gs pos="0">
                <a:srgbClr val="7157A5"/>
              </a:gs>
              <a:gs pos="64000">
                <a:srgbClr val="A2BBDC"/>
              </a:gs>
              <a:gs pos="92000">
                <a:schemeClr val="bg1"/>
              </a:gs>
            </a:gsLst>
            <a:lin ang="0" scaled="1"/>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1" name="Freeform 6"/>
          <p:cNvSpPr>
            <a:spLocks/>
          </p:cNvSpPr>
          <p:nvPr/>
        </p:nvSpPr>
        <p:spPr bwMode="auto">
          <a:xfrm>
            <a:off x="2288704" y="3356992"/>
            <a:ext cx="5244997" cy="892432"/>
          </a:xfrm>
          <a:custGeom>
            <a:avLst/>
            <a:gdLst>
              <a:gd name="T0" fmla="*/ 543 w 543"/>
              <a:gd name="T1" fmla="*/ 138 h 138"/>
              <a:gd name="T2" fmla="*/ 538 w 543"/>
              <a:gd name="T3" fmla="*/ 46 h 138"/>
              <a:gd name="T4" fmla="*/ 503 w 543"/>
              <a:gd name="T5" fmla="*/ 65 h 138"/>
              <a:gd name="T6" fmla="*/ 257 w 543"/>
              <a:gd name="T7" fmla="*/ 0 h 138"/>
              <a:gd name="T8" fmla="*/ 0 w 543"/>
              <a:gd name="T9" fmla="*/ 74 h 138"/>
              <a:gd name="T10" fmla="*/ 56 w 543"/>
              <a:gd name="T11" fmla="*/ 101 h 138"/>
              <a:gd name="T12" fmla="*/ 257 w 543"/>
              <a:gd name="T13" fmla="*/ 52 h 138"/>
              <a:gd name="T14" fmla="*/ 449 w 543"/>
              <a:gd name="T15" fmla="*/ 96 h 138"/>
              <a:gd name="T16" fmla="*/ 421 w 543"/>
              <a:gd name="T17" fmla="*/ 112 h 138"/>
              <a:gd name="T18" fmla="*/ 543 w 543"/>
              <a:gd name="T19" fmla="*/ 13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3" h="138">
                <a:moveTo>
                  <a:pt x="543" y="138"/>
                </a:moveTo>
                <a:cubicBezTo>
                  <a:pt x="538" y="46"/>
                  <a:pt x="538" y="46"/>
                  <a:pt x="538" y="46"/>
                </a:cubicBezTo>
                <a:cubicBezTo>
                  <a:pt x="503" y="65"/>
                  <a:pt x="503" y="65"/>
                  <a:pt x="503" y="65"/>
                </a:cubicBezTo>
                <a:cubicBezTo>
                  <a:pt x="442" y="25"/>
                  <a:pt x="355" y="0"/>
                  <a:pt x="257" y="0"/>
                </a:cubicBezTo>
                <a:cubicBezTo>
                  <a:pt x="153" y="0"/>
                  <a:pt x="61" y="29"/>
                  <a:pt x="0" y="74"/>
                </a:cubicBezTo>
                <a:cubicBezTo>
                  <a:pt x="56" y="101"/>
                  <a:pt x="56" y="101"/>
                  <a:pt x="56" y="101"/>
                </a:cubicBezTo>
                <a:cubicBezTo>
                  <a:pt x="106" y="73"/>
                  <a:pt x="178" y="52"/>
                  <a:pt x="257" y="52"/>
                </a:cubicBezTo>
                <a:cubicBezTo>
                  <a:pt x="332" y="52"/>
                  <a:pt x="400" y="70"/>
                  <a:pt x="449" y="96"/>
                </a:cubicBezTo>
                <a:cubicBezTo>
                  <a:pt x="421" y="112"/>
                  <a:pt x="421" y="112"/>
                  <a:pt x="421" y="112"/>
                </a:cubicBezTo>
                <a:lnTo>
                  <a:pt x="543" y="138"/>
                </a:lnTo>
                <a:close/>
              </a:path>
            </a:pathLst>
          </a:custGeom>
          <a:gradFill flip="none" rotWithShape="1">
            <a:gsLst>
              <a:gs pos="0">
                <a:srgbClr val="3D6AA7"/>
              </a:gs>
              <a:gs pos="64000">
                <a:srgbClr val="A2BBDC"/>
              </a:gs>
              <a:gs pos="92000">
                <a:schemeClr val="bg1"/>
              </a:gs>
            </a:gsLst>
            <a:lin ang="10800000" scaled="1"/>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nvGrpSpPr>
          <p:cNvPr id="32" name="グループ化 31"/>
          <p:cNvGrpSpPr/>
          <p:nvPr/>
        </p:nvGrpSpPr>
        <p:grpSpPr>
          <a:xfrm>
            <a:off x="2965379" y="2420888"/>
            <a:ext cx="2505814" cy="1821260"/>
            <a:chOff x="2114883" y="2575129"/>
            <a:chExt cx="2505814" cy="1821260"/>
          </a:xfrm>
        </p:grpSpPr>
        <p:sp>
          <p:nvSpPr>
            <p:cNvPr id="33" name="Freeform 12"/>
            <p:cNvSpPr>
              <a:spLocks/>
            </p:cNvSpPr>
            <p:nvPr/>
          </p:nvSpPr>
          <p:spPr bwMode="auto">
            <a:xfrm>
              <a:off x="2287194" y="2575129"/>
              <a:ext cx="2161184" cy="1821260"/>
            </a:xfrm>
            <a:custGeom>
              <a:avLst/>
              <a:gdLst>
                <a:gd name="T0" fmla="*/ 303 w 463"/>
                <a:gd name="T1" fmla="*/ 124 h 445"/>
                <a:gd name="T2" fmla="*/ 395 w 463"/>
                <a:gd name="T3" fmla="*/ 9 h 445"/>
                <a:gd name="T4" fmla="*/ 323 w 463"/>
                <a:gd name="T5" fmla="*/ 21 h 445"/>
                <a:gd name="T6" fmla="*/ 260 w 463"/>
                <a:gd name="T7" fmla="*/ 2 h 445"/>
                <a:gd name="T8" fmla="*/ 197 w 463"/>
                <a:gd name="T9" fmla="*/ 20 h 445"/>
                <a:gd name="T10" fmla="*/ 135 w 463"/>
                <a:gd name="T11" fmla="*/ 0 h 445"/>
                <a:gd name="T12" fmla="*/ 62 w 463"/>
                <a:gd name="T13" fmla="*/ 14 h 445"/>
                <a:gd name="T14" fmla="*/ 160 w 463"/>
                <a:gd name="T15" fmla="*/ 124 h 445"/>
                <a:gd name="T16" fmla="*/ 0 w 463"/>
                <a:gd name="T17" fmla="*/ 304 h 445"/>
                <a:gd name="T18" fmla="*/ 232 w 463"/>
                <a:gd name="T19" fmla="*/ 445 h 445"/>
                <a:gd name="T20" fmla="*/ 463 w 463"/>
                <a:gd name="T21" fmla="*/ 304 h 445"/>
                <a:gd name="T22" fmla="*/ 303 w 463"/>
                <a:gd name="T23" fmla="*/ 124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63" h="445">
                  <a:moveTo>
                    <a:pt x="303" y="124"/>
                  </a:moveTo>
                  <a:cubicBezTo>
                    <a:pt x="395" y="9"/>
                    <a:pt x="395" y="9"/>
                    <a:pt x="395" y="9"/>
                  </a:cubicBezTo>
                  <a:cubicBezTo>
                    <a:pt x="366" y="9"/>
                    <a:pt x="342" y="21"/>
                    <a:pt x="323" y="21"/>
                  </a:cubicBezTo>
                  <a:cubicBezTo>
                    <a:pt x="291" y="21"/>
                    <a:pt x="295" y="2"/>
                    <a:pt x="260" y="2"/>
                  </a:cubicBezTo>
                  <a:cubicBezTo>
                    <a:pt x="223" y="2"/>
                    <a:pt x="227" y="20"/>
                    <a:pt x="197" y="20"/>
                  </a:cubicBezTo>
                  <a:cubicBezTo>
                    <a:pt x="164" y="20"/>
                    <a:pt x="171" y="0"/>
                    <a:pt x="135" y="0"/>
                  </a:cubicBezTo>
                  <a:cubicBezTo>
                    <a:pt x="112" y="0"/>
                    <a:pt x="101" y="14"/>
                    <a:pt x="62" y="14"/>
                  </a:cubicBezTo>
                  <a:cubicBezTo>
                    <a:pt x="160" y="124"/>
                    <a:pt x="160" y="124"/>
                    <a:pt x="160" y="124"/>
                  </a:cubicBezTo>
                  <a:cubicBezTo>
                    <a:pt x="67" y="152"/>
                    <a:pt x="0" y="231"/>
                    <a:pt x="0" y="304"/>
                  </a:cubicBezTo>
                  <a:cubicBezTo>
                    <a:pt x="0" y="396"/>
                    <a:pt x="104" y="445"/>
                    <a:pt x="232" y="445"/>
                  </a:cubicBezTo>
                  <a:cubicBezTo>
                    <a:pt x="359" y="445"/>
                    <a:pt x="463" y="396"/>
                    <a:pt x="463" y="304"/>
                  </a:cubicBezTo>
                  <a:cubicBezTo>
                    <a:pt x="463" y="231"/>
                    <a:pt x="396" y="152"/>
                    <a:pt x="303" y="124"/>
                  </a:cubicBezTo>
                  <a:close/>
                </a:path>
              </a:pathLst>
            </a:custGeom>
            <a:solidFill>
              <a:srgbClr val="F1DB9D"/>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4" name="テキスト ボックス 33"/>
            <p:cNvSpPr txBox="1"/>
            <p:nvPr/>
          </p:nvSpPr>
          <p:spPr>
            <a:xfrm>
              <a:off x="2114883" y="3367217"/>
              <a:ext cx="2505814" cy="815608"/>
            </a:xfrm>
            <a:prstGeom prst="rect">
              <a:avLst/>
            </a:prstGeom>
            <a:noFill/>
          </p:spPr>
          <p:txBody>
            <a:bodyPr wrap="none" rtlCol="0">
              <a:spAutoFit/>
            </a:bodyPr>
            <a:lstStyle/>
            <a:p>
              <a:pPr lvl="0" algn="ctr"/>
              <a:r>
                <a:rPr lang="en-US" altLang="ja-JP" sz="2400" b="1" spc="-100" dirty="0">
                  <a:solidFill>
                    <a:srgbClr val="000000"/>
                  </a:solidFill>
                  <a:latin typeface="Arial Black" panose="020B0A04020102020204" pitchFamily="34" charset="0"/>
                  <a:ea typeface="ＭＳ Ｐゴシック" panose="020B0600070205080204" pitchFamily="50" charset="-128"/>
                  <a:cs typeface="Arial" panose="020B0604020202020204" pitchFamily="34" charset="0"/>
                </a:rPr>
                <a:t>10,00</a:t>
              </a:r>
              <a:r>
                <a:rPr lang="en-US" altLang="ja-JP" sz="2400" b="1" dirty="0">
                  <a:solidFill>
                    <a:srgbClr val="000000"/>
                  </a:solidFill>
                  <a:latin typeface="Arial Black" panose="020B0A04020102020204" pitchFamily="34" charset="0"/>
                  <a:ea typeface="ＭＳ Ｐゴシック" panose="020B0600070205080204" pitchFamily="50" charset="-128"/>
                  <a:cs typeface="Arial" panose="020B0604020202020204" pitchFamily="34" charset="0"/>
                </a:rPr>
                <a:t>0</a:t>
              </a:r>
              <a:r>
                <a:rPr lang="en-US" altLang="ja-JP" sz="1400" b="1" dirty="0">
                  <a:solidFill>
                    <a:srgbClr val="000000"/>
                  </a:solidFill>
                  <a:latin typeface="Arial Black" panose="020B0A04020102020204" pitchFamily="34" charset="0"/>
                  <a:ea typeface="ＭＳ Ｐゴシック" panose="020B0600070205080204" pitchFamily="50" charset="-128"/>
                  <a:cs typeface="Arial" panose="020B0604020202020204" pitchFamily="34" charset="0"/>
                </a:rPr>
                <a:t>US$</a:t>
              </a:r>
              <a:r>
                <a:rPr lang="ja-JP" altLang="en-US" sz="12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相当超</a:t>
              </a:r>
              <a:br>
                <a:rPr lang="en-US" altLang="ja-JP" sz="12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br>
              <a:r>
                <a:rPr lang="ja-JP" altLang="en-US" sz="12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の外貨、トラベラーズチェック</a:t>
              </a:r>
              <a:endParaRPr lang="en-US" altLang="ja-JP" sz="12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a:p>
              <a:pPr lvl="0" algn="ctr"/>
              <a:r>
                <a:rPr lang="ja-JP" altLang="en-US" sz="11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（現金のみの場合は</a:t>
              </a:r>
              <a:r>
                <a:rPr lang="en-US" altLang="ja-JP" sz="11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5,000US$</a:t>
              </a:r>
              <a:r>
                <a:rPr lang="ja-JP" altLang="en-US" sz="11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相当超）</a:t>
              </a:r>
              <a:endParaRPr lang="en-US" altLang="ja-JP" sz="11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5" name="正方形/長方形 34"/>
            <p:cNvSpPr/>
            <p:nvPr/>
          </p:nvSpPr>
          <p:spPr>
            <a:xfrm>
              <a:off x="2521244" y="3079185"/>
              <a:ext cx="1693091" cy="276999"/>
            </a:xfrm>
            <a:prstGeom prst="rect">
              <a:avLst/>
            </a:prstGeom>
            <a:solidFill>
              <a:srgbClr val="E4BB46"/>
            </a:solidFill>
            <a:ln cmpd="sng">
              <a:solidFill>
                <a:srgbClr val="FFFFFF"/>
              </a:solidFill>
            </a:ln>
            <a:effectLst>
              <a:outerShdw blurRad="38100" sx="102000" sy="102000" algn="ctr" rotWithShape="0">
                <a:srgbClr val="876B1B">
                  <a:alpha val="85000"/>
                </a:srgbClr>
              </a:outerShdw>
            </a:effectLst>
          </p:spPr>
          <p:txBody>
            <a:bodyPr wrap="none">
              <a:spAutoFit/>
            </a:bodyPr>
            <a:lstStyle/>
            <a:p>
              <a:pPr lvl="0" algn="ctr" fontAlgn="ctr"/>
              <a:r>
                <a:rPr lang="ja-JP" altLang="en-US" sz="1200" b="1" spc="-100" dirty="0">
                  <a:latin typeface="ＭＳ Ｐゴシック" panose="020B0600070205080204" pitchFamily="50" charset="-128"/>
                  <a:ea typeface="ＭＳ Ｐゴシック" panose="020B0600070205080204" pitchFamily="50" charset="-128"/>
                  <a:cs typeface="Arial" panose="020B0604020202020204" pitchFamily="34" charset="0"/>
                </a:rPr>
                <a:t>税関申告が必要なケース</a:t>
              </a:r>
            </a:p>
          </p:txBody>
        </p:sp>
      </p:grpSp>
      <p:grpSp>
        <p:nvGrpSpPr>
          <p:cNvPr id="43" name="グループ化 42"/>
          <p:cNvGrpSpPr/>
          <p:nvPr/>
        </p:nvGrpSpPr>
        <p:grpSpPr>
          <a:xfrm>
            <a:off x="4131401" y="4333889"/>
            <a:ext cx="2161184" cy="1900521"/>
            <a:chOff x="2287194" y="2575129"/>
            <a:chExt cx="2161184" cy="1900521"/>
          </a:xfrm>
        </p:grpSpPr>
        <p:sp>
          <p:nvSpPr>
            <p:cNvPr id="44" name="Freeform 12"/>
            <p:cNvSpPr>
              <a:spLocks/>
            </p:cNvSpPr>
            <p:nvPr/>
          </p:nvSpPr>
          <p:spPr bwMode="auto">
            <a:xfrm>
              <a:off x="2287194" y="2575129"/>
              <a:ext cx="2161184" cy="1821260"/>
            </a:xfrm>
            <a:custGeom>
              <a:avLst/>
              <a:gdLst>
                <a:gd name="T0" fmla="*/ 303 w 463"/>
                <a:gd name="T1" fmla="*/ 124 h 445"/>
                <a:gd name="T2" fmla="*/ 395 w 463"/>
                <a:gd name="T3" fmla="*/ 9 h 445"/>
                <a:gd name="T4" fmla="*/ 323 w 463"/>
                <a:gd name="T5" fmla="*/ 21 h 445"/>
                <a:gd name="T6" fmla="*/ 260 w 463"/>
                <a:gd name="T7" fmla="*/ 2 h 445"/>
                <a:gd name="T8" fmla="*/ 197 w 463"/>
                <a:gd name="T9" fmla="*/ 20 h 445"/>
                <a:gd name="T10" fmla="*/ 135 w 463"/>
                <a:gd name="T11" fmla="*/ 0 h 445"/>
                <a:gd name="T12" fmla="*/ 62 w 463"/>
                <a:gd name="T13" fmla="*/ 14 h 445"/>
                <a:gd name="T14" fmla="*/ 160 w 463"/>
                <a:gd name="T15" fmla="*/ 124 h 445"/>
                <a:gd name="T16" fmla="*/ 0 w 463"/>
                <a:gd name="T17" fmla="*/ 304 h 445"/>
                <a:gd name="T18" fmla="*/ 232 w 463"/>
                <a:gd name="T19" fmla="*/ 445 h 445"/>
                <a:gd name="T20" fmla="*/ 463 w 463"/>
                <a:gd name="T21" fmla="*/ 304 h 445"/>
                <a:gd name="T22" fmla="*/ 303 w 463"/>
                <a:gd name="T23" fmla="*/ 124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63" h="445">
                  <a:moveTo>
                    <a:pt x="303" y="124"/>
                  </a:moveTo>
                  <a:cubicBezTo>
                    <a:pt x="395" y="9"/>
                    <a:pt x="395" y="9"/>
                    <a:pt x="395" y="9"/>
                  </a:cubicBezTo>
                  <a:cubicBezTo>
                    <a:pt x="366" y="9"/>
                    <a:pt x="342" y="21"/>
                    <a:pt x="323" y="21"/>
                  </a:cubicBezTo>
                  <a:cubicBezTo>
                    <a:pt x="291" y="21"/>
                    <a:pt x="295" y="2"/>
                    <a:pt x="260" y="2"/>
                  </a:cubicBezTo>
                  <a:cubicBezTo>
                    <a:pt x="223" y="2"/>
                    <a:pt x="227" y="20"/>
                    <a:pt x="197" y="20"/>
                  </a:cubicBezTo>
                  <a:cubicBezTo>
                    <a:pt x="164" y="20"/>
                    <a:pt x="171" y="0"/>
                    <a:pt x="135" y="0"/>
                  </a:cubicBezTo>
                  <a:cubicBezTo>
                    <a:pt x="112" y="0"/>
                    <a:pt x="101" y="14"/>
                    <a:pt x="62" y="14"/>
                  </a:cubicBezTo>
                  <a:cubicBezTo>
                    <a:pt x="160" y="124"/>
                    <a:pt x="160" y="124"/>
                    <a:pt x="160" y="124"/>
                  </a:cubicBezTo>
                  <a:cubicBezTo>
                    <a:pt x="67" y="152"/>
                    <a:pt x="0" y="231"/>
                    <a:pt x="0" y="304"/>
                  </a:cubicBezTo>
                  <a:cubicBezTo>
                    <a:pt x="0" y="396"/>
                    <a:pt x="104" y="445"/>
                    <a:pt x="232" y="445"/>
                  </a:cubicBezTo>
                  <a:cubicBezTo>
                    <a:pt x="359" y="445"/>
                    <a:pt x="463" y="396"/>
                    <a:pt x="463" y="304"/>
                  </a:cubicBezTo>
                  <a:cubicBezTo>
                    <a:pt x="463" y="231"/>
                    <a:pt x="396" y="152"/>
                    <a:pt x="303" y="124"/>
                  </a:cubicBezTo>
                  <a:close/>
                </a:path>
              </a:pathLst>
            </a:custGeom>
            <a:solidFill>
              <a:srgbClr val="F1DB9D"/>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5" name="テキスト ボックス 44"/>
            <p:cNvSpPr txBox="1"/>
            <p:nvPr/>
          </p:nvSpPr>
          <p:spPr>
            <a:xfrm>
              <a:off x="2474757" y="3398432"/>
              <a:ext cx="1786066" cy="1077218"/>
            </a:xfrm>
            <a:prstGeom prst="rect">
              <a:avLst/>
            </a:prstGeom>
            <a:noFill/>
          </p:spPr>
          <p:txBody>
            <a:bodyPr wrap="none" rtlCol="0">
              <a:spAutoFit/>
            </a:bodyPr>
            <a:lstStyle/>
            <a:p>
              <a:pPr algn="ctr"/>
              <a:r>
                <a:rPr lang="ja-JP" altLang="en-US" sz="1400" b="1" spc="-100" dirty="0">
                  <a:latin typeface="Arial Black" panose="020B0A04020102020204" pitchFamily="34" charset="0"/>
                  <a:ea typeface="ＭＳ Ｐゴシック" panose="020B0600070205080204" pitchFamily="50" charset="-128"/>
                  <a:cs typeface="Arial" panose="020B0604020202020204" pitchFamily="34" charset="0"/>
                </a:rPr>
                <a:t>現地通貨の持ち出しは</a:t>
              </a:r>
              <a:endParaRPr lang="en-US" altLang="ja-JP" sz="1400" b="1" spc="-100" dirty="0">
                <a:latin typeface="Arial Black" panose="020B0A04020102020204" pitchFamily="34" charset="0"/>
                <a:ea typeface="ＭＳ Ｐゴシック" panose="020B0600070205080204" pitchFamily="50" charset="-128"/>
                <a:cs typeface="Arial" panose="020B0604020202020204" pitchFamily="34" charset="0"/>
              </a:endParaRPr>
            </a:p>
            <a:p>
              <a:pPr algn="ctr"/>
              <a:r>
                <a:rPr lang="en-US" altLang="ja-JP" sz="2400" b="1" spc="-100" dirty="0">
                  <a:latin typeface="Arial Black" panose="020B0A04020102020204" pitchFamily="34" charset="0"/>
                  <a:ea typeface="ＭＳ Ｐゴシック" panose="020B0600070205080204" pitchFamily="50" charset="-128"/>
                  <a:cs typeface="Arial" panose="020B0604020202020204" pitchFamily="34" charset="0"/>
                </a:rPr>
                <a:t>25</a:t>
              </a:r>
              <a:r>
                <a:rPr kumimoji="1" lang="en-US" altLang="ja-JP" sz="2400" b="1" spc="-100" dirty="0">
                  <a:latin typeface="Arial Black" panose="020B0A04020102020204" pitchFamily="34" charset="0"/>
                  <a:ea typeface="ＭＳ Ｐゴシック" panose="020B0600070205080204" pitchFamily="50" charset="-128"/>
                  <a:cs typeface="Arial" panose="020B0604020202020204" pitchFamily="34" charset="0"/>
                </a:rPr>
                <a:t>,00</a:t>
              </a:r>
              <a:r>
                <a:rPr kumimoji="1" lang="en-US" altLang="ja-JP" sz="2400" b="1" dirty="0">
                  <a:latin typeface="Arial Black" panose="020B0A04020102020204" pitchFamily="34" charset="0"/>
                  <a:ea typeface="ＭＳ Ｐゴシック" panose="020B0600070205080204" pitchFamily="50" charset="-128"/>
                  <a:cs typeface="Arial" panose="020B0604020202020204" pitchFamily="34" charset="0"/>
                </a:rPr>
                <a:t>0</a:t>
              </a:r>
              <a:r>
                <a:rPr kumimoji="1" lang="ja-JP" altLang="en-US" sz="1200" b="1" dirty="0">
                  <a:latin typeface="Arial Black" panose="020B0A04020102020204" pitchFamily="34" charset="0"/>
                  <a:ea typeface="ＭＳ Ｐゴシック" panose="020B0600070205080204" pitchFamily="50" charset="-128"/>
                  <a:cs typeface="Arial" panose="020B0604020202020204" pitchFamily="34" charset="0"/>
                </a:rPr>
                <a:t>ルピー</a:t>
              </a:r>
              <a:endParaRPr kumimoji="1" lang="en-US" altLang="ja-JP" sz="1200" b="1" dirty="0">
                <a:latin typeface="Arial Black" panose="020B0A04020102020204" pitchFamily="34" charset="0"/>
                <a:ea typeface="ＭＳ Ｐゴシック" panose="020B0600070205080204" pitchFamily="50" charset="-128"/>
                <a:cs typeface="Arial" panose="020B0604020202020204" pitchFamily="34" charset="0"/>
              </a:endParaRPr>
            </a:p>
            <a:p>
              <a:pPr algn="ctr"/>
              <a:r>
                <a:rPr lang="ja-JP" altLang="en-US" sz="1400" b="1" dirty="0">
                  <a:latin typeface="Arial Black" panose="020B0A04020102020204" pitchFamily="34" charset="0"/>
                  <a:ea typeface="ＭＳ Ｐゴシック" panose="020B0600070205080204" pitchFamily="50" charset="-128"/>
                  <a:cs typeface="Arial" panose="020B0604020202020204" pitchFamily="34" charset="0"/>
                </a:rPr>
                <a:t>が上限</a:t>
              </a:r>
              <a:br>
                <a:rPr kumimoji="1" lang="en-US" altLang="ja-JP" sz="1200" b="1" dirty="0">
                  <a:latin typeface="Arial" panose="020B0604020202020204" pitchFamily="34" charset="0"/>
                  <a:ea typeface="ＭＳ Ｐゴシック" panose="020B0600070205080204" pitchFamily="50" charset="-128"/>
                  <a:cs typeface="Arial" panose="020B0604020202020204" pitchFamily="34" charset="0"/>
                </a:rPr>
              </a:br>
              <a:endParaRPr lang="en-US" altLang="ja-JP" sz="1200" b="1"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46" name="正方形/長方形 45"/>
            <p:cNvSpPr/>
            <p:nvPr/>
          </p:nvSpPr>
          <p:spPr>
            <a:xfrm>
              <a:off x="2358543" y="3079185"/>
              <a:ext cx="2018501" cy="276999"/>
            </a:xfrm>
            <a:prstGeom prst="rect">
              <a:avLst/>
            </a:prstGeom>
            <a:solidFill>
              <a:srgbClr val="E4BB46"/>
            </a:solidFill>
            <a:ln cmpd="sng">
              <a:solidFill>
                <a:srgbClr val="FFFFFF"/>
              </a:solidFill>
            </a:ln>
            <a:effectLst>
              <a:outerShdw blurRad="38100" sx="102000" sy="102000" algn="ctr" rotWithShape="0">
                <a:srgbClr val="876B1B">
                  <a:alpha val="85000"/>
                </a:srgbClr>
              </a:outerShdw>
            </a:effectLst>
          </p:spPr>
          <p:txBody>
            <a:bodyPr wrap="none">
              <a:spAutoFit/>
            </a:bodyPr>
            <a:lstStyle/>
            <a:p>
              <a:pPr lvl="0" algn="ctr" fontAlgn="ctr"/>
              <a:r>
                <a:rPr lang="ja-JP" altLang="en-US" sz="1200" b="1" spc="-100" dirty="0">
                  <a:latin typeface="ＭＳ Ｐゴシック" panose="020B0600070205080204" pitchFamily="50" charset="-128"/>
                  <a:ea typeface="ＭＳ Ｐゴシック" panose="020B0600070205080204" pitchFamily="50" charset="-128"/>
                  <a:cs typeface="Arial" panose="020B0604020202020204" pitchFamily="34" charset="0"/>
                </a:rPr>
                <a:t>インド準備銀行による規制緩和</a:t>
              </a:r>
              <a:endParaRPr lang="en-US" altLang="ja-JP" sz="1200" b="1" spc="-100" dirty="0">
                <a:latin typeface="ＭＳ Ｐゴシック" panose="020B0600070205080204" pitchFamily="50" charset="-128"/>
                <a:ea typeface="ＭＳ Ｐゴシック" panose="020B0600070205080204" pitchFamily="50" charset="-128"/>
                <a:cs typeface="Arial" panose="020B0604020202020204" pitchFamily="34" charset="0"/>
              </a:endParaRPr>
            </a:p>
          </p:txBody>
        </p:sp>
      </p:grpSp>
      <p:sp>
        <p:nvSpPr>
          <p:cNvPr id="66" name="テキスト ボックス 65"/>
          <p:cNvSpPr txBox="1"/>
          <p:nvPr/>
        </p:nvSpPr>
        <p:spPr>
          <a:xfrm>
            <a:off x="200472" y="6525344"/>
            <a:ext cx="8539030" cy="166888"/>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在インド日本大使館ホームページ、</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Reserve Bank of India: Foreign Exchange Management (Export and import of currency) Regulations, 2015 (Amended up to December 04, 2020)</a:t>
            </a:r>
          </a:p>
        </p:txBody>
      </p:sp>
      <p:sp>
        <p:nvSpPr>
          <p:cNvPr id="4" name="Text Placeholder 3">
            <a:extLst>
              <a:ext uri="{FF2B5EF4-FFF2-40B4-BE49-F238E27FC236}">
                <a16:creationId xmlns:a16="http://schemas.microsoft.com/office/drawing/2014/main" id="{D517F88B-3367-48BC-9612-592272350523}"/>
              </a:ext>
            </a:extLst>
          </p:cNvPr>
          <p:cNvSpPr>
            <a:spLocks noGrp="1"/>
          </p:cNvSpPr>
          <p:nvPr>
            <p:ph type="body" sz="quarter" idx="15"/>
          </p:nvPr>
        </p:nvSpPr>
        <p:spPr>
          <a:xfrm>
            <a:off x="200025" y="549275"/>
            <a:ext cx="9505950" cy="359445"/>
          </a:xfrm>
        </p:spPr>
        <p:txBody>
          <a:bodyPr/>
          <a:lstStyle/>
          <a:p>
            <a:r>
              <a:rPr lang="ja-JP" altLang="en-US" dirty="0"/>
              <a:t>外資持出規制</a:t>
            </a:r>
            <a:endParaRPr lang="en-US" dirty="0"/>
          </a:p>
        </p:txBody>
      </p:sp>
    </p:spTree>
    <p:extLst>
      <p:ext uri="{BB962C8B-B14F-4D97-AF65-F5344CB8AC3E}">
        <p14:creationId xmlns:p14="http://schemas.microsoft.com/office/powerpoint/2010/main" val="22911969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dirty="0"/>
              <a:t>インド／一般概況／規制</a:t>
            </a:r>
            <a:endParaRPr kumimoji="1" lang="ja-JP" altLang="en-US" dirty="0"/>
          </a:p>
        </p:txBody>
      </p:sp>
      <p:sp>
        <p:nvSpPr>
          <p:cNvPr id="6" name="テキスト プレースホルダー 5"/>
          <p:cNvSpPr>
            <a:spLocks noGrp="1"/>
          </p:cNvSpPr>
          <p:nvPr>
            <p:ph type="body" sz="quarter" idx="15"/>
          </p:nvPr>
        </p:nvSpPr>
        <p:spPr/>
        <p:txBody>
          <a:bodyPr/>
          <a:lstStyle/>
          <a:p>
            <a:r>
              <a:rPr lang="ja-JP" altLang="en-US"/>
              <a:t>経済特区</a:t>
            </a:r>
          </a:p>
        </p:txBody>
      </p:sp>
      <p:sp>
        <p:nvSpPr>
          <p:cNvPr id="7" name="テキスト プレースホルダー 1"/>
          <p:cNvSpPr txBox="1">
            <a:spLocks/>
          </p:cNvSpPr>
          <p:nvPr/>
        </p:nvSpPr>
        <p:spPr>
          <a:xfrm>
            <a:off x="199710" y="1124744"/>
            <a:ext cx="9505950" cy="453650"/>
          </a:xfrm>
          <a:prstGeom prst="rect">
            <a:avLst/>
          </a:prstGeom>
          <a:noFill/>
        </p:spPr>
        <p:txBody>
          <a:bodyPr wrap="square" lIns="0" tIns="0" rIns="0" bIns="0" rtlCol="0">
            <a:noAutofit/>
          </a:bodyPr>
          <a:lstStyle>
            <a:defPPr>
              <a:defRPr lang="ja-JP"/>
            </a:defPPr>
            <a:lvl1pPr marL="190500" indent="-190500" algn="just">
              <a:lnSpc>
                <a:spcPct val="110000"/>
              </a:lnSpc>
              <a:spcAft>
                <a:spcPts val="200"/>
              </a:spcAft>
              <a:buClr>
                <a:srgbClr val="5F8AC3"/>
              </a:buClr>
              <a:buFont typeface="Wingdings" panose="05000000000000000000" pitchFamily="2" charset="2"/>
              <a:buChar char="n"/>
              <a:defRPr sz="1400">
                <a:latin typeface="Arial" panose="020B0604020202020204" pitchFamily="34" charset="0"/>
                <a:ea typeface="ＭＳ Ｐゴシック" panose="020B0600070205080204" pitchFamily="50" charset="-128"/>
                <a:cs typeface="Arial" panose="020B0604020202020204" pitchFamily="34" charset="0"/>
              </a:defRPr>
            </a:lvl1pPr>
          </a:lstStyle>
          <a:p>
            <a:r>
              <a:rPr lang="ja-JP" altLang="en-US" dirty="0"/>
              <a:t>インドでは、</a:t>
            </a:r>
            <a:r>
              <a:rPr lang="en-US" altLang="ja-JP" dirty="0"/>
              <a:t>2006</a:t>
            </a:r>
            <a:r>
              <a:rPr lang="ja-JP" altLang="en-US" dirty="0"/>
              <a:t>年</a:t>
            </a:r>
            <a:r>
              <a:rPr lang="en-US" altLang="ja-JP" dirty="0"/>
              <a:t>2</a:t>
            </a:r>
            <a:r>
              <a:rPr lang="ja-JP" altLang="en-US" dirty="0"/>
              <a:t>月に発効した</a:t>
            </a:r>
            <a:r>
              <a:rPr lang="en-US" altLang="ja-JP" dirty="0"/>
              <a:t>SEZ</a:t>
            </a:r>
            <a:r>
              <a:rPr lang="ja-JP" altLang="en-US" dirty="0"/>
              <a:t>法および</a:t>
            </a:r>
            <a:r>
              <a:rPr lang="en-US" altLang="ja-JP" dirty="0"/>
              <a:t>SEZ</a:t>
            </a:r>
            <a:r>
              <a:rPr lang="ja-JP" altLang="en-US" dirty="0"/>
              <a:t>規則を基にした特別経済特区</a:t>
            </a:r>
            <a:r>
              <a:rPr lang="en-US" altLang="ja-JP" dirty="0"/>
              <a:t>SEZ</a:t>
            </a:r>
            <a:r>
              <a:rPr lang="ja-JP" altLang="en-US" dirty="0"/>
              <a:t>で、開発する企業と入居する企業に法人税減免などの優遇措置を適用している。</a:t>
            </a:r>
          </a:p>
        </p:txBody>
      </p:sp>
      <p:sp>
        <p:nvSpPr>
          <p:cNvPr id="20" name="テキスト ボックス 19"/>
          <p:cNvSpPr txBox="1"/>
          <p:nvPr/>
        </p:nvSpPr>
        <p:spPr>
          <a:xfrm>
            <a:off x="200472" y="6692278"/>
            <a:ext cx="6552000" cy="121097"/>
          </a:xfrm>
          <a:prstGeom prst="rect">
            <a:avLst/>
          </a:prstGeom>
          <a:noFill/>
        </p:spPr>
        <p:txBody>
          <a:bodyPr wrap="square" lIns="0" tIns="0" rIns="0" bIns="0" rtlCol="0">
            <a:noAutofit/>
          </a:bodyPr>
          <a:lstStyle/>
          <a:p>
            <a:pPr>
              <a:spcAft>
                <a:spcPts val="100"/>
              </a:spcAft>
            </a:pPr>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JETRO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ホームページ、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Special Economic Zones in India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ホームページ、</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Ernest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&amp;</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Young</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「インドにおける税制優遇措置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2014</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10</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a:t>
            </a:r>
          </a:p>
        </p:txBody>
      </p:sp>
      <p:grpSp>
        <p:nvGrpSpPr>
          <p:cNvPr id="9" name="グループ化 7"/>
          <p:cNvGrpSpPr/>
          <p:nvPr/>
        </p:nvGrpSpPr>
        <p:grpSpPr>
          <a:xfrm>
            <a:off x="200472" y="1610072"/>
            <a:ext cx="6482840" cy="288032"/>
            <a:chOff x="4944173" y="2185814"/>
            <a:chExt cx="5861371" cy="288032"/>
          </a:xfrm>
        </p:grpSpPr>
        <p:cxnSp>
          <p:nvCxnSpPr>
            <p:cNvPr id="10" name="直線コネクタ 9"/>
            <p:cNvCxnSpPr/>
            <p:nvPr/>
          </p:nvCxnSpPr>
          <p:spPr>
            <a:xfrm>
              <a:off x="4944173" y="2401838"/>
              <a:ext cx="586137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1" name="Rectangle 6"/>
            <p:cNvSpPr>
              <a:spLocks noChangeArrowheads="1"/>
            </p:cNvSpPr>
            <p:nvPr/>
          </p:nvSpPr>
          <p:spPr bwMode="auto">
            <a:xfrm>
              <a:off x="4944173" y="2185814"/>
              <a:ext cx="5861371"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en-US" altLang="ja-JP" sz="1400" dirty="0">
                  <a:solidFill>
                    <a:srgbClr val="000000"/>
                  </a:solidFill>
                  <a:latin typeface="Arial Black" pitchFamily="34" charset="0"/>
                  <a:ea typeface="HGP創英角ｺﾞｼｯｸUB" pitchFamily="50" charset="-128"/>
                </a:rPr>
                <a:t>SEZ</a:t>
              </a:r>
              <a:r>
                <a:rPr lang="ja-JP" altLang="en-US" sz="1400" dirty="0">
                  <a:solidFill>
                    <a:srgbClr val="000000"/>
                  </a:solidFill>
                  <a:latin typeface="Arial Black" pitchFamily="34" charset="0"/>
                  <a:ea typeface="HGP創英角ｺﾞｼｯｸUB" pitchFamily="50" charset="-128"/>
                </a:rPr>
                <a:t>における税制優遇措置</a:t>
              </a:r>
              <a:endParaRPr lang="zh-TW" altLang="en-US" sz="1400" dirty="0">
                <a:solidFill>
                  <a:srgbClr val="000000"/>
                </a:solidFill>
                <a:latin typeface="Arial Black" pitchFamily="34" charset="0"/>
                <a:ea typeface="HGP創英角ｺﾞｼｯｸUB" pitchFamily="50" charset="-128"/>
              </a:endParaRPr>
            </a:p>
          </p:txBody>
        </p:sp>
      </p:grpSp>
      <p:graphicFrame>
        <p:nvGraphicFramePr>
          <p:cNvPr id="12" name="表 11"/>
          <p:cNvGraphicFramePr>
            <a:graphicFrameLocks noGrp="1"/>
          </p:cNvGraphicFramePr>
          <p:nvPr>
            <p:extLst>
              <p:ext uri="{D42A27DB-BD31-4B8C-83A1-F6EECF244321}">
                <p14:modId xmlns:p14="http://schemas.microsoft.com/office/powerpoint/2010/main" val="1358739302"/>
              </p:ext>
            </p:extLst>
          </p:nvPr>
        </p:nvGraphicFramePr>
        <p:xfrm>
          <a:off x="200473" y="1898104"/>
          <a:ext cx="6613145" cy="4555232"/>
        </p:xfrm>
        <a:graphic>
          <a:graphicData uri="http://schemas.openxmlformats.org/drawingml/2006/table">
            <a:tbl>
              <a:tblPr firstRow="1" bandRow="1">
                <a:tableStyleId>{5C22544A-7EE6-4342-B048-85BDC9FD1C3A}</a:tableStyleId>
              </a:tblPr>
              <a:tblGrid>
                <a:gridCol w="962661">
                  <a:extLst>
                    <a:ext uri="{9D8B030D-6E8A-4147-A177-3AD203B41FA5}">
                      <a16:colId xmlns:a16="http://schemas.microsoft.com/office/drawing/2014/main" val="20000"/>
                    </a:ext>
                  </a:extLst>
                </a:gridCol>
                <a:gridCol w="2852615">
                  <a:extLst>
                    <a:ext uri="{9D8B030D-6E8A-4147-A177-3AD203B41FA5}">
                      <a16:colId xmlns:a16="http://schemas.microsoft.com/office/drawing/2014/main" val="20001"/>
                    </a:ext>
                  </a:extLst>
                </a:gridCol>
                <a:gridCol w="2797869">
                  <a:extLst>
                    <a:ext uri="{9D8B030D-6E8A-4147-A177-3AD203B41FA5}">
                      <a16:colId xmlns:a16="http://schemas.microsoft.com/office/drawing/2014/main" val="20002"/>
                    </a:ext>
                  </a:extLst>
                </a:gridCol>
              </a:tblGrid>
              <a:tr h="288032">
                <a:tc rowSpan="2">
                  <a:txBody>
                    <a:bodyPr/>
                    <a:lstStyle/>
                    <a:p>
                      <a:pPr algn="ctr" fontAlgn="ctr">
                        <a:spcAft>
                          <a:spcPts val="0"/>
                        </a:spcAft>
                      </a:pPr>
                      <a:r>
                        <a:rPr lang="ja-JP" altLang="en-US" sz="1000" b="0" kern="100"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対象企業</a:t>
                      </a:r>
                      <a:endParaRPr lang="ja-JP" altLang="ja-JP" sz="1000" b="0" kern="100"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spcAft>
                          <a:spcPts val="0"/>
                        </a:spcAft>
                      </a:pPr>
                      <a:r>
                        <a:rPr lang="ja-JP" altLang="en-US"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開発企業</a:t>
                      </a:r>
                      <a:endParaRPr 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spcAft>
                          <a:spcPts val="0"/>
                        </a:spcAft>
                      </a:pPr>
                      <a:r>
                        <a:rPr lang="ja-JP" altLang="en-US"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入居企業</a:t>
                      </a:r>
                      <a:endParaRPr 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1066800">
                <a:tc vMerge="1">
                  <a:txBody>
                    <a:bodyPr/>
                    <a:lstStyle/>
                    <a:p>
                      <a:pPr algn="ctr" fontAlgn="ctr">
                        <a:spcAft>
                          <a:spcPts val="0"/>
                        </a:spcAft>
                      </a:pPr>
                      <a:endParaRPr lang="ja-JP" altLang="ja-JP" sz="1000" b="0" kern="100"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171450" indent="-171450" algn="l" fontAlgn="ctr">
                        <a:spcAft>
                          <a:spcPts val="0"/>
                        </a:spcAft>
                        <a:buClr>
                          <a:schemeClr val="bg1"/>
                        </a:buClr>
                        <a:buFont typeface="Wingdings" panose="05000000000000000000" pitchFamily="2" charset="2"/>
                        <a:buChar char="ü"/>
                      </a:pPr>
                      <a:r>
                        <a:rPr lang="ja-JP" altLang="en-US" sz="1000" b="0" kern="100" dirty="0">
                          <a:solidFill>
                            <a:schemeClr val="bg1"/>
                          </a:solidFill>
                          <a:effectLst/>
                          <a:latin typeface="+mn-ea"/>
                          <a:ea typeface="+mn-ea"/>
                          <a:cs typeface="Arial" panose="020B0604020202020204" pitchFamily="34" charset="0"/>
                        </a:rPr>
                        <a:t>インフラストラクチャー機能を含め、経済特区の開発、経営、メンテナンスに関与する企業</a:t>
                      </a:r>
                      <a:endParaRPr lang="ja-JP" sz="1000" b="0" kern="100" dirty="0">
                        <a:solidFill>
                          <a:schemeClr val="bg1"/>
                        </a:solidFill>
                        <a:effectLst/>
                        <a:latin typeface="+mn-ea"/>
                        <a:ea typeface="+mn-ea"/>
                        <a:cs typeface="Arial" panose="020B0604020202020204" pitchFamily="34" charset="0"/>
                      </a:endParaRPr>
                    </a:p>
                  </a:txBody>
                  <a:tcPr marL="36000" marR="3600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171450" marR="0" lvl="0" indent="-171450" algn="l" defTabSz="914400" rtl="0" eaLnBrk="1" fontAlgn="ctr" latinLnBrk="0" hangingPunct="1">
                        <a:lnSpc>
                          <a:spcPct val="100000"/>
                        </a:lnSpc>
                        <a:spcBef>
                          <a:spcPts val="0"/>
                        </a:spcBef>
                        <a:spcAft>
                          <a:spcPts val="0"/>
                        </a:spcAft>
                        <a:buClr>
                          <a:schemeClr val="bg1"/>
                        </a:buClr>
                        <a:buSzTx/>
                        <a:buFont typeface="Wingdings" panose="05000000000000000000" pitchFamily="2" charset="2"/>
                        <a:buChar char="ü"/>
                        <a:tabLst/>
                        <a:defRPr/>
                      </a:pPr>
                      <a:r>
                        <a:rPr kumimoji="1" lang="en-US" altLang="ja-JP" sz="1000" b="0" i="0" u="none" strike="noStrike" kern="100" cap="none" spc="0" normalizeH="0" baseline="0" noProof="0" dirty="0">
                          <a:ln>
                            <a:noFill/>
                          </a:ln>
                          <a:solidFill>
                            <a:srgbClr val="FFFFFF"/>
                          </a:solidFill>
                          <a:effectLst/>
                          <a:uLnTx/>
                          <a:uFillTx/>
                          <a:latin typeface="ＭＳ Ｐゴシック"/>
                          <a:ea typeface="+mn-ea"/>
                          <a:cs typeface="Arial" panose="020B0604020202020204" pitchFamily="34" charset="0"/>
                        </a:rPr>
                        <a:t>2005</a:t>
                      </a:r>
                      <a:r>
                        <a:rPr kumimoji="1" lang="ja-JP" altLang="en-US" sz="1000" b="0" i="0" u="none" strike="noStrike" kern="100" cap="none" spc="0" normalizeH="0" baseline="0" noProof="0" dirty="0">
                          <a:ln>
                            <a:noFill/>
                          </a:ln>
                          <a:solidFill>
                            <a:srgbClr val="FFFFFF"/>
                          </a:solidFill>
                          <a:effectLst/>
                          <a:uLnTx/>
                          <a:uFillTx/>
                          <a:latin typeface="ＭＳ Ｐゴシック"/>
                          <a:ea typeface="+mn-ea"/>
                          <a:cs typeface="Arial" panose="020B0604020202020204" pitchFamily="34" charset="0"/>
                        </a:rPr>
                        <a:t>年</a:t>
                      </a:r>
                      <a:r>
                        <a:rPr kumimoji="1" lang="en-US" altLang="ja-JP" sz="1000" b="0" i="0" u="none" strike="noStrike" kern="100" cap="none" spc="0" normalizeH="0" baseline="0" noProof="0" dirty="0">
                          <a:ln>
                            <a:noFill/>
                          </a:ln>
                          <a:solidFill>
                            <a:srgbClr val="FFFFFF"/>
                          </a:solidFill>
                          <a:effectLst/>
                          <a:uLnTx/>
                          <a:uFillTx/>
                          <a:latin typeface="ＭＳ Ｐゴシック"/>
                          <a:ea typeface="+mn-ea"/>
                          <a:cs typeface="Arial" panose="020B0604020202020204" pitchFamily="34" charset="0"/>
                        </a:rPr>
                        <a:t>4</a:t>
                      </a:r>
                      <a:r>
                        <a:rPr kumimoji="1" lang="ja-JP" altLang="en-US" sz="1000" b="0" i="0" u="none" strike="noStrike" kern="100" cap="none" spc="0" normalizeH="0" baseline="0" noProof="0" dirty="0">
                          <a:ln>
                            <a:noFill/>
                          </a:ln>
                          <a:solidFill>
                            <a:srgbClr val="FFFFFF"/>
                          </a:solidFill>
                          <a:effectLst/>
                          <a:uLnTx/>
                          <a:uFillTx/>
                          <a:latin typeface="ＭＳ Ｐゴシック"/>
                          <a:ea typeface="+mn-ea"/>
                          <a:cs typeface="Arial" panose="020B0604020202020204" pitchFamily="34" charset="0"/>
                        </a:rPr>
                        <a:t>月</a:t>
                      </a:r>
                      <a:r>
                        <a:rPr kumimoji="1" lang="en-US" altLang="ja-JP" sz="1000" b="0" i="0" u="none" strike="noStrike" kern="100" cap="none" spc="0" normalizeH="0" baseline="0" noProof="0" dirty="0">
                          <a:ln>
                            <a:noFill/>
                          </a:ln>
                          <a:solidFill>
                            <a:srgbClr val="FFFFFF"/>
                          </a:solidFill>
                          <a:effectLst/>
                          <a:uLnTx/>
                          <a:uFillTx/>
                          <a:latin typeface="ＭＳ Ｐゴシック"/>
                          <a:ea typeface="+mn-ea"/>
                          <a:cs typeface="Arial" panose="020B0604020202020204" pitchFamily="34" charset="0"/>
                        </a:rPr>
                        <a:t>1</a:t>
                      </a:r>
                      <a:r>
                        <a:rPr kumimoji="1" lang="ja-JP" altLang="en-US" sz="1000" b="0" i="0" u="none" strike="noStrike" kern="100" cap="none" spc="0" normalizeH="0" baseline="0" noProof="0" dirty="0">
                          <a:ln>
                            <a:noFill/>
                          </a:ln>
                          <a:solidFill>
                            <a:srgbClr val="FFFFFF"/>
                          </a:solidFill>
                          <a:effectLst/>
                          <a:uLnTx/>
                          <a:uFillTx/>
                          <a:latin typeface="ＭＳ Ｐゴシック"/>
                          <a:ea typeface="+mn-ea"/>
                          <a:cs typeface="Arial" panose="020B0604020202020204" pitchFamily="34" charset="0"/>
                        </a:rPr>
                        <a:t>日以降にモノの輸出、サービスの輸出を行っている企業</a:t>
                      </a:r>
                      <a:endParaRPr kumimoji="1" lang="en-US" altLang="ja-JP" sz="1000" b="0" i="0" u="none" strike="noStrike" kern="100" cap="none" spc="0" normalizeH="0" baseline="0" noProof="0" dirty="0">
                        <a:ln>
                          <a:noFill/>
                        </a:ln>
                        <a:solidFill>
                          <a:srgbClr val="FFFFFF"/>
                        </a:solidFill>
                        <a:effectLst/>
                        <a:uLnTx/>
                        <a:uFillTx/>
                        <a:latin typeface="ＭＳ Ｐゴシック"/>
                        <a:ea typeface="+mn-ea"/>
                        <a:cs typeface="Arial" panose="020B0604020202020204" pitchFamily="34" charset="0"/>
                      </a:endParaRPr>
                    </a:p>
                    <a:p>
                      <a:pPr marL="171450" marR="0" lvl="0" indent="-171450" algn="l" defTabSz="914400" rtl="0" eaLnBrk="1" fontAlgn="ctr" latinLnBrk="0" hangingPunct="1">
                        <a:lnSpc>
                          <a:spcPct val="100000"/>
                        </a:lnSpc>
                        <a:spcBef>
                          <a:spcPts val="0"/>
                        </a:spcBef>
                        <a:spcAft>
                          <a:spcPts val="0"/>
                        </a:spcAft>
                        <a:buClr>
                          <a:schemeClr val="bg1"/>
                        </a:buClr>
                        <a:buSzTx/>
                        <a:buFont typeface="Wingdings" panose="05000000000000000000" pitchFamily="2" charset="2"/>
                        <a:buChar char="ü"/>
                        <a:tabLst/>
                        <a:defRPr/>
                      </a:pPr>
                      <a:r>
                        <a:rPr kumimoji="1" lang="ja-JP" altLang="en-US" sz="1000" b="0" i="0" u="none" strike="noStrike" kern="100" cap="none" spc="0" normalizeH="0" baseline="0" noProof="0" dirty="0">
                          <a:ln>
                            <a:noFill/>
                          </a:ln>
                          <a:solidFill>
                            <a:srgbClr val="FFFFFF"/>
                          </a:solidFill>
                          <a:effectLst/>
                          <a:uLnTx/>
                          <a:uFillTx/>
                          <a:latin typeface="ＭＳ Ｐゴシック"/>
                          <a:ea typeface="+mn-ea"/>
                          <a:cs typeface="Arial" panose="020B0604020202020204" pitchFamily="34" charset="0"/>
                        </a:rPr>
                        <a:t>既存事業の分割や組織再編ではなく、新設として入居する企業</a:t>
                      </a:r>
                      <a:endParaRPr kumimoji="1" lang="en-US" altLang="ja-JP" sz="1000" b="0" i="0" u="none" strike="noStrike" kern="100" cap="none" spc="0" normalizeH="0" baseline="0" noProof="0" dirty="0">
                        <a:ln>
                          <a:noFill/>
                        </a:ln>
                        <a:solidFill>
                          <a:srgbClr val="FFFFFF"/>
                        </a:solidFill>
                        <a:effectLst/>
                        <a:uLnTx/>
                        <a:uFillTx/>
                        <a:latin typeface="ＭＳ Ｐゴシック"/>
                        <a:ea typeface="+mn-ea"/>
                        <a:cs typeface="Arial" panose="020B0604020202020204" pitchFamily="34" charset="0"/>
                      </a:endParaRPr>
                    </a:p>
                    <a:p>
                      <a:pPr marL="269875" marR="0" lvl="0" indent="-93663" algn="l" defTabSz="914400" rtl="0" eaLnBrk="1" fontAlgn="ctr" latinLnBrk="0" hangingPunct="1">
                        <a:lnSpc>
                          <a:spcPct val="100000"/>
                        </a:lnSpc>
                        <a:spcBef>
                          <a:spcPts val="0"/>
                        </a:spcBef>
                        <a:spcAft>
                          <a:spcPts val="0"/>
                        </a:spcAft>
                        <a:buClr>
                          <a:schemeClr val="bg1"/>
                        </a:buClr>
                        <a:buSzTx/>
                        <a:buFont typeface="Wingdings" panose="05000000000000000000" pitchFamily="2" charset="2"/>
                        <a:buNone/>
                        <a:tabLst>
                          <a:tab pos="269875" algn="l"/>
                        </a:tabLst>
                        <a:defRPr/>
                      </a:pPr>
                      <a:r>
                        <a:rPr kumimoji="1" lang="en-US" altLang="ja-JP" sz="800" b="0" i="0" u="none" strike="noStrike" kern="100" cap="none" spc="0" normalizeH="0" baseline="0" noProof="0" dirty="0">
                          <a:ln>
                            <a:noFill/>
                          </a:ln>
                          <a:solidFill>
                            <a:srgbClr val="FFFFFF"/>
                          </a:solidFill>
                          <a:effectLst/>
                          <a:uLnTx/>
                          <a:uFillTx/>
                          <a:latin typeface="ＭＳ Ｐゴシック"/>
                          <a:ea typeface="+mn-ea"/>
                          <a:cs typeface="Arial" panose="020B0604020202020204" pitchFamily="34" charset="0"/>
                        </a:rPr>
                        <a:t>※</a:t>
                      </a:r>
                      <a:r>
                        <a:rPr kumimoji="1" lang="ja-JP" altLang="en-US" sz="800" b="0" i="0" u="none" strike="noStrike" kern="100" cap="none" spc="0" normalizeH="0" baseline="0" noProof="0" dirty="0">
                          <a:ln>
                            <a:noFill/>
                          </a:ln>
                          <a:solidFill>
                            <a:srgbClr val="FFFFFF"/>
                          </a:solidFill>
                          <a:effectLst/>
                          <a:uLnTx/>
                          <a:uFillTx/>
                          <a:latin typeface="ＭＳ Ｐゴシック"/>
                          <a:ea typeface="+mn-ea"/>
                          <a:cs typeface="Arial" panose="020B0604020202020204" pitchFamily="34" charset="0"/>
                        </a:rPr>
                        <a:t>以前から所有する工場や機械を経済特区入居企業へ移設することによるものではない</a:t>
                      </a:r>
                      <a:endParaRPr lang="ja-JP" sz="8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1"/>
                  </a:ext>
                </a:extLst>
              </a:tr>
              <a:tr h="48719">
                <a:tc>
                  <a:txBody>
                    <a:bodyPr/>
                    <a:lstStyle/>
                    <a:p>
                      <a:pPr algn="ctr" fontAlgn="ctr">
                        <a:spcAft>
                          <a:spcPts val="0"/>
                        </a:spcAft>
                      </a:pPr>
                      <a:r>
                        <a:rPr lang="ja-JP" altLang="en-US"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法人税</a:t>
                      </a:r>
                      <a:endParaRPr lang="ja-JP" altLang="ja-JP"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indent="0" algn="l" fontAlgn="ctr" hangingPunct="0">
                        <a:spcAft>
                          <a:spcPts val="0"/>
                        </a:spcAft>
                        <a:buClr>
                          <a:srgbClr val="3D6AA7"/>
                        </a:buClr>
                        <a:buFontTx/>
                        <a:buNone/>
                      </a:pPr>
                      <a:r>
                        <a:rPr lang="ja-JP" altLang="en-US" sz="1000" dirty="0">
                          <a:solidFill>
                            <a:schemeClr val="tx1"/>
                          </a:solidFill>
                        </a:rPr>
                        <a:t>開発から</a:t>
                      </a:r>
                      <a:r>
                        <a:rPr lang="en-US" altLang="ja-JP" sz="1000" dirty="0">
                          <a:solidFill>
                            <a:schemeClr val="tx1"/>
                          </a:solidFill>
                        </a:rPr>
                        <a:t>15</a:t>
                      </a:r>
                      <a:r>
                        <a:rPr lang="ja-JP" altLang="en-US" sz="1000" dirty="0">
                          <a:solidFill>
                            <a:schemeClr val="tx1"/>
                          </a:solidFill>
                        </a:rPr>
                        <a:t>年間のうち継続した</a:t>
                      </a:r>
                      <a:r>
                        <a:rPr lang="en-US" altLang="ja-JP" sz="1000" dirty="0">
                          <a:solidFill>
                            <a:schemeClr val="tx1"/>
                          </a:solidFill>
                        </a:rPr>
                        <a:t>10</a:t>
                      </a:r>
                      <a:r>
                        <a:rPr lang="ja-JP" altLang="en-US" sz="1000" dirty="0">
                          <a:solidFill>
                            <a:schemeClr val="tx1"/>
                          </a:solidFill>
                        </a:rPr>
                        <a:t>年間分について</a:t>
                      </a:r>
                      <a:r>
                        <a:rPr lang="en-US" altLang="ja-JP" sz="1000" dirty="0">
                          <a:solidFill>
                            <a:schemeClr val="tx1"/>
                          </a:solidFill>
                        </a:rPr>
                        <a:t>100</a:t>
                      </a:r>
                      <a:r>
                        <a:rPr lang="ja-JP" altLang="en-US" sz="1000" dirty="0">
                          <a:solidFill>
                            <a:schemeClr val="tx1"/>
                          </a:solidFill>
                        </a:rPr>
                        <a:t>％免税（</a:t>
                      </a:r>
                      <a:r>
                        <a:rPr lang="en-US" altLang="ja-JP" sz="1000" dirty="0">
                          <a:solidFill>
                            <a:schemeClr val="tx1"/>
                          </a:solidFill>
                        </a:rPr>
                        <a:t>SEZ</a:t>
                      </a:r>
                      <a:r>
                        <a:rPr lang="ja-JP" altLang="en-US" sz="1000" dirty="0">
                          <a:solidFill>
                            <a:schemeClr val="tx1"/>
                          </a:solidFill>
                        </a:rPr>
                        <a:t>開発によって得られた利益に対する免税措置）</a:t>
                      </a:r>
                      <a:endParaRPr lang="en-US" altLang="ja-JP" sz="1000" dirty="0">
                        <a:solidFill>
                          <a:schemeClr val="tx1"/>
                        </a:solidFill>
                      </a:endParaRPr>
                    </a:p>
                    <a:p>
                      <a:pPr marL="0" indent="0" algn="l" fontAlgn="ctr" hangingPunct="0">
                        <a:spcAft>
                          <a:spcPts val="0"/>
                        </a:spcAft>
                        <a:buClr>
                          <a:srgbClr val="3D6AA7"/>
                        </a:buClr>
                        <a:buFontTx/>
                        <a:buNone/>
                      </a:pPr>
                      <a:r>
                        <a:rPr lang="ja-JP" altLang="en-US" sz="700" dirty="0">
                          <a:solidFill>
                            <a:schemeClr val="tx1"/>
                          </a:solidFill>
                        </a:rPr>
                        <a:t>注）</a:t>
                      </a:r>
                      <a:r>
                        <a:rPr lang="en-US" altLang="ja-JP" sz="700" dirty="0">
                          <a:solidFill>
                            <a:schemeClr val="tx1"/>
                          </a:solidFill>
                        </a:rPr>
                        <a:t>SEZ </a:t>
                      </a:r>
                      <a:r>
                        <a:rPr lang="ja-JP" altLang="en-US" sz="700" dirty="0">
                          <a:solidFill>
                            <a:schemeClr val="tx1"/>
                          </a:solidFill>
                        </a:rPr>
                        <a:t>開発を </a:t>
                      </a:r>
                      <a:r>
                        <a:rPr lang="en-US" altLang="ja-JP" sz="700" dirty="0">
                          <a:solidFill>
                            <a:schemeClr val="tx1"/>
                          </a:solidFill>
                        </a:rPr>
                        <a:t>2017 </a:t>
                      </a:r>
                      <a:r>
                        <a:rPr lang="ja-JP" altLang="en-US" sz="700" dirty="0">
                          <a:solidFill>
                            <a:schemeClr val="tx1"/>
                          </a:solidFill>
                        </a:rPr>
                        <a:t>年 </a:t>
                      </a:r>
                      <a:r>
                        <a:rPr lang="en-US" altLang="ja-JP" sz="700" dirty="0">
                          <a:solidFill>
                            <a:schemeClr val="tx1"/>
                          </a:solidFill>
                        </a:rPr>
                        <a:t>4 </a:t>
                      </a:r>
                      <a:r>
                        <a:rPr lang="ja-JP" altLang="en-US" sz="700" dirty="0">
                          <a:solidFill>
                            <a:schemeClr val="tx1"/>
                          </a:solidFill>
                        </a:rPr>
                        <a:t>月 </a:t>
                      </a:r>
                      <a:r>
                        <a:rPr lang="en-US" altLang="ja-JP" sz="700" dirty="0">
                          <a:solidFill>
                            <a:schemeClr val="tx1"/>
                          </a:solidFill>
                        </a:rPr>
                        <a:t>1 </a:t>
                      </a:r>
                      <a:r>
                        <a:rPr lang="ja-JP" altLang="en-US" sz="700" dirty="0">
                          <a:solidFill>
                            <a:schemeClr val="tx1"/>
                          </a:solidFill>
                        </a:rPr>
                        <a:t>日以降に開始する企業 に対しては免税措置の適用なし。</a:t>
                      </a:r>
                      <a:endParaRPr lang="en-US" altLang="ja-JP" sz="700" dirty="0">
                        <a:solidFill>
                          <a:schemeClr val="tx1"/>
                        </a:solidFill>
                      </a:endParaRPr>
                    </a:p>
                  </a:txBody>
                  <a:tcPr marL="72000" marR="72000" marT="0" marB="0" anchor="ctr">
                    <a:lnL w="12700" cap="flat" cmpd="sng" algn="ctr">
                      <a:noFill/>
                      <a:prstDash val="solid"/>
                      <a:round/>
                      <a:headEnd type="none" w="med" len="med"/>
                      <a:tailEnd type="none" w="med" len="med"/>
                    </a:lnL>
                    <a:lnR w="9525"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ctr" latinLnBrk="0" hangingPunct="0">
                        <a:lnSpc>
                          <a:spcPct val="100000"/>
                        </a:lnSpc>
                        <a:spcBef>
                          <a:spcPts val="0"/>
                        </a:spcBef>
                        <a:spcAft>
                          <a:spcPts val="0"/>
                        </a:spcAft>
                        <a:buClr>
                          <a:srgbClr val="3D6AA7"/>
                        </a:buClr>
                        <a:buSzTx/>
                        <a:buFontTx/>
                        <a:buNone/>
                        <a:tabLst/>
                        <a:defRPr/>
                      </a:pPr>
                      <a:r>
                        <a:rPr kumimoji="1" lang="ja-JP" altLang="en-US" sz="1000" kern="1200" dirty="0">
                          <a:solidFill>
                            <a:schemeClr val="tx1"/>
                          </a:solidFill>
                          <a:latin typeface="+mn-lt"/>
                          <a:ea typeface="+mn-ea"/>
                          <a:cs typeface="+mn-cs"/>
                        </a:rPr>
                        <a:t>製造活動または役務提供開始から最初の</a:t>
                      </a:r>
                      <a:r>
                        <a:rPr kumimoji="1" lang="en-US" altLang="ja-JP" sz="1000" kern="1200" dirty="0">
                          <a:solidFill>
                            <a:schemeClr val="tx1"/>
                          </a:solidFill>
                          <a:latin typeface="+mn-lt"/>
                          <a:ea typeface="+mn-ea"/>
                          <a:cs typeface="+mn-cs"/>
                        </a:rPr>
                        <a:t>5</a:t>
                      </a:r>
                      <a:r>
                        <a:rPr kumimoji="1" lang="ja-JP" altLang="en-US" sz="1000" kern="1200" dirty="0">
                          <a:solidFill>
                            <a:schemeClr val="tx1"/>
                          </a:solidFill>
                          <a:latin typeface="+mn-lt"/>
                          <a:ea typeface="+mn-ea"/>
                          <a:cs typeface="+mn-cs"/>
                        </a:rPr>
                        <a:t>年間は</a:t>
                      </a:r>
                      <a:r>
                        <a:rPr kumimoji="1" lang="en-US" altLang="ja-JP" sz="1000" kern="1200" dirty="0">
                          <a:solidFill>
                            <a:schemeClr val="tx1"/>
                          </a:solidFill>
                          <a:latin typeface="+mn-lt"/>
                          <a:ea typeface="+mn-ea"/>
                          <a:cs typeface="+mn-cs"/>
                        </a:rPr>
                        <a:t>100</a:t>
                      </a:r>
                      <a:r>
                        <a:rPr kumimoji="1" lang="ja-JP" altLang="en-US" sz="1000" kern="1200" dirty="0">
                          <a:solidFill>
                            <a:schemeClr val="tx1"/>
                          </a:solidFill>
                          <a:latin typeface="+mn-lt"/>
                          <a:ea typeface="+mn-ea"/>
                          <a:cs typeface="+mn-cs"/>
                        </a:rPr>
                        <a:t>％免税、続く</a:t>
                      </a:r>
                      <a:r>
                        <a:rPr kumimoji="1" lang="en-US" altLang="ja-JP" sz="1000" kern="1200" dirty="0">
                          <a:solidFill>
                            <a:schemeClr val="tx1"/>
                          </a:solidFill>
                          <a:latin typeface="+mn-lt"/>
                          <a:ea typeface="+mn-ea"/>
                          <a:cs typeface="+mn-cs"/>
                        </a:rPr>
                        <a:t>5</a:t>
                      </a:r>
                      <a:r>
                        <a:rPr kumimoji="1" lang="ja-JP" altLang="en-US" sz="1000" kern="1200" dirty="0">
                          <a:solidFill>
                            <a:schemeClr val="tx1"/>
                          </a:solidFill>
                          <a:latin typeface="+mn-lt"/>
                          <a:ea typeface="+mn-ea"/>
                          <a:cs typeface="+mn-cs"/>
                        </a:rPr>
                        <a:t>年間は</a:t>
                      </a:r>
                      <a:r>
                        <a:rPr kumimoji="1" lang="en-US" altLang="ja-JP" sz="1000" kern="1200" dirty="0">
                          <a:solidFill>
                            <a:schemeClr val="tx1"/>
                          </a:solidFill>
                          <a:latin typeface="+mn-lt"/>
                          <a:ea typeface="+mn-ea"/>
                          <a:cs typeface="+mn-cs"/>
                        </a:rPr>
                        <a:t>50</a:t>
                      </a:r>
                      <a:r>
                        <a:rPr kumimoji="1" lang="ja-JP" altLang="en-US" sz="1000" kern="1200" dirty="0">
                          <a:solidFill>
                            <a:schemeClr val="tx1"/>
                          </a:solidFill>
                          <a:latin typeface="+mn-lt"/>
                          <a:ea typeface="+mn-ea"/>
                          <a:cs typeface="+mn-cs"/>
                        </a:rPr>
                        <a:t>％免税。収益を再投資することを条件に、さらに</a:t>
                      </a:r>
                      <a:r>
                        <a:rPr kumimoji="1" lang="en-US" altLang="ja-JP" sz="1000" kern="1200" dirty="0">
                          <a:solidFill>
                            <a:schemeClr val="tx1"/>
                          </a:solidFill>
                          <a:latin typeface="+mn-lt"/>
                          <a:ea typeface="+mn-ea"/>
                          <a:cs typeface="+mn-cs"/>
                        </a:rPr>
                        <a:t>5</a:t>
                      </a:r>
                      <a:r>
                        <a:rPr kumimoji="1" lang="ja-JP" altLang="en-US" sz="1000" kern="1200" dirty="0">
                          <a:solidFill>
                            <a:schemeClr val="tx1"/>
                          </a:solidFill>
                          <a:latin typeface="+mn-lt"/>
                          <a:ea typeface="+mn-ea"/>
                          <a:cs typeface="+mn-cs"/>
                        </a:rPr>
                        <a:t>年間の</a:t>
                      </a:r>
                      <a:r>
                        <a:rPr kumimoji="1" lang="en-US" altLang="ja-JP" sz="1000" kern="1200" dirty="0">
                          <a:solidFill>
                            <a:schemeClr val="tx1"/>
                          </a:solidFill>
                          <a:latin typeface="+mn-lt"/>
                          <a:ea typeface="+mn-ea"/>
                          <a:cs typeface="+mn-cs"/>
                        </a:rPr>
                        <a:t>50</a:t>
                      </a:r>
                      <a:r>
                        <a:rPr kumimoji="1" lang="ja-JP" altLang="en-US" sz="1000" kern="1200" dirty="0">
                          <a:solidFill>
                            <a:schemeClr val="tx1"/>
                          </a:solidFill>
                          <a:latin typeface="+mn-lt"/>
                          <a:ea typeface="+mn-ea"/>
                          <a:cs typeface="+mn-cs"/>
                        </a:rPr>
                        <a:t>％免税。</a:t>
                      </a:r>
                      <a:endParaRPr kumimoji="1" lang="en-US" altLang="ja-JP" sz="1000" kern="1200" dirty="0">
                        <a:solidFill>
                          <a:schemeClr val="tx1"/>
                        </a:solidFill>
                        <a:latin typeface="+mn-lt"/>
                        <a:ea typeface="+mn-ea"/>
                        <a:cs typeface="+mn-cs"/>
                      </a:endParaRPr>
                    </a:p>
                    <a:p>
                      <a:pPr marL="0" marR="0" indent="0" algn="l" defTabSz="914400" rtl="0" eaLnBrk="1" fontAlgn="ctr" latinLnBrk="0" hangingPunct="0">
                        <a:lnSpc>
                          <a:spcPct val="100000"/>
                        </a:lnSpc>
                        <a:spcBef>
                          <a:spcPts val="0"/>
                        </a:spcBef>
                        <a:spcAft>
                          <a:spcPts val="0"/>
                        </a:spcAft>
                        <a:buClr>
                          <a:srgbClr val="3D6AA7"/>
                        </a:buClr>
                        <a:buSzTx/>
                        <a:buFontTx/>
                        <a:buNone/>
                        <a:tabLst/>
                        <a:defRPr/>
                      </a:pPr>
                      <a:r>
                        <a:rPr kumimoji="1" lang="ja-JP" altLang="en-US" sz="700" kern="1200" dirty="0">
                          <a:solidFill>
                            <a:schemeClr val="tx1"/>
                          </a:solidFill>
                          <a:latin typeface="+mn-lt"/>
                          <a:ea typeface="+mn-ea"/>
                          <a:cs typeface="+mn-cs"/>
                        </a:rPr>
                        <a:t>注）製造活動を </a:t>
                      </a:r>
                      <a:r>
                        <a:rPr kumimoji="1" lang="en-US" altLang="ja-JP" sz="700" kern="1200" dirty="0">
                          <a:solidFill>
                            <a:schemeClr val="tx1"/>
                          </a:solidFill>
                          <a:latin typeface="+mn-lt"/>
                          <a:ea typeface="+mn-ea"/>
                          <a:cs typeface="+mn-cs"/>
                        </a:rPr>
                        <a:t>2021 </a:t>
                      </a:r>
                      <a:r>
                        <a:rPr kumimoji="1" lang="ja-JP" altLang="en-US" sz="700" kern="1200" dirty="0">
                          <a:solidFill>
                            <a:schemeClr val="tx1"/>
                          </a:solidFill>
                          <a:latin typeface="+mn-lt"/>
                          <a:ea typeface="+mn-ea"/>
                          <a:cs typeface="+mn-cs"/>
                        </a:rPr>
                        <a:t>年 </a:t>
                      </a:r>
                      <a:r>
                        <a:rPr kumimoji="1" lang="en-US" altLang="ja-JP" sz="700" kern="1200" dirty="0">
                          <a:solidFill>
                            <a:schemeClr val="tx1"/>
                          </a:solidFill>
                          <a:latin typeface="+mn-lt"/>
                          <a:ea typeface="+mn-ea"/>
                          <a:cs typeface="+mn-cs"/>
                        </a:rPr>
                        <a:t>4 </a:t>
                      </a:r>
                      <a:r>
                        <a:rPr kumimoji="1" lang="ja-JP" altLang="en-US" sz="700" kern="1200" dirty="0">
                          <a:solidFill>
                            <a:schemeClr val="tx1"/>
                          </a:solidFill>
                          <a:latin typeface="+mn-lt"/>
                          <a:ea typeface="+mn-ea"/>
                          <a:cs typeface="+mn-cs"/>
                        </a:rPr>
                        <a:t>月 </a:t>
                      </a:r>
                      <a:r>
                        <a:rPr kumimoji="1" lang="en-US" altLang="ja-JP" sz="700" kern="1200" dirty="0">
                          <a:solidFill>
                            <a:schemeClr val="tx1"/>
                          </a:solidFill>
                          <a:latin typeface="+mn-lt"/>
                          <a:ea typeface="+mn-ea"/>
                          <a:cs typeface="+mn-cs"/>
                        </a:rPr>
                        <a:t>1 </a:t>
                      </a:r>
                      <a:r>
                        <a:rPr kumimoji="1" lang="ja-JP" altLang="en-US" sz="700" kern="1200" dirty="0">
                          <a:solidFill>
                            <a:schemeClr val="tx1"/>
                          </a:solidFill>
                          <a:latin typeface="+mn-lt"/>
                          <a:ea typeface="+mn-ea"/>
                          <a:cs typeface="+mn-cs"/>
                        </a:rPr>
                        <a:t>日以降 に開始する企業に対しては免税措置の 適用なし。 </a:t>
                      </a:r>
                    </a:p>
                  </a:txBody>
                  <a:tcPr marL="72000" marR="72000" marT="0" marB="0" anchor="ctr">
                    <a:lnL w="9525"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r h="28206">
                <a:tc>
                  <a:txBody>
                    <a:bodyPr/>
                    <a:lstStyle/>
                    <a:p>
                      <a:pPr algn="ctr" fontAlgn="ctr">
                        <a:spcAft>
                          <a:spcPts val="0"/>
                        </a:spcAft>
                      </a:pPr>
                      <a:r>
                        <a:rPr lang="ja-JP" altLang="en-US"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配当分配税</a:t>
                      </a:r>
                      <a:endPar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
                          <a:srgbClr val="3D6AA7"/>
                        </a:buClr>
                        <a:buSzTx/>
                        <a:buFontTx/>
                        <a:buNone/>
                        <a:tabLst/>
                        <a:defRPr/>
                      </a:pPr>
                      <a:r>
                        <a:rPr kumimoji="1" lang="ja-JP" altLang="en-US" sz="1000" kern="1200" dirty="0">
                          <a:solidFill>
                            <a:schemeClr val="tx1"/>
                          </a:solidFill>
                          <a:latin typeface="+mn-lt"/>
                          <a:ea typeface="+mn-ea"/>
                          <a:cs typeface="+mn-cs"/>
                        </a:rPr>
                        <a:t>通常と同様に課税</a:t>
                      </a:r>
                      <a:endParaRPr kumimoji="1" lang="en-US" altLang="ja-JP" sz="1000" kern="1200" dirty="0">
                        <a:solidFill>
                          <a:schemeClr val="tx1"/>
                        </a:solidFill>
                        <a:latin typeface="+mn-lt"/>
                        <a:ea typeface="+mn-ea"/>
                        <a:cs typeface="+mn-cs"/>
                      </a:endParaRPr>
                    </a:p>
                  </a:txBody>
                  <a:tcPr marL="72000" marR="72000" marT="0" marB="0" anchor="ctr">
                    <a:lnL w="12700" cap="flat" cmpd="sng" algn="ctr">
                      <a:noFill/>
                      <a:prstDash val="solid"/>
                      <a:round/>
                      <a:headEnd type="none" w="med" len="med"/>
                      <a:tailEnd type="none" w="med" len="med"/>
                    </a:lnL>
                    <a:lnR w="9525"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0">
                        <a:lnSpc>
                          <a:spcPct val="100000"/>
                        </a:lnSpc>
                        <a:spcBef>
                          <a:spcPts val="0"/>
                        </a:spcBef>
                        <a:spcAft>
                          <a:spcPts val="0"/>
                        </a:spcAft>
                        <a:buClr>
                          <a:srgbClr val="3D6AA7"/>
                        </a:buClr>
                        <a:buSzTx/>
                        <a:buFontTx/>
                        <a:buNone/>
                        <a:tabLst/>
                        <a:defRPr/>
                      </a:pPr>
                      <a:r>
                        <a:rPr kumimoji="1" lang="ja-JP" altLang="en-US" sz="1000" kern="1200" dirty="0">
                          <a:solidFill>
                            <a:schemeClr val="tx1"/>
                          </a:solidFill>
                          <a:latin typeface="+mn-lt"/>
                          <a:ea typeface="+mn-ea"/>
                          <a:cs typeface="+mn-cs"/>
                        </a:rPr>
                        <a:t>通常と同様に課税</a:t>
                      </a:r>
                    </a:p>
                  </a:txBody>
                  <a:tcPr marL="72000" marR="72000" marT="0" marB="0" anchor="ctr">
                    <a:lnL w="9525"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r h="28206">
                <a:tc>
                  <a:txBody>
                    <a:bodyPr/>
                    <a:lstStyle/>
                    <a:p>
                      <a:pPr algn="ctr" fontAlgn="ctr">
                        <a:spcAft>
                          <a:spcPts val="0"/>
                        </a:spcAft>
                      </a:pPr>
                      <a:r>
                        <a:rPr lang="ja-JP" altLang="en-US"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最低代替税</a:t>
                      </a:r>
                      <a:endPar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
                          <a:srgbClr val="3D6AA7"/>
                        </a:buClr>
                        <a:buSzTx/>
                        <a:buFontTx/>
                        <a:buNone/>
                        <a:tabLst/>
                        <a:defRPr/>
                      </a:pPr>
                      <a:r>
                        <a:rPr kumimoji="1" lang="ja-JP" altLang="en-US" sz="1000" kern="1200" dirty="0">
                          <a:solidFill>
                            <a:schemeClr val="dk1"/>
                          </a:solidFill>
                          <a:latin typeface="+mn-lt"/>
                          <a:ea typeface="+mn-ea"/>
                          <a:cs typeface="+mn-cs"/>
                        </a:rPr>
                        <a:t>適用</a:t>
                      </a:r>
                      <a:endParaRPr kumimoji="1" lang="en-US" altLang="ja-JP" sz="1000" kern="1200" dirty="0">
                        <a:solidFill>
                          <a:schemeClr val="dk1"/>
                        </a:solidFill>
                        <a:latin typeface="+mn-lt"/>
                        <a:ea typeface="+mn-ea"/>
                        <a:cs typeface="+mn-cs"/>
                      </a:endParaRPr>
                    </a:p>
                  </a:txBody>
                  <a:tcPr marL="72000" marR="72000" marT="0" marB="0" anchor="ctr">
                    <a:lnL w="12700" cap="flat" cmpd="sng" algn="ctr">
                      <a:noFill/>
                      <a:prstDash val="solid"/>
                      <a:round/>
                      <a:headEnd type="none" w="med" len="med"/>
                      <a:tailEnd type="none" w="med" len="med"/>
                    </a:lnL>
                    <a:lnR w="9525"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0">
                        <a:lnSpc>
                          <a:spcPct val="100000"/>
                        </a:lnSpc>
                        <a:spcBef>
                          <a:spcPts val="0"/>
                        </a:spcBef>
                        <a:spcAft>
                          <a:spcPts val="0"/>
                        </a:spcAft>
                        <a:buClr>
                          <a:srgbClr val="3D6AA7"/>
                        </a:buClr>
                        <a:buSzTx/>
                        <a:buFontTx/>
                        <a:buNone/>
                        <a:tabLst/>
                        <a:defRPr/>
                      </a:pPr>
                      <a:r>
                        <a:rPr kumimoji="1" lang="ja-JP" altLang="en-US" sz="1000" kern="1200" dirty="0">
                          <a:solidFill>
                            <a:schemeClr val="dk1"/>
                          </a:solidFill>
                          <a:latin typeface="+mn-lt"/>
                          <a:ea typeface="+mn-ea"/>
                          <a:cs typeface="+mn-cs"/>
                        </a:rPr>
                        <a:t>適用</a:t>
                      </a:r>
                    </a:p>
                  </a:txBody>
                  <a:tcPr marL="72000" marR="72000" marT="0" marB="0" anchor="ctr">
                    <a:lnL w="9525"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4"/>
                  </a:ext>
                </a:extLst>
              </a:tr>
              <a:tr h="0">
                <a:tc>
                  <a:txBody>
                    <a:bodyPr/>
                    <a:lstStyle/>
                    <a:p>
                      <a:pPr algn="ctr" fontAlgn="ctr">
                        <a:spcAft>
                          <a:spcPts val="0"/>
                        </a:spcAft>
                      </a:pPr>
                      <a:r>
                        <a:rPr lang="ja-JP" altLang="en-US"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関税</a:t>
                      </a:r>
                      <a:endPar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gridSpan="2">
                  <a:txBody>
                    <a:bodyPr/>
                    <a:lstStyle/>
                    <a:p>
                      <a:pPr marL="0" marR="0" indent="0" algn="ctr" defTabSz="914400" rtl="0" eaLnBrk="1" fontAlgn="ctr" latinLnBrk="0" hangingPunct="0">
                        <a:lnSpc>
                          <a:spcPct val="100000"/>
                        </a:lnSpc>
                        <a:spcBef>
                          <a:spcPts val="0"/>
                        </a:spcBef>
                        <a:spcAft>
                          <a:spcPts val="0"/>
                        </a:spcAft>
                        <a:buClr>
                          <a:srgbClr val="3D6AA7"/>
                        </a:buClr>
                        <a:buSzTx/>
                        <a:buFontTx/>
                        <a:buNone/>
                        <a:tabLst/>
                        <a:defRPr/>
                      </a:pPr>
                      <a:r>
                        <a:rPr kumimoji="1" lang="en-US" altLang="ja-JP" sz="1000" kern="1200" dirty="0">
                          <a:solidFill>
                            <a:schemeClr val="dk1"/>
                          </a:solidFill>
                          <a:latin typeface="+mn-lt"/>
                          <a:ea typeface="+mn-ea"/>
                          <a:cs typeface="+mn-cs"/>
                        </a:rPr>
                        <a:t>100%</a:t>
                      </a:r>
                      <a:r>
                        <a:rPr kumimoji="1" lang="ja-JP" altLang="en-US" sz="1000" kern="1200" dirty="0">
                          <a:solidFill>
                            <a:schemeClr val="dk1"/>
                          </a:solidFill>
                          <a:latin typeface="+mn-lt"/>
                          <a:ea typeface="+mn-ea"/>
                          <a:cs typeface="+mn-cs"/>
                        </a:rPr>
                        <a:t>免税</a:t>
                      </a:r>
                    </a:p>
                  </a:txBody>
                  <a:tcPr marL="72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hMerge="1">
                  <a:txBody>
                    <a:bodyPr/>
                    <a:lstStyle/>
                    <a:p>
                      <a:pPr marL="0" marR="0" indent="0" algn="l" defTabSz="914400" rtl="0" eaLnBrk="1" fontAlgn="ctr" latinLnBrk="0" hangingPunct="0">
                        <a:lnSpc>
                          <a:spcPct val="100000"/>
                        </a:lnSpc>
                        <a:spcBef>
                          <a:spcPts val="0"/>
                        </a:spcBef>
                        <a:spcAft>
                          <a:spcPts val="0"/>
                        </a:spcAft>
                        <a:buClr>
                          <a:srgbClr val="3D6AA7"/>
                        </a:buClr>
                        <a:buSzTx/>
                        <a:buFontTx/>
                        <a:buNone/>
                        <a:tabLst/>
                        <a:defRPr/>
                      </a:pPr>
                      <a:endParaRPr lang="ja-JP" altLang="en-US" sz="950" kern="0" dirty="0">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5"/>
                  </a:ext>
                </a:extLst>
              </a:tr>
              <a:tr h="0">
                <a:tc>
                  <a:txBody>
                    <a:bodyPr/>
                    <a:lstStyle/>
                    <a:p>
                      <a:pPr algn="ctr" fontAlgn="ctr">
                        <a:spcAft>
                          <a:spcPts val="0"/>
                        </a:spcAft>
                      </a:pPr>
                      <a:r>
                        <a:rPr kumimoji="1"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GST</a:t>
                      </a:r>
                      <a:r>
                        <a:rPr kumimoji="1" lang="ja-JP" altLang="en-US"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（物品・サービ ス 税）</a:t>
                      </a:r>
                      <a:endParaRPr kumimoji="1"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gridSpan="2">
                  <a:txBody>
                    <a:bodyPr/>
                    <a:lstStyle/>
                    <a:p>
                      <a:pPr marL="0" marR="0" indent="0" algn="ctr" defTabSz="914400" rtl="0" eaLnBrk="1" fontAlgn="ctr" latinLnBrk="0" hangingPunct="0">
                        <a:lnSpc>
                          <a:spcPct val="100000"/>
                        </a:lnSpc>
                        <a:spcBef>
                          <a:spcPts val="0"/>
                        </a:spcBef>
                        <a:spcAft>
                          <a:spcPts val="0"/>
                        </a:spcAft>
                        <a:buClr>
                          <a:srgbClr val="3D6AA7"/>
                        </a:buClr>
                        <a:buSzTx/>
                        <a:buFontTx/>
                        <a:buNone/>
                        <a:tabLst/>
                        <a:defRPr/>
                      </a:pPr>
                      <a:r>
                        <a:rPr lang="en-US" altLang="ja-JP" sz="1000" dirty="0"/>
                        <a:t>SEZ</a:t>
                      </a:r>
                      <a:r>
                        <a:rPr lang="ja-JP" altLang="en-US" sz="1000" dirty="0"/>
                        <a:t>企業が認可されたオペレーションの目的で、国内一般関税地域（</a:t>
                      </a:r>
                      <a:r>
                        <a:rPr lang="en-US" altLang="ja-JP" sz="1000" dirty="0"/>
                        <a:t>DTA</a:t>
                      </a:r>
                      <a:r>
                        <a:rPr lang="ja-JP" altLang="en-US" sz="1000" dirty="0"/>
                        <a:t>）から物品お よびサービスを調達する、または海外から輸入をする場合には、</a:t>
                      </a:r>
                      <a:r>
                        <a:rPr lang="en-US" altLang="ja-JP" sz="1000" dirty="0"/>
                        <a:t>GST</a:t>
                      </a:r>
                      <a:r>
                        <a:rPr lang="ja-JP" altLang="en-US" sz="1000" dirty="0"/>
                        <a:t>課税対象外。また、</a:t>
                      </a:r>
                      <a:r>
                        <a:rPr lang="en-US" altLang="ja-JP" sz="1000" dirty="0"/>
                        <a:t>SEZ</a:t>
                      </a:r>
                      <a:r>
                        <a:rPr lang="ja-JP" altLang="en-US" sz="1000" dirty="0"/>
                        <a:t>企業による他の</a:t>
                      </a:r>
                      <a:r>
                        <a:rPr lang="en-US" altLang="ja-JP" sz="1000" dirty="0"/>
                        <a:t>SEZ</a:t>
                      </a:r>
                      <a:r>
                        <a:rPr lang="ja-JP" altLang="en-US" sz="1000" dirty="0"/>
                        <a:t>企業や国外の顧客への販売についても、</a:t>
                      </a:r>
                      <a:r>
                        <a:rPr lang="en-US" altLang="ja-JP" sz="1000" dirty="0"/>
                        <a:t>GST</a:t>
                      </a:r>
                      <a:r>
                        <a:rPr lang="ja-JP" altLang="en-US" sz="1000" dirty="0"/>
                        <a:t>課税対象外。ただし、</a:t>
                      </a:r>
                      <a:r>
                        <a:rPr lang="en-US" altLang="ja-JP" sz="1000" dirty="0"/>
                        <a:t>SEZ</a:t>
                      </a:r>
                      <a:r>
                        <a:rPr lang="ja-JP" altLang="en-US" sz="1000" dirty="0"/>
                        <a:t>企業から</a:t>
                      </a:r>
                      <a:r>
                        <a:rPr lang="en-US" altLang="ja-JP" sz="1000" dirty="0"/>
                        <a:t>DTA</a:t>
                      </a:r>
                      <a:r>
                        <a:rPr lang="ja-JP" altLang="en-US" sz="1000" dirty="0"/>
                        <a:t>への販売に対しては、通関時に</a:t>
                      </a:r>
                      <a:r>
                        <a:rPr lang="en-US" altLang="ja-JP" sz="1000" dirty="0"/>
                        <a:t>GST</a:t>
                      </a:r>
                      <a:r>
                        <a:rPr lang="ja-JP" altLang="en-US" sz="1000" dirty="0"/>
                        <a:t>が課される。 </a:t>
                      </a:r>
                      <a:endParaRPr kumimoji="1" lang="ja-JP" altLang="en-US" sz="1000" kern="1200" dirty="0">
                        <a:solidFill>
                          <a:schemeClr val="dk1"/>
                        </a:solidFill>
                        <a:latin typeface="+mn-lt"/>
                        <a:ea typeface="+mn-ea"/>
                        <a:cs typeface="+mn-cs"/>
                      </a:endParaRPr>
                    </a:p>
                  </a:txBody>
                  <a:tcPr marL="72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hMerge="1">
                  <a:txBody>
                    <a:bodyPr/>
                    <a:lstStyle/>
                    <a:p>
                      <a:endParaRPr kumimoji="1" lang="ja-JP" altLang="en-US"/>
                    </a:p>
                  </a:txBody>
                  <a:tcPr>
                    <a:lnL w="12700" cmpd="sng">
                      <a:noFill/>
                    </a:lnL>
                    <a:lnT w="6350" cap="flat" cmpd="sng" algn="ctr">
                      <a:solidFill>
                        <a:srgbClr val="868686"/>
                      </a:solidFill>
                      <a:prstDash val="solid"/>
                      <a:round/>
                      <a:headEnd type="none" w="med" len="med"/>
                      <a:tailEnd type="none" w="med" len="med"/>
                    </a:lnT>
                  </a:tcPr>
                </a:tc>
                <a:extLst>
                  <a:ext uri="{0D108BD9-81ED-4DB2-BD59-A6C34878D82A}">
                    <a16:rowId xmlns:a16="http://schemas.microsoft.com/office/drawing/2014/main" val="3034845871"/>
                  </a:ext>
                </a:extLst>
              </a:tr>
              <a:tr h="0">
                <a:tc>
                  <a:txBody>
                    <a:bodyPr/>
                    <a:lstStyle/>
                    <a:p>
                      <a:pPr algn="ctr" fontAlgn="ctr">
                        <a:spcAft>
                          <a:spcPts val="0"/>
                        </a:spcAft>
                      </a:pPr>
                      <a:r>
                        <a:rPr kumimoji="1" lang="ja-JP" altLang="en-US"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物品税、中央販売税、</a:t>
                      </a:r>
                      <a:r>
                        <a:rPr kumimoji="1"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VAT</a:t>
                      </a: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gridSpan="2">
                  <a:txBody>
                    <a:bodyPr/>
                    <a:lstStyle/>
                    <a:p>
                      <a:pPr marL="0" marR="0" indent="0" algn="ctr" defTabSz="914400" rtl="0" eaLnBrk="1" fontAlgn="ctr" latinLnBrk="0" hangingPunct="0">
                        <a:lnSpc>
                          <a:spcPct val="100000"/>
                        </a:lnSpc>
                        <a:spcBef>
                          <a:spcPts val="0"/>
                        </a:spcBef>
                        <a:spcAft>
                          <a:spcPts val="0"/>
                        </a:spcAft>
                        <a:buClr>
                          <a:srgbClr val="3D6AA7"/>
                        </a:buClr>
                        <a:buSzTx/>
                        <a:buFontTx/>
                        <a:buNone/>
                        <a:tabLst/>
                        <a:defRPr/>
                      </a:pPr>
                      <a:r>
                        <a:rPr lang="ja-JP" altLang="en-US" sz="1000" dirty="0"/>
                        <a:t>原油、高速ディーゼル等に対しては</a:t>
                      </a:r>
                      <a:r>
                        <a:rPr lang="en-US" altLang="ja-JP" sz="1000" dirty="0"/>
                        <a:t>100</a:t>
                      </a:r>
                      <a:r>
                        <a:rPr lang="ja-JP" altLang="en-US" sz="1000" dirty="0"/>
                        <a:t>％免税。</a:t>
                      </a:r>
                      <a:endParaRPr lang="en-US" altLang="ja-JP" sz="1000" dirty="0"/>
                    </a:p>
                    <a:p>
                      <a:pPr marL="0" marR="0" indent="0" algn="ctr" defTabSz="914400" rtl="0" eaLnBrk="1" fontAlgn="ctr" latinLnBrk="0" hangingPunct="0">
                        <a:lnSpc>
                          <a:spcPct val="100000"/>
                        </a:lnSpc>
                        <a:spcBef>
                          <a:spcPts val="0"/>
                        </a:spcBef>
                        <a:spcAft>
                          <a:spcPts val="0"/>
                        </a:spcAft>
                        <a:buClr>
                          <a:srgbClr val="3D6AA7"/>
                        </a:buClr>
                        <a:buSzTx/>
                        <a:buFontTx/>
                        <a:buNone/>
                        <a:tabLst/>
                        <a:defRPr/>
                      </a:pPr>
                      <a:r>
                        <a:rPr lang="ja-JP" altLang="en-US" sz="1000" dirty="0"/>
                        <a:t>これら以外の物品は</a:t>
                      </a:r>
                      <a:r>
                        <a:rPr lang="en-US" altLang="ja-JP" sz="1000" dirty="0"/>
                        <a:t>GST</a:t>
                      </a:r>
                      <a:r>
                        <a:rPr lang="ja-JP" altLang="en-US" sz="1000" dirty="0"/>
                        <a:t>に包含。</a:t>
                      </a:r>
                      <a:endParaRPr kumimoji="1" lang="ja-JP" altLang="en-US" sz="1000" kern="1200" dirty="0">
                        <a:solidFill>
                          <a:schemeClr val="dk1"/>
                        </a:solidFill>
                        <a:latin typeface="+mn-lt"/>
                        <a:ea typeface="+mn-ea"/>
                        <a:cs typeface="+mn-cs"/>
                      </a:endParaRPr>
                    </a:p>
                  </a:txBody>
                  <a:tcPr marL="72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hMerge="1">
                  <a:txBody>
                    <a:bodyPr/>
                    <a:lstStyle/>
                    <a:p>
                      <a:pPr marL="0" marR="0" indent="0" algn="l" defTabSz="914400" rtl="0" eaLnBrk="1" fontAlgn="ctr" latinLnBrk="0" hangingPunct="0">
                        <a:lnSpc>
                          <a:spcPct val="100000"/>
                        </a:lnSpc>
                        <a:spcBef>
                          <a:spcPts val="0"/>
                        </a:spcBef>
                        <a:spcAft>
                          <a:spcPts val="0"/>
                        </a:spcAft>
                        <a:buClr>
                          <a:srgbClr val="3D6AA7"/>
                        </a:buClr>
                        <a:buSzTx/>
                        <a:buFontTx/>
                        <a:buNone/>
                        <a:tabLst/>
                        <a:defRPr/>
                      </a:pPr>
                      <a:endParaRPr lang="ja-JP" altLang="en-US" sz="950" kern="0" dirty="0">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6"/>
                  </a:ext>
                </a:extLst>
              </a:tr>
              <a:tr h="88626">
                <a:tc>
                  <a:txBody>
                    <a:bodyPr/>
                    <a:lstStyle/>
                    <a:p>
                      <a:pPr algn="ctr" fontAlgn="ctr">
                        <a:spcAft>
                          <a:spcPts val="0"/>
                        </a:spcAft>
                      </a:pPr>
                      <a:r>
                        <a:rPr lang="ja-JP" altLang="en-US"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資格要件</a:t>
                      </a:r>
                      <a:endPar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indent="0" algn="l" defTabSz="914400" rtl="0" eaLnBrk="1" fontAlgn="ctr" latinLnBrk="0" hangingPunct="0">
                        <a:lnSpc>
                          <a:spcPct val="100000"/>
                        </a:lnSpc>
                        <a:spcBef>
                          <a:spcPts val="0"/>
                        </a:spcBef>
                        <a:spcAft>
                          <a:spcPts val="0"/>
                        </a:spcAft>
                        <a:buClr>
                          <a:srgbClr val="3D6AA7"/>
                        </a:buClr>
                        <a:buSzTx/>
                        <a:buFontTx/>
                        <a:buNone/>
                        <a:tabLst/>
                        <a:defRPr/>
                      </a:pPr>
                      <a:r>
                        <a:rPr kumimoji="1" lang="ja-JP" altLang="en-US" sz="1000" kern="1200" dirty="0">
                          <a:solidFill>
                            <a:schemeClr val="dk1"/>
                          </a:solidFill>
                          <a:latin typeface="+mn-lt"/>
                          <a:ea typeface="+mn-ea"/>
                          <a:cs typeface="+mn-cs"/>
                        </a:rPr>
                        <a:t>特定業種</a:t>
                      </a:r>
                      <a:r>
                        <a:rPr kumimoji="1" lang="en-US" altLang="ja-JP" sz="1000" kern="1200" dirty="0">
                          <a:solidFill>
                            <a:schemeClr val="dk1"/>
                          </a:solidFill>
                          <a:latin typeface="+mn-lt"/>
                          <a:ea typeface="+mn-ea"/>
                          <a:cs typeface="+mn-cs"/>
                        </a:rPr>
                        <a:t>SEZ‐</a:t>
                      </a:r>
                      <a:r>
                        <a:rPr kumimoji="1" lang="ja-JP" altLang="en-US" sz="1000" kern="1200" dirty="0">
                          <a:solidFill>
                            <a:schemeClr val="dk1"/>
                          </a:solidFill>
                          <a:latin typeface="+mn-lt"/>
                          <a:ea typeface="+mn-ea"/>
                          <a:cs typeface="+mn-cs"/>
                        </a:rPr>
                        <a:t>最低投資額</a:t>
                      </a:r>
                      <a:r>
                        <a:rPr kumimoji="1" lang="en-US" altLang="ja-JP" sz="1000" kern="1200" dirty="0">
                          <a:solidFill>
                            <a:schemeClr val="dk1"/>
                          </a:solidFill>
                          <a:latin typeface="+mn-lt"/>
                          <a:ea typeface="+mn-ea"/>
                          <a:cs typeface="+mn-cs"/>
                        </a:rPr>
                        <a:t>25</a:t>
                      </a:r>
                      <a:r>
                        <a:rPr kumimoji="1" lang="ja-JP" altLang="en-US" sz="1000" kern="1200" dirty="0">
                          <a:solidFill>
                            <a:schemeClr val="dk1"/>
                          </a:solidFill>
                          <a:latin typeface="+mn-lt"/>
                          <a:ea typeface="+mn-ea"/>
                          <a:cs typeface="+mn-cs"/>
                        </a:rPr>
                        <a:t>億ルピー</a:t>
                      </a:r>
                      <a:r>
                        <a:rPr kumimoji="1" lang="en-US" altLang="ja-JP" sz="1000" kern="1200" dirty="0">
                          <a:solidFill>
                            <a:schemeClr val="dk1"/>
                          </a:solidFill>
                          <a:latin typeface="+mn-lt"/>
                          <a:ea typeface="+mn-ea"/>
                          <a:cs typeface="+mn-cs"/>
                        </a:rPr>
                        <a:t>or</a:t>
                      </a:r>
                      <a:r>
                        <a:rPr kumimoji="1" lang="ja-JP" altLang="en-US" sz="1000" kern="1200" dirty="0">
                          <a:solidFill>
                            <a:schemeClr val="dk1"/>
                          </a:solidFill>
                          <a:latin typeface="+mn-lt"/>
                          <a:ea typeface="+mn-ea"/>
                          <a:cs typeface="+mn-cs"/>
                        </a:rPr>
                        <a:t>純資産</a:t>
                      </a:r>
                      <a:r>
                        <a:rPr kumimoji="1" lang="en-US" altLang="ja-JP" sz="1000" kern="1200" dirty="0">
                          <a:solidFill>
                            <a:schemeClr val="dk1"/>
                          </a:solidFill>
                          <a:latin typeface="+mn-lt"/>
                          <a:ea typeface="+mn-ea"/>
                          <a:cs typeface="+mn-cs"/>
                        </a:rPr>
                        <a:t>5</a:t>
                      </a:r>
                      <a:r>
                        <a:rPr kumimoji="1" lang="ja-JP" altLang="en-US" sz="1000" kern="1200" dirty="0">
                          <a:solidFill>
                            <a:schemeClr val="dk1"/>
                          </a:solidFill>
                          <a:latin typeface="+mn-lt"/>
                          <a:ea typeface="+mn-ea"/>
                          <a:cs typeface="+mn-cs"/>
                        </a:rPr>
                        <a:t>億ルピー超、最低敷地面積</a:t>
                      </a:r>
                      <a:r>
                        <a:rPr kumimoji="1" lang="en-US" altLang="ja-JP" sz="1000" kern="1200" dirty="0">
                          <a:solidFill>
                            <a:schemeClr val="dk1"/>
                          </a:solidFill>
                          <a:latin typeface="+mn-lt"/>
                          <a:ea typeface="+mn-ea"/>
                          <a:cs typeface="+mn-cs"/>
                        </a:rPr>
                        <a:t>100ha</a:t>
                      </a:r>
                      <a:r>
                        <a:rPr kumimoji="1" lang="ja-JP" altLang="en-US" sz="1000" kern="1200" dirty="0">
                          <a:solidFill>
                            <a:schemeClr val="dk1"/>
                          </a:solidFill>
                          <a:latin typeface="+mn-lt"/>
                          <a:ea typeface="+mn-ea"/>
                          <a:cs typeface="+mn-cs"/>
                        </a:rPr>
                        <a:t>（</a:t>
                      </a:r>
                      <a:r>
                        <a:rPr kumimoji="1" lang="en-US" altLang="ja-JP" sz="1000" kern="1200" dirty="0">
                          <a:solidFill>
                            <a:schemeClr val="dk1"/>
                          </a:solidFill>
                          <a:latin typeface="+mn-lt"/>
                          <a:ea typeface="+mn-ea"/>
                          <a:cs typeface="+mn-cs"/>
                        </a:rPr>
                        <a:t>IT</a:t>
                      </a:r>
                      <a:r>
                        <a:rPr kumimoji="1" lang="ja-JP" altLang="en-US" sz="1000" kern="1200" dirty="0">
                          <a:solidFill>
                            <a:schemeClr val="dk1"/>
                          </a:solidFill>
                          <a:latin typeface="+mn-lt"/>
                          <a:ea typeface="+mn-ea"/>
                          <a:cs typeface="+mn-cs"/>
                        </a:rPr>
                        <a:t>専用の場合、最低敷地面積は</a:t>
                      </a:r>
                      <a:r>
                        <a:rPr kumimoji="1" lang="en-US" altLang="ja-JP" sz="1000" kern="1200" dirty="0">
                          <a:solidFill>
                            <a:schemeClr val="dk1"/>
                          </a:solidFill>
                          <a:latin typeface="+mn-lt"/>
                          <a:ea typeface="+mn-ea"/>
                          <a:cs typeface="+mn-cs"/>
                        </a:rPr>
                        <a:t>10ha</a:t>
                      </a:r>
                      <a:r>
                        <a:rPr kumimoji="1" lang="ja-JP" altLang="en-US" sz="1000" kern="1200" dirty="0">
                          <a:solidFill>
                            <a:schemeClr val="dk1"/>
                          </a:solidFill>
                          <a:latin typeface="+mn-lt"/>
                          <a:ea typeface="+mn-ea"/>
                          <a:cs typeface="+mn-cs"/>
                        </a:rPr>
                        <a:t>）</a:t>
                      </a:r>
                      <a:endParaRPr kumimoji="1" lang="en-US" altLang="ja-JP" sz="1000" kern="1200" dirty="0">
                        <a:solidFill>
                          <a:schemeClr val="dk1"/>
                        </a:solidFill>
                        <a:latin typeface="+mn-lt"/>
                        <a:ea typeface="+mn-ea"/>
                        <a:cs typeface="+mn-cs"/>
                      </a:endParaRPr>
                    </a:p>
                    <a:p>
                      <a:pPr marL="0" marR="0" indent="0" algn="l" defTabSz="914400" rtl="0" eaLnBrk="1" fontAlgn="ctr" latinLnBrk="0" hangingPunct="0">
                        <a:lnSpc>
                          <a:spcPct val="100000"/>
                        </a:lnSpc>
                        <a:spcBef>
                          <a:spcPts val="0"/>
                        </a:spcBef>
                        <a:spcAft>
                          <a:spcPts val="0"/>
                        </a:spcAft>
                        <a:buClr>
                          <a:srgbClr val="3D6AA7"/>
                        </a:buClr>
                        <a:buSzTx/>
                        <a:buFontTx/>
                        <a:buNone/>
                        <a:tabLst/>
                        <a:defRPr/>
                      </a:pPr>
                      <a:r>
                        <a:rPr kumimoji="1" lang="ja-JP" altLang="en-US" sz="1000" kern="1200" dirty="0">
                          <a:solidFill>
                            <a:schemeClr val="dk1"/>
                          </a:solidFill>
                          <a:latin typeface="+mn-lt"/>
                          <a:ea typeface="+mn-ea"/>
                          <a:cs typeface="+mn-cs"/>
                        </a:rPr>
                        <a:t>多目的</a:t>
                      </a:r>
                      <a:r>
                        <a:rPr kumimoji="1" lang="en-US" altLang="ja-JP" sz="1000" kern="1200" dirty="0">
                          <a:solidFill>
                            <a:schemeClr val="dk1"/>
                          </a:solidFill>
                          <a:latin typeface="+mn-lt"/>
                          <a:ea typeface="+mn-ea"/>
                          <a:cs typeface="+mn-cs"/>
                        </a:rPr>
                        <a:t>SEZ‐</a:t>
                      </a:r>
                      <a:r>
                        <a:rPr kumimoji="1" lang="ja-JP" altLang="en-US" sz="1000" kern="1200" dirty="0">
                          <a:solidFill>
                            <a:schemeClr val="dk1"/>
                          </a:solidFill>
                          <a:latin typeface="+mn-lt"/>
                          <a:ea typeface="+mn-ea"/>
                          <a:cs typeface="+mn-cs"/>
                        </a:rPr>
                        <a:t>最低投資額</a:t>
                      </a:r>
                      <a:r>
                        <a:rPr kumimoji="1" lang="en-US" altLang="ja-JP" sz="1000" kern="1200" dirty="0">
                          <a:solidFill>
                            <a:schemeClr val="dk1"/>
                          </a:solidFill>
                          <a:latin typeface="+mn-lt"/>
                          <a:ea typeface="+mn-ea"/>
                          <a:cs typeface="+mn-cs"/>
                        </a:rPr>
                        <a:t>100</a:t>
                      </a:r>
                      <a:r>
                        <a:rPr kumimoji="1" lang="ja-JP" altLang="en-US" sz="1000" kern="1200" dirty="0">
                          <a:solidFill>
                            <a:schemeClr val="dk1"/>
                          </a:solidFill>
                          <a:latin typeface="+mn-lt"/>
                          <a:ea typeface="+mn-ea"/>
                          <a:cs typeface="+mn-cs"/>
                        </a:rPr>
                        <a:t>億ルピー</a:t>
                      </a:r>
                      <a:r>
                        <a:rPr kumimoji="1" lang="en-US" altLang="ja-JP" sz="1000" kern="1200" dirty="0">
                          <a:solidFill>
                            <a:schemeClr val="dk1"/>
                          </a:solidFill>
                          <a:latin typeface="+mn-lt"/>
                          <a:ea typeface="+mn-ea"/>
                          <a:cs typeface="+mn-cs"/>
                        </a:rPr>
                        <a:t>or</a:t>
                      </a:r>
                      <a:r>
                        <a:rPr kumimoji="1" lang="ja-JP" altLang="en-US" sz="1000" kern="1200" dirty="0">
                          <a:solidFill>
                            <a:schemeClr val="dk1"/>
                          </a:solidFill>
                          <a:latin typeface="+mn-lt"/>
                          <a:ea typeface="+mn-ea"/>
                          <a:cs typeface="+mn-cs"/>
                        </a:rPr>
                        <a:t>純資産</a:t>
                      </a:r>
                      <a:r>
                        <a:rPr kumimoji="1" lang="en-US" altLang="ja-JP" sz="1000" kern="1200" dirty="0">
                          <a:solidFill>
                            <a:schemeClr val="dk1"/>
                          </a:solidFill>
                          <a:latin typeface="+mn-lt"/>
                          <a:ea typeface="+mn-ea"/>
                          <a:cs typeface="+mn-cs"/>
                        </a:rPr>
                        <a:t>25</a:t>
                      </a:r>
                      <a:r>
                        <a:rPr kumimoji="1" lang="ja-JP" altLang="en-US" sz="1000" kern="1200" dirty="0">
                          <a:solidFill>
                            <a:schemeClr val="dk1"/>
                          </a:solidFill>
                          <a:latin typeface="+mn-lt"/>
                          <a:ea typeface="+mn-ea"/>
                          <a:cs typeface="+mn-cs"/>
                        </a:rPr>
                        <a:t>億ルピ</a:t>
                      </a:r>
                      <a:r>
                        <a:rPr kumimoji="1" lang="en-US" altLang="ja-JP" sz="1000" kern="1200" dirty="0">
                          <a:solidFill>
                            <a:schemeClr val="dk1"/>
                          </a:solidFill>
                          <a:latin typeface="+mn-lt"/>
                          <a:ea typeface="+mn-ea"/>
                          <a:cs typeface="+mn-cs"/>
                        </a:rPr>
                        <a:t>-</a:t>
                      </a:r>
                      <a:r>
                        <a:rPr kumimoji="1" lang="ja-JP" altLang="en-US" sz="1000" kern="1200" dirty="0">
                          <a:solidFill>
                            <a:schemeClr val="dk1"/>
                          </a:solidFill>
                          <a:latin typeface="+mn-lt"/>
                          <a:ea typeface="+mn-ea"/>
                          <a:cs typeface="+mn-cs"/>
                        </a:rPr>
                        <a:t>超、最低敷地面積</a:t>
                      </a:r>
                      <a:r>
                        <a:rPr kumimoji="1" lang="en-US" altLang="ja-JP" sz="1000" kern="1200" dirty="0">
                          <a:solidFill>
                            <a:srgbClr val="FF0000"/>
                          </a:solidFill>
                          <a:latin typeface="+mn-lt"/>
                          <a:ea typeface="+mn-ea"/>
                          <a:cs typeface="+mn-cs"/>
                        </a:rPr>
                        <a:t>5</a:t>
                      </a:r>
                      <a:r>
                        <a:rPr kumimoji="1" lang="en-US" altLang="ja-JP" sz="1000" kern="1200" dirty="0">
                          <a:solidFill>
                            <a:schemeClr val="dk1"/>
                          </a:solidFill>
                          <a:latin typeface="+mn-lt"/>
                          <a:ea typeface="+mn-ea"/>
                          <a:cs typeface="+mn-cs"/>
                        </a:rPr>
                        <a:t>00ha</a:t>
                      </a:r>
                      <a:r>
                        <a:rPr kumimoji="1" lang="ja-JP" altLang="en-US" sz="1000" kern="1200" dirty="0">
                          <a:solidFill>
                            <a:schemeClr val="dk1"/>
                          </a:solidFill>
                          <a:latin typeface="+mn-lt"/>
                          <a:ea typeface="+mn-ea"/>
                          <a:cs typeface="+mn-cs"/>
                        </a:rPr>
                        <a:t>～上限</a:t>
                      </a:r>
                      <a:r>
                        <a:rPr kumimoji="1" lang="en-US" altLang="ja-JP" sz="1000" kern="1200" dirty="0">
                          <a:solidFill>
                            <a:schemeClr val="dk1"/>
                          </a:solidFill>
                          <a:latin typeface="+mn-lt"/>
                          <a:ea typeface="+mn-ea"/>
                          <a:cs typeface="+mn-cs"/>
                        </a:rPr>
                        <a:t>5,000ha.(</a:t>
                      </a:r>
                      <a:r>
                        <a:rPr kumimoji="1" lang="ja-JP" altLang="en-US" sz="1000" kern="1200" dirty="0">
                          <a:solidFill>
                            <a:schemeClr val="dk1"/>
                          </a:solidFill>
                          <a:latin typeface="+mn-lt"/>
                          <a:ea typeface="+mn-ea"/>
                          <a:cs typeface="+mn-cs"/>
                        </a:rPr>
                        <a:t>別途基準を設けている州もある</a:t>
                      </a:r>
                      <a:r>
                        <a:rPr kumimoji="1" lang="en-US" altLang="ja-JP" sz="1000" kern="1200" dirty="0">
                          <a:solidFill>
                            <a:schemeClr val="dk1"/>
                          </a:solidFill>
                          <a:latin typeface="+mn-lt"/>
                          <a:ea typeface="+mn-ea"/>
                          <a:cs typeface="+mn-cs"/>
                        </a:rPr>
                        <a:t>)</a:t>
                      </a:r>
                      <a:endParaRPr kumimoji="1" lang="ja-JP" altLang="en-US" sz="1000" kern="1200" dirty="0">
                        <a:solidFill>
                          <a:schemeClr val="dk1"/>
                        </a:solidFill>
                        <a:latin typeface="+mn-lt"/>
                        <a:ea typeface="+mn-ea"/>
                        <a:cs typeface="+mn-cs"/>
                      </a:endParaRPr>
                    </a:p>
                  </a:txBody>
                  <a:tcPr marL="72000" marR="72000" marT="0" marB="0" anchor="ctr">
                    <a:lnL w="12700" cap="flat" cmpd="sng" algn="ctr">
                      <a:noFill/>
                      <a:prstDash val="solid"/>
                      <a:round/>
                      <a:headEnd type="none" w="med" len="med"/>
                      <a:tailEnd type="none" w="med" len="med"/>
                    </a:lnL>
                    <a:lnR w="9525"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ctr" latinLnBrk="0" hangingPunct="0">
                        <a:lnSpc>
                          <a:spcPct val="100000"/>
                        </a:lnSpc>
                        <a:spcBef>
                          <a:spcPts val="0"/>
                        </a:spcBef>
                        <a:spcAft>
                          <a:spcPts val="0"/>
                        </a:spcAft>
                        <a:buClr>
                          <a:srgbClr val="3D6AA7"/>
                        </a:buClr>
                        <a:buSzTx/>
                        <a:buFontTx/>
                        <a:buNone/>
                        <a:tabLst/>
                        <a:defRPr/>
                      </a:pPr>
                      <a:r>
                        <a:rPr kumimoji="1" lang="ja-JP" altLang="en-US" sz="1000" kern="1200" dirty="0">
                          <a:solidFill>
                            <a:schemeClr val="dk1"/>
                          </a:solidFill>
                          <a:latin typeface="+mn-lt"/>
                          <a:ea typeface="+mn-ea"/>
                          <a:cs typeface="+mn-cs"/>
                        </a:rPr>
                        <a:t>生産開始から</a:t>
                      </a:r>
                      <a:r>
                        <a:rPr kumimoji="1" lang="en-US" altLang="ja-JP" sz="1000" kern="1200" dirty="0">
                          <a:solidFill>
                            <a:schemeClr val="dk1"/>
                          </a:solidFill>
                          <a:latin typeface="+mn-lt"/>
                          <a:ea typeface="+mn-ea"/>
                          <a:cs typeface="+mn-cs"/>
                        </a:rPr>
                        <a:t>5</a:t>
                      </a:r>
                      <a:r>
                        <a:rPr kumimoji="1" lang="ja-JP" altLang="en-US" sz="1000" kern="1200" dirty="0">
                          <a:solidFill>
                            <a:schemeClr val="dk1"/>
                          </a:solidFill>
                          <a:latin typeface="+mn-lt"/>
                          <a:ea typeface="+mn-ea"/>
                          <a:cs typeface="+mn-cs"/>
                        </a:rPr>
                        <a:t>年間を</a:t>
                      </a:r>
                      <a:r>
                        <a:rPr kumimoji="1" lang="en-US" altLang="ja-JP" sz="1000" kern="1200" dirty="0">
                          <a:solidFill>
                            <a:schemeClr val="dk1"/>
                          </a:solidFill>
                          <a:latin typeface="+mn-lt"/>
                          <a:ea typeface="+mn-ea"/>
                          <a:cs typeface="+mn-cs"/>
                        </a:rPr>
                        <a:t>1</a:t>
                      </a:r>
                      <a:r>
                        <a:rPr kumimoji="1" lang="ja-JP" altLang="en-US" sz="1000" kern="1200" dirty="0">
                          <a:solidFill>
                            <a:schemeClr val="dk1"/>
                          </a:solidFill>
                          <a:latin typeface="+mn-lt"/>
                          <a:ea typeface="+mn-ea"/>
                          <a:cs typeface="+mn-cs"/>
                        </a:rPr>
                        <a:t>ブロックとし、ブロック間の輸出入収支をプラスに保つこと（最低輸出義務などの要件は</a:t>
                      </a:r>
                      <a:r>
                        <a:rPr kumimoji="1" lang="ja-JP" altLang="en-US" sz="1000" kern="1200" dirty="0" err="1">
                          <a:solidFill>
                            <a:schemeClr val="dk1"/>
                          </a:solidFill>
                          <a:latin typeface="+mn-lt"/>
                          <a:ea typeface="+mn-ea"/>
                          <a:cs typeface="+mn-cs"/>
                        </a:rPr>
                        <a:t>無し</a:t>
                      </a:r>
                      <a:r>
                        <a:rPr kumimoji="1" lang="ja-JP" altLang="en-US" sz="1000" kern="1200" dirty="0">
                          <a:solidFill>
                            <a:schemeClr val="dk1"/>
                          </a:solidFill>
                          <a:latin typeface="+mn-lt"/>
                          <a:ea typeface="+mn-ea"/>
                          <a:cs typeface="+mn-cs"/>
                        </a:rPr>
                        <a:t>）。国内向けの販売は輸入関税等を支払うことにより可能。</a:t>
                      </a:r>
                      <a:r>
                        <a:rPr kumimoji="1" lang="en-US" altLang="ja-JP" sz="1000" kern="1200" dirty="0">
                          <a:solidFill>
                            <a:schemeClr val="dk1"/>
                          </a:solidFill>
                          <a:latin typeface="+mn-lt"/>
                          <a:ea typeface="+mn-ea"/>
                          <a:cs typeface="+mn-cs"/>
                        </a:rPr>
                        <a:t>09</a:t>
                      </a:r>
                      <a:r>
                        <a:rPr kumimoji="1" lang="ja-JP" altLang="en-US" sz="1000" kern="1200" dirty="0">
                          <a:solidFill>
                            <a:schemeClr val="dk1"/>
                          </a:solidFill>
                          <a:latin typeface="+mn-lt"/>
                          <a:ea typeface="+mn-ea"/>
                          <a:cs typeface="+mn-cs"/>
                        </a:rPr>
                        <a:t>年度より、</a:t>
                      </a:r>
                      <a:r>
                        <a:rPr kumimoji="1" lang="en-US" altLang="ja-JP" sz="1000" kern="1200" dirty="0">
                          <a:solidFill>
                            <a:schemeClr val="dk1"/>
                          </a:solidFill>
                          <a:latin typeface="+mn-lt"/>
                          <a:ea typeface="+mn-ea"/>
                          <a:cs typeface="+mn-cs"/>
                        </a:rPr>
                        <a:t>SEZ</a:t>
                      </a:r>
                      <a:r>
                        <a:rPr kumimoji="1" lang="ja-JP" altLang="en-US" sz="1000" kern="1200" dirty="0">
                          <a:solidFill>
                            <a:schemeClr val="dk1"/>
                          </a:solidFill>
                          <a:latin typeface="+mn-lt"/>
                          <a:ea typeface="+mn-ea"/>
                          <a:cs typeface="+mn-cs"/>
                        </a:rPr>
                        <a:t>内と課税エリア双方ユニットを持つ場合の、収益帰属の監査を厳格化。</a:t>
                      </a:r>
                    </a:p>
                  </a:txBody>
                  <a:tcPr marL="72000" marR="72000" marT="0" marB="0" anchor="ctr">
                    <a:lnL w="9525"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10"/>
                  </a:ext>
                </a:extLst>
              </a:tr>
            </a:tbl>
          </a:graphicData>
        </a:graphic>
      </p:graphicFrame>
      <p:grpSp>
        <p:nvGrpSpPr>
          <p:cNvPr id="14" name="グループ化 7"/>
          <p:cNvGrpSpPr/>
          <p:nvPr/>
        </p:nvGrpSpPr>
        <p:grpSpPr>
          <a:xfrm>
            <a:off x="6969224" y="1628800"/>
            <a:ext cx="2548545" cy="288032"/>
            <a:chOff x="4944173" y="2185814"/>
            <a:chExt cx="5861371" cy="288032"/>
          </a:xfrm>
        </p:grpSpPr>
        <p:cxnSp>
          <p:nvCxnSpPr>
            <p:cNvPr id="15" name="直線コネクタ 14"/>
            <p:cNvCxnSpPr/>
            <p:nvPr/>
          </p:nvCxnSpPr>
          <p:spPr>
            <a:xfrm>
              <a:off x="4944173" y="2401838"/>
              <a:ext cx="586137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8" name="Rectangle 6"/>
            <p:cNvSpPr>
              <a:spLocks noChangeArrowheads="1"/>
            </p:cNvSpPr>
            <p:nvPr/>
          </p:nvSpPr>
          <p:spPr bwMode="auto">
            <a:xfrm>
              <a:off x="4944173" y="2185814"/>
              <a:ext cx="5861371"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en-US" altLang="ja-JP" sz="1400" dirty="0">
                  <a:solidFill>
                    <a:srgbClr val="000000"/>
                  </a:solidFill>
                  <a:latin typeface="Arial Black" pitchFamily="34" charset="0"/>
                  <a:ea typeface="HGP創英角ｺﾞｼｯｸUB" pitchFamily="50" charset="-128"/>
                </a:rPr>
                <a:t>SEZ</a:t>
              </a:r>
              <a:r>
                <a:rPr lang="ja-JP" altLang="en-US" sz="1400" dirty="0">
                  <a:solidFill>
                    <a:srgbClr val="000000"/>
                  </a:solidFill>
                  <a:latin typeface="Arial Black" pitchFamily="34" charset="0"/>
                  <a:ea typeface="HGP創英角ｺﾞｼｯｸUB" pitchFamily="50" charset="-128"/>
                </a:rPr>
                <a:t>一覧</a:t>
              </a:r>
              <a:endParaRPr lang="zh-TW" altLang="en-US" sz="1400" dirty="0">
                <a:solidFill>
                  <a:srgbClr val="000000"/>
                </a:solidFill>
                <a:latin typeface="Arial Black" pitchFamily="34" charset="0"/>
                <a:ea typeface="HGP創英角ｺﾞｼｯｸUB" pitchFamily="50" charset="-128"/>
              </a:endParaRPr>
            </a:p>
          </p:txBody>
        </p:sp>
      </p:grpSp>
      <p:graphicFrame>
        <p:nvGraphicFramePr>
          <p:cNvPr id="19" name="表 18"/>
          <p:cNvGraphicFramePr>
            <a:graphicFrameLocks noGrp="1"/>
          </p:cNvGraphicFramePr>
          <p:nvPr>
            <p:extLst>
              <p:ext uri="{D42A27DB-BD31-4B8C-83A1-F6EECF244321}">
                <p14:modId xmlns:p14="http://schemas.microsoft.com/office/powerpoint/2010/main" val="2633060890"/>
              </p:ext>
            </p:extLst>
          </p:nvPr>
        </p:nvGraphicFramePr>
        <p:xfrm>
          <a:off x="6897216" y="1900947"/>
          <a:ext cx="2808311" cy="4601801"/>
        </p:xfrm>
        <a:graphic>
          <a:graphicData uri="http://schemas.openxmlformats.org/drawingml/2006/table">
            <a:tbl>
              <a:tblPr firstRow="1" bandRow="1">
                <a:tableStyleId>{5C22544A-7EE6-4342-B048-85BDC9FD1C3A}</a:tableStyleId>
              </a:tblPr>
              <a:tblGrid>
                <a:gridCol w="1188131">
                  <a:extLst>
                    <a:ext uri="{9D8B030D-6E8A-4147-A177-3AD203B41FA5}">
                      <a16:colId xmlns:a16="http://schemas.microsoft.com/office/drawing/2014/main" val="20000"/>
                    </a:ext>
                  </a:extLst>
                </a:gridCol>
                <a:gridCol w="810090">
                  <a:extLst>
                    <a:ext uri="{9D8B030D-6E8A-4147-A177-3AD203B41FA5}">
                      <a16:colId xmlns:a16="http://schemas.microsoft.com/office/drawing/2014/main" val="20001"/>
                    </a:ext>
                  </a:extLst>
                </a:gridCol>
                <a:gridCol w="810090">
                  <a:extLst>
                    <a:ext uri="{9D8B030D-6E8A-4147-A177-3AD203B41FA5}">
                      <a16:colId xmlns:a16="http://schemas.microsoft.com/office/drawing/2014/main" val="4096263868"/>
                    </a:ext>
                  </a:extLst>
                </a:gridCol>
              </a:tblGrid>
              <a:tr h="251151">
                <a:tc>
                  <a:txBody>
                    <a:bodyPr/>
                    <a:lstStyle/>
                    <a:p>
                      <a:pPr algn="ctr" fontAlgn="ctr">
                        <a:spcAft>
                          <a:spcPts val="0"/>
                        </a:spcAft>
                      </a:pPr>
                      <a:r>
                        <a:rPr lang="en-US" alt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SEZ</a:t>
                      </a:r>
                      <a:endParaRPr lang="ja-JP" alt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spcAft>
                          <a:spcPts val="0"/>
                        </a:spcAft>
                      </a:pPr>
                      <a:r>
                        <a:rPr kumimoji="1" lang="ja-JP" altLang="en-US" sz="1000" b="0" kern="100" dirty="0">
                          <a:solidFill>
                            <a:schemeClr val="lt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所在地</a:t>
                      </a:r>
                      <a:endParaRPr kumimoji="1" lang="ja-JP" sz="1000" b="0" kern="100" dirty="0">
                        <a:solidFill>
                          <a:schemeClr val="lt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a:r>
                        <a:rPr kumimoji="1" lang="en-US" altLang="ja-JP" sz="1000" b="0" kern="100" dirty="0">
                          <a:solidFill>
                            <a:schemeClr val="lt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URL</a:t>
                      </a:r>
                      <a:endParaRPr kumimoji="1" lang="ja-JP" altLang="en-US" sz="1000" b="0" kern="100" dirty="0">
                        <a:solidFill>
                          <a:schemeClr val="lt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601906">
                <a:tc>
                  <a:txBody>
                    <a:bodyPr/>
                    <a:lstStyle/>
                    <a:p>
                      <a:pPr algn="ctr" fontAlgn="ctr">
                        <a:spcAft>
                          <a:spcPts val="0"/>
                        </a:spcAft>
                      </a:pPr>
                      <a:r>
                        <a:rPr lang="en-US" altLang="ja-JP" sz="1100" b="1" kern="100" dirty="0" err="1">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Kandla</a:t>
                      </a:r>
                      <a:r>
                        <a:rPr lang="en-US" altLang="ja-JP"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 Special Economic Zone</a:t>
                      </a: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indent="0" algn="ctr" fontAlgn="ctr" hangingPunct="0">
                        <a:spcAft>
                          <a:spcPts val="0"/>
                        </a:spcAft>
                        <a:buClr>
                          <a:srgbClr val="3D6AA7"/>
                        </a:buClr>
                        <a:buFontTx/>
                        <a:buNone/>
                      </a:pPr>
                      <a:r>
                        <a:rPr lang="ja-JP" altLang="en-US" sz="1000" dirty="0"/>
                        <a:t>カッチ</a:t>
                      </a:r>
                      <a:endParaRPr lang="en-US" altLang="ja-JP" sz="1000" dirty="0"/>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en-US" altLang="ja-JP" sz="1000" dirty="0">
                          <a:hlinkClick r:id="rId3"/>
                        </a:rPr>
                        <a:t>www.kasez.com</a:t>
                      </a:r>
                      <a:endParaRPr lang="en-US" altLang="ja-JP" sz="1000" dirty="0"/>
                    </a:p>
                  </a:txBody>
                  <a:tcPr marL="72000" marR="72000" marT="0" marB="0" anchor="ctr">
                    <a:lnL w="12700" cap="flat" cmpd="sng" algn="ctr">
                      <a:noFill/>
                      <a:prstDash val="solid"/>
                      <a:round/>
                      <a:headEnd type="none" w="med" len="med"/>
                      <a:tailEnd type="none" w="med" len="med"/>
                    </a:lnL>
                    <a:lnR w="9525" cap="flat" cmpd="sng" algn="ctr">
                      <a:solidFill>
                        <a:schemeClr val="tx2"/>
                      </a:solidFill>
                      <a:prstDash val="solid"/>
                      <a:round/>
                      <a:headEnd type="none" w="med" len="med"/>
                      <a:tailEnd type="none" w="med" len="med"/>
                    </a:lnR>
                    <a:lnT w="19050" cap="flat" cmpd="sng" algn="ctr">
                      <a:solidFill>
                        <a:schemeClr val="bg1"/>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601906">
                <a:tc>
                  <a:txBody>
                    <a:bodyPr/>
                    <a:lstStyle/>
                    <a:p>
                      <a:pPr algn="ctr" fontAlgn="ctr">
                        <a:spcAft>
                          <a:spcPts val="0"/>
                        </a:spcAft>
                      </a:pPr>
                      <a:r>
                        <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SEEPZ Special Economic Zone</a:t>
                      </a: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
                          <a:srgbClr val="3D6AA7"/>
                        </a:buClr>
                        <a:buSzTx/>
                        <a:buFontTx/>
                        <a:buNone/>
                        <a:tabLst/>
                        <a:defRPr/>
                      </a:pPr>
                      <a:r>
                        <a:rPr lang="ja-JP" altLang="en-US" sz="1000" dirty="0"/>
                        <a:t>ムンバイ</a:t>
                      </a:r>
                      <a:endParaRPr lang="en-US" altLang="ja-JP" sz="1000" dirty="0"/>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en-US" altLang="ja-JP" sz="1000" dirty="0">
                          <a:hlinkClick r:id="rId4"/>
                        </a:rPr>
                        <a:t>www.seepz.com</a:t>
                      </a:r>
                      <a:endParaRPr kumimoji="1" lang="ja-JP" altLang="en-US" sz="1000" dirty="0"/>
                    </a:p>
                  </a:txBody>
                  <a:tcPr marL="72000" marR="72000" marT="0" marB="0" anchor="ctr">
                    <a:lnL w="12700" cap="flat" cmpd="sng" algn="ctr">
                      <a:noFill/>
                      <a:prstDash val="solid"/>
                      <a:round/>
                      <a:headEnd type="none" w="med" len="med"/>
                      <a:tailEnd type="none" w="med" len="med"/>
                    </a:lnL>
                    <a:lnR w="9525"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r h="601906">
                <a:tc>
                  <a:txBody>
                    <a:bodyPr/>
                    <a:lstStyle/>
                    <a:p>
                      <a:pPr algn="ctr" fontAlgn="ctr">
                        <a:spcAft>
                          <a:spcPts val="0"/>
                        </a:spcAft>
                      </a:pPr>
                      <a:r>
                        <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Cochin Special Economic Zone</a:t>
                      </a: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
                          <a:srgbClr val="3D6AA7"/>
                        </a:buClr>
                        <a:buSzTx/>
                        <a:buFontTx/>
                        <a:buNone/>
                        <a:tabLst/>
                        <a:defRPr/>
                      </a:pPr>
                      <a:r>
                        <a:rPr lang="ja-JP" altLang="en-US" sz="1000" dirty="0"/>
                        <a:t>カクカナード</a:t>
                      </a:r>
                      <a:endParaRPr lang="en-US" altLang="ja-JP" sz="1000" dirty="0"/>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en-US" altLang="ja-JP" sz="1000" dirty="0">
                          <a:hlinkClick r:id="rId5"/>
                        </a:rPr>
                        <a:t>www.csez.com</a:t>
                      </a:r>
                      <a:endParaRPr kumimoji="1" lang="ja-JP" altLang="en-US" sz="1000" dirty="0"/>
                    </a:p>
                  </a:txBody>
                  <a:tcPr marL="72000" marR="72000" marT="0" marB="0" anchor="ctr">
                    <a:lnL w="12700" cap="flat" cmpd="sng" algn="ctr">
                      <a:noFill/>
                      <a:prstDash val="solid"/>
                      <a:round/>
                      <a:headEnd type="none" w="med" len="med"/>
                      <a:tailEnd type="none" w="med" len="med"/>
                    </a:lnL>
                    <a:lnR w="9525"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r h="601906">
                <a:tc>
                  <a:txBody>
                    <a:bodyPr/>
                    <a:lstStyle/>
                    <a:p>
                      <a:pPr algn="ctr" fontAlgn="ctr">
                        <a:spcAft>
                          <a:spcPts val="0"/>
                        </a:spcAft>
                      </a:pPr>
                      <a:r>
                        <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Madras Special Economic Zone</a:t>
                      </a: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
                          <a:srgbClr val="3D6AA7"/>
                        </a:buClr>
                        <a:buSzTx/>
                        <a:buFontTx/>
                        <a:buNone/>
                        <a:tabLst/>
                        <a:defRPr/>
                      </a:pPr>
                      <a:r>
                        <a:rPr lang="ja-JP" altLang="en-US" sz="950" kern="0" dirty="0">
                          <a:effectLst/>
                          <a:latin typeface="Arial" panose="020B0604020202020204" pitchFamily="34" charset="0"/>
                          <a:ea typeface="ＭＳ Ｐゴシック" panose="020B0600070205080204" pitchFamily="50" charset="-128"/>
                          <a:cs typeface="Arial" panose="020B0604020202020204" pitchFamily="34" charset="0"/>
                        </a:rPr>
                        <a:t>チェンナイ</a:t>
                      </a: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en-US" altLang="ja-JP" sz="1000" dirty="0">
                          <a:hlinkClick r:id="rId6"/>
                        </a:rPr>
                        <a:t>www.mepz.gov.in</a:t>
                      </a:r>
                      <a:endParaRPr kumimoji="1" lang="ja-JP" altLang="en-US" sz="1000" dirty="0"/>
                    </a:p>
                  </a:txBody>
                  <a:tcPr marL="72000" marR="72000" marT="0" marB="0" anchor="ctr">
                    <a:lnL w="12700" cap="flat" cmpd="sng" algn="ctr">
                      <a:noFill/>
                      <a:prstDash val="solid"/>
                      <a:round/>
                      <a:headEnd type="none" w="med" len="med"/>
                      <a:tailEnd type="none" w="med" len="med"/>
                    </a:lnL>
                    <a:lnR w="9525"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4"/>
                  </a:ext>
                </a:extLst>
              </a:tr>
              <a:tr h="601906">
                <a:tc>
                  <a:txBody>
                    <a:bodyPr/>
                    <a:lstStyle/>
                    <a:p>
                      <a:pPr algn="ctr" fontAlgn="ctr">
                        <a:spcAft>
                          <a:spcPts val="0"/>
                        </a:spcAft>
                      </a:pPr>
                      <a:r>
                        <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Visakhapatnam Special Economic Zone </a:t>
                      </a: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
                          <a:srgbClr val="3D6AA7"/>
                        </a:buClr>
                        <a:buSzTx/>
                        <a:buFontTx/>
                        <a:buNone/>
                        <a:tabLst/>
                        <a:defRPr/>
                      </a:pPr>
                      <a:r>
                        <a:rPr lang="ja-JP" altLang="en-US" sz="950" kern="0" dirty="0">
                          <a:effectLst/>
                          <a:latin typeface="Arial" panose="020B0604020202020204" pitchFamily="34" charset="0"/>
                          <a:ea typeface="ＭＳ Ｐゴシック" panose="020B0600070205080204" pitchFamily="50" charset="-128"/>
                          <a:cs typeface="Arial" panose="020B0604020202020204" pitchFamily="34" charset="0"/>
                        </a:rPr>
                        <a:t>デュバーダ</a:t>
                      </a: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en-US" altLang="ja-JP" sz="1000" dirty="0">
                          <a:hlinkClick r:id="rId7"/>
                        </a:rPr>
                        <a:t>http://vsez.gov.in/</a:t>
                      </a:r>
                      <a:endParaRPr kumimoji="1" lang="ja-JP" altLang="en-US" sz="1000" dirty="0"/>
                    </a:p>
                  </a:txBody>
                  <a:tcPr marL="72000" marR="72000" marT="0" marB="0" anchor="ctr">
                    <a:lnL w="12700" cap="flat" cmpd="sng" algn="ctr">
                      <a:noFill/>
                      <a:prstDash val="solid"/>
                      <a:round/>
                      <a:headEnd type="none" w="med" len="med"/>
                      <a:tailEnd type="none" w="med" len="med"/>
                    </a:lnL>
                    <a:lnR w="9525"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5"/>
                  </a:ext>
                </a:extLst>
              </a:tr>
              <a:tr h="601906">
                <a:tc>
                  <a:txBody>
                    <a:bodyPr/>
                    <a:lstStyle/>
                    <a:p>
                      <a:pPr algn="ctr" fontAlgn="ctr">
                        <a:spcAft>
                          <a:spcPts val="0"/>
                        </a:spcAft>
                      </a:pPr>
                      <a:r>
                        <a:rPr lang="en-US" altLang="ja-JP" sz="1100" b="1" kern="0" dirty="0" err="1">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Falta</a:t>
                      </a:r>
                      <a:r>
                        <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 Special Economic Zone</a:t>
                      </a: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
                          <a:srgbClr val="3D6AA7"/>
                        </a:buClr>
                        <a:buSzTx/>
                        <a:buFontTx/>
                        <a:buNone/>
                        <a:tabLst/>
                        <a:defRPr/>
                      </a:pPr>
                      <a:r>
                        <a:rPr lang="ja-JP" altLang="en-US" sz="950" kern="0" dirty="0">
                          <a:effectLst/>
                          <a:latin typeface="Arial" panose="020B0604020202020204" pitchFamily="34" charset="0"/>
                          <a:ea typeface="ＭＳ Ｐゴシック" panose="020B0600070205080204" pitchFamily="50" charset="-128"/>
                          <a:cs typeface="Arial" panose="020B0604020202020204" pitchFamily="34" charset="0"/>
                        </a:rPr>
                        <a:t>コルカタ</a:t>
                      </a: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en-US" altLang="ja-JP" sz="1000" dirty="0">
                          <a:hlinkClick r:id="rId8"/>
                        </a:rPr>
                        <a:t>http://www.fsez.gov.in</a:t>
                      </a:r>
                      <a:endParaRPr kumimoji="1" lang="ja-JP" altLang="en-US" sz="1000" dirty="0"/>
                    </a:p>
                  </a:txBody>
                  <a:tcPr marL="72000" marR="72000" marT="0" marB="0" anchor="ctr">
                    <a:lnL w="12700" cap="flat" cmpd="sng" algn="ctr">
                      <a:noFill/>
                      <a:prstDash val="solid"/>
                      <a:round/>
                      <a:headEnd type="none" w="med" len="med"/>
                      <a:tailEnd type="none" w="med" len="med"/>
                    </a:lnL>
                    <a:lnR w="9525"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6"/>
                  </a:ext>
                </a:extLst>
              </a:tr>
              <a:tr h="601906">
                <a:tc>
                  <a:txBody>
                    <a:bodyPr/>
                    <a:lstStyle/>
                    <a:p>
                      <a:pPr algn="ctr" fontAlgn="ctr">
                        <a:spcAft>
                          <a:spcPts val="0"/>
                        </a:spcAft>
                      </a:pPr>
                      <a:r>
                        <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Noida Export Processing Zone</a:t>
                      </a: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
                          <a:srgbClr val="3D6AA7"/>
                        </a:buClr>
                        <a:buSzTx/>
                        <a:buFontTx/>
                        <a:buNone/>
                        <a:tabLst/>
                        <a:defRPr/>
                      </a:pPr>
                      <a:r>
                        <a:rPr lang="ja-JP" altLang="en-US" sz="950" kern="0" dirty="0">
                          <a:effectLst/>
                          <a:latin typeface="Arial" panose="020B0604020202020204" pitchFamily="34" charset="0"/>
                          <a:ea typeface="ＭＳ Ｐゴシック" panose="020B0600070205080204" pitchFamily="50" charset="-128"/>
                          <a:cs typeface="Arial" panose="020B0604020202020204" pitchFamily="34" charset="0"/>
                        </a:rPr>
                        <a:t>ノイダ</a:t>
                      </a: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en-US" altLang="ja-JP" sz="1000" dirty="0">
                          <a:hlinkClick r:id="rId9"/>
                        </a:rPr>
                        <a:t>http://www.nsez.gov.in</a:t>
                      </a:r>
                      <a:endParaRPr kumimoji="1" lang="ja-JP" altLang="en-US" sz="1000" dirty="0"/>
                    </a:p>
                  </a:txBody>
                  <a:tcPr marL="72000" marR="72000" marT="0" marB="0" anchor="ctr">
                    <a:lnL w="12700" cap="flat" cmpd="sng" algn="ctr">
                      <a:noFill/>
                      <a:prstDash val="solid"/>
                      <a:round/>
                      <a:headEnd type="none" w="med" len="med"/>
                      <a:tailEnd type="none" w="med" len="med"/>
                    </a:lnL>
                    <a:lnR w="9525"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1841467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医療関連</a:t>
            </a:r>
            <a:endParaRPr kumimoji="1" lang="ja-JP" altLang="en-US" dirty="0"/>
          </a:p>
        </p:txBody>
      </p:sp>
    </p:spTree>
    <p:extLst>
      <p:ext uri="{BB962C8B-B14F-4D97-AF65-F5344CB8AC3E}">
        <p14:creationId xmlns:p14="http://schemas.microsoft.com/office/powerpoint/2010/main" val="15257748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dirty="0"/>
              <a:t>インド／医療関連／医療・公衆衛生</a:t>
            </a:r>
            <a:endParaRPr kumimoji="1" lang="ja-JP" altLang="en-US" dirty="0"/>
          </a:p>
        </p:txBody>
      </p:sp>
      <p:sp>
        <p:nvSpPr>
          <p:cNvPr id="6" name="テキスト プレースホルダー 5"/>
          <p:cNvSpPr>
            <a:spLocks noGrp="1"/>
          </p:cNvSpPr>
          <p:nvPr>
            <p:ph type="body" sz="quarter" idx="15"/>
          </p:nvPr>
        </p:nvSpPr>
        <p:spPr/>
        <p:txBody>
          <a:bodyPr/>
          <a:lstStyle/>
          <a:p>
            <a:r>
              <a:rPr lang="ja-JP" altLang="en-US" dirty="0"/>
              <a:t>健康水準および医療水準</a:t>
            </a:r>
          </a:p>
        </p:txBody>
      </p:sp>
      <p:sp>
        <p:nvSpPr>
          <p:cNvPr id="13" name="テキスト プレースホルダー 1"/>
          <p:cNvSpPr txBox="1">
            <a:spLocks/>
          </p:cNvSpPr>
          <p:nvPr/>
        </p:nvSpPr>
        <p:spPr>
          <a:xfrm>
            <a:off x="199710" y="1124745"/>
            <a:ext cx="9505950" cy="216662"/>
          </a:xfrm>
          <a:prstGeom prst="rect">
            <a:avLst/>
          </a:prstGeom>
          <a:noFill/>
        </p:spPr>
        <p:txBody>
          <a:bodyPr wrap="square" lIns="0" tIns="0" rIns="0" bIns="0" rtlCol="0">
            <a:spAutoFit/>
          </a:bodyPr>
          <a:lstStyle>
            <a:defPPr>
              <a:defRPr lang="ja-JP"/>
            </a:defPPr>
            <a:lvl1pPr marL="190500" indent="-190500" algn="just">
              <a:lnSpc>
                <a:spcPct val="110000"/>
              </a:lnSpc>
              <a:spcAft>
                <a:spcPts val="200"/>
              </a:spcAft>
              <a:buClr>
                <a:srgbClr val="5F8AC3"/>
              </a:buClr>
              <a:buFont typeface="Wingdings" panose="05000000000000000000" pitchFamily="2" charset="2"/>
              <a:buChar char="n"/>
              <a:defRPr sz="1400">
                <a:latin typeface="Arial" panose="020B0604020202020204" pitchFamily="34" charset="0"/>
                <a:ea typeface="ＭＳ Ｐゴシック" panose="020B0600070205080204" pitchFamily="50" charset="-128"/>
                <a:cs typeface="Arial" panose="020B0604020202020204" pitchFamily="34" charset="0"/>
              </a:defRPr>
            </a:lvl1pPr>
          </a:lstStyle>
          <a:p>
            <a:r>
              <a:rPr lang="ja-JP" altLang="en-US" dirty="0"/>
              <a:t>平均寿命は</a:t>
            </a:r>
            <a:r>
              <a:rPr lang="en-US" altLang="ja-JP" dirty="0"/>
              <a:t>70.8</a:t>
            </a:r>
            <a:r>
              <a:rPr lang="ja-JP" altLang="en-US" dirty="0"/>
              <a:t>歳、健康寿命は</a:t>
            </a:r>
            <a:r>
              <a:rPr lang="en-US" altLang="ja-JP" dirty="0"/>
              <a:t>60.3</a:t>
            </a:r>
            <a:r>
              <a:rPr lang="ja-JP" altLang="en-US" dirty="0"/>
              <a:t>歳である。</a:t>
            </a:r>
            <a:endParaRPr lang="en-US" altLang="ja-JP" dirty="0"/>
          </a:p>
        </p:txBody>
      </p:sp>
      <p:sp>
        <p:nvSpPr>
          <p:cNvPr id="14" name="Rectangle 6"/>
          <p:cNvSpPr>
            <a:spLocks noChangeArrowheads="1"/>
          </p:cNvSpPr>
          <p:nvPr/>
        </p:nvSpPr>
        <p:spPr bwMode="auto">
          <a:xfrm>
            <a:off x="1352600" y="1361240"/>
            <a:ext cx="5472608"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健康水準・医療水準を示す主な指標</a:t>
            </a:r>
          </a:p>
        </p:txBody>
      </p:sp>
      <p:sp>
        <p:nvSpPr>
          <p:cNvPr id="15" name="テキスト ボックス 14"/>
          <p:cNvSpPr txBox="1"/>
          <p:nvPr/>
        </p:nvSpPr>
        <p:spPr>
          <a:xfrm>
            <a:off x="200025" y="6288849"/>
            <a:ext cx="5616624"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注</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1</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）収縮期血圧（</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SBP</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140</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以上もしくは拡張期血圧（</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DBP</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90</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以上を高血圧とする</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a:p>
            <a:r>
              <a:rPr lang="ja-JP" altLang="en-US" sz="800" dirty="0">
                <a:latin typeface="Arial" panose="020B0604020202020204" pitchFamily="34" charset="0"/>
                <a:ea typeface="ＭＳ Ｐゴシック" panose="020B0600070205080204" pitchFamily="50" charset="-128"/>
                <a:cs typeface="Arial" panose="020B0604020202020204" pitchFamily="34" charset="0"/>
              </a:rPr>
              <a:t>注</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BMI25</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以上。</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BMI</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は</a:t>
            </a:r>
            <a:r>
              <a:rPr lang="zh-TW" altLang="en-US" sz="800" dirty="0"/>
              <a:t>「体重（</a:t>
            </a:r>
            <a:r>
              <a:rPr lang="en-US" altLang="zh-TW" sz="800" dirty="0"/>
              <a:t>kg</a:t>
            </a:r>
            <a:r>
              <a:rPr lang="zh-TW" altLang="en-US" sz="800" dirty="0"/>
              <a:t>）</a:t>
            </a:r>
            <a:r>
              <a:rPr lang="en-US" altLang="zh-TW" sz="800" dirty="0"/>
              <a:t>÷</a:t>
            </a:r>
            <a:r>
              <a:rPr lang="zh-TW" altLang="en-US" sz="800" dirty="0"/>
              <a:t>（身長（</a:t>
            </a:r>
            <a:r>
              <a:rPr lang="en-US" altLang="zh-TW" sz="800" dirty="0"/>
              <a:t>m</a:t>
            </a:r>
            <a:r>
              <a:rPr lang="zh-TW" altLang="en-US" sz="800" dirty="0"/>
              <a:t>）</a:t>
            </a:r>
            <a:r>
              <a:rPr lang="en-US" altLang="zh-TW" sz="800" dirty="0"/>
              <a:t>×</a:t>
            </a:r>
            <a:r>
              <a:rPr lang="zh-TW" altLang="en-US" sz="800" dirty="0"/>
              <a:t>身長（</a:t>
            </a:r>
            <a:r>
              <a:rPr lang="en-US" altLang="zh-TW" sz="800" dirty="0"/>
              <a:t>m</a:t>
            </a:r>
            <a:r>
              <a:rPr lang="zh-TW" altLang="en-US" sz="800" dirty="0"/>
              <a:t>））」</a:t>
            </a:r>
            <a:r>
              <a:rPr lang="ja-JP" altLang="en-US" sz="800" dirty="0" err="1"/>
              <a:t>で算</a:t>
            </a:r>
            <a:r>
              <a:rPr lang="ja-JP" altLang="en-US" sz="800" dirty="0"/>
              <a:t>出される。</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kumimoji="0" lang="zh-TW" altLang="en-US" sz="800" dirty="0" bmk=""/>
              <a:t>世界保健機関</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WHO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kumimoji="0" lang="ja-JP" altLang="en-US" sz="800" dirty="0" bmk=""/>
              <a:t>「</a:t>
            </a:r>
            <a:r>
              <a:rPr kumimoji="0" lang="en-US" altLang="ja-JP" sz="800" dirty="0" bmk=""/>
              <a:t>Global Health Observatory (GHO) data</a:t>
            </a:r>
            <a:r>
              <a:rPr kumimoji="0" lang="ja-JP" altLang="en-US" sz="800" dirty="0" bmk=""/>
              <a:t>」 </a:t>
            </a:r>
            <a:r>
              <a:rPr kumimoji="0" lang="en-US" altLang="ja-JP" sz="800" dirty="0" bmk=""/>
              <a:t>(2021</a:t>
            </a:r>
            <a:r>
              <a:rPr kumimoji="0" lang="ja-JP" altLang="en-US" sz="800" dirty="0" bmk=""/>
              <a:t>年</a:t>
            </a:r>
            <a:r>
              <a:rPr kumimoji="0" lang="en-US" altLang="ja-JP" sz="800" dirty="0" bmk=""/>
              <a:t>11</a:t>
            </a:r>
            <a:r>
              <a:rPr kumimoji="0" lang="ja-JP" altLang="en-US" sz="800" dirty="0" bmk=""/>
              <a:t>月時点</a:t>
            </a:r>
            <a:r>
              <a:rPr kumimoji="0" lang="en-US" altLang="ja-JP" sz="800" dirty="0" bmk=""/>
              <a:t>)</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16" name="表 15"/>
          <p:cNvGraphicFramePr>
            <a:graphicFrameLocks noGrp="1"/>
          </p:cNvGraphicFramePr>
          <p:nvPr>
            <p:extLst>
              <p:ext uri="{D42A27DB-BD31-4B8C-83A1-F6EECF244321}">
                <p14:modId xmlns:p14="http://schemas.microsoft.com/office/powerpoint/2010/main" val="3983312333"/>
              </p:ext>
            </p:extLst>
          </p:nvPr>
        </p:nvGraphicFramePr>
        <p:xfrm>
          <a:off x="1352600" y="1721280"/>
          <a:ext cx="7295827" cy="4339618"/>
        </p:xfrm>
        <a:graphic>
          <a:graphicData uri="http://schemas.openxmlformats.org/drawingml/2006/table">
            <a:tbl>
              <a:tblPr firstRow="1" bandRow="1">
                <a:tableStyleId>{5C22544A-7EE6-4342-B048-85BDC9FD1C3A}</a:tableStyleId>
              </a:tblPr>
              <a:tblGrid>
                <a:gridCol w="2687827">
                  <a:extLst>
                    <a:ext uri="{9D8B030D-6E8A-4147-A177-3AD203B41FA5}">
                      <a16:colId xmlns:a16="http://schemas.microsoft.com/office/drawing/2014/main" val="20000"/>
                    </a:ext>
                  </a:extLst>
                </a:gridCol>
                <a:gridCol w="2304000">
                  <a:extLst>
                    <a:ext uri="{9D8B030D-6E8A-4147-A177-3AD203B41FA5}">
                      <a16:colId xmlns:a16="http://schemas.microsoft.com/office/drawing/2014/main" val="20001"/>
                    </a:ext>
                  </a:extLst>
                </a:gridCol>
                <a:gridCol w="2304000">
                  <a:extLst>
                    <a:ext uri="{9D8B030D-6E8A-4147-A177-3AD203B41FA5}">
                      <a16:colId xmlns:a16="http://schemas.microsoft.com/office/drawing/2014/main" val="20002"/>
                    </a:ext>
                  </a:extLst>
                </a:gridCol>
              </a:tblGrid>
              <a:tr h="48965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dirty="0">
                        <a:solidFill>
                          <a:schemeClr val="tx1"/>
                        </a:solidFill>
                        <a:latin typeface="HGP創英角ｺﾞｼｯｸUB" panose="020B0900000000000000" pitchFamily="50" charset="-128"/>
                        <a:ea typeface="HGP創英角ｺﾞｼｯｸUB" panose="020B0900000000000000" pitchFamily="50" charset="-128"/>
                      </a:endParaRPr>
                    </a:p>
                  </a:txBody>
                  <a:tcPr anchor="ctr">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400" b="0" dirty="0">
                          <a:solidFill>
                            <a:schemeClr val="bg1"/>
                          </a:solidFill>
                          <a:latin typeface="HGP創英角ｺﾞｼｯｸUB" panose="020B0900000000000000" pitchFamily="50" charset="-128"/>
                          <a:ea typeface="HGP創英角ｺﾞｼｯｸUB" panose="020B0900000000000000" pitchFamily="50" charset="-128"/>
                        </a:rPr>
                        <a:t>男 性</a:t>
                      </a:r>
                      <a:endParaRPr kumimoji="1" lang="en-US" altLang="ja-JP" sz="1400" b="0" dirty="0">
                        <a:solidFill>
                          <a:schemeClr val="bg1"/>
                        </a:solidFill>
                        <a:latin typeface="HGP創英角ｺﾞｼｯｸUB" panose="020B0900000000000000" pitchFamily="50" charset="-128"/>
                        <a:ea typeface="HGP創英角ｺﾞｼｯｸUB" panose="020B0900000000000000" pitchFamily="50" charset="-128"/>
                      </a:endParaRPr>
                    </a:p>
                  </a:txBody>
                  <a:tcPr anchor="ctr">
                    <a:lnL w="6350"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400" b="0" dirty="0">
                          <a:solidFill>
                            <a:schemeClr val="bg1"/>
                          </a:solidFill>
                          <a:latin typeface="HGP創英角ｺﾞｼｯｸUB" panose="020B0900000000000000" pitchFamily="50" charset="-128"/>
                          <a:ea typeface="HGP創英角ｺﾞｼｯｸUB" panose="020B0900000000000000" pitchFamily="50" charset="-128"/>
                        </a:rPr>
                        <a:t>女 性</a:t>
                      </a:r>
                      <a:endParaRPr kumimoji="1" lang="en-US" altLang="ja-JP" sz="1400" b="0" dirty="0">
                        <a:solidFill>
                          <a:schemeClr val="bg1"/>
                        </a:solidFill>
                        <a:latin typeface="HGP創英角ｺﾞｼｯｸUB" panose="020B0900000000000000" pitchFamily="50" charset="-128"/>
                        <a:ea typeface="HGP創英角ｺﾞｼｯｸUB" panose="020B0900000000000000" pitchFamily="50" charset="-128"/>
                      </a:endParaRPr>
                    </a:p>
                  </a:txBody>
                  <a:tcPr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270030">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b="1" baseline="0" dirty="0">
                          <a:solidFill>
                            <a:schemeClr val="tx1"/>
                          </a:solidFill>
                          <a:latin typeface="Arial" panose="020B0604020202020204" pitchFamily="34" charset="0"/>
                          <a:ea typeface="HGP創英角ｺﾞｼｯｸUB" panose="020B0900000000000000" pitchFamily="50" charset="-128"/>
                          <a:cs typeface="Arial" panose="020B0604020202020204" pitchFamily="34" charset="0"/>
                        </a:rPr>
                        <a:t>平均寿命 </a:t>
                      </a:r>
                      <a:r>
                        <a:rPr kumimoji="1" lang="ja-JP" altLang="en-US" sz="10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2019</a:t>
                      </a:r>
                      <a:r>
                        <a:rPr kumimoji="1" lang="ja-JP" altLang="en-US" sz="10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年）</a:t>
                      </a:r>
                      <a:endParaRPr kumimoji="1" lang="en-US" altLang="ja-JP" sz="11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21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algn="ctr" defTabSz="914400" rtl="0" eaLnBrk="1" fontAlgn="ctr" latinLnBrk="0" hangingPunct="1"/>
                      <a:r>
                        <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69.5</a:t>
                      </a:r>
                      <a:r>
                        <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歳</a:t>
                      </a:r>
                    </a:p>
                  </a:txBody>
                  <a:tcPr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72.2</a:t>
                      </a:r>
                      <a:r>
                        <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歳</a:t>
                      </a:r>
                    </a:p>
                  </a:txBody>
                  <a:tcPr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70030">
                <a:tc vMerge="1">
                  <a:txBody>
                    <a:bodyPr/>
                    <a:lstStyle/>
                    <a:p>
                      <a:endParaRPr kumimoji="1" lang="ja-JP" altLang="en-US"/>
                    </a:p>
                  </a:txBody>
                  <a:tcPr/>
                </a:tc>
                <a:tc gridSpan="2">
                  <a:txBody>
                    <a:bodyPr/>
                    <a:lstStyle/>
                    <a:p>
                      <a:pPr marL="0" algn="ctr" defTabSz="914400" rtl="0" eaLnBrk="1" fontAlgn="ctr" latinLnBrk="0" hangingPunct="1"/>
                      <a:r>
                        <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70.8</a:t>
                      </a:r>
                      <a:r>
                        <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歳</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algn="ctr" defTabSz="914400" rtl="0" eaLnBrk="1" fontAlgn="ctr" latinLnBrk="0" hangingPunct="1"/>
                      <a:endPar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70030">
                <a:tc rowSpan="2">
                  <a:txBody>
                    <a:bodyPr/>
                    <a:lstStyle/>
                    <a:p>
                      <a:pPr algn="l"/>
                      <a:r>
                        <a:rPr lang="ja-JP" altLang="en-US" sz="1400" b="1" baseline="0" dirty="0">
                          <a:solidFill>
                            <a:schemeClr val="tx1"/>
                          </a:solidFill>
                          <a:latin typeface="Arial" panose="020B0604020202020204" pitchFamily="34" charset="0"/>
                          <a:ea typeface="HGP創英角ｺﾞｼｯｸUB" panose="020B0900000000000000" pitchFamily="50" charset="-128"/>
                          <a:cs typeface="Arial" panose="020B0604020202020204" pitchFamily="34" charset="0"/>
                        </a:rPr>
                        <a:t>健康寿命 </a:t>
                      </a:r>
                      <a:r>
                        <a:rPr lang="ja-JP" altLang="en-US" sz="10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r>
                        <a:rPr lang="en-US" altLang="ja-JP" sz="10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2019</a:t>
                      </a:r>
                      <a:r>
                        <a:rPr lang="ja-JP" altLang="en-US" sz="10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年）</a:t>
                      </a:r>
                      <a:endParaRPr lang="en-US" altLang="ja-JP" sz="14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21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60.3</a:t>
                      </a:r>
                      <a:r>
                        <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歳</a:t>
                      </a:r>
                    </a:p>
                  </a:txBody>
                  <a:tcPr marL="35002" marR="35002" marT="17501" marB="17501"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60.4</a:t>
                      </a:r>
                      <a:r>
                        <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歳</a:t>
                      </a:r>
                    </a:p>
                  </a:txBody>
                  <a:tcPr marL="35002" marR="35002" marT="17501" marB="17501"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70030">
                <a:tc vMerge="1">
                  <a:txBody>
                    <a:bodyPr/>
                    <a:lstStyle/>
                    <a:p>
                      <a:endParaRPr kumimoji="1" lang="ja-JP" altLang="en-US"/>
                    </a:p>
                  </a:txBody>
                  <a:tcPr/>
                </a:tc>
                <a:tc gridSpan="2">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60.3</a:t>
                      </a:r>
                      <a:r>
                        <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歳</a:t>
                      </a:r>
                    </a:p>
                  </a:txBody>
                  <a:tcPr marL="35002" marR="35002" marT="17501" marB="1750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35002" marR="35002" marT="17501" marB="17501"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540060">
                <a:tc>
                  <a:txBody>
                    <a:bodyPr/>
                    <a:lstStyle/>
                    <a:p>
                      <a:pPr algn="l"/>
                      <a:r>
                        <a:rPr lang="en-US" altLang="ja-JP" sz="1400" b="1" baseline="0" dirty="0">
                          <a:solidFill>
                            <a:schemeClr val="tx1"/>
                          </a:solidFill>
                          <a:latin typeface="Arial" panose="020B0604020202020204" pitchFamily="34" charset="0"/>
                          <a:ea typeface="HGP創英角ｺﾞｼｯｸUB" panose="020B0900000000000000" pitchFamily="50" charset="-128"/>
                          <a:cs typeface="Arial" panose="020B0604020202020204" pitchFamily="34" charset="0"/>
                        </a:rPr>
                        <a:t>5</a:t>
                      </a:r>
                      <a:r>
                        <a:rPr lang="ja-JP" altLang="en-US" sz="1400" b="1" baseline="0" dirty="0">
                          <a:solidFill>
                            <a:schemeClr val="tx1"/>
                          </a:solidFill>
                          <a:latin typeface="Arial" panose="020B0604020202020204" pitchFamily="34" charset="0"/>
                          <a:ea typeface="HGP創英角ｺﾞｼｯｸUB" panose="020B0900000000000000" pitchFamily="50" charset="-128"/>
                          <a:cs typeface="Arial" panose="020B0604020202020204" pitchFamily="34" charset="0"/>
                        </a:rPr>
                        <a:t>歳以下の乳幼児死亡率</a:t>
                      </a:r>
                      <a:br>
                        <a:rPr lang="en-US" altLang="ja-JP" sz="1400" b="1" baseline="0" dirty="0">
                          <a:solidFill>
                            <a:schemeClr val="tx1"/>
                          </a:solidFill>
                          <a:latin typeface="Arial" panose="020B0604020202020204" pitchFamily="34" charset="0"/>
                          <a:ea typeface="HGP創英角ｺﾞｼｯｸUB" panose="020B0900000000000000" pitchFamily="50" charset="-128"/>
                          <a:cs typeface="Arial" panose="020B0604020202020204" pitchFamily="34" charset="0"/>
                        </a:rPr>
                      </a:br>
                      <a:r>
                        <a:rPr lang="en-US" altLang="ja-JP" sz="1400" b="1" baseline="0" dirty="0">
                          <a:solidFill>
                            <a:schemeClr val="tx1"/>
                          </a:solidFill>
                          <a:latin typeface="Arial" panose="020B0604020202020204" pitchFamily="34" charset="0"/>
                          <a:ea typeface="HGP創英角ｺﾞｼｯｸUB" panose="020B0900000000000000" pitchFamily="50" charset="-128"/>
                          <a:cs typeface="Arial" panose="020B0604020202020204" pitchFamily="34" charset="0"/>
                        </a:rPr>
                        <a:t>1,000</a:t>
                      </a:r>
                      <a:r>
                        <a:rPr lang="ja-JP" altLang="en-US" sz="1400" b="1" baseline="0" dirty="0">
                          <a:solidFill>
                            <a:schemeClr val="tx1"/>
                          </a:solidFill>
                          <a:latin typeface="Arial" panose="020B0604020202020204" pitchFamily="34" charset="0"/>
                          <a:ea typeface="HGP創英角ｺﾞｼｯｸUB" panose="020B0900000000000000" pitchFamily="50" charset="-128"/>
                          <a:cs typeface="Arial" panose="020B0604020202020204" pitchFamily="34" charset="0"/>
                        </a:rPr>
                        <a:t>人当たり</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2019</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年）</a:t>
                      </a:r>
                      <a:endPar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21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gridSpan="2">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34.3</a:t>
                      </a:r>
                      <a:r>
                        <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人</a:t>
                      </a:r>
                      <a:endPar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35002" marR="35002" marT="17501" marB="1750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hMerge="1">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35002" marR="35002" marT="17501" marB="17501"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5"/>
                  </a:ext>
                </a:extLst>
              </a:tr>
              <a:tr h="540060">
                <a:tc>
                  <a:txBody>
                    <a:bodyPr/>
                    <a:lstStyle/>
                    <a:p>
                      <a:pPr algn="l"/>
                      <a:r>
                        <a:rPr lang="ja-JP" altLang="en-US" sz="1400" b="1" baseline="0" dirty="0">
                          <a:solidFill>
                            <a:schemeClr val="tx1"/>
                          </a:solidFill>
                          <a:latin typeface="Arial" panose="020B0604020202020204" pitchFamily="34" charset="0"/>
                          <a:ea typeface="HGP創英角ｺﾞｼｯｸUB" panose="020B0900000000000000" pitchFamily="50" charset="-128"/>
                          <a:cs typeface="Arial" panose="020B0604020202020204" pitchFamily="34" charset="0"/>
                        </a:rPr>
                        <a:t>妊産婦死亡率</a:t>
                      </a:r>
                      <a:endParaRPr lang="en-US" altLang="ja-JP" sz="1400" b="1" baseline="0" dirty="0">
                        <a:solidFill>
                          <a:schemeClr val="tx1"/>
                        </a:solidFill>
                        <a:latin typeface="Arial" panose="020B0604020202020204" pitchFamily="34" charset="0"/>
                        <a:ea typeface="HGP創英角ｺﾞｼｯｸUB" panose="020B0900000000000000" pitchFamily="50" charset="-128"/>
                        <a:cs typeface="Arial" panose="020B0604020202020204" pitchFamily="34" charset="0"/>
                      </a:endParaRPr>
                    </a:p>
                    <a:p>
                      <a:pPr algn="l"/>
                      <a:r>
                        <a:rPr lang="en-US" altLang="ja-JP" sz="1400" b="1" baseline="0" dirty="0">
                          <a:solidFill>
                            <a:schemeClr val="tx1"/>
                          </a:solidFill>
                          <a:latin typeface="Arial" panose="020B0604020202020204" pitchFamily="34" charset="0"/>
                          <a:ea typeface="HGP創英角ｺﾞｼｯｸUB" panose="020B0900000000000000" pitchFamily="50" charset="-128"/>
                          <a:cs typeface="Arial" panose="020B0604020202020204" pitchFamily="34" charset="0"/>
                        </a:rPr>
                        <a:t>10</a:t>
                      </a:r>
                      <a:r>
                        <a:rPr lang="ja-JP" altLang="en-US" sz="1400" b="1" baseline="0" dirty="0">
                          <a:solidFill>
                            <a:schemeClr val="tx1"/>
                          </a:solidFill>
                          <a:latin typeface="Arial" panose="020B0604020202020204" pitchFamily="34" charset="0"/>
                          <a:ea typeface="HGP創英角ｺﾞｼｯｸUB" panose="020B0900000000000000" pitchFamily="50" charset="-128"/>
                          <a:cs typeface="Arial" panose="020B0604020202020204" pitchFamily="34" charset="0"/>
                        </a:rPr>
                        <a:t>万人当たり </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2017</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年）</a:t>
                      </a:r>
                      <a:endPar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21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endPar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35002" marR="35002" marT="17501" marB="17501"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145</a:t>
                      </a:r>
                      <a:r>
                        <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人</a:t>
                      </a:r>
                      <a:endPar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35002" marR="35002" marT="17501" marB="17501"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6"/>
                  </a:ext>
                </a:extLst>
              </a:tr>
              <a:tr h="540060">
                <a:tc>
                  <a:txBody>
                    <a:bodyPr/>
                    <a:lstStyle/>
                    <a:p>
                      <a:pPr algn="l"/>
                      <a:r>
                        <a:rPr lang="en-US" altLang="ja-JP" sz="1400" b="1" baseline="0" dirty="0">
                          <a:solidFill>
                            <a:schemeClr val="tx1"/>
                          </a:solidFill>
                          <a:latin typeface="Arial" panose="020B0604020202020204" pitchFamily="34" charset="0"/>
                          <a:ea typeface="HGP創英角ｺﾞｼｯｸUB" panose="020B0900000000000000" pitchFamily="50" charset="-128"/>
                          <a:cs typeface="Arial" panose="020B0604020202020204" pitchFamily="34" charset="0"/>
                        </a:rPr>
                        <a:t>18</a:t>
                      </a:r>
                      <a:r>
                        <a:rPr lang="ja-JP" altLang="en-US" sz="1400" b="1" baseline="0" dirty="0">
                          <a:solidFill>
                            <a:schemeClr val="tx1"/>
                          </a:solidFill>
                          <a:latin typeface="Arial" panose="020B0604020202020204" pitchFamily="34" charset="0"/>
                          <a:ea typeface="HGP創英角ｺﾞｼｯｸUB" panose="020B0900000000000000" pitchFamily="50" charset="-128"/>
                          <a:cs typeface="Arial" panose="020B0604020202020204" pitchFamily="34" charset="0"/>
                        </a:rPr>
                        <a:t>歳以上の人口に占める</a:t>
                      </a:r>
                      <a:endParaRPr lang="en-US" altLang="ja-JP" sz="1400" b="1" baseline="0" dirty="0">
                        <a:solidFill>
                          <a:schemeClr val="tx1"/>
                        </a:solidFill>
                        <a:latin typeface="Arial" panose="020B0604020202020204" pitchFamily="34" charset="0"/>
                        <a:ea typeface="HGP創英角ｺﾞｼｯｸUB" panose="020B0900000000000000" pitchFamily="50" charset="-128"/>
                        <a:cs typeface="Arial" panose="020B0604020202020204" pitchFamily="34" charset="0"/>
                      </a:endParaRPr>
                    </a:p>
                    <a:p>
                      <a:pPr algn="l"/>
                      <a:r>
                        <a:rPr lang="ja-JP" altLang="en-US" sz="1400" b="1" baseline="0" dirty="0">
                          <a:solidFill>
                            <a:schemeClr val="tx1"/>
                          </a:solidFill>
                          <a:latin typeface="Arial" panose="020B0604020202020204" pitchFamily="34" charset="0"/>
                          <a:ea typeface="HGP創英角ｺﾞｼｯｸUB" panose="020B0900000000000000" pitchFamily="50" charset="-128"/>
                          <a:cs typeface="Arial" panose="020B0604020202020204" pitchFamily="34" charset="0"/>
                        </a:rPr>
                        <a:t>高血圧</a:t>
                      </a:r>
                      <a:r>
                        <a:rPr lang="ja-JP" altLang="en-US" sz="1400" b="1" baseline="30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注</a:t>
                      </a:r>
                      <a:r>
                        <a:rPr lang="en-US" altLang="ja-JP" sz="1400" b="1" baseline="30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a:t>
                      </a:r>
                      <a:r>
                        <a:rPr lang="ja-JP" altLang="en-US" sz="1400" b="1" baseline="30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r>
                        <a:rPr lang="ja-JP" altLang="en-US" sz="1400" b="1" baseline="0" dirty="0">
                          <a:solidFill>
                            <a:schemeClr val="tx1"/>
                          </a:solidFill>
                          <a:latin typeface="Arial" panose="020B0604020202020204" pitchFamily="34" charset="0"/>
                          <a:ea typeface="HGP創英角ｺﾞｼｯｸUB" panose="020B0900000000000000" pitchFamily="50" charset="-128"/>
                          <a:cs typeface="Arial" panose="020B0604020202020204" pitchFamily="34" charset="0"/>
                        </a:rPr>
                        <a:t>患者の割合 </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2015</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年）</a:t>
                      </a:r>
                      <a:endPar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21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26.6%</a:t>
                      </a:r>
                    </a:p>
                  </a:txBody>
                  <a:tcPr marL="35002" marR="35002" marT="17501" marB="17501"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24.7%</a:t>
                      </a:r>
                    </a:p>
                  </a:txBody>
                  <a:tcPr marL="35002" marR="35002" marT="17501" marB="17501"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540060">
                <a:tc>
                  <a:txBody>
                    <a:bodyPr/>
                    <a:lstStyle/>
                    <a:p>
                      <a:pPr algn="l"/>
                      <a:r>
                        <a:rPr lang="en-US" altLang="ja-JP" sz="1400" b="1" baseline="0" dirty="0">
                          <a:solidFill>
                            <a:schemeClr val="tx1"/>
                          </a:solidFill>
                          <a:latin typeface="Arial" panose="020B0604020202020204" pitchFamily="34" charset="0"/>
                          <a:ea typeface="HGP創英角ｺﾞｼｯｸUB" panose="020B0900000000000000" pitchFamily="50" charset="-128"/>
                          <a:cs typeface="Arial" panose="020B0604020202020204" pitchFamily="34" charset="0"/>
                        </a:rPr>
                        <a:t>18</a:t>
                      </a:r>
                      <a:r>
                        <a:rPr lang="ja-JP" altLang="en-US" sz="1400" b="1" baseline="0" dirty="0">
                          <a:solidFill>
                            <a:schemeClr val="tx1"/>
                          </a:solidFill>
                          <a:latin typeface="Arial" panose="020B0604020202020204" pitchFamily="34" charset="0"/>
                          <a:ea typeface="HGP創英角ｺﾞｼｯｸUB" panose="020B0900000000000000" pitchFamily="50" charset="-128"/>
                          <a:cs typeface="Arial" panose="020B0604020202020204" pitchFamily="34" charset="0"/>
                        </a:rPr>
                        <a:t>歳以上の人口に占める</a:t>
                      </a:r>
                      <a:endParaRPr lang="en-US" altLang="ja-JP" sz="1400" b="1" baseline="0" dirty="0">
                        <a:solidFill>
                          <a:schemeClr val="tx1"/>
                        </a:solidFill>
                        <a:latin typeface="Arial" panose="020B0604020202020204" pitchFamily="34" charset="0"/>
                        <a:ea typeface="HGP創英角ｺﾞｼｯｸUB" panose="020B0900000000000000" pitchFamily="50" charset="-128"/>
                        <a:cs typeface="Arial" panose="020B0604020202020204" pitchFamily="34" charset="0"/>
                      </a:endParaRPr>
                    </a:p>
                    <a:p>
                      <a:pPr algn="l"/>
                      <a:r>
                        <a:rPr lang="ja-JP" altLang="en-US" sz="1400" b="1" baseline="0" dirty="0">
                          <a:solidFill>
                            <a:schemeClr val="tx1"/>
                          </a:solidFill>
                          <a:latin typeface="Arial" panose="020B0604020202020204" pitchFamily="34" charset="0"/>
                          <a:ea typeface="HGP創英角ｺﾞｼｯｸUB" panose="020B0900000000000000" pitchFamily="50" charset="-128"/>
                          <a:cs typeface="Arial" panose="020B0604020202020204" pitchFamily="34" charset="0"/>
                        </a:rPr>
                        <a:t>肥満</a:t>
                      </a:r>
                      <a:r>
                        <a:rPr lang="ja-JP" altLang="en-US" sz="1400" b="1" baseline="30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注</a:t>
                      </a:r>
                      <a:r>
                        <a:rPr lang="en-US" altLang="ja-JP" sz="1400" b="1" baseline="30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a:t>
                      </a:r>
                      <a:r>
                        <a:rPr lang="ja-JP" altLang="en-US" sz="1400" b="1" baseline="30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r>
                        <a:rPr lang="ja-JP" altLang="en-US" sz="1400" b="1" baseline="0" dirty="0">
                          <a:solidFill>
                            <a:schemeClr val="tx1"/>
                          </a:solidFill>
                          <a:latin typeface="Arial" panose="020B0604020202020204" pitchFamily="34" charset="0"/>
                          <a:ea typeface="HGP創英角ｺﾞｼｯｸUB" panose="020B0900000000000000" pitchFamily="50" charset="-128"/>
                          <a:cs typeface="Arial" panose="020B0604020202020204" pitchFamily="34" charset="0"/>
                        </a:rPr>
                        <a:t>の人の割合 </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2016</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年）</a:t>
                      </a:r>
                      <a:endPar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21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17.8%</a:t>
                      </a:r>
                    </a:p>
                  </a:txBody>
                  <a:tcPr marL="35002" marR="35002" marT="17501" marB="17501"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21.6%</a:t>
                      </a:r>
                    </a:p>
                  </a:txBody>
                  <a:tcPr marL="35002" marR="35002" marT="17501" marB="17501"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540060">
                <a:tc>
                  <a:txBody>
                    <a:bodyPr/>
                    <a:lstStyle/>
                    <a:p>
                      <a:pPr algn="l"/>
                      <a:r>
                        <a:rPr lang="en-US" altLang="ja-JP" sz="1400" b="1" baseline="0" dirty="0">
                          <a:solidFill>
                            <a:schemeClr val="tx1"/>
                          </a:solidFill>
                          <a:latin typeface="Arial" panose="020B0604020202020204" pitchFamily="34" charset="0"/>
                          <a:ea typeface="HGP創英角ｺﾞｼｯｸUB" panose="020B0900000000000000" pitchFamily="50" charset="-128"/>
                          <a:cs typeface="Arial" panose="020B0604020202020204" pitchFamily="34" charset="0"/>
                        </a:rPr>
                        <a:t>15</a:t>
                      </a:r>
                      <a:r>
                        <a:rPr lang="ja-JP" altLang="en-US" sz="1400" b="1" baseline="0" dirty="0">
                          <a:solidFill>
                            <a:schemeClr val="tx1"/>
                          </a:solidFill>
                          <a:latin typeface="Arial" panose="020B0604020202020204" pitchFamily="34" charset="0"/>
                          <a:ea typeface="HGP創英角ｺﾞｼｯｸUB" panose="020B0900000000000000" pitchFamily="50" charset="-128"/>
                          <a:cs typeface="Arial" panose="020B0604020202020204" pitchFamily="34" charset="0"/>
                        </a:rPr>
                        <a:t>歳以上の人口に占める</a:t>
                      </a:r>
                      <a:endParaRPr lang="en-US" altLang="ja-JP" sz="1400" b="1" baseline="0" dirty="0">
                        <a:solidFill>
                          <a:schemeClr val="tx1"/>
                        </a:solidFill>
                        <a:latin typeface="Arial" panose="020B0604020202020204" pitchFamily="34" charset="0"/>
                        <a:ea typeface="HGP創英角ｺﾞｼｯｸUB" panose="020B0900000000000000" pitchFamily="50" charset="-128"/>
                        <a:cs typeface="Arial" panose="020B0604020202020204" pitchFamily="34" charset="0"/>
                      </a:endParaRPr>
                    </a:p>
                    <a:p>
                      <a:pPr algn="l"/>
                      <a:r>
                        <a:rPr lang="ja-JP" altLang="en-US" sz="1400" b="1" baseline="0" dirty="0">
                          <a:solidFill>
                            <a:schemeClr val="tx1"/>
                          </a:solidFill>
                          <a:latin typeface="Arial" panose="020B0604020202020204" pitchFamily="34" charset="0"/>
                          <a:ea typeface="HGP創英角ｺﾞｼｯｸUB" panose="020B0900000000000000" pitchFamily="50" charset="-128"/>
                          <a:cs typeface="Arial" panose="020B0604020202020204" pitchFamily="34" charset="0"/>
                        </a:rPr>
                        <a:t>喫煙者の割合 </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2018</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年）</a:t>
                      </a:r>
                      <a:endPar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21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22.2%</a:t>
                      </a:r>
                    </a:p>
                  </a:txBody>
                  <a:tcPr marL="35002" marR="35002" marT="17501" marB="17501"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1.4%</a:t>
                      </a:r>
                    </a:p>
                  </a:txBody>
                  <a:tcPr marL="35002" marR="35002" marT="17501" marB="17501"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38598308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オブジェクト 7" hidden="1"/>
          <p:cNvGraphicFramePr>
            <a:graphicFrameLocks noChangeAspect="1"/>
          </p:cNvGraphicFramePr>
          <p:nvPr>
            <p:custDataLst>
              <p:tags r:id="rId2"/>
            </p:custDataLst>
            <p:extLst>
              <p:ext uri="{D42A27DB-BD31-4B8C-83A1-F6EECF244321}">
                <p14:modId xmlns:p14="http://schemas.microsoft.com/office/powerpoint/2010/main" val="145874959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242" name="think-cell Slide" r:id="rId160" imgW="270" imgH="270" progId="TCLayout.ActiveDocument.1">
                  <p:embed/>
                </p:oleObj>
              </mc:Choice>
              <mc:Fallback>
                <p:oleObj name="think-cell Slide" r:id="rId160" imgW="270" imgH="270" progId="TCLayout.ActiveDocument.1">
                  <p:embed/>
                  <p:pic>
                    <p:nvPicPr>
                      <p:cNvPr id="8" name="オブジェクト 7" hidden="1"/>
                      <p:cNvPicPr>
                        <a:picLocks noChangeAspect="1" noChangeArrowheads="1"/>
                      </p:cNvPicPr>
                      <p:nvPr/>
                    </p:nvPicPr>
                    <p:blipFill>
                      <a:blip r:embed="rId161">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Rectangle 6" hidden="1"/>
          <p:cNvSpPr/>
          <p:nvPr>
            <p:custDataLst>
              <p:tags r:id="rId3"/>
            </p:custDataLst>
          </p:nvPr>
        </p:nvSpPr>
        <p:spPr bwMode="gray">
          <a:xfrm>
            <a:off x="0" y="0"/>
            <a:ext cx="158750" cy="158750"/>
          </a:xfrm>
          <a:prstGeom prst="rect">
            <a:avLst/>
          </a:prstGeom>
          <a:solidFill>
            <a:srgbClr val="83A4D1"/>
          </a:solidFill>
        </p:spPr>
        <p:txBody>
          <a:bodyPr vert="horz" wrap="none" lIns="0" tIns="0" rIns="0" bIns="0" numCol="1" spcCol="0" rtlCol="0" anchor="ctr" anchorCtr="0">
            <a:noAutofit/>
          </a:bodyPr>
          <a:lstStyle/>
          <a:p>
            <a:pPr algn="ctr">
              <a:spcBef>
                <a:spcPct val="0"/>
              </a:spcBef>
              <a:spcAft>
                <a:spcPct val="0"/>
              </a:spcAft>
            </a:pPr>
            <a:endParaRPr kumimoji="1" lang="ja-JP" altLang="en-US" sz="1000" dirty="0">
              <a:solidFill>
                <a:srgbClr val="000000"/>
              </a:solidFill>
              <a:latin typeface="Arial" panose="020B0604020202020204" pitchFamily="34" charset="0"/>
              <a:sym typeface="+mn-lt"/>
            </a:endParaRPr>
          </a:p>
        </p:txBody>
      </p:sp>
      <p:sp>
        <p:nvSpPr>
          <p:cNvPr id="3" name="タイトル 2"/>
          <p:cNvSpPr>
            <a:spLocks noGrp="1"/>
          </p:cNvSpPr>
          <p:nvPr>
            <p:ph type="title"/>
          </p:nvPr>
        </p:nvSpPr>
        <p:spPr/>
        <p:txBody>
          <a:bodyPr vert="horz"/>
          <a:lstStyle/>
          <a:p>
            <a:r>
              <a:rPr lang="ja-JP" altLang="en-US" dirty="0"/>
              <a:t>インド／医療関連／医療・公衆衛生</a:t>
            </a:r>
            <a:endParaRPr kumimoji="1" lang="ja-JP" altLang="en-US" dirty="0"/>
          </a:p>
        </p:txBody>
      </p:sp>
      <p:sp>
        <p:nvSpPr>
          <p:cNvPr id="4" name="テキスト プレースホルダー 3"/>
          <p:cNvSpPr>
            <a:spLocks noGrp="1"/>
          </p:cNvSpPr>
          <p:nvPr>
            <p:ph type="body" sz="quarter" idx="15"/>
          </p:nvPr>
        </p:nvSpPr>
        <p:spPr/>
        <p:txBody>
          <a:bodyPr/>
          <a:lstStyle/>
          <a:p>
            <a:r>
              <a:rPr lang="ja-JP" altLang="en-US" dirty="0"/>
              <a:t>医療費支出額</a:t>
            </a:r>
          </a:p>
        </p:txBody>
      </p:sp>
      <p:graphicFrame>
        <p:nvGraphicFramePr>
          <p:cNvPr id="304" name="Chart 303">
            <a:extLst>
              <a:ext uri="{FF2B5EF4-FFF2-40B4-BE49-F238E27FC236}">
                <a16:creationId xmlns:a16="http://schemas.microsoft.com/office/drawing/2014/main" id="{FDADB71B-DCCB-4B3E-BBBD-6F51D64AE4D3}"/>
              </a:ext>
            </a:extLst>
          </p:cNvPr>
          <p:cNvGraphicFramePr/>
          <p:nvPr>
            <p:custDataLst>
              <p:tags r:id="rId4"/>
            </p:custDataLst>
            <p:extLst>
              <p:ext uri="{D42A27DB-BD31-4B8C-83A1-F6EECF244321}">
                <p14:modId xmlns:p14="http://schemas.microsoft.com/office/powerpoint/2010/main" val="4201976845"/>
              </p:ext>
            </p:extLst>
          </p:nvPr>
        </p:nvGraphicFramePr>
        <p:xfrm>
          <a:off x="854075" y="1985963"/>
          <a:ext cx="7356475" cy="1492250"/>
        </p:xfrm>
        <a:graphic>
          <a:graphicData uri="http://schemas.openxmlformats.org/drawingml/2006/chart">
            <c:chart xmlns:c="http://schemas.openxmlformats.org/drawingml/2006/chart" xmlns:r="http://schemas.openxmlformats.org/officeDocument/2006/relationships" r:id="rId162"/>
          </a:graphicData>
        </a:graphic>
      </p:graphicFrame>
      <p:sp>
        <p:nvSpPr>
          <p:cNvPr id="16" name="テキスト ボックス 15"/>
          <p:cNvSpPr txBox="1"/>
          <p:nvPr/>
        </p:nvSpPr>
        <p:spPr>
          <a:xfrm>
            <a:off x="631825" y="2011212"/>
            <a:ext cx="827088" cy="144016"/>
          </a:xfrm>
          <a:prstGeom prst="rect">
            <a:avLst/>
          </a:prstGeom>
          <a:noFill/>
        </p:spPr>
        <p:txBody>
          <a:bodyPr wrap="square" lIns="0" tIns="0" rIns="0" bIns="0" rtlCol="0" anchor="ctr" anchorCtr="0">
            <a:noAutofit/>
          </a:bodyPr>
          <a:lstStyle/>
          <a:p>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億</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US$</a:t>
            </a:r>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sp>
        <p:nvSpPr>
          <p:cNvPr id="33" name="テキスト ボックス 32"/>
          <p:cNvSpPr txBox="1"/>
          <p:nvPr/>
        </p:nvSpPr>
        <p:spPr>
          <a:xfrm>
            <a:off x="631825" y="4232275"/>
            <a:ext cx="503238" cy="144463"/>
          </a:xfrm>
          <a:prstGeom prst="rect">
            <a:avLst/>
          </a:prstGeom>
          <a:noFill/>
        </p:spPr>
        <p:txBody>
          <a:bodyPr wrap="square" lIns="0" tIns="0" rIns="0" bIns="0" rtlCol="0" anchor="ctr" anchorCtr="0">
            <a:noAutofit/>
          </a:bodyPr>
          <a:lstStyle/>
          <a:p>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US$</a:t>
            </a:r>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grpSp>
        <p:nvGrpSpPr>
          <p:cNvPr id="28" name="グループ化 7"/>
          <p:cNvGrpSpPr/>
          <p:nvPr/>
        </p:nvGrpSpPr>
        <p:grpSpPr>
          <a:xfrm>
            <a:off x="632520" y="1653040"/>
            <a:ext cx="8640960" cy="288032"/>
            <a:chOff x="4803500" y="2113806"/>
            <a:chExt cx="5626916" cy="288032"/>
          </a:xfrm>
        </p:grpSpPr>
        <p:cxnSp>
          <p:nvCxnSpPr>
            <p:cNvPr id="29" name="直線コネクタ 28"/>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30"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医療費支出総額と政府の医療費支出、政府の負担割合</a:t>
              </a:r>
              <a:endParaRPr lang="en-US" altLang="ja-JP" sz="1400" baseline="30000" dirty="0">
                <a:solidFill>
                  <a:srgbClr val="000000"/>
                </a:solidFill>
                <a:ea typeface="HGP創英角ｺﾞｼｯｸUB" pitchFamily="50" charset="-128"/>
                <a:cs typeface="Arial" panose="020B0604020202020204" pitchFamily="34" charset="0"/>
              </a:endParaRPr>
            </a:p>
          </p:txBody>
        </p:sp>
      </p:grpSp>
      <p:grpSp>
        <p:nvGrpSpPr>
          <p:cNvPr id="32" name="グループ化 7"/>
          <p:cNvGrpSpPr/>
          <p:nvPr/>
        </p:nvGrpSpPr>
        <p:grpSpPr>
          <a:xfrm>
            <a:off x="632520" y="3856485"/>
            <a:ext cx="8640960" cy="288032"/>
            <a:chOff x="4803500" y="1993813"/>
            <a:chExt cx="5626916" cy="288032"/>
          </a:xfrm>
        </p:grpSpPr>
        <p:cxnSp>
          <p:nvCxnSpPr>
            <p:cNvPr id="34" name="直線コネクタ 33"/>
            <p:cNvCxnSpPr/>
            <p:nvPr/>
          </p:nvCxnSpPr>
          <p:spPr>
            <a:xfrm>
              <a:off x="4808984" y="2281845"/>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35" name="Rectangle 6"/>
            <p:cNvSpPr>
              <a:spLocks noChangeArrowheads="1"/>
            </p:cNvSpPr>
            <p:nvPr/>
          </p:nvSpPr>
          <p:spPr bwMode="auto">
            <a:xfrm>
              <a:off x="4803500" y="1993813"/>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一人当たり医療費の推移</a:t>
              </a:r>
              <a:endParaRPr lang="en-US" altLang="ja-JP" sz="1400" baseline="30000" dirty="0">
                <a:solidFill>
                  <a:srgbClr val="000000"/>
                </a:solidFill>
                <a:ea typeface="HGP創英角ｺﾞｼｯｸUB" pitchFamily="50" charset="-128"/>
                <a:cs typeface="Arial" panose="020B0604020202020204" pitchFamily="34" charset="0"/>
              </a:endParaRPr>
            </a:p>
          </p:txBody>
        </p:sp>
      </p:grpSp>
      <p:sp>
        <p:nvSpPr>
          <p:cNvPr id="24" name="テキスト ボックス 23"/>
          <p:cNvSpPr txBox="1"/>
          <p:nvPr/>
        </p:nvSpPr>
        <p:spPr>
          <a:xfrm>
            <a:off x="7417516" y="2011212"/>
            <a:ext cx="432048" cy="144016"/>
          </a:xfrm>
          <a:prstGeom prst="rect">
            <a:avLst/>
          </a:prstGeom>
          <a:noFill/>
        </p:spPr>
        <p:txBody>
          <a:bodyPr wrap="square" lIns="0" tIns="0" rIns="0" bIns="0" rtlCol="0" anchor="ctr" anchorCtr="0">
            <a:noAutofit/>
          </a:bodyPr>
          <a:lstStyle/>
          <a:p>
            <a:pPr algn="ct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endParaRPr kumimoji="1"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179" name="Chart 178">
            <a:extLst>
              <a:ext uri="{FF2B5EF4-FFF2-40B4-BE49-F238E27FC236}">
                <a16:creationId xmlns:a16="http://schemas.microsoft.com/office/drawing/2014/main" id="{E6A9A380-75CB-4981-973F-82212E54FD93}"/>
              </a:ext>
            </a:extLst>
          </p:cNvPr>
          <p:cNvGraphicFramePr/>
          <p:nvPr>
            <p:custDataLst>
              <p:tags r:id="rId5"/>
            </p:custDataLst>
            <p:extLst>
              <p:ext uri="{D42A27DB-BD31-4B8C-83A1-F6EECF244321}">
                <p14:modId xmlns:p14="http://schemas.microsoft.com/office/powerpoint/2010/main" val="2497309150"/>
              </p:ext>
            </p:extLst>
          </p:nvPr>
        </p:nvGraphicFramePr>
        <p:xfrm>
          <a:off x="576263" y="4381500"/>
          <a:ext cx="7310437" cy="1666875"/>
        </p:xfrm>
        <a:graphic>
          <a:graphicData uri="http://schemas.openxmlformats.org/drawingml/2006/chart">
            <c:chart xmlns:c="http://schemas.openxmlformats.org/drawingml/2006/chart" xmlns:r="http://schemas.openxmlformats.org/officeDocument/2006/relationships" r:id="rId163"/>
          </a:graphicData>
        </a:graphic>
      </p:graphicFrame>
      <p:sp>
        <p:nvSpPr>
          <p:cNvPr id="91" name="テキスト プレースホルダ 9"/>
          <p:cNvSpPr>
            <a:spLocks noGrp="1"/>
          </p:cNvSpPr>
          <p:nvPr>
            <p:custDataLst>
              <p:tags r:id="rId6"/>
            </p:custDataLst>
          </p:nvPr>
        </p:nvSpPr>
        <p:spPr bwMode="auto">
          <a:xfrm>
            <a:off x="1717675" y="60356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B8A17E89-F6A6-47DA-833F-3985BA58770C}" type="datetime'''''''''''''0''''''''''''''''''''''''''''''''''''2'''''''''''">
              <a:rPr lang="ja-JP" altLang="en-US" sz="1000"/>
              <a:pPr marL="0" indent="0" algn="ctr">
                <a:spcBef>
                  <a:spcPct val="0"/>
                </a:spcBef>
                <a:buNone/>
              </a:pPr>
              <a:t>02</a:t>
            </a:fld>
            <a:endParaRPr kumimoji="0" lang="ja-JP" altLang="en-US" sz="1000" dirty="0">
              <a:sym typeface="+mn-lt"/>
            </a:endParaRPr>
          </a:p>
        </p:txBody>
      </p:sp>
      <p:sp>
        <p:nvSpPr>
          <p:cNvPr id="100" name="テキスト プレースホルダ 9"/>
          <p:cNvSpPr>
            <a:spLocks noGrp="1"/>
          </p:cNvSpPr>
          <p:nvPr>
            <p:custDataLst>
              <p:tags r:id="rId7"/>
            </p:custDataLst>
          </p:nvPr>
        </p:nvSpPr>
        <p:spPr bwMode="auto">
          <a:xfrm>
            <a:off x="6181725" y="60356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8E66029-312C-4C49-B25B-0633025F961C}" type="datetime'''''''''''''''''''''''''''''1''''''''''''''''''5'''''">
              <a:rPr lang="ja-JP" altLang="en-US" sz="1000"/>
              <a:pPr marL="0" indent="0" algn="ctr">
                <a:spcBef>
                  <a:spcPct val="0"/>
                </a:spcBef>
                <a:buNone/>
              </a:pPr>
              <a:t>15</a:t>
            </a:fld>
            <a:endParaRPr kumimoji="0" lang="ja-JP" altLang="en-US" sz="1000" dirty="0">
              <a:sym typeface="+mn-lt"/>
            </a:endParaRPr>
          </a:p>
        </p:txBody>
      </p:sp>
      <p:sp>
        <p:nvSpPr>
          <p:cNvPr id="151" name="テキスト プレースホルダ 9"/>
          <p:cNvSpPr>
            <a:spLocks noGrp="1"/>
          </p:cNvSpPr>
          <p:nvPr>
            <p:custDataLst>
              <p:tags r:id="rId8"/>
            </p:custDataLst>
          </p:nvPr>
        </p:nvSpPr>
        <p:spPr bwMode="gray">
          <a:xfrm>
            <a:off x="1741488" y="5810250"/>
            <a:ext cx="104775" cy="152400"/>
          </a:xfrm>
          <a:prstGeom prst="rect">
            <a:avLst/>
          </a:prstGeom>
          <a:solidFill>
            <a:srgbClr val="C0E6F4"/>
          </a:solidFill>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7203090F-6A63-49D5-8755-E2C0EBE99A4F}" type="datetime'''''''6'''''''''">
              <a:rPr lang="ja-JP" altLang="en-US" sz="1000" smtClean="0">
                <a:effectLst/>
              </a:rPr>
              <a:pPr/>
              <a:t>6</a:t>
            </a:fld>
            <a:endParaRPr kumimoji="0" lang="ja-JP" altLang="en-US" sz="1000" dirty="0">
              <a:sym typeface="+mn-lt"/>
            </a:endParaRPr>
          </a:p>
        </p:txBody>
      </p:sp>
      <p:sp>
        <p:nvSpPr>
          <p:cNvPr id="90" name="テキスト プレースホルダ 9"/>
          <p:cNvSpPr>
            <a:spLocks noGrp="1"/>
          </p:cNvSpPr>
          <p:nvPr>
            <p:custDataLst>
              <p:tags r:id="rId9"/>
            </p:custDataLst>
          </p:nvPr>
        </p:nvSpPr>
        <p:spPr bwMode="auto">
          <a:xfrm>
            <a:off x="960438" y="6035675"/>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F788C386-80B1-4A79-B61D-930D41CF5481}" type="datetime'''''''''''2''''''0''''''''''''''0''''''''''''''''''0'''''''">
              <a:rPr lang="ja-JP" altLang="en-US" sz="1000"/>
              <a:pPr marL="0" indent="0" algn="ctr">
                <a:spcBef>
                  <a:spcPct val="0"/>
                </a:spcBef>
                <a:buNone/>
              </a:pPr>
              <a:t>2000</a:t>
            </a:fld>
            <a:endParaRPr kumimoji="0" lang="ja-JP" altLang="en-US" sz="1000" dirty="0">
              <a:sym typeface="+mn-lt"/>
            </a:endParaRPr>
          </a:p>
        </p:txBody>
      </p:sp>
      <p:sp>
        <p:nvSpPr>
          <p:cNvPr id="92" name="テキスト プレースホルダ 9"/>
          <p:cNvSpPr>
            <a:spLocks noGrp="1"/>
          </p:cNvSpPr>
          <p:nvPr>
            <p:custDataLst>
              <p:tags r:id="rId10"/>
            </p:custDataLst>
          </p:nvPr>
        </p:nvSpPr>
        <p:spPr bwMode="auto">
          <a:xfrm>
            <a:off x="2060575" y="60356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C04348F8-BE3A-4103-8B94-07A4865D2599}" type="datetime'''''''0''''''''''''''''''''3'''''''''''''''''''''''''''''">
              <a:rPr lang="ja-JP" altLang="en-US" sz="1000"/>
              <a:pPr marL="0" indent="0" algn="ctr">
                <a:spcBef>
                  <a:spcPct val="0"/>
                </a:spcBef>
                <a:buNone/>
              </a:pPr>
              <a:t>03</a:t>
            </a:fld>
            <a:endParaRPr kumimoji="0" lang="ja-JP" altLang="en-US" sz="1000" dirty="0">
              <a:sym typeface="+mn-lt"/>
            </a:endParaRPr>
          </a:p>
        </p:txBody>
      </p:sp>
      <p:sp>
        <p:nvSpPr>
          <p:cNvPr id="89" name="テキスト プレースホルダ 9"/>
          <p:cNvSpPr>
            <a:spLocks noGrp="1"/>
          </p:cNvSpPr>
          <p:nvPr>
            <p:custDataLst>
              <p:tags r:id="rId11"/>
            </p:custDataLst>
          </p:nvPr>
        </p:nvSpPr>
        <p:spPr bwMode="auto">
          <a:xfrm>
            <a:off x="1374775" y="60356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199CE58-0BA5-462B-9671-C72ADFAA86B7}" type="datetime'''''''''''''''''''''''''''''''01'''''''''''''''''''''''">
              <a:rPr lang="ja-JP" altLang="en-US" sz="1000"/>
              <a:pPr marL="0" indent="0" algn="ctr">
                <a:spcBef>
                  <a:spcPct val="0"/>
                </a:spcBef>
                <a:buNone/>
              </a:pPr>
              <a:t>01</a:t>
            </a:fld>
            <a:endParaRPr kumimoji="0" lang="ja-JP" altLang="en-US" sz="1000" dirty="0">
              <a:sym typeface="+mn-lt"/>
            </a:endParaRPr>
          </a:p>
        </p:txBody>
      </p:sp>
      <p:sp>
        <p:nvSpPr>
          <p:cNvPr id="196" name="テキスト プレースホルダ 9"/>
          <p:cNvSpPr>
            <a:spLocks noGrp="1"/>
          </p:cNvSpPr>
          <p:nvPr>
            <p:custDataLst>
              <p:tags r:id="rId12"/>
            </p:custDataLst>
          </p:nvPr>
        </p:nvSpPr>
        <p:spPr bwMode="gray">
          <a:xfrm>
            <a:off x="3079750" y="4992688"/>
            <a:ext cx="17462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D6FA692F-E801-4ABE-B87D-63EF8E29FC47}" type="datetime'''''''''''''3''''''''''''''''''''''''''7'''''''''''''">
              <a:rPr lang="ja-JP" altLang="en-US" sz="1000" smtClean="0"/>
              <a:pPr/>
              <a:t>37</a:t>
            </a:fld>
            <a:endParaRPr kumimoji="0" lang="ja-JP" altLang="en-US" sz="1000" dirty="0">
              <a:sym typeface="+mn-lt"/>
            </a:endParaRPr>
          </a:p>
        </p:txBody>
      </p:sp>
      <p:sp>
        <p:nvSpPr>
          <p:cNvPr id="123" name="テキスト プレースホルダ 9"/>
          <p:cNvSpPr>
            <a:spLocks noGrp="1"/>
          </p:cNvSpPr>
          <p:nvPr>
            <p:custDataLst>
              <p:tags r:id="rId13"/>
            </p:custDataLst>
          </p:nvPr>
        </p:nvSpPr>
        <p:spPr bwMode="gray">
          <a:xfrm>
            <a:off x="1019175" y="5141913"/>
            <a:ext cx="17462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F70FD5F6-D1BF-4B98-9E35-7999A772BBE4}" type="datetime'''''''''''''3''0'''''''''''''''''''''''''''''''''''''''''''''">
              <a:rPr lang="ja-JP" altLang="en-US" sz="1000" smtClean="0"/>
              <a:pPr/>
              <a:t>30</a:t>
            </a:fld>
            <a:endParaRPr kumimoji="0" lang="ja-JP" altLang="en-US" sz="1000" dirty="0">
              <a:sym typeface="+mn-lt"/>
            </a:endParaRPr>
          </a:p>
        </p:txBody>
      </p:sp>
      <p:sp>
        <p:nvSpPr>
          <p:cNvPr id="183" name="テキスト プレースホルダ 9">
            <a:extLst>
              <a:ext uri="{FF2B5EF4-FFF2-40B4-BE49-F238E27FC236}">
                <a16:creationId xmlns:a16="http://schemas.microsoft.com/office/drawing/2014/main" id="{4151A31B-4785-4502-A377-3260F7ECE118}"/>
              </a:ext>
            </a:extLst>
          </p:cNvPr>
          <p:cNvSpPr>
            <a:spLocks noGrp="1"/>
          </p:cNvSpPr>
          <p:nvPr>
            <p:custDataLst>
              <p:tags r:id="rId14"/>
            </p:custDataLst>
          </p:nvPr>
        </p:nvSpPr>
        <p:spPr bwMode="auto">
          <a:xfrm>
            <a:off x="6524625" y="60356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62B940C-C5D2-44C7-AE38-54E3C3E1FA95}" type="datetime'''1''''''''''''''''''''''''''''''''''''''''''''''''''''''6'''">
              <a:rPr kumimoji="0" lang="ja-JP" altLang="en-US" sz="1000" smtClean="0"/>
              <a:pPr/>
              <a:t>16</a:t>
            </a:fld>
            <a:endParaRPr kumimoji="0" lang="ja-JP" altLang="en-US" sz="1000" dirty="0">
              <a:sym typeface="+mn-lt"/>
            </a:endParaRPr>
          </a:p>
        </p:txBody>
      </p:sp>
      <p:sp>
        <p:nvSpPr>
          <p:cNvPr id="85" name="テキスト プレースホルダ 9"/>
          <p:cNvSpPr>
            <a:spLocks noGrp="1"/>
          </p:cNvSpPr>
          <p:nvPr>
            <p:custDataLst>
              <p:tags r:id="rId15"/>
            </p:custDataLst>
          </p:nvPr>
        </p:nvSpPr>
        <p:spPr bwMode="auto">
          <a:xfrm>
            <a:off x="2405063" y="60356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6C05E45-09DC-43FC-96BF-E7D76860E459}" type="datetime'''''''''0''''''''''''''''''''''''''''''''''''''''4'''''">
              <a:rPr lang="ja-JP" altLang="en-US" sz="1000"/>
              <a:pPr marL="0" indent="0" algn="ctr">
                <a:spcBef>
                  <a:spcPct val="0"/>
                </a:spcBef>
                <a:buNone/>
              </a:pPr>
              <a:t>04</a:t>
            </a:fld>
            <a:endParaRPr kumimoji="0" lang="ja-JP" altLang="en-US" sz="1000" dirty="0">
              <a:sym typeface="+mn-lt"/>
            </a:endParaRPr>
          </a:p>
        </p:txBody>
      </p:sp>
      <p:sp>
        <p:nvSpPr>
          <p:cNvPr id="185" name="テキスト プレースホルダ 9">
            <a:extLst>
              <a:ext uri="{FF2B5EF4-FFF2-40B4-BE49-F238E27FC236}">
                <a16:creationId xmlns:a16="http://schemas.microsoft.com/office/drawing/2014/main" id="{40AA455B-A11F-4709-AF2C-69BA44F3131D}"/>
              </a:ext>
            </a:extLst>
          </p:cNvPr>
          <p:cNvSpPr>
            <a:spLocks noGrp="1"/>
          </p:cNvSpPr>
          <p:nvPr>
            <p:custDataLst>
              <p:tags r:id="rId16"/>
            </p:custDataLst>
          </p:nvPr>
        </p:nvSpPr>
        <p:spPr bwMode="auto">
          <a:xfrm>
            <a:off x="7212013" y="60356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616527C-7128-4301-99C5-28D61A4F5BCF}" type="datetime'''''''''''''''''''''''''''''''18'''''">
              <a:rPr kumimoji="0" lang="ja-JP" altLang="en-US" sz="1000" smtClean="0"/>
              <a:pPr/>
              <a:t>18</a:t>
            </a:fld>
            <a:endParaRPr kumimoji="0" lang="ja-JP" altLang="en-US" sz="1000" dirty="0">
              <a:sym typeface="+mn-lt"/>
            </a:endParaRPr>
          </a:p>
        </p:txBody>
      </p:sp>
      <p:sp>
        <p:nvSpPr>
          <p:cNvPr id="93" name="テキスト プレースホルダ 9"/>
          <p:cNvSpPr>
            <a:spLocks noGrp="1"/>
          </p:cNvSpPr>
          <p:nvPr>
            <p:custDataLst>
              <p:tags r:id="rId17"/>
            </p:custDataLst>
          </p:nvPr>
        </p:nvSpPr>
        <p:spPr bwMode="auto">
          <a:xfrm>
            <a:off x="2747963" y="60356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EBE9CF2-538F-4281-8DBD-B941D3F05FB9}" type="datetime'05'''">
              <a:rPr lang="ja-JP" altLang="en-US" sz="1000"/>
              <a:pPr marL="0" indent="0" algn="ctr">
                <a:spcBef>
                  <a:spcPct val="0"/>
                </a:spcBef>
                <a:buNone/>
              </a:pPr>
              <a:t>05</a:t>
            </a:fld>
            <a:endParaRPr kumimoji="0" lang="ja-JP" altLang="en-US" sz="1000" dirty="0">
              <a:sym typeface="+mn-lt"/>
            </a:endParaRPr>
          </a:p>
        </p:txBody>
      </p:sp>
      <p:sp>
        <p:nvSpPr>
          <p:cNvPr id="86" name="テキスト プレースホルダ 9"/>
          <p:cNvSpPr>
            <a:spLocks noGrp="1"/>
          </p:cNvSpPr>
          <p:nvPr>
            <p:custDataLst>
              <p:tags r:id="rId18"/>
            </p:custDataLst>
          </p:nvPr>
        </p:nvSpPr>
        <p:spPr bwMode="auto">
          <a:xfrm>
            <a:off x="3090863" y="60356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779B5444-06D9-46EA-A9AB-D82F16194C76}" type="datetime'0''''''''6'''''''''''''''''''''''''''''''''''''''''">
              <a:rPr lang="ja-JP" altLang="en-US" sz="1000"/>
              <a:pPr marL="0" indent="0" algn="ctr">
                <a:spcBef>
                  <a:spcPct val="0"/>
                </a:spcBef>
                <a:buNone/>
              </a:pPr>
              <a:t>06</a:t>
            </a:fld>
            <a:endParaRPr kumimoji="0" lang="ja-JP" altLang="en-US" sz="1000" dirty="0">
              <a:sym typeface="+mn-lt"/>
            </a:endParaRPr>
          </a:p>
        </p:txBody>
      </p:sp>
      <p:sp>
        <p:nvSpPr>
          <p:cNvPr id="203" name="テキスト プレースホルダ 9"/>
          <p:cNvSpPr>
            <a:spLocks noGrp="1"/>
          </p:cNvSpPr>
          <p:nvPr>
            <p:custDataLst>
              <p:tags r:id="rId19"/>
            </p:custDataLst>
          </p:nvPr>
        </p:nvSpPr>
        <p:spPr bwMode="gray">
          <a:xfrm>
            <a:off x="5483225" y="4576763"/>
            <a:ext cx="17462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7812EFE-D654-438A-ACD5-629EDF873139}" type="datetime'''5''''''''''''''''''''''''7'''''''''">
              <a:rPr lang="ja-JP" altLang="en-US" sz="1000" smtClean="0"/>
              <a:pPr/>
              <a:t>57</a:t>
            </a:fld>
            <a:endParaRPr kumimoji="0" lang="ja-JP" altLang="en-US" sz="1000" dirty="0">
              <a:sym typeface="+mn-lt"/>
            </a:endParaRPr>
          </a:p>
        </p:txBody>
      </p:sp>
      <p:sp>
        <p:nvSpPr>
          <p:cNvPr id="195" name="テキスト プレースホルダ 9"/>
          <p:cNvSpPr>
            <a:spLocks noGrp="1"/>
          </p:cNvSpPr>
          <p:nvPr>
            <p:custDataLst>
              <p:tags r:id="rId20"/>
            </p:custDataLst>
          </p:nvPr>
        </p:nvSpPr>
        <p:spPr bwMode="gray">
          <a:xfrm>
            <a:off x="2736850" y="5016500"/>
            <a:ext cx="17462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2BA7FFD-5FFB-4B2B-8A38-5A7334B6ED12}" type="datetime'''''''''3''''6'''''''''''''''''''''''''''''''''''''''''''''''">
              <a:rPr lang="ja-JP" altLang="en-US" sz="1000" smtClean="0"/>
              <a:pPr/>
              <a:t>36</a:t>
            </a:fld>
            <a:endParaRPr kumimoji="0" lang="ja-JP" altLang="en-US" sz="1000" dirty="0">
              <a:sym typeface="+mn-lt"/>
            </a:endParaRPr>
          </a:p>
        </p:txBody>
      </p:sp>
      <p:sp>
        <p:nvSpPr>
          <p:cNvPr id="84" name="テキスト プレースホルダ 9"/>
          <p:cNvSpPr>
            <a:spLocks noGrp="1"/>
          </p:cNvSpPr>
          <p:nvPr>
            <p:custDataLst>
              <p:tags r:id="rId21"/>
            </p:custDataLst>
          </p:nvPr>
        </p:nvSpPr>
        <p:spPr bwMode="auto">
          <a:xfrm>
            <a:off x="3433763" y="60356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19865F4-63DA-4BEF-A9AF-E80F034DF888}" type="datetime'''''''''''''''0''''''''''''''7'''''''''">
              <a:rPr lang="ja-JP" altLang="en-US" sz="1000"/>
              <a:pPr marL="0" indent="0" algn="ctr">
                <a:spcBef>
                  <a:spcPct val="0"/>
                </a:spcBef>
                <a:buNone/>
              </a:pPr>
              <a:t>07</a:t>
            </a:fld>
            <a:endParaRPr kumimoji="0" lang="ja-JP" altLang="en-US" sz="1000" dirty="0">
              <a:sym typeface="+mn-lt"/>
            </a:endParaRPr>
          </a:p>
        </p:txBody>
      </p:sp>
      <p:sp>
        <p:nvSpPr>
          <p:cNvPr id="194" name="テキスト プレースホルダ 9"/>
          <p:cNvSpPr>
            <a:spLocks noGrp="1"/>
          </p:cNvSpPr>
          <p:nvPr>
            <p:custDataLst>
              <p:tags r:id="rId22"/>
            </p:custDataLst>
          </p:nvPr>
        </p:nvSpPr>
        <p:spPr bwMode="gray">
          <a:xfrm>
            <a:off x="2393950" y="5038725"/>
            <a:ext cx="17462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03F9884-C9B1-4487-8401-1671186C8819}" type="datetime'''''''''''''''''''''''''''3''''''''5'''''''''''''''''''''">
              <a:rPr lang="ja-JP" altLang="en-US" sz="1000" smtClean="0"/>
              <a:pPr/>
              <a:t>35</a:t>
            </a:fld>
            <a:endParaRPr kumimoji="0" lang="ja-JP" altLang="en-US" sz="1000" dirty="0">
              <a:sym typeface="+mn-lt"/>
            </a:endParaRPr>
          </a:p>
        </p:txBody>
      </p:sp>
      <p:sp>
        <p:nvSpPr>
          <p:cNvPr id="95" name="テキスト プレースホルダ 9"/>
          <p:cNvSpPr>
            <a:spLocks noGrp="1"/>
          </p:cNvSpPr>
          <p:nvPr>
            <p:custDataLst>
              <p:tags r:id="rId23"/>
            </p:custDataLst>
          </p:nvPr>
        </p:nvSpPr>
        <p:spPr bwMode="auto">
          <a:xfrm>
            <a:off x="3778250" y="60356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703C149-8541-49C6-93E3-049E709EAF58}" type="datetime'''''''''''''''0''''''8'''''''''''">
              <a:rPr lang="ja-JP" altLang="en-US" sz="1000"/>
              <a:pPr marL="0" indent="0" algn="ctr">
                <a:spcBef>
                  <a:spcPct val="0"/>
                </a:spcBef>
                <a:buNone/>
              </a:pPr>
              <a:t>08</a:t>
            </a:fld>
            <a:endParaRPr kumimoji="0" lang="ja-JP" altLang="en-US" sz="1000" dirty="0">
              <a:sym typeface="+mn-lt"/>
            </a:endParaRPr>
          </a:p>
        </p:txBody>
      </p:sp>
      <p:sp>
        <p:nvSpPr>
          <p:cNvPr id="96" name="テキスト プレースホルダ 9"/>
          <p:cNvSpPr>
            <a:spLocks noGrp="1"/>
          </p:cNvSpPr>
          <p:nvPr>
            <p:custDataLst>
              <p:tags r:id="rId24"/>
            </p:custDataLst>
          </p:nvPr>
        </p:nvSpPr>
        <p:spPr bwMode="auto">
          <a:xfrm>
            <a:off x="4121150" y="60356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C96B0BC-BE4B-4003-A6A6-971EA76BF610}" type="datetime'''''''''''''''''''''''''''0''''''9'''''''">
              <a:rPr lang="ja-JP" altLang="en-US" sz="1000"/>
              <a:pPr marL="0" indent="0" algn="ctr">
                <a:spcBef>
                  <a:spcPct val="0"/>
                </a:spcBef>
                <a:buNone/>
              </a:pPr>
              <a:t>09</a:t>
            </a:fld>
            <a:endParaRPr kumimoji="0" lang="ja-JP" altLang="en-US" sz="1000" dirty="0">
              <a:sym typeface="+mn-lt"/>
            </a:endParaRPr>
          </a:p>
        </p:txBody>
      </p:sp>
      <p:sp>
        <p:nvSpPr>
          <p:cNvPr id="184" name="テキスト プレースホルダ 9">
            <a:extLst>
              <a:ext uri="{FF2B5EF4-FFF2-40B4-BE49-F238E27FC236}">
                <a16:creationId xmlns:a16="http://schemas.microsoft.com/office/drawing/2014/main" id="{5E95214E-7159-45FB-A55C-C874F77EDEBF}"/>
              </a:ext>
            </a:extLst>
          </p:cNvPr>
          <p:cNvSpPr>
            <a:spLocks noGrp="1"/>
          </p:cNvSpPr>
          <p:nvPr>
            <p:custDataLst>
              <p:tags r:id="rId25"/>
            </p:custDataLst>
          </p:nvPr>
        </p:nvSpPr>
        <p:spPr bwMode="auto">
          <a:xfrm>
            <a:off x="6867525" y="60356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75B194C-65CF-488B-A582-4780FE83E17B}" type="datetime'1''''''''7'''''''''''''">
              <a:rPr kumimoji="0" lang="ja-JP" altLang="en-US" sz="1000" smtClean="0"/>
              <a:pPr/>
              <a:t>17</a:t>
            </a:fld>
            <a:endParaRPr kumimoji="0" lang="ja-JP" altLang="en-US" sz="1000" dirty="0">
              <a:sym typeface="+mn-lt"/>
            </a:endParaRPr>
          </a:p>
        </p:txBody>
      </p:sp>
      <p:sp>
        <p:nvSpPr>
          <p:cNvPr id="97" name="テキスト プレースホルダ 9"/>
          <p:cNvSpPr>
            <a:spLocks noGrp="1"/>
          </p:cNvSpPr>
          <p:nvPr>
            <p:custDataLst>
              <p:tags r:id="rId26"/>
            </p:custDataLst>
          </p:nvPr>
        </p:nvSpPr>
        <p:spPr bwMode="auto">
          <a:xfrm>
            <a:off x="4464050" y="60356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3543AFAA-A7C8-4E7B-B740-70A285AA8F16}" type="datetime'''''''''''''''''10'''''''''''''''''''''''''">
              <a:rPr lang="ja-JP" altLang="en-US" sz="1000"/>
              <a:pPr marL="0" indent="0" algn="ctr">
                <a:spcBef>
                  <a:spcPct val="0"/>
                </a:spcBef>
                <a:buNone/>
              </a:pPr>
              <a:t>10</a:t>
            </a:fld>
            <a:endParaRPr kumimoji="0" lang="ja-JP" altLang="en-US" sz="1000" dirty="0">
              <a:sym typeface="+mn-lt"/>
            </a:endParaRPr>
          </a:p>
        </p:txBody>
      </p:sp>
      <p:sp>
        <p:nvSpPr>
          <p:cNvPr id="127" name="テキスト プレースホルダ 9"/>
          <p:cNvSpPr>
            <a:spLocks noGrp="1"/>
          </p:cNvSpPr>
          <p:nvPr>
            <p:custDataLst>
              <p:tags r:id="rId27"/>
            </p:custDataLst>
          </p:nvPr>
        </p:nvSpPr>
        <p:spPr bwMode="gray">
          <a:xfrm>
            <a:off x="1706563" y="5073650"/>
            <a:ext cx="17462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3D6BB6C8-2371-4D13-A2E9-4ED82D3BE2ED}" type="datetime'3''''''3'''''''''">
              <a:rPr lang="ja-JP" altLang="en-US" sz="1000" smtClean="0"/>
              <a:pPr/>
              <a:t>33</a:t>
            </a:fld>
            <a:endParaRPr kumimoji="0" lang="ja-JP" altLang="en-US" sz="1000" dirty="0">
              <a:sym typeface="+mn-lt"/>
            </a:endParaRPr>
          </a:p>
        </p:txBody>
      </p:sp>
      <p:sp>
        <p:nvSpPr>
          <p:cNvPr id="98" name="テキスト プレースホルダ 9"/>
          <p:cNvSpPr>
            <a:spLocks noGrp="1"/>
          </p:cNvSpPr>
          <p:nvPr>
            <p:custDataLst>
              <p:tags r:id="rId28"/>
            </p:custDataLst>
          </p:nvPr>
        </p:nvSpPr>
        <p:spPr bwMode="auto">
          <a:xfrm>
            <a:off x="4808538" y="60356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05FC3B3-A18E-43B1-94C4-2B58B50D754B}" type="datetime'''''''''''1''''''''''''''''1'''''''''''''''''''">
              <a:rPr lang="ja-JP" altLang="en-US" sz="1000"/>
              <a:pPr marL="0" indent="0" algn="ctr">
                <a:spcBef>
                  <a:spcPct val="0"/>
                </a:spcBef>
                <a:buNone/>
              </a:pPr>
              <a:t>11</a:t>
            </a:fld>
            <a:endParaRPr kumimoji="0" lang="ja-JP" altLang="en-US" sz="1000" dirty="0">
              <a:sym typeface="+mn-lt"/>
            </a:endParaRPr>
          </a:p>
        </p:txBody>
      </p:sp>
      <p:sp>
        <p:nvSpPr>
          <p:cNvPr id="94" name="テキスト プレースホルダ 9"/>
          <p:cNvSpPr>
            <a:spLocks noGrp="1"/>
          </p:cNvSpPr>
          <p:nvPr>
            <p:custDataLst>
              <p:tags r:id="rId29"/>
            </p:custDataLst>
          </p:nvPr>
        </p:nvSpPr>
        <p:spPr bwMode="auto">
          <a:xfrm>
            <a:off x="5151438" y="60356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27612812-30DE-4172-859F-C67FE9E273D9}" type="datetime'''''1''''''2'''''''''''''''''''''''''''''''''''''''''''''''''">
              <a:rPr lang="ja-JP" altLang="en-US" sz="1000"/>
              <a:pPr marL="0" indent="0" algn="ctr">
                <a:spcBef>
                  <a:spcPct val="0"/>
                </a:spcBef>
                <a:buNone/>
              </a:pPr>
              <a:t>12</a:t>
            </a:fld>
            <a:endParaRPr kumimoji="0" lang="ja-JP" altLang="en-US" sz="1000" dirty="0">
              <a:sym typeface="+mn-lt"/>
            </a:endParaRPr>
          </a:p>
        </p:txBody>
      </p:sp>
      <p:sp>
        <p:nvSpPr>
          <p:cNvPr id="87" name="テキスト プレースホルダ 9"/>
          <p:cNvSpPr>
            <a:spLocks noGrp="1"/>
          </p:cNvSpPr>
          <p:nvPr>
            <p:custDataLst>
              <p:tags r:id="rId30"/>
            </p:custDataLst>
          </p:nvPr>
        </p:nvSpPr>
        <p:spPr bwMode="auto">
          <a:xfrm>
            <a:off x="5494338" y="60356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8AD32F5-5EA7-416D-BE9F-56EC743B9BFD}" type="datetime'''''1''''''''''''''''''''''3'''''''''''''''''''''''''">
              <a:rPr lang="ja-JP" altLang="en-US" sz="1000"/>
              <a:pPr marL="0" indent="0" algn="ctr">
                <a:spcBef>
                  <a:spcPct val="0"/>
                </a:spcBef>
                <a:buNone/>
              </a:pPr>
              <a:t>13</a:t>
            </a:fld>
            <a:endParaRPr kumimoji="0" lang="ja-JP" altLang="en-US" sz="1000" dirty="0">
              <a:sym typeface="+mn-lt"/>
            </a:endParaRPr>
          </a:p>
        </p:txBody>
      </p:sp>
      <p:sp>
        <p:nvSpPr>
          <p:cNvPr id="99" name="テキスト プレースホルダ 9"/>
          <p:cNvSpPr>
            <a:spLocks noGrp="1"/>
          </p:cNvSpPr>
          <p:nvPr>
            <p:custDataLst>
              <p:tags r:id="rId31"/>
            </p:custDataLst>
          </p:nvPr>
        </p:nvSpPr>
        <p:spPr bwMode="auto">
          <a:xfrm>
            <a:off x="5838825" y="60356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C04B9A16-1555-4E91-85A8-C3E9519758CD}" type="datetime'''''''''''1''''''''''''''''''''4'''''''''">
              <a:rPr lang="ja-JP" altLang="en-US" sz="1000"/>
              <a:pPr marL="0" indent="0" algn="ctr">
                <a:spcBef>
                  <a:spcPct val="0"/>
                </a:spcBef>
                <a:buNone/>
              </a:pPr>
              <a:t>14</a:t>
            </a:fld>
            <a:endParaRPr kumimoji="0" lang="ja-JP" altLang="en-US" sz="1000" dirty="0">
              <a:sym typeface="+mn-lt"/>
            </a:endParaRPr>
          </a:p>
        </p:txBody>
      </p:sp>
      <p:sp>
        <p:nvSpPr>
          <p:cNvPr id="262" name="テキスト プレースホルダ 9">
            <a:extLst>
              <a:ext uri="{FF2B5EF4-FFF2-40B4-BE49-F238E27FC236}">
                <a16:creationId xmlns:a16="http://schemas.microsoft.com/office/drawing/2014/main" id="{35E83458-00C2-4672-A414-73D615D43EA5}"/>
              </a:ext>
            </a:extLst>
          </p:cNvPr>
          <p:cNvSpPr>
            <a:spLocks noGrp="1"/>
          </p:cNvSpPr>
          <p:nvPr>
            <p:custDataLst>
              <p:tags r:id="rId32"/>
            </p:custDataLst>
          </p:nvPr>
        </p:nvSpPr>
        <p:spPr bwMode="auto">
          <a:xfrm>
            <a:off x="7554913" y="60356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5BFFFB5-8221-4219-B0BA-7A4F9DBCF607}" type="datetime'''''''''''''''''''''''''''''1''''''''''''''''''9'''''''''''">
              <a:rPr kumimoji="0" lang="ja-JP" altLang="en-US" sz="1000" smtClean="0"/>
              <a:pPr/>
              <a:t>19</a:t>
            </a:fld>
            <a:endParaRPr kumimoji="0" lang="ja-JP" altLang="en-US" sz="1000" dirty="0">
              <a:sym typeface="+mn-lt"/>
            </a:endParaRPr>
          </a:p>
        </p:txBody>
      </p:sp>
      <p:sp>
        <p:nvSpPr>
          <p:cNvPr id="124" name="テキスト プレースホルダ 9"/>
          <p:cNvSpPr>
            <a:spLocks noGrp="1"/>
          </p:cNvSpPr>
          <p:nvPr>
            <p:custDataLst>
              <p:tags r:id="rId33"/>
            </p:custDataLst>
          </p:nvPr>
        </p:nvSpPr>
        <p:spPr bwMode="gray">
          <a:xfrm>
            <a:off x="1363663" y="5084763"/>
            <a:ext cx="17462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AAC6E9F-A038-4AC1-812F-3B4C6CDD5E77}" type="datetime'''''''''3''''3'''''''''''''''''''">
              <a:rPr lang="ja-JP" altLang="en-US" sz="1000" smtClean="0"/>
              <a:pPr/>
              <a:t>33</a:t>
            </a:fld>
            <a:endParaRPr kumimoji="0" lang="ja-JP" altLang="en-US" sz="1000" dirty="0">
              <a:sym typeface="+mn-lt"/>
            </a:endParaRPr>
          </a:p>
        </p:txBody>
      </p:sp>
      <p:sp>
        <p:nvSpPr>
          <p:cNvPr id="193" name="テキスト プレースホルダ 9"/>
          <p:cNvSpPr>
            <a:spLocks noGrp="1"/>
          </p:cNvSpPr>
          <p:nvPr>
            <p:custDataLst>
              <p:tags r:id="rId34"/>
            </p:custDataLst>
          </p:nvPr>
        </p:nvSpPr>
        <p:spPr bwMode="gray">
          <a:xfrm>
            <a:off x="2049463" y="5072063"/>
            <a:ext cx="17462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2F0B6DC5-5C91-49BC-9699-1E49FC99B888}" type="datetime'''''''''''''''''''''''''3''''''''''''''''''''''''''''''''''3'">
              <a:rPr lang="ja-JP" altLang="en-US" sz="1000" smtClean="0"/>
              <a:pPr/>
              <a:t>33</a:t>
            </a:fld>
            <a:endParaRPr kumimoji="0" lang="ja-JP" altLang="en-US" sz="1000" dirty="0">
              <a:sym typeface="+mn-lt"/>
            </a:endParaRPr>
          </a:p>
        </p:txBody>
      </p:sp>
      <p:sp>
        <p:nvSpPr>
          <p:cNvPr id="197" name="テキスト プレースホルダ 9"/>
          <p:cNvSpPr>
            <a:spLocks noGrp="1"/>
          </p:cNvSpPr>
          <p:nvPr>
            <p:custDataLst>
              <p:tags r:id="rId35"/>
            </p:custDataLst>
          </p:nvPr>
        </p:nvSpPr>
        <p:spPr bwMode="gray">
          <a:xfrm>
            <a:off x="3422650" y="4956175"/>
            <a:ext cx="17462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48FE6B4-8D90-453B-91FD-E348919681DB}" type="datetime'''''''''''''''''3''''''''''9'''''''''''''''''''''''''">
              <a:rPr lang="ja-JP" altLang="en-US" sz="1000" smtClean="0"/>
              <a:pPr/>
              <a:t>39</a:t>
            </a:fld>
            <a:endParaRPr kumimoji="0" lang="ja-JP" altLang="en-US" sz="1000" dirty="0">
              <a:sym typeface="+mn-lt"/>
            </a:endParaRPr>
          </a:p>
        </p:txBody>
      </p:sp>
      <p:sp>
        <p:nvSpPr>
          <p:cNvPr id="198" name="テキスト プレースホルダ 9"/>
          <p:cNvSpPr>
            <a:spLocks noGrp="1"/>
          </p:cNvSpPr>
          <p:nvPr>
            <p:custDataLst>
              <p:tags r:id="rId36"/>
            </p:custDataLst>
          </p:nvPr>
        </p:nvSpPr>
        <p:spPr bwMode="gray">
          <a:xfrm>
            <a:off x="3767138" y="4937125"/>
            <a:ext cx="17462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6602B59-C6E5-4CEE-9F40-5E0C917ACAB0}" type="datetime'''''''''''''''''''''''''''''''4''0'''''''''">
              <a:rPr lang="ja-JP" altLang="en-US" sz="1000" smtClean="0"/>
              <a:pPr/>
              <a:t>40</a:t>
            </a:fld>
            <a:endParaRPr kumimoji="0" lang="ja-JP" altLang="en-US" sz="1000" dirty="0">
              <a:sym typeface="+mn-lt"/>
            </a:endParaRPr>
          </a:p>
        </p:txBody>
      </p:sp>
      <p:sp>
        <p:nvSpPr>
          <p:cNvPr id="199" name="テキスト プレースホルダ 9"/>
          <p:cNvSpPr>
            <a:spLocks noGrp="1"/>
          </p:cNvSpPr>
          <p:nvPr>
            <p:custDataLst>
              <p:tags r:id="rId37"/>
            </p:custDataLst>
          </p:nvPr>
        </p:nvSpPr>
        <p:spPr bwMode="gray">
          <a:xfrm>
            <a:off x="4110038" y="4886325"/>
            <a:ext cx="17462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B5161E55-56FF-44EF-95DE-93864CCB2FA3}" type="datetime'''''''''''''''''42'''''''''''''''''''''''''''''''''">
              <a:rPr lang="ja-JP" altLang="en-US" sz="1000" smtClean="0"/>
              <a:pPr/>
              <a:t>42</a:t>
            </a:fld>
            <a:endParaRPr kumimoji="0" lang="ja-JP" altLang="en-US" sz="1000" dirty="0">
              <a:sym typeface="+mn-lt"/>
            </a:endParaRPr>
          </a:p>
        </p:txBody>
      </p:sp>
      <p:sp>
        <p:nvSpPr>
          <p:cNvPr id="128" name="テキスト プレースホルダ 9"/>
          <p:cNvSpPr>
            <a:spLocks noGrp="1"/>
          </p:cNvSpPr>
          <p:nvPr>
            <p:custDataLst>
              <p:tags r:id="rId38"/>
            </p:custDataLst>
          </p:nvPr>
        </p:nvSpPr>
        <p:spPr bwMode="gray">
          <a:xfrm>
            <a:off x="4452938" y="4867275"/>
            <a:ext cx="17462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3BF06F51-1E4C-4D23-B9B1-6E0014B90529}" type="datetime'''''''''''''''''4''''''''3'''''''''''''">
              <a:rPr lang="ja-JP" altLang="en-US" sz="1000" smtClean="0"/>
              <a:pPr/>
              <a:t>43</a:t>
            </a:fld>
            <a:endParaRPr kumimoji="0" lang="ja-JP" altLang="en-US" sz="1000" dirty="0">
              <a:sym typeface="+mn-lt"/>
            </a:endParaRPr>
          </a:p>
        </p:txBody>
      </p:sp>
      <p:sp>
        <p:nvSpPr>
          <p:cNvPr id="201" name="テキスト プレースホルダ 9"/>
          <p:cNvSpPr>
            <a:spLocks noGrp="1"/>
          </p:cNvSpPr>
          <p:nvPr>
            <p:custDataLst>
              <p:tags r:id="rId39"/>
            </p:custDataLst>
          </p:nvPr>
        </p:nvSpPr>
        <p:spPr bwMode="gray">
          <a:xfrm>
            <a:off x="4797425" y="4827588"/>
            <a:ext cx="17462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4A4CFBA-B54D-466E-BCB4-B88D3FC9A9BA}" type="datetime'4''''''''''''''''''''''''''''''''''''''5'">
              <a:rPr lang="ja-JP" altLang="en-US" sz="1000" smtClean="0"/>
              <a:pPr/>
              <a:t>45</a:t>
            </a:fld>
            <a:endParaRPr kumimoji="0" lang="ja-JP" altLang="en-US" sz="1000" dirty="0">
              <a:sym typeface="+mn-lt"/>
            </a:endParaRPr>
          </a:p>
        </p:txBody>
      </p:sp>
      <p:sp>
        <p:nvSpPr>
          <p:cNvPr id="202" name="テキスト プレースホルダ 9"/>
          <p:cNvSpPr>
            <a:spLocks noGrp="1"/>
          </p:cNvSpPr>
          <p:nvPr>
            <p:custDataLst>
              <p:tags r:id="rId40"/>
            </p:custDataLst>
          </p:nvPr>
        </p:nvSpPr>
        <p:spPr bwMode="gray">
          <a:xfrm>
            <a:off x="5140325" y="4762500"/>
            <a:ext cx="17462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BA063B57-1C14-477F-B2D6-8F0623F65830}" type="datetime'''''''''''''''''''4''''''''''''''''''''''''8'''">
              <a:rPr lang="ja-JP" altLang="en-US" sz="1000" smtClean="0"/>
              <a:pPr/>
              <a:t>48</a:t>
            </a:fld>
            <a:endParaRPr kumimoji="0" lang="ja-JP" altLang="en-US" sz="1000" dirty="0">
              <a:sym typeface="+mn-lt"/>
            </a:endParaRPr>
          </a:p>
        </p:txBody>
      </p:sp>
      <p:sp>
        <p:nvSpPr>
          <p:cNvPr id="204" name="テキスト プレースホルダ 9"/>
          <p:cNvSpPr>
            <a:spLocks noGrp="1"/>
          </p:cNvSpPr>
          <p:nvPr>
            <p:custDataLst>
              <p:tags r:id="rId41"/>
            </p:custDataLst>
          </p:nvPr>
        </p:nvSpPr>
        <p:spPr bwMode="gray">
          <a:xfrm>
            <a:off x="5827713" y="4546600"/>
            <a:ext cx="17462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72FCF704-FD9B-4A52-AE5C-35ABA356A92A}" type="datetime'''''''''''''''''''''''5''''''''''''''8'''''''''''">
              <a:rPr lang="ja-JP" altLang="en-US" sz="1000" smtClean="0"/>
              <a:pPr/>
              <a:t>58</a:t>
            </a:fld>
            <a:endParaRPr kumimoji="0" lang="ja-JP" altLang="en-US" sz="1000" dirty="0">
              <a:sym typeface="+mn-lt"/>
            </a:endParaRPr>
          </a:p>
        </p:txBody>
      </p:sp>
      <p:sp>
        <p:nvSpPr>
          <p:cNvPr id="205" name="テキスト プレースホルダ 9"/>
          <p:cNvSpPr>
            <a:spLocks noGrp="1"/>
          </p:cNvSpPr>
          <p:nvPr>
            <p:custDataLst>
              <p:tags r:id="rId42"/>
            </p:custDataLst>
          </p:nvPr>
        </p:nvSpPr>
        <p:spPr bwMode="gray">
          <a:xfrm>
            <a:off x="6170613" y="4471988"/>
            <a:ext cx="17462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4DF2A361-BF4B-4CDB-A747-A21F2699C5E4}" type="datetime'''''''''''''6''''''''''''''''''''2'''''''''''''''''''''''''">
              <a:rPr lang="ja-JP" altLang="en-US" sz="1000" smtClean="0"/>
              <a:pPr/>
              <a:t>62</a:t>
            </a:fld>
            <a:endParaRPr kumimoji="0" lang="ja-JP" altLang="en-US" sz="1000" dirty="0">
              <a:sym typeface="+mn-lt"/>
            </a:endParaRPr>
          </a:p>
        </p:txBody>
      </p:sp>
      <p:sp>
        <p:nvSpPr>
          <p:cNvPr id="192" name="テキスト プレースホルダ 9">
            <a:extLst>
              <a:ext uri="{FF2B5EF4-FFF2-40B4-BE49-F238E27FC236}">
                <a16:creationId xmlns:a16="http://schemas.microsoft.com/office/drawing/2014/main" id="{963D7304-9D30-4D5B-A711-1364E590D0D4}"/>
              </a:ext>
            </a:extLst>
          </p:cNvPr>
          <p:cNvSpPr>
            <a:spLocks noGrp="1"/>
          </p:cNvSpPr>
          <p:nvPr>
            <p:custDataLst>
              <p:tags r:id="rId43"/>
            </p:custDataLst>
          </p:nvPr>
        </p:nvSpPr>
        <p:spPr bwMode="gray">
          <a:xfrm>
            <a:off x="6513513" y="4416425"/>
            <a:ext cx="174625"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F865DAF9-E1AF-49E1-AE4D-F8D80FBA163C}" type="datetime'''''''6''''5'''''''''''''''''''''''''''''''''''''''''''''''''">
              <a:rPr lang="ja-JP" altLang="en-US" sz="1000" smtClean="0"/>
              <a:pPr/>
              <a:t>65</a:t>
            </a:fld>
            <a:endParaRPr lang="ja-JP" altLang="en-US" sz="1000" dirty="0">
              <a:sym typeface="+mn-lt"/>
            </a:endParaRPr>
          </a:p>
        </p:txBody>
      </p:sp>
      <p:sp>
        <p:nvSpPr>
          <p:cNvPr id="200" name="テキスト プレースホルダ 9">
            <a:extLst>
              <a:ext uri="{FF2B5EF4-FFF2-40B4-BE49-F238E27FC236}">
                <a16:creationId xmlns:a16="http://schemas.microsoft.com/office/drawing/2014/main" id="{193CF432-9C83-439B-87EA-5B5E74D9209C}"/>
              </a:ext>
            </a:extLst>
          </p:cNvPr>
          <p:cNvSpPr>
            <a:spLocks noGrp="1"/>
          </p:cNvSpPr>
          <p:nvPr>
            <p:custDataLst>
              <p:tags r:id="rId44"/>
            </p:custDataLst>
          </p:nvPr>
        </p:nvSpPr>
        <p:spPr bwMode="gray">
          <a:xfrm>
            <a:off x="6856413" y="4572000"/>
            <a:ext cx="174625"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BF31B107-4796-485E-8112-67581835C39D}" type="datetime'''''''''''5''''7'''''''''''''''''''''''''">
              <a:rPr lang="ja-JP" altLang="en-US" sz="1000" smtClean="0"/>
              <a:pPr/>
              <a:t>57</a:t>
            </a:fld>
            <a:endParaRPr lang="ja-JP" altLang="en-US" sz="1000" dirty="0">
              <a:sym typeface="+mn-lt"/>
            </a:endParaRPr>
          </a:p>
        </p:txBody>
      </p:sp>
      <p:sp>
        <p:nvSpPr>
          <p:cNvPr id="206" name="テキスト プレースホルダ 9">
            <a:extLst>
              <a:ext uri="{FF2B5EF4-FFF2-40B4-BE49-F238E27FC236}">
                <a16:creationId xmlns:a16="http://schemas.microsoft.com/office/drawing/2014/main" id="{226F85DA-17CA-4AD6-B477-84A3D7FC8786}"/>
              </a:ext>
            </a:extLst>
          </p:cNvPr>
          <p:cNvSpPr>
            <a:spLocks noGrp="1"/>
          </p:cNvSpPr>
          <p:nvPr>
            <p:custDataLst>
              <p:tags r:id="rId45"/>
            </p:custDataLst>
          </p:nvPr>
        </p:nvSpPr>
        <p:spPr bwMode="gray">
          <a:xfrm>
            <a:off x="7200900" y="4498975"/>
            <a:ext cx="174625"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326778E4-78D3-4356-ADF4-360F06D3E127}" type="datetime'61'''''''''''">
              <a:rPr lang="ja-JP" altLang="en-US" sz="1000" smtClean="0"/>
              <a:pPr/>
              <a:t>61</a:t>
            </a:fld>
            <a:endParaRPr lang="ja-JP" altLang="en-US" sz="1000" dirty="0">
              <a:sym typeface="+mn-lt"/>
            </a:endParaRPr>
          </a:p>
        </p:txBody>
      </p:sp>
      <p:sp>
        <p:nvSpPr>
          <p:cNvPr id="265" name="テキスト プレースホルダ 9">
            <a:extLst>
              <a:ext uri="{FF2B5EF4-FFF2-40B4-BE49-F238E27FC236}">
                <a16:creationId xmlns:a16="http://schemas.microsoft.com/office/drawing/2014/main" id="{A37DA474-48BC-4878-95A8-F1E84CE15D52}"/>
              </a:ext>
            </a:extLst>
          </p:cNvPr>
          <p:cNvSpPr>
            <a:spLocks noGrp="1"/>
          </p:cNvSpPr>
          <p:nvPr>
            <p:custDataLst>
              <p:tags r:id="rId46"/>
            </p:custDataLst>
          </p:nvPr>
        </p:nvSpPr>
        <p:spPr bwMode="gray">
          <a:xfrm>
            <a:off x="7543800" y="4433888"/>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7A2E6C32-F788-44CA-AFC4-A6ADD67BDA82}" type="datetime'''''''''6''''''4'''''''''''''''''''''''''''">
              <a:rPr lang="ja-JP" altLang="en-US" sz="1000" smtClean="0">
                <a:effectLst/>
                <a:sym typeface="+mn-lt"/>
              </a:rPr>
              <a:pPr marL="0" indent="0" algn="ctr">
                <a:spcBef>
                  <a:spcPct val="0"/>
                </a:spcBef>
                <a:buNone/>
              </a:pPr>
              <a:t>64</a:t>
            </a:fld>
            <a:endParaRPr lang="ja-JP" altLang="en-US" sz="1000" dirty="0">
              <a:sym typeface="+mn-lt"/>
            </a:endParaRPr>
          </a:p>
        </p:txBody>
      </p:sp>
      <p:sp>
        <p:nvSpPr>
          <p:cNvPr id="175" name="Rectangle 174"/>
          <p:cNvSpPr/>
          <p:nvPr>
            <p:custDataLst>
              <p:tags r:id="rId47"/>
            </p:custDataLst>
          </p:nvPr>
        </p:nvSpPr>
        <p:spPr bwMode="gray">
          <a:xfrm>
            <a:off x="8305800" y="2697163"/>
            <a:ext cx="160338" cy="120650"/>
          </a:xfrm>
          <a:prstGeom prst="rect">
            <a:avLst/>
          </a:prstGeom>
          <a:solidFill>
            <a:srgbClr val="80CCE8"/>
          </a:solidFill>
          <a:ln w="9525" algn="ctr">
            <a:solidFill>
              <a:srgbClr val="808080"/>
            </a:solidFill>
          </a:ln>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86" name="Rectangle 185"/>
          <p:cNvSpPr/>
          <p:nvPr>
            <p:custDataLst>
              <p:tags r:id="rId48"/>
            </p:custDataLst>
          </p:nvPr>
        </p:nvSpPr>
        <p:spPr bwMode="gray">
          <a:xfrm>
            <a:off x="8305800" y="2884488"/>
            <a:ext cx="160338" cy="120650"/>
          </a:xfrm>
          <a:prstGeom prst="rect">
            <a:avLst/>
          </a:prstGeom>
          <a:solidFill>
            <a:srgbClr val="C0E6F4"/>
          </a:solidFill>
          <a:ln w="9525" algn="ctr">
            <a:solidFill>
              <a:srgbClr val="808080"/>
            </a:solidFill>
          </a:ln>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73" name="テキスト プレースホルダ 9"/>
          <p:cNvSpPr>
            <a:spLocks noGrp="1"/>
          </p:cNvSpPr>
          <p:nvPr>
            <p:custDataLst>
              <p:tags r:id="rId49"/>
            </p:custDataLst>
          </p:nvPr>
        </p:nvSpPr>
        <p:spPr bwMode="auto">
          <a:xfrm>
            <a:off x="8516938" y="2693988"/>
            <a:ext cx="1143000" cy="1365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E9991A36-9BCF-448A-B411-09CF0581220D}" type="datetime'政''府''''''''''''以''外''''''''''の''医''療費支''''''出'">
              <a:rPr lang="ja-JP" altLang="en-US" sz="900">
                <a:sym typeface="+mn-lt"/>
              </a:rPr>
              <a:pPr marL="0" indent="0">
                <a:spcBef>
                  <a:spcPct val="0"/>
                </a:spcBef>
                <a:buNone/>
              </a:pPr>
              <a:t>政府以外の医療費支出</a:t>
            </a:fld>
            <a:endParaRPr kumimoji="0" lang="ja-JP" altLang="en-US" sz="900" dirty="0">
              <a:sym typeface="+mn-lt"/>
            </a:endParaRPr>
          </a:p>
        </p:txBody>
      </p:sp>
      <p:sp>
        <p:nvSpPr>
          <p:cNvPr id="176" name="テキスト プレースホルダ 9"/>
          <p:cNvSpPr>
            <a:spLocks noGrp="1"/>
          </p:cNvSpPr>
          <p:nvPr>
            <p:custDataLst>
              <p:tags r:id="rId50"/>
            </p:custDataLst>
          </p:nvPr>
        </p:nvSpPr>
        <p:spPr bwMode="auto">
          <a:xfrm>
            <a:off x="8516938" y="2881313"/>
            <a:ext cx="914400" cy="1365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FABEDAF3-7BEF-48B8-8DCD-B6A3EFFE2A55}" type="datetime'政''''府''の医''''''''''''''''''''療''''''''費''''''''''支''出'''''">
              <a:rPr lang="ja-JP" altLang="en-US" sz="900">
                <a:sym typeface="+mn-lt"/>
              </a:rPr>
              <a:pPr marL="0" indent="0">
                <a:spcBef>
                  <a:spcPct val="0"/>
                </a:spcBef>
                <a:buNone/>
              </a:pPr>
              <a:t>政府の医療費支出</a:t>
            </a:fld>
            <a:endParaRPr kumimoji="0" lang="ja-JP" altLang="en-US" sz="900" dirty="0">
              <a:sym typeface="+mn-lt"/>
            </a:endParaRPr>
          </a:p>
        </p:txBody>
      </p:sp>
      <p:graphicFrame>
        <p:nvGraphicFramePr>
          <p:cNvPr id="313" name="Chart 312">
            <a:extLst>
              <a:ext uri="{FF2B5EF4-FFF2-40B4-BE49-F238E27FC236}">
                <a16:creationId xmlns:a16="http://schemas.microsoft.com/office/drawing/2014/main" id="{C23F2E29-D0F7-4D5E-9DB4-80D336157564}"/>
              </a:ext>
            </a:extLst>
          </p:cNvPr>
          <p:cNvGraphicFramePr/>
          <p:nvPr>
            <p:custDataLst>
              <p:tags r:id="rId51"/>
            </p:custDataLst>
            <p:extLst>
              <p:ext uri="{D42A27DB-BD31-4B8C-83A1-F6EECF244321}">
                <p14:modId xmlns:p14="http://schemas.microsoft.com/office/powerpoint/2010/main" val="2161358720"/>
              </p:ext>
            </p:extLst>
          </p:nvPr>
        </p:nvGraphicFramePr>
        <p:xfrm>
          <a:off x="854075" y="2511425"/>
          <a:ext cx="7043738" cy="1101725"/>
        </p:xfrm>
        <a:graphic>
          <a:graphicData uri="http://schemas.openxmlformats.org/drawingml/2006/chart">
            <c:chart xmlns:c="http://schemas.openxmlformats.org/drawingml/2006/chart" xmlns:r="http://schemas.openxmlformats.org/officeDocument/2006/relationships" r:id="rId164"/>
          </a:graphicData>
        </a:graphic>
      </p:graphicFrame>
      <p:sp>
        <p:nvSpPr>
          <p:cNvPr id="241" name="テキスト プレースホルダ 9">
            <a:extLst>
              <a:ext uri="{FF2B5EF4-FFF2-40B4-BE49-F238E27FC236}">
                <a16:creationId xmlns:a16="http://schemas.microsoft.com/office/drawing/2014/main" id="{8B603410-02C0-43AA-8CA6-5AD77C0905B4}"/>
              </a:ext>
            </a:extLst>
          </p:cNvPr>
          <p:cNvSpPr>
            <a:spLocks noGrp="1"/>
          </p:cNvSpPr>
          <p:nvPr>
            <p:custDataLst>
              <p:tags r:id="rId52"/>
            </p:custDataLst>
          </p:nvPr>
        </p:nvSpPr>
        <p:spPr bwMode="gray">
          <a:xfrm>
            <a:off x="738188" y="3454400"/>
            <a:ext cx="698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9E0B34F2-9B14-4575-8CC1-0B955489879C}" type="datetime'''''''''''0'">
              <a:rPr lang="ja-JP" altLang="en-US" sz="1000" smtClean="0">
                <a:effectLst/>
                <a:sym typeface="+mn-lt"/>
              </a:rPr>
              <a:pPr marL="0" indent="0" algn="r">
                <a:spcBef>
                  <a:spcPct val="0"/>
                </a:spcBef>
                <a:buNone/>
              </a:pPr>
              <a:t>0</a:t>
            </a:fld>
            <a:endParaRPr lang="ja-JP" altLang="en-US" sz="1000" dirty="0">
              <a:sym typeface="+mn-lt"/>
            </a:endParaRPr>
          </a:p>
        </p:txBody>
      </p:sp>
      <p:sp>
        <p:nvSpPr>
          <p:cNvPr id="242" name="テキスト プレースホルダ 9">
            <a:extLst>
              <a:ext uri="{FF2B5EF4-FFF2-40B4-BE49-F238E27FC236}">
                <a16:creationId xmlns:a16="http://schemas.microsoft.com/office/drawing/2014/main" id="{269D3F84-A807-47EE-B237-7D84BD677875}"/>
              </a:ext>
            </a:extLst>
          </p:cNvPr>
          <p:cNvSpPr>
            <a:spLocks noGrp="1"/>
          </p:cNvSpPr>
          <p:nvPr>
            <p:custDataLst>
              <p:tags r:id="rId53"/>
            </p:custDataLst>
          </p:nvPr>
        </p:nvSpPr>
        <p:spPr bwMode="gray">
          <a:xfrm>
            <a:off x="598488" y="3267075"/>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25DF6206-3F75-4F7B-AC85-555A333E4612}" type="datetime'''''''2''''''0''''''''0'''''''''''''''''''''''''''''''''">
              <a:rPr lang="ja-JP" altLang="en-US" sz="1000" smtClean="0">
                <a:effectLst/>
                <a:sym typeface="+mn-lt"/>
              </a:rPr>
              <a:pPr marL="0" indent="0" algn="r">
                <a:spcBef>
                  <a:spcPct val="0"/>
                </a:spcBef>
                <a:buNone/>
              </a:pPr>
              <a:t>200</a:t>
            </a:fld>
            <a:endParaRPr lang="ja-JP" altLang="en-US" sz="1000" dirty="0">
              <a:sym typeface="+mn-lt"/>
            </a:endParaRPr>
          </a:p>
        </p:txBody>
      </p:sp>
      <p:sp>
        <p:nvSpPr>
          <p:cNvPr id="243" name="テキスト プレースホルダ 9">
            <a:extLst>
              <a:ext uri="{FF2B5EF4-FFF2-40B4-BE49-F238E27FC236}">
                <a16:creationId xmlns:a16="http://schemas.microsoft.com/office/drawing/2014/main" id="{507BE2EF-1941-456B-B6E5-5628905DEA82}"/>
              </a:ext>
            </a:extLst>
          </p:cNvPr>
          <p:cNvSpPr>
            <a:spLocks noGrp="1"/>
          </p:cNvSpPr>
          <p:nvPr>
            <p:custDataLst>
              <p:tags r:id="rId54"/>
            </p:custDataLst>
          </p:nvPr>
        </p:nvSpPr>
        <p:spPr bwMode="gray">
          <a:xfrm>
            <a:off x="598488" y="3079750"/>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D69DFA98-5451-4AD6-BBC3-F52CC70F8FE2}" type="datetime'''''''40''''0'''''''''''''''''">
              <a:rPr lang="ja-JP" altLang="en-US" sz="1000" smtClean="0">
                <a:effectLst/>
                <a:sym typeface="+mn-lt"/>
              </a:rPr>
              <a:pPr marL="0" indent="0" algn="r">
                <a:spcBef>
                  <a:spcPct val="0"/>
                </a:spcBef>
                <a:buNone/>
              </a:pPr>
              <a:t>400</a:t>
            </a:fld>
            <a:endParaRPr lang="ja-JP" altLang="en-US" sz="1000" dirty="0">
              <a:sym typeface="+mn-lt"/>
            </a:endParaRPr>
          </a:p>
        </p:txBody>
      </p:sp>
      <p:sp>
        <p:nvSpPr>
          <p:cNvPr id="244" name="テキスト プレースホルダ 9">
            <a:extLst>
              <a:ext uri="{FF2B5EF4-FFF2-40B4-BE49-F238E27FC236}">
                <a16:creationId xmlns:a16="http://schemas.microsoft.com/office/drawing/2014/main" id="{62909FB6-36BB-48D4-BF0D-190A4631BA0B}"/>
              </a:ext>
            </a:extLst>
          </p:cNvPr>
          <p:cNvSpPr>
            <a:spLocks noGrp="1"/>
          </p:cNvSpPr>
          <p:nvPr>
            <p:custDataLst>
              <p:tags r:id="rId55"/>
            </p:custDataLst>
          </p:nvPr>
        </p:nvSpPr>
        <p:spPr bwMode="gray">
          <a:xfrm>
            <a:off x="598488" y="2892425"/>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8F8121CF-5905-4A01-B88F-85F59B03FB2A}" type="datetime'''''''''''''''6''''0''''''''''0'''''''''''''''''''''">
              <a:rPr lang="ja-JP" altLang="en-US" sz="1000" smtClean="0">
                <a:effectLst/>
                <a:sym typeface="+mn-lt"/>
              </a:rPr>
              <a:pPr marL="0" indent="0" algn="r">
                <a:spcBef>
                  <a:spcPct val="0"/>
                </a:spcBef>
                <a:buNone/>
              </a:pPr>
              <a:t>600</a:t>
            </a:fld>
            <a:endParaRPr lang="ja-JP" altLang="en-US" sz="1000" dirty="0">
              <a:sym typeface="+mn-lt"/>
            </a:endParaRPr>
          </a:p>
        </p:txBody>
      </p:sp>
      <p:sp>
        <p:nvSpPr>
          <p:cNvPr id="245" name="テキスト プレースホルダ 9">
            <a:extLst>
              <a:ext uri="{FF2B5EF4-FFF2-40B4-BE49-F238E27FC236}">
                <a16:creationId xmlns:a16="http://schemas.microsoft.com/office/drawing/2014/main" id="{E269DA99-24F6-43A2-931F-9201EF45EEBA}"/>
              </a:ext>
            </a:extLst>
          </p:cNvPr>
          <p:cNvSpPr>
            <a:spLocks noGrp="1"/>
          </p:cNvSpPr>
          <p:nvPr>
            <p:custDataLst>
              <p:tags r:id="rId56"/>
            </p:custDataLst>
          </p:nvPr>
        </p:nvSpPr>
        <p:spPr bwMode="gray">
          <a:xfrm>
            <a:off x="598488" y="2705100"/>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86B37331-C64D-4B24-9429-184145F7E683}" type="datetime'''''''''''''''''''''''''''''''''''''8''''''''''''''''0''''''0'">
              <a:rPr lang="ja-JP" altLang="en-US" sz="1000" smtClean="0">
                <a:effectLst/>
                <a:sym typeface="+mn-lt"/>
              </a:rPr>
              <a:pPr marL="0" indent="0" algn="r">
                <a:spcBef>
                  <a:spcPct val="0"/>
                </a:spcBef>
                <a:buNone/>
              </a:pPr>
              <a:t>800</a:t>
            </a:fld>
            <a:endParaRPr lang="ja-JP" altLang="en-US" sz="1000" dirty="0">
              <a:sym typeface="+mn-lt"/>
            </a:endParaRPr>
          </a:p>
        </p:txBody>
      </p:sp>
      <p:sp>
        <p:nvSpPr>
          <p:cNvPr id="246" name="テキスト プレースホルダ 9">
            <a:extLst>
              <a:ext uri="{FF2B5EF4-FFF2-40B4-BE49-F238E27FC236}">
                <a16:creationId xmlns:a16="http://schemas.microsoft.com/office/drawing/2014/main" id="{3BC46741-86A6-423A-B457-4BBE0877782C}"/>
              </a:ext>
            </a:extLst>
          </p:cNvPr>
          <p:cNvSpPr>
            <a:spLocks noGrp="1"/>
          </p:cNvSpPr>
          <p:nvPr>
            <p:custDataLst>
              <p:tags r:id="rId57"/>
            </p:custDataLst>
          </p:nvPr>
        </p:nvSpPr>
        <p:spPr bwMode="gray">
          <a:xfrm>
            <a:off x="493713" y="2517775"/>
            <a:ext cx="3143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A08624D3-5008-419B-8126-A4DDCFABBF96}" type="datetime'''''''''''''''''''1'''''''''''''',''''''0''00'''''">
              <a:rPr lang="ja-JP" altLang="en-US" sz="1000" smtClean="0">
                <a:effectLst/>
                <a:sym typeface="+mn-lt"/>
              </a:rPr>
              <a:pPr marL="0" indent="0" algn="r">
                <a:spcBef>
                  <a:spcPct val="0"/>
                </a:spcBef>
                <a:buNone/>
              </a:pPr>
              <a:t>1,000</a:t>
            </a:fld>
            <a:endParaRPr lang="ja-JP" altLang="en-US" sz="1000" dirty="0">
              <a:sym typeface="+mn-lt"/>
            </a:endParaRPr>
          </a:p>
        </p:txBody>
      </p:sp>
      <p:cxnSp>
        <p:nvCxnSpPr>
          <p:cNvPr id="108" name="Straight Connector 107">
            <a:extLst>
              <a:ext uri="{FF2B5EF4-FFF2-40B4-BE49-F238E27FC236}">
                <a16:creationId xmlns:a16="http://schemas.microsoft.com/office/drawing/2014/main" id="{FD627054-D9A4-4882-B48B-3A069060D29F}"/>
              </a:ext>
            </a:extLst>
          </p:cNvPr>
          <p:cNvCxnSpPr/>
          <p:nvPr>
            <p:custDataLst>
              <p:tags r:id="rId58"/>
            </p:custDataLst>
          </p:nvPr>
        </p:nvCxnSpPr>
        <p:spPr bwMode="auto">
          <a:xfrm>
            <a:off x="2139950" y="3157539"/>
            <a:ext cx="0" cy="3397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09" name="Straight Connector 108">
            <a:extLst>
              <a:ext uri="{FF2B5EF4-FFF2-40B4-BE49-F238E27FC236}">
                <a16:creationId xmlns:a16="http://schemas.microsoft.com/office/drawing/2014/main" id="{DADB9A7E-DA46-4551-8AE9-0A2405742260}"/>
              </a:ext>
            </a:extLst>
          </p:cNvPr>
          <p:cNvCxnSpPr/>
          <p:nvPr>
            <p:custDataLst>
              <p:tags r:id="rId59"/>
            </p:custDataLst>
          </p:nvPr>
        </p:nvCxnSpPr>
        <p:spPr bwMode="auto">
          <a:xfrm>
            <a:off x="2482850" y="3135313"/>
            <a:ext cx="0" cy="36195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1" name="Straight Connector 10">
            <a:extLst>
              <a:ext uri="{FF2B5EF4-FFF2-40B4-BE49-F238E27FC236}">
                <a16:creationId xmlns:a16="http://schemas.microsoft.com/office/drawing/2014/main" id="{011B18AC-48E1-43F4-AE24-4935CDC76D4C}"/>
              </a:ext>
            </a:extLst>
          </p:cNvPr>
          <p:cNvCxnSpPr/>
          <p:nvPr>
            <p:custDataLst>
              <p:tags r:id="rId60"/>
            </p:custDataLst>
          </p:nvPr>
        </p:nvCxnSpPr>
        <p:spPr bwMode="auto">
          <a:xfrm>
            <a:off x="4908550" y="2749550"/>
            <a:ext cx="17463" cy="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4" name="Straight Connector 13">
            <a:extLst>
              <a:ext uri="{FF2B5EF4-FFF2-40B4-BE49-F238E27FC236}">
                <a16:creationId xmlns:a16="http://schemas.microsoft.com/office/drawing/2014/main" id="{6796830F-C017-4500-8309-FB29C64E6F73}"/>
              </a:ext>
            </a:extLst>
          </p:cNvPr>
          <p:cNvCxnSpPr>
            <a:cxnSpLocks/>
          </p:cNvCxnSpPr>
          <p:nvPr>
            <p:custDataLst>
              <p:tags r:id="rId61"/>
            </p:custDataLst>
          </p:nvPr>
        </p:nvCxnSpPr>
        <p:spPr bwMode="auto">
          <a:xfrm flipH="1">
            <a:off x="5200650" y="2706688"/>
            <a:ext cx="17463" cy="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07" name="Straight Connector 106">
            <a:extLst>
              <a:ext uri="{FF2B5EF4-FFF2-40B4-BE49-F238E27FC236}">
                <a16:creationId xmlns:a16="http://schemas.microsoft.com/office/drawing/2014/main" id="{B2DFFAB3-0144-4F82-9182-1C30EC99DCE7}"/>
              </a:ext>
            </a:extLst>
          </p:cNvPr>
          <p:cNvCxnSpPr/>
          <p:nvPr>
            <p:custDataLst>
              <p:tags r:id="rId62"/>
            </p:custDataLst>
          </p:nvPr>
        </p:nvCxnSpPr>
        <p:spPr bwMode="auto">
          <a:xfrm>
            <a:off x="1795463" y="3165475"/>
            <a:ext cx="0" cy="33337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0" name="Straight Connector 9">
            <a:extLst>
              <a:ext uri="{FF2B5EF4-FFF2-40B4-BE49-F238E27FC236}">
                <a16:creationId xmlns:a16="http://schemas.microsoft.com/office/drawing/2014/main" id="{1C914CC1-B408-4C46-BA7D-860BAEB49186}"/>
              </a:ext>
            </a:extLst>
          </p:cNvPr>
          <p:cNvCxnSpPr/>
          <p:nvPr>
            <p:custDataLst>
              <p:tags r:id="rId63"/>
            </p:custDataLst>
          </p:nvPr>
        </p:nvCxnSpPr>
        <p:spPr bwMode="auto">
          <a:xfrm>
            <a:off x="4854575" y="2978150"/>
            <a:ext cx="0" cy="47625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3" name="Straight Connector 12">
            <a:extLst>
              <a:ext uri="{FF2B5EF4-FFF2-40B4-BE49-F238E27FC236}">
                <a16:creationId xmlns:a16="http://schemas.microsoft.com/office/drawing/2014/main" id="{BA8F870F-3033-4DA0-950F-A0E0C1AEED26}"/>
              </a:ext>
            </a:extLst>
          </p:cNvPr>
          <p:cNvCxnSpPr/>
          <p:nvPr>
            <p:custDataLst>
              <p:tags r:id="rId64"/>
            </p:custDataLst>
          </p:nvPr>
        </p:nvCxnSpPr>
        <p:spPr bwMode="auto">
          <a:xfrm>
            <a:off x="5272088" y="2935288"/>
            <a:ext cx="0" cy="512762"/>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06" name="Straight Connector 105">
            <a:extLst>
              <a:ext uri="{FF2B5EF4-FFF2-40B4-BE49-F238E27FC236}">
                <a16:creationId xmlns:a16="http://schemas.microsoft.com/office/drawing/2014/main" id="{0F41C5CF-CCE3-467A-B156-262AA654F1A1}"/>
              </a:ext>
            </a:extLst>
          </p:cNvPr>
          <p:cNvCxnSpPr/>
          <p:nvPr>
            <p:custDataLst>
              <p:tags r:id="rId65"/>
            </p:custDataLst>
          </p:nvPr>
        </p:nvCxnSpPr>
        <p:spPr bwMode="auto">
          <a:xfrm>
            <a:off x="1450975" y="3176588"/>
            <a:ext cx="0" cy="322263"/>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10" name="Straight Connector 109">
            <a:extLst>
              <a:ext uri="{FF2B5EF4-FFF2-40B4-BE49-F238E27FC236}">
                <a16:creationId xmlns:a16="http://schemas.microsoft.com/office/drawing/2014/main" id="{FAB142A4-600E-4EC2-BD9D-9C80C8B430D5}"/>
              </a:ext>
            </a:extLst>
          </p:cNvPr>
          <p:cNvCxnSpPr/>
          <p:nvPr>
            <p:custDataLst>
              <p:tags r:id="rId66"/>
            </p:custDataLst>
          </p:nvPr>
        </p:nvCxnSpPr>
        <p:spPr bwMode="auto">
          <a:xfrm>
            <a:off x="2827338" y="3117851"/>
            <a:ext cx="0" cy="373063"/>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03" name="Straight Connector 102">
            <a:extLst>
              <a:ext uri="{FF2B5EF4-FFF2-40B4-BE49-F238E27FC236}">
                <a16:creationId xmlns:a16="http://schemas.microsoft.com/office/drawing/2014/main" id="{94B60FDC-15B9-4459-B542-605BFDF33A13}"/>
              </a:ext>
            </a:extLst>
          </p:cNvPr>
          <p:cNvCxnSpPr/>
          <p:nvPr>
            <p:custDataLst>
              <p:tags r:id="rId67"/>
            </p:custDataLst>
          </p:nvPr>
        </p:nvCxnSpPr>
        <p:spPr bwMode="auto">
          <a:xfrm>
            <a:off x="1108075" y="3208338"/>
            <a:ext cx="0" cy="290513"/>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11" name="Straight Connector 110">
            <a:extLst>
              <a:ext uri="{FF2B5EF4-FFF2-40B4-BE49-F238E27FC236}">
                <a16:creationId xmlns:a16="http://schemas.microsoft.com/office/drawing/2014/main" id="{5AA0EA6D-8149-4C83-8F18-C9009384006E}"/>
              </a:ext>
            </a:extLst>
          </p:cNvPr>
          <p:cNvCxnSpPr/>
          <p:nvPr>
            <p:custDataLst>
              <p:tags r:id="rId68"/>
            </p:custDataLst>
          </p:nvPr>
        </p:nvCxnSpPr>
        <p:spPr bwMode="auto">
          <a:xfrm>
            <a:off x="3171825" y="3100387"/>
            <a:ext cx="0" cy="388938"/>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5" name="Straight Connector 14">
            <a:extLst>
              <a:ext uri="{FF2B5EF4-FFF2-40B4-BE49-F238E27FC236}">
                <a16:creationId xmlns:a16="http://schemas.microsoft.com/office/drawing/2014/main" id="{FD6CFE32-6D6F-4CD8-A111-ADBF20309D84}"/>
              </a:ext>
            </a:extLst>
          </p:cNvPr>
          <p:cNvCxnSpPr/>
          <p:nvPr>
            <p:custDataLst>
              <p:tags r:id="rId69"/>
            </p:custDataLst>
          </p:nvPr>
        </p:nvCxnSpPr>
        <p:spPr bwMode="auto">
          <a:xfrm>
            <a:off x="5200650" y="2706688"/>
            <a:ext cx="0" cy="3302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2" name="Straight Connector 11">
            <a:extLst>
              <a:ext uri="{FF2B5EF4-FFF2-40B4-BE49-F238E27FC236}">
                <a16:creationId xmlns:a16="http://schemas.microsoft.com/office/drawing/2014/main" id="{D7AA4F97-4A27-4708-B049-F1B0FE1F0296}"/>
              </a:ext>
            </a:extLst>
          </p:cNvPr>
          <p:cNvCxnSpPr/>
          <p:nvPr>
            <p:custDataLst>
              <p:tags r:id="rId70"/>
            </p:custDataLst>
          </p:nvPr>
        </p:nvCxnSpPr>
        <p:spPr bwMode="auto">
          <a:xfrm>
            <a:off x="4926013" y="2749550"/>
            <a:ext cx="0" cy="3302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259" name="テキスト プレースホルダ 9">
            <a:extLst>
              <a:ext uri="{FF2B5EF4-FFF2-40B4-BE49-F238E27FC236}">
                <a16:creationId xmlns:a16="http://schemas.microsoft.com/office/drawing/2014/main" id="{A2035FC1-CA56-4199-8796-8D6945385FB3}"/>
              </a:ext>
            </a:extLst>
          </p:cNvPr>
          <p:cNvSpPr>
            <a:spLocks noGrp="1"/>
          </p:cNvSpPr>
          <p:nvPr>
            <p:custDataLst>
              <p:tags r:id="rId71"/>
            </p:custDataLst>
          </p:nvPr>
        </p:nvSpPr>
        <p:spPr bwMode="gray">
          <a:xfrm>
            <a:off x="2017713" y="3248025"/>
            <a:ext cx="244475" cy="152400"/>
          </a:xfrm>
          <a:prstGeom prst="rect">
            <a:avLst/>
          </a:prstGeom>
          <a:solidFill>
            <a:srgbClr val="80CCE8"/>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BC54326-DE4C-47C4-8D65-7212367A2070}" type="datetime'''''''''''''''''''''3''0''''1'''''''''''''''''''''''''''''">
              <a:rPr lang="ja-JP" altLang="en-US" sz="1000" smtClean="0">
                <a:effectLst/>
              </a:rPr>
              <a:pPr/>
              <a:t>301</a:t>
            </a:fld>
            <a:endParaRPr lang="ja-JP" altLang="en-US" sz="1000" dirty="0">
              <a:sym typeface="+mn-lt"/>
            </a:endParaRPr>
          </a:p>
        </p:txBody>
      </p:sp>
      <p:sp>
        <p:nvSpPr>
          <p:cNvPr id="133" name="テキスト プレースホルダ 9">
            <a:extLst>
              <a:ext uri="{FF2B5EF4-FFF2-40B4-BE49-F238E27FC236}">
                <a16:creationId xmlns:a16="http://schemas.microsoft.com/office/drawing/2014/main" id="{A13B93DD-7FC9-47B7-B150-08960022408B}"/>
              </a:ext>
            </a:extLst>
          </p:cNvPr>
          <p:cNvSpPr>
            <a:spLocks noGrp="1"/>
          </p:cNvSpPr>
          <p:nvPr>
            <p:custDataLst>
              <p:tags r:id="rId72"/>
            </p:custDataLst>
          </p:nvPr>
        </p:nvSpPr>
        <p:spPr bwMode="auto">
          <a:xfrm>
            <a:off x="6534150" y="36163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DF9A9535-3B14-4002-8069-D36646C07418}" type="datetime'''''''''''''''''''1''6'''''''">
              <a:rPr kumimoji="0" lang="ja-JP" altLang="en-US" sz="1000" smtClean="0"/>
              <a:pPr/>
              <a:t>16</a:t>
            </a:fld>
            <a:endParaRPr kumimoji="0" lang="ja-JP" altLang="en-US" sz="1000" dirty="0">
              <a:sym typeface="+mn-lt"/>
            </a:endParaRPr>
          </a:p>
        </p:txBody>
      </p:sp>
      <p:sp>
        <p:nvSpPr>
          <p:cNvPr id="190" name="テキスト プレースホルダ 9">
            <a:extLst>
              <a:ext uri="{FF2B5EF4-FFF2-40B4-BE49-F238E27FC236}">
                <a16:creationId xmlns:a16="http://schemas.microsoft.com/office/drawing/2014/main" id="{E7803C09-1E1F-43D4-B5ED-0EBC40BF1DF4}"/>
              </a:ext>
            </a:extLst>
          </p:cNvPr>
          <p:cNvSpPr>
            <a:spLocks noGrp="1"/>
          </p:cNvSpPr>
          <p:nvPr>
            <p:custDataLst>
              <p:tags r:id="rId73"/>
            </p:custDataLst>
          </p:nvPr>
        </p:nvSpPr>
        <p:spPr bwMode="gray">
          <a:xfrm>
            <a:off x="1708150" y="3013075"/>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7E7C919D-B88E-4E1D-B415-94A5E06D079E}" type="datetime'''''''''''''''''''''''''''6''''''''''''''''''''''''''6'''''''">
              <a:rPr lang="ja-JP" altLang="en-US" sz="1000" smtClean="0">
                <a:effectLst/>
                <a:sym typeface="+mn-lt"/>
              </a:rPr>
              <a:pPr marL="0" indent="0" algn="ctr">
                <a:spcBef>
                  <a:spcPct val="0"/>
                </a:spcBef>
                <a:buNone/>
              </a:pPr>
              <a:t>66</a:t>
            </a:fld>
            <a:endParaRPr lang="ja-JP" altLang="en-US" sz="1000" dirty="0">
              <a:sym typeface="+mn-lt"/>
            </a:endParaRPr>
          </a:p>
        </p:txBody>
      </p:sp>
      <p:sp>
        <p:nvSpPr>
          <p:cNvPr id="187" name="テキスト プレースホルダ 9">
            <a:extLst>
              <a:ext uri="{FF2B5EF4-FFF2-40B4-BE49-F238E27FC236}">
                <a16:creationId xmlns:a16="http://schemas.microsoft.com/office/drawing/2014/main" id="{AA6846DF-F455-404E-97F6-67638F62CD0E}"/>
              </a:ext>
            </a:extLst>
          </p:cNvPr>
          <p:cNvSpPr>
            <a:spLocks noGrp="1"/>
          </p:cNvSpPr>
          <p:nvPr>
            <p:custDataLst>
              <p:tags r:id="rId74"/>
            </p:custDataLst>
          </p:nvPr>
        </p:nvSpPr>
        <p:spPr bwMode="gray">
          <a:xfrm>
            <a:off x="1020763" y="3055938"/>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1F03AEF-8482-43CB-BA17-13C1A62AC6D9}" type="datetime'''''''''''''6''''''''''''''''''''''''''''''6'''''''''">
              <a:rPr lang="ja-JP" altLang="en-US" sz="1000" smtClean="0">
                <a:effectLst/>
                <a:sym typeface="+mn-lt"/>
              </a:rPr>
              <a:pPr marL="0" indent="0" algn="ctr">
                <a:spcBef>
                  <a:spcPct val="0"/>
                </a:spcBef>
                <a:buNone/>
              </a:pPr>
              <a:t>66</a:t>
            </a:fld>
            <a:endParaRPr lang="ja-JP" altLang="en-US" sz="1000" dirty="0">
              <a:sym typeface="+mn-lt"/>
            </a:endParaRPr>
          </a:p>
        </p:txBody>
      </p:sp>
      <p:sp>
        <p:nvSpPr>
          <p:cNvPr id="235" name="テキスト プレースホルダ 9">
            <a:extLst>
              <a:ext uri="{FF2B5EF4-FFF2-40B4-BE49-F238E27FC236}">
                <a16:creationId xmlns:a16="http://schemas.microsoft.com/office/drawing/2014/main" id="{B840E1EE-C22C-433D-B498-C8D247C35107}"/>
              </a:ext>
            </a:extLst>
          </p:cNvPr>
          <p:cNvSpPr>
            <a:spLocks noGrp="1"/>
          </p:cNvSpPr>
          <p:nvPr>
            <p:custDataLst>
              <p:tags r:id="rId75"/>
            </p:custDataLst>
          </p:nvPr>
        </p:nvSpPr>
        <p:spPr bwMode="gray">
          <a:xfrm>
            <a:off x="4081463" y="3392488"/>
            <a:ext cx="244475" cy="152400"/>
          </a:xfrm>
          <a:prstGeom prst="rect">
            <a:avLst/>
          </a:prstGeom>
          <a:solidFill>
            <a:srgbClr val="C0E6F4"/>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A5E0E6C-C49D-4478-9C84-9E30C2CC80F3}" type="datetime'1''''''''3''2'''''''''''''''''''''">
              <a:rPr lang="ja-JP" altLang="en-US" sz="1000" smtClean="0">
                <a:effectLst/>
              </a:rPr>
              <a:pPr/>
              <a:t>132</a:t>
            </a:fld>
            <a:endParaRPr lang="ja-JP" altLang="en-US" sz="1000" dirty="0">
              <a:sym typeface="+mn-lt"/>
            </a:endParaRPr>
          </a:p>
        </p:txBody>
      </p:sp>
      <p:sp>
        <p:nvSpPr>
          <p:cNvPr id="25" name="テキスト プレースホルダ 9"/>
          <p:cNvSpPr>
            <a:spLocks noGrp="1"/>
          </p:cNvSpPr>
          <p:nvPr>
            <p:custDataLst>
              <p:tags r:id="rId76"/>
            </p:custDataLst>
          </p:nvPr>
        </p:nvSpPr>
        <p:spPr bwMode="auto">
          <a:xfrm>
            <a:off x="962025" y="3616325"/>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C3365AD7-38AB-408D-A40C-E2CD269B220C}" type="datetime'''''20''''''''''''''''''''''0''''''''''''''''''''0'">
              <a:rPr lang="ja-JP" altLang="en-US" sz="1000"/>
              <a:pPr marL="0" indent="0" algn="ctr">
                <a:spcBef>
                  <a:spcPct val="0"/>
                </a:spcBef>
                <a:buNone/>
              </a:pPr>
              <a:t>2000</a:t>
            </a:fld>
            <a:endParaRPr kumimoji="0" lang="ja-JP" altLang="en-US" sz="1000" dirty="0">
              <a:sym typeface="+mn-lt"/>
            </a:endParaRPr>
          </a:p>
        </p:txBody>
      </p:sp>
      <p:sp>
        <p:nvSpPr>
          <p:cNvPr id="257" name="テキスト プレースホルダ 9">
            <a:extLst>
              <a:ext uri="{FF2B5EF4-FFF2-40B4-BE49-F238E27FC236}">
                <a16:creationId xmlns:a16="http://schemas.microsoft.com/office/drawing/2014/main" id="{09DBD51E-7AE3-483C-83FD-A1416B09C1F7}"/>
              </a:ext>
            </a:extLst>
          </p:cNvPr>
          <p:cNvSpPr>
            <a:spLocks noGrp="1"/>
          </p:cNvSpPr>
          <p:nvPr>
            <p:custDataLst>
              <p:tags r:id="rId77"/>
            </p:custDataLst>
          </p:nvPr>
        </p:nvSpPr>
        <p:spPr bwMode="gray">
          <a:xfrm>
            <a:off x="1328739" y="3259138"/>
            <a:ext cx="244475" cy="152400"/>
          </a:xfrm>
          <a:prstGeom prst="rect">
            <a:avLst/>
          </a:prstGeom>
          <a:solidFill>
            <a:srgbClr val="80CCE8"/>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D2E31C6-E493-439F-BECD-CE1C620551AE}" type="datetime'''''''''''''28''''''''''''''''''''5'''''">
              <a:rPr lang="ja-JP" altLang="en-US" sz="1000" smtClean="0">
                <a:effectLst/>
              </a:rPr>
              <a:pPr/>
              <a:t>285</a:t>
            </a:fld>
            <a:endParaRPr lang="ja-JP" altLang="en-US" sz="1000" dirty="0">
              <a:sym typeface="+mn-lt"/>
            </a:endParaRPr>
          </a:p>
        </p:txBody>
      </p:sp>
      <p:sp>
        <p:nvSpPr>
          <p:cNvPr id="209" name="テキスト プレースホルダ 9">
            <a:extLst>
              <a:ext uri="{FF2B5EF4-FFF2-40B4-BE49-F238E27FC236}">
                <a16:creationId xmlns:a16="http://schemas.microsoft.com/office/drawing/2014/main" id="{DAD11E84-0078-49FF-995A-02C1ABE1D0A9}"/>
              </a:ext>
            </a:extLst>
          </p:cNvPr>
          <p:cNvSpPr>
            <a:spLocks noGrp="1"/>
          </p:cNvSpPr>
          <p:nvPr>
            <p:custDataLst>
              <p:tags r:id="rId78"/>
            </p:custDataLst>
          </p:nvPr>
        </p:nvSpPr>
        <p:spPr bwMode="gray">
          <a:xfrm>
            <a:off x="2395538" y="2982913"/>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433AAE9B-6946-43B7-AE86-0BFC44472E94}" type="datetime'7''''''''''''1'''''''''''''''''''''">
              <a:rPr kumimoji="0" lang="ja-JP" altLang="en-US" sz="1000" smtClean="0">
                <a:effectLst/>
                <a:sym typeface="+mn-lt"/>
              </a:rPr>
              <a:pPr marL="0" indent="0" algn="ctr">
                <a:spcBef>
                  <a:spcPct val="0"/>
                </a:spcBef>
                <a:buNone/>
              </a:pPr>
              <a:t>71</a:t>
            </a:fld>
            <a:endParaRPr kumimoji="0" lang="ja-JP" altLang="en-US" sz="1000" dirty="0">
              <a:sym typeface="+mn-lt"/>
            </a:endParaRPr>
          </a:p>
        </p:txBody>
      </p:sp>
      <p:sp>
        <p:nvSpPr>
          <p:cNvPr id="239" name="テキスト プレースホルダ 9">
            <a:extLst>
              <a:ext uri="{FF2B5EF4-FFF2-40B4-BE49-F238E27FC236}">
                <a16:creationId xmlns:a16="http://schemas.microsoft.com/office/drawing/2014/main" id="{3B62E65F-1325-4923-BB59-987404532C57}"/>
              </a:ext>
            </a:extLst>
          </p:cNvPr>
          <p:cNvSpPr>
            <a:spLocks noGrp="1"/>
          </p:cNvSpPr>
          <p:nvPr>
            <p:custDataLst>
              <p:tags r:id="rId79"/>
            </p:custDataLst>
          </p:nvPr>
        </p:nvSpPr>
        <p:spPr bwMode="gray">
          <a:xfrm>
            <a:off x="5218113" y="2630488"/>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419EF300-B8D7-4920-9ED2-72C7C82BAADC}" type="datetime'''''''''''''''''''''''''''4''''''''''''''3''''''8'''''''">
              <a:rPr lang="ja-JP" altLang="en-US" sz="1000" smtClean="0">
                <a:effectLst/>
                <a:sym typeface="+mn-lt"/>
              </a:rPr>
              <a:pPr marL="0" indent="0">
                <a:spcBef>
                  <a:spcPct val="0"/>
                </a:spcBef>
                <a:buNone/>
              </a:pPr>
              <a:t>438</a:t>
            </a:fld>
            <a:endParaRPr lang="ja-JP" altLang="en-US" sz="1000" dirty="0">
              <a:sym typeface="+mn-lt"/>
            </a:endParaRPr>
          </a:p>
        </p:txBody>
      </p:sp>
      <p:sp>
        <p:nvSpPr>
          <p:cNvPr id="188" name="テキスト プレースホルダ 9">
            <a:extLst>
              <a:ext uri="{FF2B5EF4-FFF2-40B4-BE49-F238E27FC236}">
                <a16:creationId xmlns:a16="http://schemas.microsoft.com/office/drawing/2014/main" id="{AB5A95E9-D7B8-4BD5-A214-3217BE4EAEAF}"/>
              </a:ext>
            </a:extLst>
          </p:cNvPr>
          <p:cNvSpPr>
            <a:spLocks noGrp="1"/>
          </p:cNvSpPr>
          <p:nvPr>
            <p:custDataLst>
              <p:tags r:id="rId80"/>
            </p:custDataLst>
          </p:nvPr>
        </p:nvSpPr>
        <p:spPr bwMode="gray">
          <a:xfrm>
            <a:off x="1363663" y="3024188"/>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FBA11DE8-9D8F-431F-9A24-3AEE49B3A3FE}" type="datetime'''''''''''''''''''''''''''''''''''6''''''''6'''''''''''''">
              <a:rPr lang="ja-JP" altLang="en-US" sz="1000" smtClean="0">
                <a:effectLst/>
                <a:sym typeface="+mn-lt"/>
              </a:rPr>
              <a:pPr marL="0" indent="0" algn="ctr">
                <a:spcBef>
                  <a:spcPct val="0"/>
                </a:spcBef>
                <a:buNone/>
              </a:pPr>
              <a:t>66</a:t>
            </a:fld>
            <a:endParaRPr lang="ja-JP" altLang="en-US" sz="1000" dirty="0">
              <a:sym typeface="+mn-lt"/>
            </a:endParaRPr>
          </a:p>
        </p:txBody>
      </p:sp>
      <p:sp>
        <p:nvSpPr>
          <p:cNvPr id="47" name="テキスト プレースホルダ 9"/>
          <p:cNvSpPr>
            <a:spLocks noGrp="1"/>
          </p:cNvSpPr>
          <p:nvPr>
            <p:custDataLst>
              <p:tags r:id="rId81"/>
            </p:custDataLst>
          </p:nvPr>
        </p:nvSpPr>
        <p:spPr bwMode="auto">
          <a:xfrm>
            <a:off x="4814888" y="36163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F00301BB-01FE-4BBF-8E91-16AE4A00D962}" type="datetime'''''''''''''''''''''''''''''''''1''''''''''''1'''''''">
              <a:rPr lang="ja-JP" altLang="en-US" sz="1000"/>
              <a:pPr marL="0" indent="0" algn="ctr">
                <a:spcBef>
                  <a:spcPct val="0"/>
                </a:spcBef>
                <a:buNone/>
              </a:pPr>
              <a:t>11</a:t>
            </a:fld>
            <a:endParaRPr kumimoji="0" lang="ja-JP" altLang="en-US" sz="1000" dirty="0">
              <a:sym typeface="+mn-lt"/>
            </a:endParaRPr>
          </a:p>
        </p:txBody>
      </p:sp>
      <p:sp>
        <p:nvSpPr>
          <p:cNvPr id="39" name="テキスト プレースホルダ 9"/>
          <p:cNvSpPr>
            <a:spLocks noGrp="1"/>
          </p:cNvSpPr>
          <p:nvPr>
            <p:custDataLst>
              <p:tags r:id="rId82"/>
            </p:custDataLst>
          </p:nvPr>
        </p:nvSpPr>
        <p:spPr bwMode="auto">
          <a:xfrm>
            <a:off x="2063750" y="36163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F18DAC7-D6C1-4AEC-9EB1-A42A3819F5F6}" type="datetime'''''0''''''''''''''''''''''''3'''''''">
              <a:rPr lang="ja-JP" altLang="en-US" sz="1000"/>
              <a:pPr marL="0" indent="0" algn="ctr">
                <a:spcBef>
                  <a:spcPct val="0"/>
                </a:spcBef>
                <a:buNone/>
              </a:pPr>
              <a:t>03</a:t>
            </a:fld>
            <a:endParaRPr kumimoji="0" lang="ja-JP" altLang="en-US" sz="1000" dirty="0">
              <a:sym typeface="+mn-lt"/>
            </a:endParaRPr>
          </a:p>
        </p:txBody>
      </p:sp>
      <p:sp>
        <p:nvSpPr>
          <p:cNvPr id="26" name="テキスト プレースホルダ 9"/>
          <p:cNvSpPr>
            <a:spLocks noGrp="1"/>
          </p:cNvSpPr>
          <p:nvPr>
            <p:custDataLst>
              <p:tags r:id="rId83"/>
            </p:custDataLst>
          </p:nvPr>
        </p:nvSpPr>
        <p:spPr bwMode="auto">
          <a:xfrm>
            <a:off x="1374775" y="36163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7F2313EC-3850-4BB6-AF3B-F2408E6DA89B}" type="datetime'0''''''''''''''''''''''1'''''''''''''''''''''''''''''">
              <a:rPr lang="ja-JP" altLang="en-US" sz="1000"/>
              <a:pPr marL="0" indent="0" algn="ctr">
                <a:spcBef>
                  <a:spcPct val="0"/>
                </a:spcBef>
                <a:buNone/>
              </a:pPr>
              <a:t>01</a:t>
            </a:fld>
            <a:endParaRPr kumimoji="0" lang="ja-JP" altLang="en-US" sz="1000" dirty="0">
              <a:sym typeface="+mn-lt"/>
            </a:endParaRPr>
          </a:p>
        </p:txBody>
      </p:sp>
      <p:sp>
        <p:nvSpPr>
          <p:cNvPr id="258" name="テキスト プレースホルダ 9">
            <a:extLst>
              <a:ext uri="{FF2B5EF4-FFF2-40B4-BE49-F238E27FC236}">
                <a16:creationId xmlns:a16="http://schemas.microsoft.com/office/drawing/2014/main" id="{933068F1-6EAE-4AAB-94A2-24B52684714A}"/>
              </a:ext>
            </a:extLst>
          </p:cNvPr>
          <p:cNvSpPr>
            <a:spLocks noGrp="1"/>
          </p:cNvSpPr>
          <p:nvPr>
            <p:custDataLst>
              <p:tags r:id="rId84"/>
            </p:custDataLst>
          </p:nvPr>
        </p:nvSpPr>
        <p:spPr bwMode="gray">
          <a:xfrm>
            <a:off x="1673225" y="3252788"/>
            <a:ext cx="244475" cy="152400"/>
          </a:xfrm>
          <a:prstGeom prst="rect">
            <a:avLst/>
          </a:prstGeom>
          <a:solidFill>
            <a:srgbClr val="80CCE8"/>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43A527C9-3032-44ED-862B-D628C351256D}" type="datetime'''''''''''''''''''''''''''''''''''2''''''9''''''''''7'''''">
              <a:rPr lang="ja-JP" altLang="en-US" sz="1000" smtClean="0">
                <a:effectLst/>
              </a:rPr>
              <a:pPr/>
              <a:t>297</a:t>
            </a:fld>
            <a:endParaRPr lang="ja-JP" altLang="en-US" sz="1000" dirty="0">
              <a:sym typeface="+mn-lt"/>
            </a:endParaRPr>
          </a:p>
        </p:txBody>
      </p:sp>
      <p:sp>
        <p:nvSpPr>
          <p:cNvPr id="50" name="テキスト プレースホルダ 9"/>
          <p:cNvSpPr>
            <a:spLocks noGrp="1"/>
          </p:cNvSpPr>
          <p:nvPr>
            <p:custDataLst>
              <p:tags r:id="rId85"/>
            </p:custDataLst>
          </p:nvPr>
        </p:nvSpPr>
        <p:spPr bwMode="auto">
          <a:xfrm>
            <a:off x="5846763" y="36163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B1364D4-AECD-4208-818B-E1018752E322}" type="datetime'''''1''''4'''''''''''''''''''''''''''">
              <a:rPr lang="ja-JP" altLang="en-US" sz="1000"/>
              <a:pPr marL="0" indent="0" algn="ctr">
                <a:spcBef>
                  <a:spcPct val="0"/>
                </a:spcBef>
                <a:buNone/>
              </a:pPr>
              <a:t>14</a:t>
            </a:fld>
            <a:endParaRPr kumimoji="0" lang="ja-JP" altLang="en-US" sz="1000" dirty="0">
              <a:sym typeface="+mn-lt"/>
            </a:endParaRPr>
          </a:p>
        </p:txBody>
      </p:sp>
      <p:sp>
        <p:nvSpPr>
          <p:cNvPr id="216" name="テキスト プレースホルダ 9">
            <a:extLst>
              <a:ext uri="{FF2B5EF4-FFF2-40B4-BE49-F238E27FC236}">
                <a16:creationId xmlns:a16="http://schemas.microsoft.com/office/drawing/2014/main" id="{2C1F1BA2-B9EA-43DC-A6D0-0F9778965415}"/>
              </a:ext>
            </a:extLst>
          </p:cNvPr>
          <p:cNvSpPr>
            <a:spLocks noGrp="1"/>
          </p:cNvSpPr>
          <p:nvPr>
            <p:custDataLst>
              <p:tags r:id="rId86"/>
            </p:custDataLst>
          </p:nvPr>
        </p:nvSpPr>
        <p:spPr bwMode="gray">
          <a:xfrm>
            <a:off x="2705100" y="2813050"/>
            <a:ext cx="244475"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7247A4E-117D-45FE-9D90-617650F4BE7B}" type="datetime'''''''''''''''''''''''''''''''''4''13'''''''''''''''''''">
              <a:rPr lang="ja-JP" altLang="en-US" sz="1000" smtClean="0"/>
              <a:pPr/>
              <a:t>413</a:t>
            </a:fld>
            <a:endParaRPr lang="ja-JP" altLang="en-US" sz="1000" dirty="0">
              <a:sym typeface="+mn-lt"/>
            </a:endParaRPr>
          </a:p>
        </p:txBody>
      </p:sp>
      <p:sp>
        <p:nvSpPr>
          <p:cNvPr id="27" name="テキスト プレースホルダ 9"/>
          <p:cNvSpPr>
            <a:spLocks noGrp="1"/>
          </p:cNvSpPr>
          <p:nvPr>
            <p:custDataLst>
              <p:tags r:id="rId87"/>
            </p:custDataLst>
          </p:nvPr>
        </p:nvSpPr>
        <p:spPr bwMode="auto">
          <a:xfrm>
            <a:off x="1719263" y="36163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F7A3BCD0-CE16-4625-971F-374D09824AA5}" type="datetime'''''''''''''''''0''''''''''''''''''''''''''''''''''''2'''''">
              <a:rPr lang="ja-JP" altLang="en-US" sz="1000"/>
              <a:pPr marL="0" indent="0" algn="ctr">
                <a:spcBef>
                  <a:spcPct val="0"/>
                </a:spcBef>
                <a:buNone/>
              </a:pPr>
              <a:t>02</a:t>
            </a:fld>
            <a:endParaRPr kumimoji="0" lang="ja-JP" altLang="en-US" sz="1000" dirty="0">
              <a:sym typeface="+mn-lt"/>
            </a:endParaRPr>
          </a:p>
        </p:txBody>
      </p:sp>
      <p:sp>
        <p:nvSpPr>
          <p:cNvPr id="208" name="テキスト プレースホルダ 9">
            <a:extLst>
              <a:ext uri="{FF2B5EF4-FFF2-40B4-BE49-F238E27FC236}">
                <a16:creationId xmlns:a16="http://schemas.microsoft.com/office/drawing/2014/main" id="{BE0927F8-45D0-4C11-865D-A3764684B755}"/>
              </a:ext>
            </a:extLst>
          </p:cNvPr>
          <p:cNvSpPr>
            <a:spLocks noGrp="1"/>
          </p:cNvSpPr>
          <p:nvPr>
            <p:custDataLst>
              <p:tags r:id="rId88"/>
            </p:custDataLst>
          </p:nvPr>
        </p:nvSpPr>
        <p:spPr bwMode="gray">
          <a:xfrm>
            <a:off x="2052638" y="3005138"/>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0B95DE3-5B99-4E11-B4D3-881CF6CFE451}" type="datetime'''''''''''''''''6''''''''''9'''''''''''''''''''''''''''''''''">
              <a:rPr kumimoji="0" lang="ja-JP" altLang="en-US" sz="1000" smtClean="0">
                <a:effectLst/>
                <a:sym typeface="+mn-lt"/>
              </a:rPr>
              <a:pPr marL="0" indent="0" algn="ctr">
                <a:spcBef>
                  <a:spcPct val="0"/>
                </a:spcBef>
                <a:buNone/>
              </a:pPr>
              <a:t>69</a:t>
            </a:fld>
            <a:endParaRPr kumimoji="0" lang="ja-JP" altLang="en-US" sz="1000" dirty="0">
              <a:sym typeface="+mn-lt"/>
            </a:endParaRPr>
          </a:p>
        </p:txBody>
      </p:sp>
      <p:sp>
        <p:nvSpPr>
          <p:cNvPr id="260" name="テキスト プレースホルダ 9">
            <a:extLst>
              <a:ext uri="{FF2B5EF4-FFF2-40B4-BE49-F238E27FC236}">
                <a16:creationId xmlns:a16="http://schemas.microsoft.com/office/drawing/2014/main" id="{40095150-E573-4302-A92B-C4DDCA22A1B6}"/>
              </a:ext>
            </a:extLst>
          </p:cNvPr>
          <p:cNvSpPr>
            <a:spLocks noGrp="1"/>
          </p:cNvSpPr>
          <p:nvPr>
            <p:custDataLst>
              <p:tags r:id="rId89"/>
            </p:custDataLst>
          </p:nvPr>
        </p:nvSpPr>
        <p:spPr bwMode="gray">
          <a:xfrm>
            <a:off x="2360613" y="3235325"/>
            <a:ext cx="244475" cy="152400"/>
          </a:xfrm>
          <a:prstGeom prst="rect">
            <a:avLst/>
          </a:prstGeom>
          <a:solidFill>
            <a:srgbClr val="80CCE8"/>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FAE648C-3670-4B7E-A497-758326262088}" type="datetime'''''''''''''''3''''''''''''''''''''''''''''''''24'''''''''">
              <a:rPr lang="ja-JP" altLang="en-US" sz="1000" smtClean="0">
                <a:effectLst/>
              </a:rPr>
              <a:pPr/>
              <a:t>324</a:t>
            </a:fld>
            <a:endParaRPr lang="ja-JP" altLang="en-US" sz="1000" dirty="0">
              <a:sym typeface="+mn-lt"/>
            </a:endParaRPr>
          </a:p>
        </p:txBody>
      </p:sp>
      <p:sp>
        <p:nvSpPr>
          <p:cNvPr id="44" name="テキスト プレースホルダ 9"/>
          <p:cNvSpPr>
            <a:spLocks noGrp="1"/>
          </p:cNvSpPr>
          <p:nvPr>
            <p:custDataLst>
              <p:tags r:id="rId90"/>
            </p:custDataLst>
          </p:nvPr>
        </p:nvSpPr>
        <p:spPr bwMode="auto">
          <a:xfrm>
            <a:off x="3783013" y="36163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9C2F5E7-AFB0-42A0-8CFD-B9FF76CE8928}" type="datetime'''0''''''''''''''''''''''''''''''8'''''''''">
              <a:rPr lang="ja-JP" altLang="en-US" sz="1000"/>
              <a:pPr marL="0" indent="0" algn="ctr">
                <a:spcBef>
                  <a:spcPct val="0"/>
                </a:spcBef>
                <a:buNone/>
              </a:pPr>
              <a:t>08</a:t>
            </a:fld>
            <a:endParaRPr kumimoji="0" lang="ja-JP" altLang="en-US" sz="1000" dirty="0">
              <a:sym typeface="+mn-lt"/>
            </a:endParaRPr>
          </a:p>
        </p:txBody>
      </p:sp>
      <p:sp>
        <p:nvSpPr>
          <p:cNvPr id="40" name="テキスト プレースホルダ 9"/>
          <p:cNvSpPr>
            <a:spLocks noGrp="1"/>
          </p:cNvSpPr>
          <p:nvPr>
            <p:custDataLst>
              <p:tags r:id="rId91"/>
            </p:custDataLst>
          </p:nvPr>
        </p:nvSpPr>
        <p:spPr bwMode="auto">
          <a:xfrm>
            <a:off x="2406650" y="36163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D633D8D-DBEF-40C9-9ECF-F09E4D362BB6}" type="datetime'''''''''0''''''''4'''''''">
              <a:rPr lang="ja-JP" altLang="en-US" sz="1000"/>
              <a:pPr marL="0" indent="0" algn="ctr">
                <a:spcBef>
                  <a:spcPct val="0"/>
                </a:spcBef>
                <a:buNone/>
              </a:pPr>
              <a:t>04</a:t>
            </a:fld>
            <a:endParaRPr kumimoji="0" lang="ja-JP" altLang="en-US" sz="1000" dirty="0">
              <a:sym typeface="+mn-lt"/>
            </a:endParaRPr>
          </a:p>
        </p:txBody>
      </p:sp>
      <p:sp>
        <p:nvSpPr>
          <p:cNvPr id="261" name="テキスト プレースホルダ 9">
            <a:extLst>
              <a:ext uri="{FF2B5EF4-FFF2-40B4-BE49-F238E27FC236}">
                <a16:creationId xmlns:a16="http://schemas.microsoft.com/office/drawing/2014/main" id="{3B53430E-919B-49B6-9A33-60339A7AB525}"/>
              </a:ext>
            </a:extLst>
          </p:cNvPr>
          <p:cNvSpPr>
            <a:spLocks noGrp="1"/>
          </p:cNvSpPr>
          <p:nvPr>
            <p:custDataLst>
              <p:tags r:id="rId92"/>
            </p:custDataLst>
          </p:nvPr>
        </p:nvSpPr>
        <p:spPr bwMode="gray">
          <a:xfrm>
            <a:off x="2705100" y="3221038"/>
            <a:ext cx="244475" cy="152400"/>
          </a:xfrm>
          <a:prstGeom prst="rect">
            <a:avLst/>
          </a:prstGeom>
          <a:solidFill>
            <a:srgbClr val="80CCE8"/>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63A8E23-0AF1-4439-8508-31605DA9A11D}" type="datetime'''''''3''''''''''3''''''''0'''''''''''''''''''''''">
              <a:rPr lang="ja-JP" altLang="en-US" sz="1000" smtClean="0">
                <a:effectLst/>
              </a:rPr>
              <a:pPr/>
              <a:t>330</a:t>
            </a:fld>
            <a:endParaRPr lang="ja-JP" altLang="en-US" sz="1000" dirty="0">
              <a:sym typeface="+mn-lt"/>
            </a:endParaRPr>
          </a:p>
        </p:txBody>
      </p:sp>
      <p:sp>
        <p:nvSpPr>
          <p:cNvPr id="230" name="テキスト プレースホルダ 9">
            <a:extLst>
              <a:ext uri="{FF2B5EF4-FFF2-40B4-BE49-F238E27FC236}">
                <a16:creationId xmlns:a16="http://schemas.microsoft.com/office/drawing/2014/main" id="{B530D69A-4DC7-4DAE-85B7-5422E042C32F}"/>
              </a:ext>
            </a:extLst>
          </p:cNvPr>
          <p:cNvSpPr>
            <a:spLocks noGrp="1"/>
          </p:cNvSpPr>
          <p:nvPr>
            <p:custDataLst>
              <p:tags r:id="rId93"/>
            </p:custDataLst>
          </p:nvPr>
        </p:nvSpPr>
        <p:spPr bwMode="gray">
          <a:xfrm>
            <a:off x="2740025" y="2965450"/>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B766176A-3320-4B28-8FE3-D41995BE23C9}" type="datetime'8''''''''3'''''''''''''''">
              <a:rPr kumimoji="0" lang="ja-JP" altLang="en-US" sz="1000" smtClean="0">
                <a:effectLst/>
                <a:sym typeface="+mn-lt"/>
              </a:rPr>
              <a:pPr marL="0" indent="0" algn="ctr">
                <a:spcBef>
                  <a:spcPct val="0"/>
                </a:spcBef>
                <a:buNone/>
              </a:pPr>
              <a:t>83</a:t>
            </a:fld>
            <a:endParaRPr kumimoji="0" lang="ja-JP" altLang="en-US" sz="1000" dirty="0">
              <a:sym typeface="+mn-lt"/>
            </a:endParaRPr>
          </a:p>
        </p:txBody>
      </p:sp>
      <p:sp>
        <p:nvSpPr>
          <p:cNvPr id="51" name="テキスト プレースホルダ 9"/>
          <p:cNvSpPr>
            <a:spLocks noGrp="1"/>
          </p:cNvSpPr>
          <p:nvPr>
            <p:custDataLst>
              <p:tags r:id="rId94"/>
            </p:custDataLst>
          </p:nvPr>
        </p:nvSpPr>
        <p:spPr bwMode="auto">
          <a:xfrm>
            <a:off x="6189663" y="36163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25FF816B-DF2B-4467-B4D6-E236002F0422}" type="datetime'''''''''''''''''''1''''''''''''''''''''''''''''''''''''5'">
              <a:rPr lang="ja-JP" altLang="en-US" sz="1000"/>
              <a:pPr marL="0" indent="0" algn="ctr">
                <a:spcBef>
                  <a:spcPct val="0"/>
                </a:spcBef>
                <a:buNone/>
              </a:pPr>
              <a:t>15</a:t>
            </a:fld>
            <a:endParaRPr kumimoji="0" lang="ja-JP" altLang="en-US" sz="1000" dirty="0">
              <a:sym typeface="+mn-lt"/>
            </a:endParaRPr>
          </a:p>
        </p:txBody>
      </p:sp>
      <p:sp>
        <p:nvSpPr>
          <p:cNvPr id="233" name="テキスト プレースホルダ 9">
            <a:extLst>
              <a:ext uri="{FF2B5EF4-FFF2-40B4-BE49-F238E27FC236}">
                <a16:creationId xmlns:a16="http://schemas.microsoft.com/office/drawing/2014/main" id="{3A44077C-68C4-400C-BB70-662514905335}"/>
              </a:ext>
            </a:extLst>
          </p:cNvPr>
          <p:cNvSpPr>
            <a:spLocks noGrp="1"/>
          </p:cNvSpPr>
          <p:nvPr>
            <p:custDataLst>
              <p:tags r:id="rId95"/>
            </p:custDataLst>
          </p:nvPr>
        </p:nvSpPr>
        <p:spPr bwMode="gray">
          <a:xfrm>
            <a:off x="4081463" y="3151188"/>
            <a:ext cx="244475" cy="152400"/>
          </a:xfrm>
          <a:prstGeom prst="rect">
            <a:avLst/>
          </a:prstGeom>
          <a:solidFill>
            <a:srgbClr val="80CCE8"/>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3E6D2543-AC40-4A16-8E8D-F25FCADFB77A}" type="datetime'''''''3''''''8''''''''''''''''''''''''''''''''''''''''2'''">
              <a:rPr lang="ja-JP" altLang="en-US" sz="1000" smtClean="0">
                <a:effectLst/>
              </a:rPr>
              <a:pPr/>
              <a:t>382</a:t>
            </a:fld>
            <a:endParaRPr lang="ja-JP" altLang="en-US" sz="1000" dirty="0">
              <a:sym typeface="+mn-lt"/>
            </a:endParaRPr>
          </a:p>
        </p:txBody>
      </p:sp>
      <p:sp>
        <p:nvSpPr>
          <p:cNvPr id="41" name="テキスト プレースホルダ 9"/>
          <p:cNvSpPr>
            <a:spLocks noGrp="1"/>
          </p:cNvSpPr>
          <p:nvPr>
            <p:custDataLst>
              <p:tags r:id="rId96"/>
            </p:custDataLst>
          </p:nvPr>
        </p:nvSpPr>
        <p:spPr bwMode="auto">
          <a:xfrm>
            <a:off x="2751138" y="36163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42A2B14-4199-451B-818E-10D9EA204EC2}" type="datetime'''''''''''''''''''0''''''''''5'''">
              <a:rPr lang="ja-JP" altLang="en-US" sz="1000"/>
              <a:pPr marL="0" indent="0" algn="ctr">
                <a:spcBef>
                  <a:spcPct val="0"/>
                </a:spcBef>
                <a:buNone/>
              </a:pPr>
              <a:t>05</a:t>
            </a:fld>
            <a:endParaRPr kumimoji="0" lang="ja-JP" altLang="en-US" sz="1000" dirty="0">
              <a:sym typeface="+mn-lt"/>
            </a:endParaRPr>
          </a:p>
        </p:txBody>
      </p:sp>
      <p:sp>
        <p:nvSpPr>
          <p:cNvPr id="144" name="テキスト プレースホルダ 9">
            <a:extLst>
              <a:ext uri="{FF2B5EF4-FFF2-40B4-BE49-F238E27FC236}">
                <a16:creationId xmlns:a16="http://schemas.microsoft.com/office/drawing/2014/main" id="{102C801A-6F95-4DA9-9412-AF314D8A3AC1}"/>
              </a:ext>
            </a:extLst>
          </p:cNvPr>
          <p:cNvSpPr>
            <a:spLocks noGrp="1"/>
          </p:cNvSpPr>
          <p:nvPr>
            <p:custDataLst>
              <p:tags r:id="rId97"/>
            </p:custDataLst>
          </p:nvPr>
        </p:nvSpPr>
        <p:spPr bwMode="gray">
          <a:xfrm>
            <a:off x="3049588" y="3209925"/>
            <a:ext cx="244475" cy="152400"/>
          </a:xfrm>
          <a:prstGeom prst="rect">
            <a:avLst/>
          </a:prstGeom>
          <a:solidFill>
            <a:srgbClr val="80CCE8"/>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C306537C-0522-4945-BD72-410145B09C25}" type="datetime'''''''''''''''''''''''''''''''3''4''''''''''''''''''''''''4'">
              <a:rPr lang="ja-JP" altLang="en-US" sz="1000" smtClean="0">
                <a:effectLst/>
              </a:rPr>
              <a:pPr/>
              <a:t>344</a:t>
            </a:fld>
            <a:endParaRPr lang="ja-JP" altLang="en-US" sz="1000" dirty="0">
              <a:sym typeface="+mn-lt"/>
            </a:endParaRPr>
          </a:p>
        </p:txBody>
      </p:sp>
      <p:sp>
        <p:nvSpPr>
          <p:cNvPr id="232" name="テキスト プレースホルダ 9">
            <a:extLst>
              <a:ext uri="{FF2B5EF4-FFF2-40B4-BE49-F238E27FC236}">
                <a16:creationId xmlns:a16="http://schemas.microsoft.com/office/drawing/2014/main" id="{FF56BA10-9F4E-4CB8-8C78-5570E9F8A33A}"/>
              </a:ext>
            </a:extLst>
          </p:cNvPr>
          <p:cNvSpPr>
            <a:spLocks noGrp="1"/>
          </p:cNvSpPr>
          <p:nvPr>
            <p:custDataLst>
              <p:tags r:id="rId98"/>
            </p:custDataLst>
          </p:nvPr>
        </p:nvSpPr>
        <p:spPr bwMode="gray">
          <a:xfrm>
            <a:off x="3084513" y="2947988"/>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C308134E-F3AC-48E1-BFC6-61A3F20811E0}" type="datetime'''''''''''''''''''8''''9'''''''''''''''''">
              <a:rPr lang="ja-JP" altLang="en-US" sz="1000" smtClean="0">
                <a:effectLst/>
                <a:sym typeface="+mn-lt"/>
              </a:rPr>
              <a:pPr marL="0" indent="0" algn="ctr">
                <a:spcBef>
                  <a:spcPct val="0"/>
                </a:spcBef>
                <a:buNone/>
              </a:pPr>
              <a:t>89</a:t>
            </a:fld>
            <a:endParaRPr lang="ja-JP" altLang="en-US" sz="1000" dirty="0">
              <a:sym typeface="+mn-lt"/>
            </a:endParaRPr>
          </a:p>
        </p:txBody>
      </p:sp>
      <p:sp>
        <p:nvSpPr>
          <p:cNvPr id="221" name="テキスト プレースホルダ 9">
            <a:extLst>
              <a:ext uri="{FF2B5EF4-FFF2-40B4-BE49-F238E27FC236}">
                <a16:creationId xmlns:a16="http://schemas.microsoft.com/office/drawing/2014/main" id="{6B680427-34EA-4319-A95E-7375806D7363}"/>
              </a:ext>
            </a:extLst>
          </p:cNvPr>
          <p:cNvSpPr>
            <a:spLocks noGrp="1"/>
          </p:cNvSpPr>
          <p:nvPr>
            <p:custDataLst>
              <p:tags r:id="rId99"/>
            </p:custDataLst>
          </p:nvPr>
        </p:nvSpPr>
        <p:spPr bwMode="gray">
          <a:xfrm>
            <a:off x="4424363" y="2854325"/>
            <a:ext cx="244475"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CA004E6-0E01-45D0-A3DD-98D689744F00}" type="datetime'''''''''5''''''''''3''''2'''''''''''''''''''''''''">
              <a:rPr lang="ja-JP" altLang="en-US" sz="1000" smtClean="0"/>
              <a:pPr/>
              <a:t>532</a:t>
            </a:fld>
            <a:endParaRPr lang="ja-JP" altLang="en-US" sz="1000" dirty="0">
              <a:sym typeface="+mn-lt"/>
            </a:endParaRPr>
          </a:p>
        </p:txBody>
      </p:sp>
      <p:sp>
        <p:nvSpPr>
          <p:cNvPr id="158" name="テキスト プレースホルダ 9">
            <a:extLst>
              <a:ext uri="{FF2B5EF4-FFF2-40B4-BE49-F238E27FC236}">
                <a16:creationId xmlns:a16="http://schemas.microsoft.com/office/drawing/2014/main" id="{0309FD1B-07A8-4BB7-802D-F10866023BB1}"/>
              </a:ext>
            </a:extLst>
          </p:cNvPr>
          <p:cNvSpPr>
            <a:spLocks noGrp="1"/>
          </p:cNvSpPr>
          <p:nvPr>
            <p:custDataLst>
              <p:tags r:id="rId100"/>
            </p:custDataLst>
          </p:nvPr>
        </p:nvSpPr>
        <p:spPr bwMode="gray">
          <a:xfrm>
            <a:off x="5800725" y="3370263"/>
            <a:ext cx="244475" cy="152400"/>
          </a:xfrm>
          <a:prstGeom prst="rect">
            <a:avLst/>
          </a:prstGeom>
          <a:solidFill>
            <a:srgbClr val="C0E6F4"/>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4D4DB256-2234-4221-B649-4482C2FF49EA}" type="datetime'''''''''''''17''''''''''''''''''''9'">
              <a:rPr lang="ja-JP" altLang="en-US" sz="1000" smtClean="0">
                <a:effectLst/>
              </a:rPr>
              <a:pPr/>
              <a:t>179</a:t>
            </a:fld>
            <a:endParaRPr lang="ja-JP" altLang="en-US" sz="1000" dirty="0">
              <a:sym typeface="+mn-lt"/>
            </a:endParaRPr>
          </a:p>
        </p:txBody>
      </p:sp>
      <p:sp>
        <p:nvSpPr>
          <p:cNvPr id="240" name="テキスト プレースホルダ 9">
            <a:extLst>
              <a:ext uri="{FF2B5EF4-FFF2-40B4-BE49-F238E27FC236}">
                <a16:creationId xmlns:a16="http://schemas.microsoft.com/office/drawing/2014/main" id="{82A8DA1E-FF84-499E-876E-47C14A1EC64D}"/>
              </a:ext>
            </a:extLst>
          </p:cNvPr>
          <p:cNvSpPr>
            <a:spLocks noGrp="1"/>
          </p:cNvSpPr>
          <p:nvPr>
            <p:custDataLst>
              <p:tags r:id="rId101"/>
            </p:custDataLst>
          </p:nvPr>
        </p:nvSpPr>
        <p:spPr bwMode="gray">
          <a:xfrm>
            <a:off x="5218113" y="2782888"/>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D69DAC7A-5C65-44DA-9B7B-EEBEE52DC72C}" type="datetime'''''1''''''''70'''''''''''''''''''''''''''''''''''''''''''''">
              <a:rPr lang="ja-JP" altLang="en-US" sz="1000" smtClean="0">
                <a:effectLst/>
                <a:sym typeface="+mn-lt"/>
              </a:rPr>
              <a:pPr marL="0" indent="0">
                <a:spcBef>
                  <a:spcPct val="0"/>
                </a:spcBef>
                <a:buNone/>
              </a:pPr>
              <a:t>170</a:t>
            </a:fld>
            <a:endParaRPr lang="ja-JP" altLang="en-US" sz="1000" dirty="0">
              <a:sym typeface="+mn-lt"/>
            </a:endParaRPr>
          </a:p>
        </p:txBody>
      </p:sp>
      <p:sp>
        <p:nvSpPr>
          <p:cNvPr id="210" name="テキスト プレースホルダ 9">
            <a:extLst>
              <a:ext uri="{FF2B5EF4-FFF2-40B4-BE49-F238E27FC236}">
                <a16:creationId xmlns:a16="http://schemas.microsoft.com/office/drawing/2014/main" id="{46EBC693-58B4-475E-930B-1A3BF478932A}"/>
              </a:ext>
            </a:extLst>
          </p:cNvPr>
          <p:cNvSpPr>
            <a:spLocks noGrp="1"/>
          </p:cNvSpPr>
          <p:nvPr>
            <p:custDataLst>
              <p:tags r:id="rId102"/>
            </p:custDataLst>
          </p:nvPr>
        </p:nvSpPr>
        <p:spPr bwMode="gray">
          <a:xfrm>
            <a:off x="4424363" y="3140075"/>
            <a:ext cx="244475" cy="152400"/>
          </a:xfrm>
          <a:prstGeom prst="rect">
            <a:avLst/>
          </a:prstGeom>
          <a:solidFill>
            <a:srgbClr val="80CCE8"/>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CCECE12-F21E-4AF2-BC72-186A187E7144}" type="datetime'''''''''''''''''''''3''''9''''''''''''''''''''''''''2'">
              <a:rPr lang="ja-JP" altLang="en-US" sz="1000" smtClean="0">
                <a:effectLst/>
              </a:rPr>
              <a:pPr/>
              <a:t>392</a:t>
            </a:fld>
            <a:endParaRPr lang="ja-JP" altLang="en-US" sz="1000" dirty="0">
              <a:sym typeface="+mn-lt"/>
            </a:endParaRPr>
          </a:p>
        </p:txBody>
      </p:sp>
      <p:sp>
        <p:nvSpPr>
          <p:cNvPr id="231" name="テキスト プレースホルダ 9">
            <a:extLst>
              <a:ext uri="{FF2B5EF4-FFF2-40B4-BE49-F238E27FC236}">
                <a16:creationId xmlns:a16="http://schemas.microsoft.com/office/drawing/2014/main" id="{DE14E0C1-B1B9-43AD-A7F2-83ADD835E001}"/>
              </a:ext>
            </a:extLst>
          </p:cNvPr>
          <p:cNvSpPr>
            <a:spLocks noGrp="1"/>
          </p:cNvSpPr>
          <p:nvPr>
            <p:custDataLst>
              <p:tags r:id="rId103"/>
            </p:custDataLst>
          </p:nvPr>
        </p:nvSpPr>
        <p:spPr bwMode="gray">
          <a:xfrm>
            <a:off x="4424363" y="3389313"/>
            <a:ext cx="244475" cy="152400"/>
          </a:xfrm>
          <a:prstGeom prst="rect">
            <a:avLst/>
          </a:prstGeom>
          <a:solidFill>
            <a:srgbClr val="C0E6F4"/>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FCEE6B15-D586-4890-8985-034E14CE902C}" type="datetime'''''''''''''''''''''''''''''''''1''3''9'''''''''''''">
              <a:rPr lang="ja-JP" altLang="en-US" sz="1000" smtClean="0">
                <a:effectLst/>
              </a:rPr>
              <a:pPr/>
              <a:t>139</a:t>
            </a:fld>
            <a:endParaRPr lang="ja-JP" altLang="en-US" sz="1000" dirty="0">
              <a:sym typeface="+mn-lt"/>
            </a:endParaRPr>
          </a:p>
        </p:txBody>
      </p:sp>
      <p:sp>
        <p:nvSpPr>
          <p:cNvPr id="42" name="テキスト プレースホルダ 9"/>
          <p:cNvSpPr>
            <a:spLocks noGrp="1"/>
          </p:cNvSpPr>
          <p:nvPr>
            <p:custDataLst>
              <p:tags r:id="rId104"/>
            </p:custDataLst>
          </p:nvPr>
        </p:nvSpPr>
        <p:spPr bwMode="auto">
          <a:xfrm>
            <a:off x="3095625" y="36163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3DC24A94-F5EC-4122-9200-3341C3CDAB4E}" type="datetime'''''0''''6'''''''''''''''''''''''''">
              <a:rPr lang="ja-JP" altLang="en-US" sz="1000"/>
              <a:pPr marL="0" indent="0" algn="ctr">
                <a:spcBef>
                  <a:spcPct val="0"/>
                </a:spcBef>
                <a:buNone/>
              </a:pPr>
              <a:t>06</a:t>
            </a:fld>
            <a:endParaRPr kumimoji="0" lang="ja-JP" altLang="en-US" sz="1000" dirty="0">
              <a:sym typeface="+mn-lt"/>
            </a:endParaRPr>
          </a:p>
        </p:txBody>
      </p:sp>
      <p:sp>
        <p:nvSpPr>
          <p:cNvPr id="234" name="テキスト プレースホルダ 9">
            <a:extLst>
              <a:ext uri="{FF2B5EF4-FFF2-40B4-BE49-F238E27FC236}">
                <a16:creationId xmlns:a16="http://schemas.microsoft.com/office/drawing/2014/main" id="{BA909677-2A3D-47F7-8C45-13C48550C777}"/>
              </a:ext>
            </a:extLst>
          </p:cNvPr>
          <p:cNvSpPr>
            <a:spLocks noGrp="1"/>
          </p:cNvSpPr>
          <p:nvPr>
            <p:custDataLst>
              <p:tags r:id="rId105"/>
            </p:custDataLst>
          </p:nvPr>
        </p:nvSpPr>
        <p:spPr bwMode="gray">
          <a:xfrm>
            <a:off x="3392488" y="3194050"/>
            <a:ext cx="244475" cy="152400"/>
          </a:xfrm>
          <a:prstGeom prst="rect">
            <a:avLst/>
          </a:prstGeom>
          <a:solidFill>
            <a:srgbClr val="80CCE8"/>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B397ACD3-63D6-490A-BF48-BD15B74A6536}" type="datetime'3''''''''6''''''''''''''''''''''''''''''''''''''4'''''''''''">
              <a:rPr lang="ja-JP" altLang="en-US" sz="1000" smtClean="0">
                <a:effectLst/>
                <a:sym typeface="+mn-lt"/>
              </a:rPr>
              <a:pPr marL="0" indent="0" algn="ctr">
                <a:spcBef>
                  <a:spcPct val="0"/>
                </a:spcBef>
                <a:buNone/>
              </a:pPr>
              <a:t>364</a:t>
            </a:fld>
            <a:endParaRPr lang="ja-JP" altLang="en-US" sz="1000" dirty="0">
              <a:sym typeface="+mn-lt"/>
            </a:endParaRPr>
          </a:p>
        </p:txBody>
      </p:sp>
      <p:sp>
        <p:nvSpPr>
          <p:cNvPr id="236" name="テキスト プレースホルダ 9">
            <a:extLst>
              <a:ext uri="{FF2B5EF4-FFF2-40B4-BE49-F238E27FC236}">
                <a16:creationId xmlns:a16="http://schemas.microsoft.com/office/drawing/2014/main" id="{14E0C8EB-11FD-47E8-A2EA-67E3B050171D}"/>
              </a:ext>
            </a:extLst>
          </p:cNvPr>
          <p:cNvSpPr>
            <a:spLocks noGrp="1"/>
          </p:cNvSpPr>
          <p:nvPr>
            <p:custDataLst>
              <p:tags r:id="rId106"/>
            </p:custDataLst>
          </p:nvPr>
        </p:nvSpPr>
        <p:spPr bwMode="gray">
          <a:xfrm>
            <a:off x="3427413" y="3408363"/>
            <a:ext cx="174625" cy="152400"/>
          </a:xfrm>
          <a:prstGeom prst="rect">
            <a:avLst/>
          </a:prstGeom>
          <a:solidFill>
            <a:srgbClr val="C0E6F4"/>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6547F75-0D39-4DDD-9814-393A091DB1B0}" type="datetime'''''''''''''''''''''9''''6'''''''''''''">
              <a:rPr kumimoji="0" lang="ja-JP" altLang="en-US" sz="1000" smtClean="0">
                <a:effectLst/>
                <a:sym typeface="+mn-lt"/>
              </a:rPr>
              <a:pPr marL="0" indent="0" algn="ctr">
                <a:spcBef>
                  <a:spcPct val="0"/>
                </a:spcBef>
                <a:buNone/>
              </a:pPr>
              <a:t>96</a:t>
            </a:fld>
            <a:endParaRPr kumimoji="0" lang="ja-JP" altLang="en-US" sz="1000" dirty="0">
              <a:sym typeface="+mn-lt"/>
            </a:endParaRPr>
          </a:p>
        </p:txBody>
      </p:sp>
      <p:sp>
        <p:nvSpPr>
          <p:cNvPr id="45" name="テキスト プレースホルダ 9"/>
          <p:cNvSpPr>
            <a:spLocks noGrp="1"/>
          </p:cNvSpPr>
          <p:nvPr>
            <p:custDataLst>
              <p:tags r:id="rId107"/>
            </p:custDataLst>
          </p:nvPr>
        </p:nvSpPr>
        <p:spPr bwMode="auto">
          <a:xfrm>
            <a:off x="4127500" y="36163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3FB3E2E3-311F-426D-B4B5-EC69C25E219A}" type="datetime'''''''''''''''''''''''''0''''''''9'''''''''''''''''''">
              <a:rPr lang="ja-JP" altLang="en-US" sz="1000"/>
              <a:pPr marL="0" indent="0" algn="ctr">
                <a:spcBef>
                  <a:spcPct val="0"/>
                </a:spcBef>
                <a:buNone/>
              </a:pPr>
              <a:t>09</a:t>
            </a:fld>
            <a:endParaRPr kumimoji="0" lang="ja-JP" altLang="en-US" sz="1000" dirty="0">
              <a:sym typeface="+mn-lt"/>
            </a:endParaRPr>
          </a:p>
        </p:txBody>
      </p:sp>
      <p:sp>
        <p:nvSpPr>
          <p:cNvPr id="43" name="テキスト プレースホルダ 9"/>
          <p:cNvSpPr>
            <a:spLocks noGrp="1"/>
          </p:cNvSpPr>
          <p:nvPr>
            <p:custDataLst>
              <p:tags r:id="rId108"/>
            </p:custDataLst>
          </p:nvPr>
        </p:nvSpPr>
        <p:spPr bwMode="auto">
          <a:xfrm>
            <a:off x="3438525" y="36163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F6E82E6C-193A-455C-8D84-DDCEAFC6AAAC}" type="datetime'''''''''''''0''7'''''''''''''''">
              <a:rPr lang="ja-JP" altLang="en-US" sz="1000"/>
              <a:pPr marL="0" indent="0" algn="ctr">
                <a:spcBef>
                  <a:spcPct val="0"/>
                </a:spcBef>
                <a:buNone/>
              </a:pPr>
              <a:t>07</a:t>
            </a:fld>
            <a:endParaRPr kumimoji="0" lang="ja-JP" altLang="en-US" sz="1000" dirty="0">
              <a:sym typeface="+mn-lt"/>
            </a:endParaRPr>
          </a:p>
        </p:txBody>
      </p:sp>
      <p:sp>
        <p:nvSpPr>
          <p:cNvPr id="146" name="テキスト プレースホルダ 9">
            <a:extLst>
              <a:ext uri="{FF2B5EF4-FFF2-40B4-BE49-F238E27FC236}">
                <a16:creationId xmlns:a16="http://schemas.microsoft.com/office/drawing/2014/main" id="{69F5F798-DF74-4554-BD69-82F0A02D6B0C}"/>
              </a:ext>
            </a:extLst>
          </p:cNvPr>
          <p:cNvSpPr>
            <a:spLocks noGrp="1"/>
          </p:cNvSpPr>
          <p:nvPr>
            <p:custDataLst>
              <p:tags r:id="rId109"/>
            </p:custDataLst>
          </p:nvPr>
        </p:nvSpPr>
        <p:spPr bwMode="gray">
          <a:xfrm>
            <a:off x="3736975" y="3179763"/>
            <a:ext cx="244475" cy="152400"/>
          </a:xfrm>
          <a:prstGeom prst="rect">
            <a:avLst/>
          </a:prstGeom>
          <a:solidFill>
            <a:srgbClr val="80CCE8"/>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259DFC8C-C843-45CD-87F3-CF040D7B7122}" type="datetime'''''''3''''''''''''''''''''6''''''9'''''''">
              <a:rPr lang="ja-JP" altLang="en-US" sz="1000" smtClean="0">
                <a:effectLst/>
              </a:rPr>
              <a:pPr/>
              <a:t>369</a:t>
            </a:fld>
            <a:endParaRPr lang="ja-JP" altLang="en-US" sz="1000" dirty="0">
              <a:sym typeface="+mn-lt"/>
            </a:endParaRPr>
          </a:p>
        </p:txBody>
      </p:sp>
      <p:sp>
        <p:nvSpPr>
          <p:cNvPr id="189" name="テキスト プレースホルダ 9">
            <a:extLst>
              <a:ext uri="{FF2B5EF4-FFF2-40B4-BE49-F238E27FC236}">
                <a16:creationId xmlns:a16="http://schemas.microsoft.com/office/drawing/2014/main" id="{6A2E8137-E68D-476C-9B42-69D1744F85CA}"/>
              </a:ext>
            </a:extLst>
          </p:cNvPr>
          <p:cNvSpPr>
            <a:spLocks noGrp="1"/>
          </p:cNvSpPr>
          <p:nvPr>
            <p:custDataLst>
              <p:tags r:id="rId110"/>
            </p:custDataLst>
          </p:nvPr>
        </p:nvSpPr>
        <p:spPr bwMode="gray">
          <a:xfrm>
            <a:off x="5456238" y="3033713"/>
            <a:ext cx="244475" cy="152400"/>
          </a:xfrm>
          <a:prstGeom prst="rect">
            <a:avLst/>
          </a:prstGeom>
          <a:solidFill>
            <a:srgbClr val="80CCE8"/>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B74EB79A-9931-46B9-9193-E0A5A5F4B04A}" type="datetime'''''''5''''6''''''''''''''''''''''''''''''''''''1'''''">
              <a:rPr lang="ja-JP" altLang="en-US" sz="1000" smtClean="0">
                <a:effectLst/>
              </a:rPr>
              <a:pPr/>
              <a:t>561</a:t>
            </a:fld>
            <a:endParaRPr lang="ja-JP" altLang="en-US" sz="1000" dirty="0">
              <a:sym typeface="+mn-lt"/>
            </a:endParaRPr>
          </a:p>
        </p:txBody>
      </p:sp>
      <p:sp>
        <p:nvSpPr>
          <p:cNvPr id="140" name="テキスト プレースホルダ 9">
            <a:extLst>
              <a:ext uri="{FF2B5EF4-FFF2-40B4-BE49-F238E27FC236}">
                <a16:creationId xmlns:a16="http://schemas.microsoft.com/office/drawing/2014/main" id="{988C9C5D-AC85-4778-B6B9-158004914812}"/>
              </a:ext>
            </a:extLst>
          </p:cNvPr>
          <p:cNvSpPr>
            <a:spLocks noGrp="1"/>
          </p:cNvSpPr>
          <p:nvPr>
            <p:custDataLst>
              <p:tags r:id="rId111"/>
            </p:custDataLst>
          </p:nvPr>
        </p:nvSpPr>
        <p:spPr bwMode="gray">
          <a:xfrm>
            <a:off x="3736975" y="3403600"/>
            <a:ext cx="244475" cy="152400"/>
          </a:xfrm>
          <a:prstGeom prst="rect">
            <a:avLst/>
          </a:prstGeom>
          <a:solidFill>
            <a:srgbClr val="C0E6F4"/>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5D5918D-17E1-4D9D-B1C5-702728CD59A6}" type="datetime'''''''''''10''8'''''''''''''">
              <a:rPr kumimoji="0" lang="ja-JP" altLang="en-US" sz="1000" smtClean="0">
                <a:effectLst/>
              </a:rPr>
              <a:pPr/>
              <a:t>108</a:t>
            </a:fld>
            <a:endParaRPr kumimoji="0" lang="ja-JP" altLang="en-US" sz="1000" dirty="0">
              <a:sym typeface="+mn-lt"/>
            </a:endParaRPr>
          </a:p>
        </p:txBody>
      </p:sp>
      <p:sp>
        <p:nvSpPr>
          <p:cNvPr id="46" name="テキスト プレースホルダ 9"/>
          <p:cNvSpPr>
            <a:spLocks noGrp="1"/>
          </p:cNvSpPr>
          <p:nvPr>
            <p:custDataLst>
              <p:tags r:id="rId112"/>
            </p:custDataLst>
          </p:nvPr>
        </p:nvSpPr>
        <p:spPr bwMode="auto">
          <a:xfrm>
            <a:off x="4470400" y="36163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C44FA2D4-2FCA-45C1-921A-F1A6669CBDAB}" type="datetime'10'''''">
              <a:rPr lang="ja-JP" altLang="en-US" sz="1000"/>
              <a:pPr marL="0" indent="0" algn="ctr">
                <a:spcBef>
                  <a:spcPct val="0"/>
                </a:spcBef>
                <a:buNone/>
              </a:pPr>
              <a:t>10</a:t>
            </a:fld>
            <a:endParaRPr kumimoji="0" lang="ja-JP" altLang="en-US" sz="1000" dirty="0">
              <a:sym typeface="+mn-lt"/>
            </a:endParaRPr>
          </a:p>
        </p:txBody>
      </p:sp>
      <p:sp>
        <p:nvSpPr>
          <p:cNvPr id="49" name="テキスト プレースホルダ 9"/>
          <p:cNvSpPr>
            <a:spLocks noGrp="1"/>
          </p:cNvSpPr>
          <p:nvPr>
            <p:custDataLst>
              <p:tags r:id="rId113"/>
            </p:custDataLst>
          </p:nvPr>
        </p:nvSpPr>
        <p:spPr bwMode="auto">
          <a:xfrm>
            <a:off x="5502275" y="36163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779528D-8021-4B73-8EEE-4EE17AFBB89B}" type="datetime'''''''''''''''''''''''''''''''1''''''3'''''''''''''''''''''''">
              <a:rPr lang="ja-JP" altLang="en-US" sz="1000"/>
              <a:pPr marL="0" indent="0" algn="ctr">
                <a:spcBef>
                  <a:spcPct val="0"/>
                </a:spcBef>
                <a:buNone/>
              </a:pPr>
              <a:t>13</a:t>
            </a:fld>
            <a:endParaRPr kumimoji="0" lang="ja-JP" altLang="en-US" sz="1000" dirty="0">
              <a:sym typeface="+mn-lt"/>
            </a:endParaRPr>
          </a:p>
        </p:txBody>
      </p:sp>
      <p:sp>
        <p:nvSpPr>
          <p:cNvPr id="237" name="テキスト プレースホルダ 9">
            <a:extLst>
              <a:ext uri="{FF2B5EF4-FFF2-40B4-BE49-F238E27FC236}">
                <a16:creationId xmlns:a16="http://schemas.microsoft.com/office/drawing/2014/main" id="{5222E6C6-C90D-4170-B8FB-1572C98D7AFC}"/>
              </a:ext>
            </a:extLst>
          </p:cNvPr>
          <p:cNvSpPr>
            <a:spLocks noGrp="1"/>
          </p:cNvSpPr>
          <p:nvPr>
            <p:custDataLst>
              <p:tags r:id="rId114"/>
            </p:custDataLst>
          </p:nvPr>
        </p:nvSpPr>
        <p:spPr bwMode="gray">
          <a:xfrm>
            <a:off x="4664075" y="2673350"/>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07875BC7-7F72-47D5-B47C-7FC64BB64B46}" type="datetime'4''''''''''''''''0''''0'''''''''''''''''">
              <a:rPr lang="ja-JP" altLang="en-US" sz="1000" smtClean="0">
                <a:effectLst/>
                <a:sym typeface="+mn-lt"/>
              </a:rPr>
              <a:pPr marL="0" indent="0" algn="r">
                <a:spcBef>
                  <a:spcPct val="0"/>
                </a:spcBef>
                <a:buNone/>
              </a:pPr>
              <a:t>400</a:t>
            </a:fld>
            <a:endParaRPr lang="ja-JP" altLang="en-US" sz="1000" dirty="0">
              <a:sym typeface="+mn-lt"/>
            </a:endParaRPr>
          </a:p>
        </p:txBody>
      </p:sp>
      <p:sp>
        <p:nvSpPr>
          <p:cNvPr id="256" name="テキスト プレースホルダ 9">
            <a:extLst>
              <a:ext uri="{FF2B5EF4-FFF2-40B4-BE49-F238E27FC236}">
                <a16:creationId xmlns:a16="http://schemas.microsoft.com/office/drawing/2014/main" id="{975F48C4-4049-4033-9458-B48433B4E92A}"/>
              </a:ext>
            </a:extLst>
          </p:cNvPr>
          <p:cNvSpPr>
            <a:spLocks noGrp="1"/>
          </p:cNvSpPr>
          <p:nvPr>
            <p:custDataLst>
              <p:tags r:id="rId115"/>
            </p:custDataLst>
          </p:nvPr>
        </p:nvSpPr>
        <p:spPr bwMode="gray">
          <a:xfrm>
            <a:off x="985838" y="3275013"/>
            <a:ext cx="244475" cy="152400"/>
          </a:xfrm>
          <a:prstGeom prst="rect">
            <a:avLst/>
          </a:prstGeom>
          <a:solidFill>
            <a:srgbClr val="80CCE8"/>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0EEC3DF-87AB-427E-9171-E8CB5BBBBA61}" type="datetime'''''''''''''2''''''''5''''1'">
              <a:rPr lang="ja-JP" altLang="en-US" sz="1000" smtClean="0">
                <a:effectLst/>
              </a:rPr>
              <a:pPr/>
              <a:t>251</a:t>
            </a:fld>
            <a:endParaRPr lang="ja-JP" altLang="en-US" sz="1000" dirty="0">
              <a:sym typeface="+mn-lt"/>
            </a:endParaRPr>
          </a:p>
        </p:txBody>
      </p:sp>
      <p:sp>
        <p:nvSpPr>
          <p:cNvPr id="238" name="テキスト プレースホルダ 9">
            <a:extLst>
              <a:ext uri="{FF2B5EF4-FFF2-40B4-BE49-F238E27FC236}">
                <a16:creationId xmlns:a16="http://schemas.microsoft.com/office/drawing/2014/main" id="{9DAF5221-1B92-4DD3-84C5-515CACBF138B}"/>
              </a:ext>
            </a:extLst>
          </p:cNvPr>
          <p:cNvSpPr>
            <a:spLocks noGrp="1"/>
          </p:cNvSpPr>
          <p:nvPr>
            <p:custDataLst>
              <p:tags r:id="rId116"/>
            </p:custDataLst>
          </p:nvPr>
        </p:nvSpPr>
        <p:spPr bwMode="gray">
          <a:xfrm>
            <a:off x="4664075" y="2825750"/>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6C883AE2-7BE8-4918-B606-D3F6646F81FE}" type="datetime'''''''''1''''''''''''''6''''2'''''''''''''''''''">
              <a:rPr lang="ja-JP" altLang="en-US" sz="1000" smtClean="0">
                <a:effectLst/>
                <a:sym typeface="+mn-lt"/>
              </a:rPr>
              <a:pPr marL="0" indent="0" algn="r">
                <a:spcBef>
                  <a:spcPct val="0"/>
                </a:spcBef>
                <a:buNone/>
              </a:pPr>
              <a:t>162</a:t>
            </a:fld>
            <a:endParaRPr lang="ja-JP" altLang="en-US" sz="1000" dirty="0">
              <a:sym typeface="+mn-lt"/>
            </a:endParaRPr>
          </a:p>
        </p:txBody>
      </p:sp>
      <p:sp>
        <p:nvSpPr>
          <p:cNvPr id="48" name="テキスト プレースホルダ 9"/>
          <p:cNvSpPr>
            <a:spLocks noGrp="1"/>
          </p:cNvSpPr>
          <p:nvPr>
            <p:custDataLst>
              <p:tags r:id="rId117"/>
            </p:custDataLst>
          </p:nvPr>
        </p:nvSpPr>
        <p:spPr bwMode="auto">
          <a:xfrm>
            <a:off x="5157788" y="36163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7BC796E4-2432-4BCF-9732-A38404E63CA6}" type="datetime'''''''''''''''1''''''''''''''''''''''''2'''''''''''">
              <a:rPr lang="ja-JP" altLang="en-US" sz="1000"/>
              <a:pPr marL="0" indent="0" algn="ctr">
                <a:spcBef>
                  <a:spcPct val="0"/>
                </a:spcBef>
                <a:buNone/>
              </a:pPr>
              <a:t>12</a:t>
            </a:fld>
            <a:endParaRPr kumimoji="0" lang="ja-JP" altLang="en-US" sz="1000" dirty="0">
              <a:sym typeface="+mn-lt"/>
            </a:endParaRPr>
          </a:p>
        </p:txBody>
      </p:sp>
      <p:sp>
        <p:nvSpPr>
          <p:cNvPr id="207" name="テキスト プレースホルダ 9">
            <a:extLst>
              <a:ext uri="{FF2B5EF4-FFF2-40B4-BE49-F238E27FC236}">
                <a16:creationId xmlns:a16="http://schemas.microsoft.com/office/drawing/2014/main" id="{27EDE0E9-5E16-4186-9E22-47CEFCB14DF2}"/>
              </a:ext>
            </a:extLst>
          </p:cNvPr>
          <p:cNvSpPr>
            <a:spLocks noGrp="1"/>
          </p:cNvSpPr>
          <p:nvPr>
            <p:custDataLst>
              <p:tags r:id="rId118"/>
            </p:custDataLst>
          </p:nvPr>
        </p:nvSpPr>
        <p:spPr bwMode="gray">
          <a:xfrm>
            <a:off x="5456238" y="3375025"/>
            <a:ext cx="244475" cy="152400"/>
          </a:xfrm>
          <a:prstGeom prst="rect">
            <a:avLst/>
          </a:prstGeom>
          <a:solidFill>
            <a:srgbClr val="C0E6F4"/>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D4486CEC-8918-4042-AB7C-7587B7138A3C}" type="datetime'1''''''''''''''6''''''''''''''''''''''''''''8'''''''''''">
              <a:rPr lang="ja-JP" altLang="en-US" sz="1000" smtClean="0">
                <a:effectLst/>
              </a:rPr>
              <a:pPr/>
              <a:t>168</a:t>
            </a:fld>
            <a:endParaRPr lang="ja-JP" altLang="en-US" sz="1000" dirty="0">
              <a:sym typeface="+mn-lt"/>
            </a:endParaRPr>
          </a:p>
        </p:txBody>
      </p:sp>
      <p:sp>
        <p:nvSpPr>
          <p:cNvPr id="157" name="テキスト プレースホルダ 9">
            <a:extLst>
              <a:ext uri="{FF2B5EF4-FFF2-40B4-BE49-F238E27FC236}">
                <a16:creationId xmlns:a16="http://schemas.microsoft.com/office/drawing/2014/main" id="{2E0CCEC9-086C-4B2E-9005-BF848157146C}"/>
              </a:ext>
            </a:extLst>
          </p:cNvPr>
          <p:cNvSpPr>
            <a:spLocks noGrp="1"/>
          </p:cNvSpPr>
          <p:nvPr>
            <p:custDataLst>
              <p:tags r:id="rId119"/>
            </p:custDataLst>
          </p:nvPr>
        </p:nvSpPr>
        <p:spPr bwMode="gray">
          <a:xfrm>
            <a:off x="5800725" y="3016250"/>
            <a:ext cx="244475" cy="152400"/>
          </a:xfrm>
          <a:prstGeom prst="rect">
            <a:avLst/>
          </a:prstGeom>
          <a:solidFill>
            <a:srgbClr val="80CCE8"/>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C42ABF4-F1AF-40AE-92CA-29C5D3BE1389}" type="datetime'''''''''''''5''''''''''''''''''''7''''''''7'">
              <a:rPr lang="ja-JP" altLang="en-US" sz="1000" smtClean="0">
                <a:effectLst/>
              </a:rPr>
              <a:pPr/>
              <a:t>577</a:t>
            </a:fld>
            <a:endParaRPr lang="ja-JP" altLang="en-US" sz="1000" dirty="0">
              <a:sym typeface="+mn-lt"/>
            </a:endParaRPr>
          </a:p>
        </p:txBody>
      </p:sp>
      <p:sp>
        <p:nvSpPr>
          <p:cNvPr id="159" name="テキスト プレースホルダ 9">
            <a:extLst>
              <a:ext uri="{FF2B5EF4-FFF2-40B4-BE49-F238E27FC236}">
                <a16:creationId xmlns:a16="http://schemas.microsoft.com/office/drawing/2014/main" id="{30BAF758-DC87-4FF5-BFEF-D69FC1AA0D7B}"/>
              </a:ext>
            </a:extLst>
          </p:cNvPr>
          <p:cNvSpPr>
            <a:spLocks noGrp="1"/>
          </p:cNvSpPr>
          <p:nvPr>
            <p:custDataLst>
              <p:tags r:id="rId120"/>
            </p:custDataLst>
          </p:nvPr>
        </p:nvSpPr>
        <p:spPr bwMode="gray">
          <a:xfrm>
            <a:off x="6143625" y="2976563"/>
            <a:ext cx="244475" cy="152400"/>
          </a:xfrm>
          <a:prstGeom prst="rect">
            <a:avLst/>
          </a:prstGeom>
          <a:solidFill>
            <a:srgbClr val="80CCE8"/>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B3259387-DCCE-4338-962D-D03CC4A0F18D}" type="datetime'''''''''''''''''''''''''''''''''''''6''0''''''''''3'''''''">
              <a:rPr lang="ja-JP" altLang="en-US" sz="1000" smtClean="0">
                <a:effectLst/>
              </a:rPr>
              <a:pPr/>
              <a:t>603</a:t>
            </a:fld>
            <a:endParaRPr lang="ja-JP" altLang="en-US" sz="1000" dirty="0">
              <a:sym typeface="+mn-lt"/>
            </a:endParaRPr>
          </a:p>
        </p:txBody>
      </p:sp>
      <p:sp>
        <p:nvSpPr>
          <p:cNvPr id="160" name="テキスト プレースホルダ 9">
            <a:extLst>
              <a:ext uri="{FF2B5EF4-FFF2-40B4-BE49-F238E27FC236}">
                <a16:creationId xmlns:a16="http://schemas.microsoft.com/office/drawing/2014/main" id="{BC988655-FE2A-4636-89F6-B5892016995E}"/>
              </a:ext>
            </a:extLst>
          </p:cNvPr>
          <p:cNvSpPr>
            <a:spLocks noGrp="1"/>
          </p:cNvSpPr>
          <p:nvPr>
            <p:custDataLst>
              <p:tags r:id="rId121"/>
            </p:custDataLst>
          </p:nvPr>
        </p:nvSpPr>
        <p:spPr bwMode="gray">
          <a:xfrm>
            <a:off x="6143625" y="3355975"/>
            <a:ext cx="244475" cy="152400"/>
          </a:xfrm>
          <a:prstGeom prst="rect">
            <a:avLst/>
          </a:prstGeom>
          <a:solidFill>
            <a:srgbClr val="C0E6F4"/>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B702EFEF-12F2-4DB4-8479-A6FF3DE326EA}" type="datetime'''''''''2''''''''''''''0''''''''''8'''''''">
              <a:rPr lang="ja-JP" altLang="en-US" sz="1000" smtClean="0">
                <a:effectLst/>
              </a:rPr>
              <a:pPr/>
              <a:t>208</a:t>
            </a:fld>
            <a:endParaRPr lang="ja-JP" altLang="en-US" sz="1000" dirty="0">
              <a:sym typeface="+mn-lt"/>
            </a:endParaRPr>
          </a:p>
        </p:txBody>
      </p:sp>
      <p:sp>
        <p:nvSpPr>
          <p:cNvPr id="161" name="テキスト プレースホルダ 9">
            <a:extLst>
              <a:ext uri="{FF2B5EF4-FFF2-40B4-BE49-F238E27FC236}">
                <a16:creationId xmlns:a16="http://schemas.microsoft.com/office/drawing/2014/main" id="{0A3FC82E-A8BA-4431-9029-22EEDE13DF98}"/>
              </a:ext>
            </a:extLst>
          </p:cNvPr>
          <p:cNvSpPr>
            <a:spLocks noGrp="1"/>
          </p:cNvSpPr>
          <p:nvPr>
            <p:custDataLst>
              <p:tags r:id="rId122"/>
            </p:custDataLst>
          </p:nvPr>
        </p:nvSpPr>
        <p:spPr bwMode="gray">
          <a:xfrm>
            <a:off x="6488113" y="2946400"/>
            <a:ext cx="244475" cy="152400"/>
          </a:xfrm>
          <a:prstGeom prst="rect">
            <a:avLst/>
          </a:prstGeom>
          <a:solidFill>
            <a:srgbClr val="80CCE8"/>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99B9057-C6B6-4EAD-9AEE-17F9E9AE11B5}" type="datetime'''''6''''''''''''''''''''''''''''''2''''6'''''''''''''''''''">
              <a:rPr lang="ja-JP" altLang="en-US" sz="1000" smtClean="0">
                <a:effectLst/>
              </a:rPr>
              <a:pPr/>
              <a:t>626</a:t>
            </a:fld>
            <a:endParaRPr lang="ja-JP" altLang="en-US" sz="1000" dirty="0">
              <a:sym typeface="+mn-lt"/>
            </a:endParaRPr>
          </a:p>
        </p:txBody>
      </p:sp>
      <p:sp>
        <p:nvSpPr>
          <p:cNvPr id="162" name="テキスト プレースホルダ 9">
            <a:extLst>
              <a:ext uri="{FF2B5EF4-FFF2-40B4-BE49-F238E27FC236}">
                <a16:creationId xmlns:a16="http://schemas.microsoft.com/office/drawing/2014/main" id="{A6489CBB-6BF2-4F99-9261-5B9B84C2B5EE}"/>
              </a:ext>
            </a:extLst>
          </p:cNvPr>
          <p:cNvSpPr>
            <a:spLocks noGrp="1"/>
          </p:cNvSpPr>
          <p:nvPr>
            <p:custDataLst>
              <p:tags r:id="rId123"/>
            </p:custDataLst>
          </p:nvPr>
        </p:nvSpPr>
        <p:spPr bwMode="gray">
          <a:xfrm>
            <a:off x="6488113" y="3346450"/>
            <a:ext cx="244475" cy="152400"/>
          </a:xfrm>
          <a:prstGeom prst="rect">
            <a:avLst/>
          </a:prstGeom>
          <a:solidFill>
            <a:srgbClr val="C0E6F4"/>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B44D00A4-246B-4700-905B-FC5575F16C54}" type="datetime'''''2''''''''''''3''''0'''''''''''''''''''''''''''''''''">
              <a:rPr lang="ja-JP" altLang="en-US" sz="1000" smtClean="0">
                <a:effectLst/>
              </a:rPr>
              <a:pPr/>
              <a:t>230</a:t>
            </a:fld>
            <a:endParaRPr lang="ja-JP" altLang="en-US" sz="1000" dirty="0">
              <a:sym typeface="+mn-lt"/>
            </a:endParaRPr>
          </a:p>
        </p:txBody>
      </p:sp>
      <p:sp>
        <p:nvSpPr>
          <p:cNvPr id="170" name="テキスト プレースホルダ 9">
            <a:extLst>
              <a:ext uri="{FF2B5EF4-FFF2-40B4-BE49-F238E27FC236}">
                <a16:creationId xmlns:a16="http://schemas.microsoft.com/office/drawing/2014/main" id="{3828F6E2-4CBD-49D6-9630-DF90DF630E42}"/>
              </a:ext>
            </a:extLst>
          </p:cNvPr>
          <p:cNvSpPr>
            <a:spLocks noGrp="1"/>
          </p:cNvSpPr>
          <p:nvPr>
            <p:custDataLst>
              <p:tags r:id="rId124"/>
            </p:custDataLst>
          </p:nvPr>
        </p:nvSpPr>
        <p:spPr bwMode="gray">
          <a:xfrm>
            <a:off x="7519988" y="2911475"/>
            <a:ext cx="244475" cy="152400"/>
          </a:xfrm>
          <a:prstGeom prst="rect">
            <a:avLst/>
          </a:prstGeom>
          <a:solidFill>
            <a:srgbClr val="80CCE8"/>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87E7D54-FBDA-4294-9B13-34611DB34649}" type="datetime'''''5''''''8''''''''''''''5'''''''''''''''''''">
              <a:rPr lang="ja-JP" altLang="en-US" sz="1000" smtClean="0">
                <a:effectLst/>
              </a:rPr>
              <a:pPr/>
              <a:t>585</a:t>
            </a:fld>
            <a:endParaRPr lang="ja-JP" altLang="en-US" sz="1000" dirty="0">
              <a:sym typeface="+mn-lt"/>
            </a:endParaRPr>
          </a:p>
        </p:txBody>
      </p:sp>
      <p:sp>
        <p:nvSpPr>
          <p:cNvPr id="163" name="テキスト プレースホルダ 9">
            <a:extLst>
              <a:ext uri="{FF2B5EF4-FFF2-40B4-BE49-F238E27FC236}">
                <a16:creationId xmlns:a16="http://schemas.microsoft.com/office/drawing/2014/main" id="{70B6B574-BC0A-4F29-89FF-CC967B6D5377}"/>
              </a:ext>
            </a:extLst>
          </p:cNvPr>
          <p:cNvSpPr>
            <a:spLocks noGrp="1"/>
          </p:cNvSpPr>
          <p:nvPr>
            <p:custDataLst>
              <p:tags r:id="rId125"/>
            </p:custDataLst>
          </p:nvPr>
        </p:nvSpPr>
        <p:spPr bwMode="gray">
          <a:xfrm>
            <a:off x="6832600" y="2976563"/>
            <a:ext cx="244475" cy="152400"/>
          </a:xfrm>
          <a:prstGeom prst="rect">
            <a:avLst/>
          </a:prstGeom>
          <a:solidFill>
            <a:srgbClr val="80CCE8"/>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1CB948D-BFC9-47C2-B3AA-2FC4D5B936D8}" type="datetime'''''''''5''1''''''''''''''''''''''''3'''''''''''''''''''">
              <a:rPr lang="ja-JP" altLang="en-US" sz="1000" smtClean="0">
                <a:effectLst/>
              </a:rPr>
              <a:pPr/>
              <a:t>513</a:t>
            </a:fld>
            <a:endParaRPr lang="ja-JP" altLang="en-US" sz="1000" dirty="0">
              <a:sym typeface="+mn-lt"/>
            </a:endParaRPr>
          </a:p>
        </p:txBody>
      </p:sp>
      <p:sp>
        <p:nvSpPr>
          <p:cNvPr id="164" name="テキスト プレースホルダ 9">
            <a:extLst>
              <a:ext uri="{FF2B5EF4-FFF2-40B4-BE49-F238E27FC236}">
                <a16:creationId xmlns:a16="http://schemas.microsoft.com/office/drawing/2014/main" id="{EECB509C-0715-4F62-8341-AE3D3F9B7495}"/>
              </a:ext>
            </a:extLst>
          </p:cNvPr>
          <p:cNvSpPr>
            <a:spLocks noGrp="1"/>
          </p:cNvSpPr>
          <p:nvPr>
            <p:custDataLst>
              <p:tags r:id="rId126"/>
            </p:custDataLst>
          </p:nvPr>
        </p:nvSpPr>
        <p:spPr bwMode="gray">
          <a:xfrm>
            <a:off x="6832600" y="3335338"/>
            <a:ext cx="244475" cy="152400"/>
          </a:xfrm>
          <a:prstGeom prst="rect">
            <a:avLst/>
          </a:prstGeom>
          <a:solidFill>
            <a:srgbClr val="C0E6F4"/>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73AA6B7-09EA-4D83-B852-87B9884966F3}" type="datetime'''''''2''''''''5''''''''''2'''''''''''''''''''''''''''">
              <a:rPr lang="ja-JP" altLang="en-US" sz="1000" smtClean="0">
                <a:effectLst/>
              </a:rPr>
              <a:pPr/>
              <a:t>252</a:t>
            </a:fld>
            <a:endParaRPr lang="ja-JP" altLang="en-US" sz="1000" dirty="0">
              <a:sym typeface="+mn-lt"/>
            </a:endParaRPr>
          </a:p>
        </p:txBody>
      </p:sp>
      <p:sp>
        <p:nvSpPr>
          <p:cNvPr id="134" name="テキスト プレースホルダ 9">
            <a:extLst>
              <a:ext uri="{FF2B5EF4-FFF2-40B4-BE49-F238E27FC236}">
                <a16:creationId xmlns:a16="http://schemas.microsoft.com/office/drawing/2014/main" id="{3E250C28-5F1A-4DAC-B63C-E3458A70C953}"/>
              </a:ext>
            </a:extLst>
          </p:cNvPr>
          <p:cNvSpPr>
            <a:spLocks noGrp="1"/>
          </p:cNvSpPr>
          <p:nvPr>
            <p:custDataLst>
              <p:tags r:id="rId127"/>
            </p:custDataLst>
          </p:nvPr>
        </p:nvSpPr>
        <p:spPr bwMode="auto">
          <a:xfrm>
            <a:off x="6878638" y="36163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074225F-421F-41C7-A895-91742FC42B51}" type="datetime'''''''''''''1''''''7'''''''''''''''''''''''''''''''''''''''">
              <a:rPr kumimoji="0" lang="ja-JP" altLang="en-US" sz="1000" smtClean="0"/>
              <a:pPr/>
              <a:t>17</a:t>
            </a:fld>
            <a:endParaRPr kumimoji="0" lang="ja-JP" altLang="en-US" sz="1000" dirty="0">
              <a:sym typeface="+mn-lt"/>
            </a:endParaRPr>
          </a:p>
        </p:txBody>
      </p:sp>
      <p:sp>
        <p:nvSpPr>
          <p:cNvPr id="165" name="テキスト プレースホルダ 9">
            <a:extLst>
              <a:ext uri="{FF2B5EF4-FFF2-40B4-BE49-F238E27FC236}">
                <a16:creationId xmlns:a16="http://schemas.microsoft.com/office/drawing/2014/main" id="{D5F22DAB-5952-49BE-8BAE-849DFC1FF3A4}"/>
              </a:ext>
            </a:extLst>
          </p:cNvPr>
          <p:cNvSpPr>
            <a:spLocks noGrp="1"/>
          </p:cNvSpPr>
          <p:nvPr>
            <p:custDataLst>
              <p:tags r:id="rId128"/>
            </p:custDataLst>
          </p:nvPr>
        </p:nvSpPr>
        <p:spPr bwMode="gray">
          <a:xfrm>
            <a:off x="7175500" y="2954338"/>
            <a:ext cx="244475" cy="152400"/>
          </a:xfrm>
          <a:prstGeom prst="rect">
            <a:avLst/>
          </a:prstGeom>
          <a:solidFill>
            <a:srgbClr val="80CCE8"/>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322DCEC-A585-4DF7-AADA-1E85BBED04BE}" type="datetime'''''''''''''''''''''''''''5''''''''''''''''''7''''''3'''''''">
              <a:rPr lang="ja-JP" altLang="en-US" sz="1000" smtClean="0">
                <a:effectLst/>
              </a:rPr>
              <a:pPr/>
              <a:t>573</a:t>
            </a:fld>
            <a:endParaRPr lang="ja-JP" altLang="en-US" sz="1000" dirty="0">
              <a:sym typeface="+mn-lt"/>
            </a:endParaRPr>
          </a:p>
        </p:txBody>
      </p:sp>
      <p:sp>
        <p:nvSpPr>
          <p:cNvPr id="166" name="テキスト プレースホルダ 9">
            <a:extLst>
              <a:ext uri="{FF2B5EF4-FFF2-40B4-BE49-F238E27FC236}">
                <a16:creationId xmlns:a16="http://schemas.microsoft.com/office/drawing/2014/main" id="{9F8588F6-C6E9-42B2-AD70-BD341FF1B63D}"/>
              </a:ext>
            </a:extLst>
          </p:cNvPr>
          <p:cNvSpPr>
            <a:spLocks noGrp="1"/>
          </p:cNvSpPr>
          <p:nvPr>
            <p:custDataLst>
              <p:tags r:id="rId129"/>
            </p:custDataLst>
          </p:nvPr>
        </p:nvSpPr>
        <p:spPr bwMode="gray">
          <a:xfrm>
            <a:off x="7175500" y="3338513"/>
            <a:ext cx="244475" cy="152400"/>
          </a:xfrm>
          <a:prstGeom prst="rect">
            <a:avLst/>
          </a:prstGeom>
          <a:solidFill>
            <a:srgbClr val="C0E6F4"/>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757EEDD-04E2-4052-ADB5-DBA2F769576B}" type="datetime'''''''''2''''''''''''''''4''7'''''''''''''''''''''''''">
              <a:rPr lang="ja-JP" altLang="en-US" sz="1000" smtClean="0">
                <a:effectLst/>
              </a:rPr>
              <a:pPr/>
              <a:t>247</a:t>
            </a:fld>
            <a:endParaRPr lang="ja-JP" altLang="en-US" sz="1000" dirty="0">
              <a:sym typeface="+mn-lt"/>
            </a:endParaRPr>
          </a:p>
        </p:txBody>
      </p:sp>
      <p:sp>
        <p:nvSpPr>
          <p:cNvPr id="135" name="テキスト プレースホルダ 9">
            <a:extLst>
              <a:ext uri="{FF2B5EF4-FFF2-40B4-BE49-F238E27FC236}">
                <a16:creationId xmlns:a16="http://schemas.microsoft.com/office/drawing/2014/main" id="{1D097275-8AAE-4304-AF7C-1B104EA7F7E3}"/>
              </a:ext>
            </a:extLst>
          </p:cNvPr>
          <p:cNvSpPr>
            <a:spLocks noGrp="1"/>
          </p:cNvSpPr>
          <p:nvPr>
            <p:custDataLst>
              <p:tags r:id="rId130"/>
            </p:custDataLst>
          </p:nvPr>
        </p:nvSpPr>
        <p:spPr bwMode="auto">
          <a:xfrm>
            <a:off x="7221538" y="36163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2A48A77B-5378-487E-B0AE-2B1A788E68A6}" type="datetime'''''''''''''''''''1''''''''''''''''''8'''''''''''">
              <a:rPr kumimoji="0" lang="ja-JP" altLang="en-US" sz="1000" smtClean="0"/>
              <a:pPr/>
              <a:t>18</a:t>
            </a:fld>
            <a:endParaRPr kumimoji="0" lang="ja-JP" altLang="en-US" sz="1000" dirty="0">
              <a:sym typeface="+mn-lt"/>
            </a:endParaRPr>
          </a:p>
        </p:txBody>
      </p:sp>
      <p:sp>
        <p:nvSpPr>
          <p:cNvPr id="167" name="テキスト プレースホルダ 9">
            <a:extLst>
              <a:ext uri="{FF2B5EF4-FFF2-40B4-BE49-F238E27FC236}">
                <a16:creationId xmlns:a16="http://schemas.microsoft.com/office/drawing/2014/main" id="{AC5ED53F-A77F-47C4-A211-D1294501EC52}"/>
              </a:ext>
            </a:extLst>
          </p:cNvPr>
          <p:cNvSpPr>
            <a:spLocks noGrp="1"/>
          </p:cNvSpPr>
          <p:nvPr>
            <p:custDataLst>
              <p:tags r:id="rId131"/>
            </p:custDataLst>
          </p:nvPr>
        </p:nvSpPr>
        <p:spPr bwMode="gray">
          <a:xfrm>
            <a:off x="7519988" y="3319463"/>
            <a:ext cx="244475" cy="152400"/>
          </a:xfrm>
          <a:prstGeom prst="rect">
            <a:avLst/>
          </a:prstGeom>
          <a:solidFill>
            <a:srgbClr val="C0E6F4"/>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641C6EE-6733-4431-84B1-5E1679D96119}" type="datetime'''''''''''''''''''''''''''''''''''''''''2''''8''''''''''''6'">
              <a:rPr lang="ja-JP" altLang="en-US" sz="1000" smtClean="0">
                <a:effectLst/>
              </a:rPr>
              <a:pPr/>
              <a:t>286</a:t>
            </a:fld>
            <a:endParaRPr lang="ja-JP" altLang="en-US" sz="1000" dirty="0">
              <a:sym typeface="+mn-lt"/>
            </a:endParaRPr>
          </a:p>
        </p:txBody>
      </p:sp>
      <p:sp>
        <p:nvSpPr>
          <p:cNvPr id="155" name="テキスト プレースホルダ 9">
            <a:extLst>
              <a:ext uri="{FF2B5EF4-FFF2-40B4-BE49-F238E27FC236}">
                <a16:creationId xmlns:a16="http://schemas.microsoft.com/office/drawing/2014/main" id="{39D20339-1ED8-4876-8A08-CEB649E47B1D}"/>
              </a:ext>
            </a:extLst>
          </p:cNvPr>
          <p:cNvSpPr>
            <a:spLocks noGrp="1"/>
          </p:cNvSpPr>
          <p:nvPr>
            <p:custDataLst>
              <p:tags r:id="rId132"/>
            </p:custDataLst>
          </p:nvPr>
        </p:nvSpPr>
        <p:spPr bwMode="auto">
          <a:xfrm>
            <a:off x="7566025" y="36163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2C924B9-BBBC-4BA1-A4F1-71528972BBF3}" type="datetime'''''''''''''''1''''''''''9'''''''''''''''''''''''''">
              <a:rPr kumimoji="0" lang="ja-JP" altLang="en-US" sz="1000" smtClean="0"/>
              <a:pPr/>
              <a:t>19</a:t>
            </a:fld>
            <a:endParaRPr kumimoji="0" lang="ja-JP" altLang="en-US" sz="1000" dirty="0">
              <a:sym typeface="+mn-lt"/>
            </a:endParaRPr>
          </a:p>
        </p:txBody>
      </p:sp>
      <p:sp>
        <p:nvSpPr>
          <p:cNvPr id="211" name="テキスト プレースホルダ 9">
            <a:extLst>
              <a:ext uri="{FF2B5EF4-FFF2-40B4-BE49-F238E27FC236}">
                <a16:creationId xmlns:a16="http://schemas.microsoft.com/office/drawing/2014/main" id="{232D12F3-55E6-49AE-B72A-6AC0F71D717B}"/>
              </a:ext>
            </a:extLst>
          </p:cNvPr>
          <p:cNvSpPr>
            <a:spLocks noGrp="1"/>
          </p:cNvSpPr>
          <p:nvPr>
            <p:custDataLst>
              <p:tags r:id="rId133"/>
            </p:custDataLst>
          </p:nvPr>
        </p:nvSpPr>
        <p:spPr bwMode="gray">
          <a:xfrm>
            <a:off x="985838" y="2903538"/>
            <a:ext cx="244475"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DE9678E6-23CA-469E-860D-1EE238D94708}" type="datetime'3''''''''''''''''''''''''''''1''''''''''7'''''''''''''">
              <a:rPr lang="ja-JP" altLang="en-US" sz="1000" smtClean="0"/>
              <a:pPr/>
              <a:t>317</a:t>
            </a:fld>
            <a:endParaRPr lang="ja-JP" altLang="en-US" sz="1000" dirty="0">
              <a:sym typeface="+mn-lt"/>
            </a:endParaRPr>
          </a:p>
        </p:txBody>
      </p:sp>
      <p:sp>
        <p:nvSpPr>
          <p:cNvPr id="212" name="テキスト プレースホルダ 9">
            <a:extLst>
              <a:ext uri="{FF2B5EF4-FFF2-40B4-BE49-F238E27FC236}">
                <a16:creationId xmlns:a16="http://schemas.microsoft.com/office/drawing/2014/main" id="{607117F5-A1AB-416C-ADEF-D60593537CAB}"/>
              </a:ext>
            </a:extLst>
          </p:cNvPr>
          <p:cNvSpPr>
            <a:spLocks noGrp="1"/>
          </p:cNvSpPr>
          <p:nvPr>
            <p:custDataLst>
              <p:tags r:id="rId134"/>
            </p:custDataLst>
          </p:nvPr>
        </p:nvSpPr>
        <p:spPr bwMode="gray">
          <a:xfrm>
            <a:off x="1328739" y="2871788"/>
            <a:ext cx="244475"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D70B2CCA-A890-48B0-9656-5F68FAEAB115}" type="datetime'''''3''''''''''''''''''''5''1'''">
              <a:rPr lang="ja-JP" altLang="en-US" sz="1000" smtClean="0"/>
              <a:pPr/>
              <a:t>351</a:t>
            </a:fld>
            <a:endParaRPr lang="ja-JP" altLang="en-US" sz="1000" dirty="0">
              <a:sym typeface="+mn-lt"/>
            </a:endParaRPr>
          </a:p>
        </p:txBody>
      </p:sp>
      <p:sp>
        <p:nvSpPr>
          <p:cNvPr id="213" name="テキスト プレースホルダ 9">
            <a:extLst>
              <a:ext uri="{FF2B5EF4-FFF2-40B4-BE49-F238E27FC236}">
                <a16:creationId xmlns:a16="http://schemas.microsoft.com/office/drawing/2014/main" id="{BB4A5D50-34F6-472E-BEA1-4A32C4D16537}"/>
              </a:ext>
            </a:extLst>
          </p:cNvPr>
          <p:cNvSpPr>
            <a:spLocks noGrp="1"/>
          </p:cNvSpPr>
          <p:nvPr>
            <p:custDataLst>
              <p:tags r:id="rId135"/>
            </p:custDataLst>
          </p:nvPr>
        </p:nvSpPr>
        <p:spPr bwMode="gray">
          <a:xfrm>
            <a:off x="1673225" y="2860675"/>
            <a:ext cx="244475"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F33AF489-EE61-4D43-A110-5504E3888BD8}" type="datetime'''''''''''''''''''''''''3''''''''''6''''''''''''3'''''''">
              <a:rPr lang="ja-JP" altLang="en-US" sz="1000" smtClean="0"/>
              <a:pPr/>
              <a:t>363</a:t>
            </a:fld>
            <a:endParaRPr lang="ja-JP" altLang="en-US" sz="1000" dirty="0">
              <a:sym typeface="+mn-lt"/>
            </a:endParaRPr>
          </a:p>
        </p:txBody>
      </p:sp>
      <p:sp>
        <p:nvSpPr>
          <p:cNvPr id="214" name="テキスト プレースホルダ 9">
            <a:extLst>
              <a:ext uri="{FF2B5EF4-FFF2-40B4-BE49-F238E27FC236}">
                <a16:creationId xmlns:a16="http://schemas.microsoft.com/office/drawing/2014/main" id="{D393B82A-5373-4846-902B-981E695612F5}"/>
              </a:ext>
            </a:extLst>
          </p:cNvPr>
          <p:cNvSpPr>
            <a:spLocks noGrp="1"/>
          </p:cNvSpPr>
          <p:nvPr>
            <p:custDataLst>
              <p:tags r:id="rId136"/>
            </p:custDataLst>
          </p:nvPr>
        </p:nvSpPr>
        <p:spPr bwMode="gray">
          <a:xfrm>
            <a:off x="2017713" y="2852738"/>
            <a:ext cx="244475"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63A9C93-974C-471F-8EF4-59868C82E71F}" type="datetime'''''''''''''''''''''''''3''''''''''''''''''7''''''''''1'''''">
              <a:rPr lang="ja-JP" altLang="en-US" sz="1000" smtClean="0"/>
              <a:pPr/>
              <a:t>371</a:t>
            </a:fld>
            <a:endParaRPr lang="ja-JP" altLang="en-US" sz="1000" dirty="0">
              <a:sym typeface="+mn-lt"/>
            </a:endParaRPr>
          </a:p>
        </p:txBody>
      </p:sp>
      <p:sp>
        <p:nvSpPr>
          <p:cNvPr id="215" name="テキスト プレースホルダ 9">
            <a:extLst>
              <a:ext uri="{FF2B5EF4-FFF2-40B4-BE49-F238E27FC236}">
                <a16:creationId xmlns:a16="http://schemas.microsoft.com/office/drawing/2014/main" id="{DB16BEAE-33E5-4D46-B61D-B0078FCE3AD9}"/>
              </a:ext>
            </a:extLst>
          </p:cNvPr>
          <p:cNvSpPr>
            <a:spLocks noGrp="1"/>
          </p:cNvSpPr>
          <p:nvPr>
            <p:custDataLst>
              <p:tags r:id="rId137"/>
            </p:custDataLst>
          </p:nvPr>
        </p:nvSpPr>
        <p:spPr bwMode="gray">
          <a:xfrm>
            <a:off x="2360613" y="2830513"/>
            <a:ext cx="244475"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7B49F1D4-528E-49CB-8733-4065443C72AC}" type="datetime'3''''9''''''''''''''''''''''''''''''5'''''''''">
              <a:rPr lang="ja-JP" altLang="en-US" sz="1000" smtClean="0"/>
              <a:pPr/>
              <a:t>395</a:t>
            </a:fld>
            <a:endParaRPr lang="ja-JP" altLang="en-US" sz="1000" dirty="0">
              <a:sym typeface="+mn-lt"/>
            </a:endParaRPr>
          </a:p>
        </p:txBody>
      </p:sp>
      <p:sp>
        <p:nvSpPr>
          <p:cNvPr id="217" name="テキスト プレースホルダ 9">
            <a:extLst>
              <a:ext uri="{FF2B5EF4-FFF2-40B4-BE49-F238E27FC236}">
                <a16:creationId xmlns:a16="http://schemas.microsoft.com/office/drawing/2014/main" id="{2883807E-BAAE-4FBB-9DA4-6849BFD109E5}"/>
              </a:ext>
            </a:extLst>
          </p:cNvPr>
          <p:cNvSpPr>
            <a:spLocks noGrp="1"/>
          </p:cNvSpPr>
          <p:nvPr>
            <p:custDataLst>
              <p:tags r:id="rId138"/>
            </p:custDataLst>
          </p:nvPr>
        </p:nvSpPr>
        <p:spPr bwMode="gray">
          <a:xfrm>
            <a:off x="3049588" y="2795588"/>
            <a:ext cx="244475"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0BFF4FA-5722-49DC-A94E-38B5282CBF8C}" type="datetime'''''4''''''''''''''''''''''''''3''''''3'''''''''''''''">
              <a:rPr lang="ja-JP" altLang="en-US" sz="1000" smtClean="0"/>
              <a:pPr/>
              <a:t>433</a:t>
            </a:fld>
            <a:endParaRPr lang="ja-JP" altLang="en-US" sz="1000" dirty="0">
              <a:sym typeface="+mn-lt"/>
            </a:endParaRPr>
          </a:p>
        </p:txBody>
      </p:sp>
      <p:sp>
        <p:nvSpPr>
          <p:cNvPr id="218" name="テキスト プレースホルダ 9">
            <a:extLst>
              <a:ext uri="{FF2B5EF4-FFF2-40B4-BE49-F238E27FC236}">
                <a16:creationId xmlns:a16="http://schemas.microsoft.com/office/drawing/2014/main" id="{0C304554-17CF-4D4A-A6D5-EC74878D3DB5}"/>
              </a:ext>
            </a:extLst>
          </p:cNvPr>
          <p:cNvSpPr>
            <a:spLocks noGrp="1"/>
          </p:cNvSpPr>
          <p:nvPr>
            <p:custDataLst>
              <p:tags r:id="rId139"/>
            </p:custDataLst>
          </p:nvPr>
        </p:nvSpPr>
        <p:spPr bwMode="gray">
          <a:xfrm>
            <a:off x="3392488" y="2922588"/>
            <a:ext cx="244475"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DB95A8A5-77BD-4FB2-B43F-140FE9179C1D}" type="datetime'''''''4''''''''''''''''''''''''''''''''''''60'''''''">
              <a:rPr lang="ja-JP" altLang="en-US" sz="1000" smtClean="0"/>
              <a:pPr/>
              <a:t>460</a:t>
            </a:fld>
            <a:endParaRPr lang="ja-JP" altLang="en-US" sz="1000" dirty="0">
              <a:sym typeface="+mn-lt"/>
            </a:endParaRPr>
          </a:p>
        </p:txBody>
      </p:sp>
      <p:sp>
        <p:nvSpPr>
          <p:cNvPr id="219" name="テキスト プレースホルダ 9">
            <a:extLst>
              <a:ext uri="{FF2B5EF4-FFF2-40B4-BE49-F238E27FC236}">
                <a16:creationId xmlns:a16="http://schemas.microsoft.com/office/drawing/2014/main" id="{1252A5A7-66AF-4C56-A101-AF8173036313}"/>
              </a:ext>
            </a:extLst>
          </p:cNvPr>
          <p:cNvSpPr>
            <a:spLocks noGrp="1"/>
          </p:cNvSpPr>
          <p:nvPr>
            <p:custDataLst>
              <p:tags r:id="rId140"/>
            </p:custDataLst>
          </p:nvPr>
        </p:nvSpPr>
        <p:spPr bwMode="gray">
          <a:xfrm>
            <a:off x="3736975" y="2905125"/>
            <a:ext cx="244475"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5594A87-371F-4AB6-9AE8-FB7E29B6D7DF}" type="datetime'''''''''''''''''4''''7''''''''''''8'">
              <a:rPr lang="ja-JP" altLang="en-US" sz="1000" smtClean="0"/>
              <a:pPr/>
              <a:t>478</a:t>
            </a:fld>
            <a:endParaRPr lang="ja-JP" altLang="en-US" sz="1000" dirty="0">
              <a:sym typeface="+mn-lt"/>
            </a:endParaRPr>
          </a:p>
        </p:txBody>
      </p:sp>
      <p:sp>
        <p:nvSpPr>
          <p:cNvPr id="220" name="テキスト プレースホルダ 9">
            <a:extLst>
              <a:ext uri="{FF2B5EF4-FFF2-40B4-BE49-F238E27FC236}">
                <a16:creationId xmlns:a16="http://schemas.microsoft.com/office/drawing/2014/main" id="{7AEFC3F0-E9EB-45C1-80FA-D8FFB0619D51}"/>
              </a:ext>
            </a:extLst>
          </p:cNvPr>
          <p:cNvSpPr>
            <a:spLocks noGrp="1"/>
          </p:cNvSpPr>
          <p:nvPr>
            <p:custDataLst>
              <p:tags r:id="rId141"/>
            </p:custDataLst>
          </p:nvPr>
        </p:nvSpPr>
        <p:spPr bwMode="gray">
          <a:xfrm>
            <a:off x="4081463" y="2871788"/>
            <a:ext cx="244475"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27770034-FA87-49FD-BF6E-806B8A5F0504}" type="datetime'''5''''''1''''''''''''''''''''''''''''''''''''''''''''4'''''''">
              <a:rPr lang="ja-JP" altLang="en-US" sz="1000" smtClean="0"/>
              <a:pPr/>
              <a:t>514</a:t>
            </a:fld>
            <a:endParaRPr lang="ja-JP" altLang="en-US" sz="1000" dirty="0">
              <a:sym typeface="+mn-lt"/>
            </a:endParaRPr>
          </a:p>
        </p:txBody>
      </p:sp>
      <p:sp>
        <p:nvSpPr>
          <p:cNvPr id="222" name="テキスト プレースホルダ 9">
            <a:extLst>
              <a:ext uri="{FF2B5EF4-FFF2-40B4-BE49-F238E27FC236}">
                <a16:creationId xmlns:a16="http://schemas.microsoft.com/office/drawing/2014/main" id="{5AF3DBBC-169B-4677-916F-27525EBA4B63}"/>
              </a:ext>
            </a:extLst>
          </p:cNvPr>
          <p:cNvSpPr>
            <a:spLocks noGrp="1"/>
          </p:cNvSpPr>
          <p:nvPr>
            <p:custDataLst>
              <p:tags r:id="rId142"/>
            </p:custDataLst>
          </p:nvPr>
        </p:nvSpPr>
        <p:spPr bwMode="gray">
          <a:xfrm>
            <a:off x="4768850" y="2520950"/>
            <a:ext cx="244475"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CE4C66E8-AE5A-43CE-B6EB-BF8D7954D696}" type="datetime'''''''''''''''''''''''''5''''''''''6''3'''''''''''''''''''">
              <a:rPr lang="ja-JP" altLang="en-US" sz="1000" smtClean="0"/>
              <a:pPr/>
              <a:t>563</a:t>
            </a:fld>
            <a:endParaRPr lang="ja-JP" altLang="en-US" sz="1000" dirty="0">
              <a:sym typeface="+mn-lt"/>
            </a:endParaRPr>
          </a:p>
        </p:txBody>
      </p:sp>
      <p:sp>
        <p:nvSpPr>
          <p:cNvPr id="223" name="テキスト プレースホルダ 9">
            <a:extLst>
              <a:ext uri="{FF2B5EF4-FFF2-40B4-BE49-F238E27FC236}">
                <a16:creationId xmlns:a16="http://schemas.microsoft.com/office/drawing/2014/main" id="{58FFE475-608B-44CD-865E-EFF1CB92DEA2}"/>
              </a:ext>
            </a:extLst>
          </p:cNvPr>
          <p:cNvSpPr>
            <a:spLocks noGrp="1"/>
          </p:cNvSpPr>
          <p:nvPr>
            <p:custDataLst>
              <p:tags r:id="rId143"/>
            </p:custDataLst>
          </p:nvPr>
        </p:nvSpPr>
        <p:spPr bwMode="gray">
          <a:xfrm>
            <a:off x="5111750" y="2478088"/>
            <a:ext cx="244475"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B73F9600-51D2-4B6E-B895-C6C25E0F7DE8}" type="datetime'''''''''''''6''''''0''''''''''8'''''''''''''''''''''''">
              <a:rPr lang="ja-JP" altLang="en-US" sz="1000" smtClean="0"/>
              <a:pPr/>
              <a:t>608</a:t>
            </a:fld>
            <a:endParaRPr lang="ja-JP" altLang="en-US" sz="1000" dirty="0">
              <a:sym typeface="+mn-lt"/>
            </a:endParaRPr>
          </a:p>
        </p:txBody>
      </p:sp>
      <p:sp>
        <p:nvSpPr>
          <p:cNvPr id="224" name="テキスト プレースホルダ 9">
            <a:extLst>
              <a:ext uri="{FF2B5EF4-FFF2-40B4-BE49-F238E27FC236}">
                <a16:creationId xmlns:a16="http://schemas.microsoft.com/office/drawing/2014/main" id="{4D246AE7-09FB-4F2E-A369-D7E668D4688F}"/>
              </a:ext>
            </a:extLst>
          </p:cNvPr>
          <p:cNvSpPr>
            <a:spLocks noGrp="1"/>
          </p:cNvSpPr>
          <p:nvPr>
            <p:custDataLst>
              <p:tags r:id="rId144"/>
            </p:custDataLst>
          </p:nvPr>
        </p:nvSpPr>
        <p:spPr bwMode="gray">
          <a:xfrm>
            <a:off x="5456238" y="2670175"/>
            <a:ext cx="244475"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864072B-C58C-4585-81D4-E3BF5C094F3F}" type="datetime'72''''''''''''''''''''''''''''''''''''9'''''''''''''''">
              <a:rPr lang="ja-JP" altLang="en-US" sz="1000" smtClean="0"/>
              <a:pPr/>
              <a:t>729</a:t>
            </a:fld>
            <a:endParaRPr lang="ja-JP" altLang="en-US" sz="1000" dirty="0">
              <a:sym typeface="+mn-lt"/>
            </a:endParaRPr>
          </a:p>
        </p:txBody>
      </p:sp>
      <p:sp>
        <p:nvSpPr>
          <p:cNvPr id="225" name="テキスト プレースホルダ 9">
            <a:extLst>
              <a:ext uri="{FF2B5EF4-FFF2-40B4-BE49-F238E27FC236}">
                <a16:creationId xmlns:a16="http://schemas.microsoft.com/office/drawing/2014/main" id="{88451C4A-AF24-4F80-B003-4AEC5689CAC1}"/>
              </a:ext>
            </a:extLst>
          </p:cNvPr>
          <p:cNvSpPr>
            <a:spLocks noGrp="1"/>
          </p:cNvSpPr>
          <p:nvPr>
            <p:custDataLst>
              <p:tags r:id="rId145"/>
            </p:custDataLst>
          </p:nvPr>
        </p:nvSpPr>
        <p:spPr bwMode="gray">
          <a:xfrm>
            <a:off x="5800725" y="2644775"/>
            <a:ext cx="244475"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3861F72-2738-4E64-AF6E-19A47A0D19F0}" type="datetime'''7''''''''''5''''''''''''''''''''''''''''6'''''''''''''''''''">
              <a:rPr lang="ja-JP" altLang="en-US" sz="1000" smtClean="0"/>
              <a:pPr/>
              <a:t>756</a:t>
            </a:fld>
            <a:endParaRPr lang="ja-JP" altLang="en-US" sz="1000" dirty="0">
              <a:sym typeface="+mn-lt"/>
            </a:endParaRPr>
          </a:p>
        </p:txBody>
      </p:sp>
      <p:sp>
        <p:nvSpPr>
          <p:cNvPr id="226" name="テキスト プレースホルダ 9">
            <a:extLst>
              <a:ext uri="{FF2B5EF4-FFF2-40B4-BE49-F238E27FC236}">
                <a16:creationId xmlns:a16="http://schemas.microsoft.com/office/drawing/2014/main" id="{891F1BAC-A3B5-4396-9EAB-B5DB9F89C626}"/>
              </a:ext>
            </a:extLst>
          </p:cNvPr>
          <p:cNvSpPr>
            <a:spLocks noGrp="1"/>
          </p:cNvSpPr>
          <p:nvPr>
            <p:custDataLst>
              <p:tags r:id="rId146"/>
            </p:custDataLst>
          </p:nvPr>
        </p:nvSpPr>
        <p:spPr bwMode="gray">
          <a:xfrm>
            <a:off x="6143625" y="2593975"/>
            <a:ext cx="244475"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B28ED579-9977-4188-8228-BB39E7B66829}" type="datetime'''''''''8''''''''''''''''''''''1''''''1'''''''''">
              <a:rPr lang="ja-JP" altLang="en-US" sz="1000" smtClean="0"/>
              <a:pPr/>
              <a:t>811</a:t>
            </a:fld>
            <a:endParaRPr lang="ja-JP" altLang="en-US" sz="1000" dirty="0">
              <a:sym typeface="+mn-lt"/>
            </a:endParaRPr>
          </a:p>
        </p:txBody>
      </p:sp>
      <p:sp>
        <p:nvSpPr>
          <p:cNvPr id="227" name="テキスト プレースホルダ 9">
            <a:extLst>
              <a:ext uri="{FF2B5EF4-FFF2-40B4-BE49-F238E27FC236}">
                <a16:creationId xmlns:a16="http://schemas.microsoft.com/office/drawing/2014/main" id="{6D79CE06-373D-44A2-8253-7E5962786EBC}"/>
              </a:ext>
            </a:extLst>
          </p:cNvPr>
          <p:cNvSpPr>
            <a:spLocks noGrp="1"/>
          </p:cNvSpPr>
          <p:nvPr>
            <p:custDataLst>
              <p:tags r:id="rId147"/>
            </p:custDataLst>
          </p:nvPr>
        </p:nvSpPr>
        <p:spPr bwMode="gray">
          <a:xfrm>
            <a:off x="6488113" y="2551113"/>
            <a:ext cx="244475"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FA0685D6-D408-476F-93E0-9236DFE6AC70}" type="datetime'''''''8''''''''''''''''5''''''6'''''''''''''''''''">
              <a:rPr lang="ja-JP" altLang="en-US" sz="1000" smtClean="0"/>
              <a:pPr/>
              <a:t>856</a:t>
            </a:fld>
            <a:endParaRPr lang="ja-JP" altLang="en-US" sz="1000" dirty="0">
              <a:sym typeface="+mn-lt"/>
            </a:endParaRPr>
          </a:p>
        </p:txBody>
      </p:sp>
      <p:sp>
        <p:nvSpPr>
          <p:cNvPr id="229" name="テキスト プレースホルダ 9">
            <a:extLst>
              <a:ext uri="{FF2B5EF4-FFF2-40B4-BE49-F238E27FC236}">
                <a16:creationId xmlns:a16="http://schemas.microsoft.com/office/drawing/2014/main" id="{62659CC6-4610-4777-BFCC-95A8073DC549}"/>
              </a:ext>
            </a:extLst>
          </p:cNvPr>
          <p:cNvSpPr>
            <a:spLocks noGrp="1"/>
          </p:cNvSpPr>
          <p:nvPr>
            <p:custDataLst>
              <p:tags r:id="rId148"/>
            </p:custDataLst>
          </p:nvPr>
        </p:nvSpPr>
        <p:spPr bwMode="gray">
          <a:xfrm>
            <a:off x="7175500" y="2584450"/>
            <a:ext cx="244475"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C2ADC78-DFF6-476F-A8DF-32AE50006304}" type="datetime'''8''2''''''''''''''''''''''''''''''''0'''''''''''''''''''''">
              <a:rPr lang="ja-JP" altLang="en-US" sz="1000" smtClean="0"/>
              <a:pPr/>
              <a:t>820</a:t>
            </a:fld>
            <a:endParaRPr lang="ja-JP" altLang="en-US" sz="1000" dirty="0">
              <a:sym typeface="+mn-lt"/>
            </a:endParaRPr>
          </a:p>
        </p:txBody>
      </p:sp>
      <p:sp>
        <p:nvSpPr>
          <p:cNvPr id="228" name="テキスト プレースホルダ 9">
            <a:extLst>
              <a:ext uri="{FF2B5EF4-FFF2-40B4-BE49-F238E27FC236}">
                <a16:creationId xmlns:a16="http://schemas.microsoft.com/office/drawing/2014/main" id="{6F4CDEC0-6570-4BFB-98BC-4505AB54D057}"/>
              </a:ext>
            </a:extLst>
          </p:cNvPr>
          <p:cNvSpPr>
            <a:spLocks noGrp="1"/>
          </p:cNvSpPr>
          <p:nvPr>
            <p:custDataLst>
              <p:tags r:id="rId149"/>
            </p:custDataLst>
          </p:nvPr>
        </p:nvSpPr>
        <p:spPr bwMode="gray">
          <a:xfrm>
            <a:off x="6832600" y="2635250"/>
            <a:ext cx="244475"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B5AF8FB9-4D99-45A1-BC08-386E9566DEBD}" type="datetime'''''''''''''''''''''''''7''''''''6''''''''6'''''''''''''''''''">
              <a:rPr lang="ja-JP" altLang="en-US" sz="1000" smtClean="0"/>
              <a:pPr/>
              <a:t>766</a:t>
            </a:fld>
            <a:endParaRPr lang="ja-JP" altLang="en-US" sz="1000" dirty="0">
              <a:sym typeface="+mn-lt"/>
            </a:endParaRPr>
          </a:p>
        </p:txBody>
      </p:sp>
      <p:sp>
        <p:nvSpPr>
          <p:cNvPr id="156" name="テキスト プレースホルダ 9">
            <a:extLst>
              <a:ext uri="{FF2B5EF4-FFF2-40B4-BE49-F238E27FC236}">
                <a16:creationId xmlns:a16="http://schemas.microsoft.com/office/drawing/2014/main" id="{E94DC05E-EC95-4E0B-BDFA-953DABBCE3F6}"/>
              </a:ext>
            </a:extLst>
          </p:cNvPr>
          <p:cNvSpPr>
            <a:spLocks noGrp="1"/>
          </p:cNvSpPr>
          <p:nvPr>
            <p:custDataLst>
              <p:tags r:id="rId150"/>
            </p:custDataLst>
          </p:nvPr>
        </p:nvSpPr>
        <p:spPr bwMode="gray">
          <a:xfrm>
            <a:off x="7519988" y="2536825"/>
            <a:ext cx="244475"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4A4EAD3-AAE3-4F76-9A22-B4A4C56361F0}" type="datetime'8''''''''''''''''''7''''''''''''''''''1'''''''''''''''''''">
              <a:rPr lang="ja-JP" altLang="en-US" sz="1000" smtClean="0"/>
              <a:pPr/>
              <a:t>871</a:t>
            </a:fld>
            <a:endParaRPr lang="ja-JP" altLang="en-US" sz="1000" dirty="0">
              <a:sym typeface="+mn-lt"/>
            </a:endParaRPr>
          </a:p>
        </p:txBody>
      </p:sp>
      <p:sp>
        <p:nvSpPr>
          <p:cNvPr id="278" name="Rectangle 277"/>
          <p:cNvSpPr/>
          <p:nvPr>
            <p:custDataLst>
              <p:tags r:id="rId151"/>
            </p:custDataLst>
          </p:nvPr>
        </p:nvSpPr>
        <p:spPr bwMode="gray">
          <a:xfrm>
            <a:off x="7854950" y="5375275"/>
            <a:ext cx="179388" cy="133350"/>
          </a:xfrm>
          <a:prstGeom prst="rect">
            <a:avLst/>
          </a:prstGeom>
          <a:solidFill>
            <a:srgbClr val="80CCE8"/>
          </a:solidFill>
          <a:ln w="9525" algn="ctr">
            <a:solidFill>
              <a:srgbClr val="808080"/>
            </a:solidFill>
          </a:ln>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79" name="Rectangle 278"/>
          <p:cNvSpPr/>
          <p:nvPr>
            <p:custDataLst>
              <p:tags r:id="rId152"/>
            </p:custDataLst>
          </p:nvPr>
        </p:nvSpPr>
        <p:spPr bwMode="gray">
          <a:xfrm>
            <a:off x="7854950" y="5578475"/>
            <a:ext cx="179388" cy="133350"/>
          </a:xfrm>
          <a:prstGeom prst="rect">
            <a:avLst/>
          </a:prstGeom>
          <a:solidFill>
            <a:srgbClr val="C0E6F4"/>
          </a:solidFill>
          <a:ln w="9525" algn="ctr">
            <a:solidFill>
              <a:srgbClr val="808080"/>
            </a:solidFill>
          </a:ln>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77" name="テキスト プレースホルダ 9"/>
          <p:cNvSpPr>
            <a:spLocks noGrp="1"/>
          </p:cNvSpPr>
          <p:nvPr>
            <p:custDataLst>
              <p:tags r:id="rId153"/>
            </p:custDataLst>
          </p:nvPr>
        </p:nvSpPr>
        <p:spPr bwMode="auto">
          <a:xfrm>
            <a:off x="8085138" y="5370513"/>
            <a:ext cx="508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7984A8DF-2616-4B02-97B0-4C034A3BD15A}" type="datetime'''''''''''''''''''''''''''政''府以''''''''''''''''''''''外'">
              <a:rPr lang="ja-JP" altLang="en-US" sz="1000"/>
              <a:pPr marL="0" indent="0">
                <a:spcBef>
                  <a:spcPct val="0"/>
                </a:spcBef>
                <a:buNone/>
              </a:pPr>
              <a:t>政府以外</a:t>
            </a:fld>
            <a:endParaRPr kumimoji="0" lang="ja-JP" altLang="en-US" sz="1000" dirty="0">
              <a:sym typeface="+mn-lt"/>
            </a:endParaRPr>
          </a:p>
        </p:txBody>
      </p:sp>
      <p:sp>
        <p:nvSpPr>
          <p:cNvPr id="276" name="テキスト プレースホルダ 9"/>
          <p:cNvSpPr>
            <a:spLocks noGrp="1"/>
          </p:cNvSpPr>
          <p:nvPr>
            <p:custDataLst>
              <p:tags r:id="rId154"/>
            </p:custDataLst>
          </p:nvPr>
        </p:nvSpPr>
        <p:spPr bwMode="auto">
          <a:xfrm>
            <a:off x="8085138" y="5573713"/>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26ADBA2D-72AE-4DB0-9809-CBF2D30C033E}" type="datetime'政''''''''''''''''''府'''''''''''''''''''''''''''''''''">
              <a:rPr lang="ja-JP" altLang="en-US" sz="1000"/>
              <a:pPr marL="0" indent="0">
                <a:spcBef>
                  <a:spcPct val="0"/>
                </a:spcBef>
                <a:buNone/>
              </a:pPr>
              <a:t>政府</a:t>
            </a:fld>
            <a:endParaRPr kumimoji="0" lang="ja-JP" altLang="en-US" sz="1000" dirty="0">
              <a:sym typeface="+mn-lt"/>
            </a:endParaRPr>
          </a:p>
        </p:txBody>
      </p:sp>
      <p:cxnSp>
        <p:nvCxnSpPr>
          <p:cNvPr id="297" name="Straight Connector 296"/>
          <p:cNvCxnSpPr/>
          <p:nvPr>
            <p:custDataLst>
              <p:tags r:id="rId155"/>
            </p:custDataLst>
          </p:nvPr>
        </p:nvCxnSpPr>
        <p:spPr bwMode="gray">
          <a:xfrm>
            <a:off x="8355013" y="3238500"/>
            <a:ext cx="219075" cy="0"/>
          </a:xfrm>
          <a:prstGeom prst="line">
            <a:avLst/>
          </a:prstGeom>
          <a:ln w="9525" cap="rnd" algn="ctr">
            <a:solidFill>
              <a:srgbClr val="1F497D"/>
            </a:solidFill>
            <a:prstDash val="solid"/>
            <a:headEnd type="none"/>
            <a:tailEnd type="none"/>
          </a:ln>
        </p:spPr>
        <p:style>
          <a:lnRef idx="1">
            <a:schemeClr val="accent1"/>
          </a:lnRef>
          <a:fillRef idx="0">
            <a:schemeClr val="accent1"/>
          </a:fillRef>
          <a:effectRef idx="0">
            <a:schemeClr val="accent1"/>
          </a:effectRef>
          <a:fontRef idx="minor">
            <a:schemeClr val="tx1"/>
          </a:fontRef>
        </p:style>
      </p:cxnSp>
      <p:sp>
        <p:nvSpPr>
          <p:cNvPr id="298" name="Oval 297"/>
          <p:cNvSpPr/>
          <p:nvPr>
            <p:custDataLst>
              <p:tags r:id="rId156"/>
            </p:custDataLst>
          </p:nvPr>
        </p:nvSpPr>
        <p:spPr bwMode="gray">
          <a:xfrm>
            <a:off x="8426450" y="3200400"/>
            <a:ext cx="76200" cy="76200"/>
          </a:xfrm>
          <a:prstGeom prst="ellipse">
            <a:avLst/>
          </a:prstGeom>
          <a:solidFill>
            <a:srgbClr val="1F497D"/>
          </a:solidFill>
          <a:ln w="9525">
            <a:solidFill>
              <a:srgbClr val="1F497D"/>
            </a:solidFill>
          </a:ln>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96" name="テキスト プレースホルダ 9"/>
          <p:cNvSpPr>
            <a:spLocks noGrp="1"/>
          </p:cNvSpPr>
          <p:nvPr>
            <p:custDataLst>
              <p:tags r:id="rId157"/>
            </p:custDataLst>
          </p:nvPr>
        </p:nvSpPr>
        <p:spPr bwMode="auto">
          <a:xfrm>
            <a:off x="8629650" y="3181350"/>
            <a:ext cx="1087438" cy="24447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92F8FBE4-5702-448E-ADAD-A8F4960942D1}" type="datetime'''医''''''療''費''''支出''''''総額''''''''に''おける''''&#10;''政''府の負''担''割合'">
              <a:rPr lang="ja-JP" altLang="en-US" sz="800"/>
              <a:pPr marL="0" indent="0">
                <a:spcBef>
                  <a:spcPct val="0"/>
                </a:spcBef>
                <a:buNone/>
              </a:pPr>
              <a:t>医療費支出総額における
政府の負担割合</a:t>
            </a:fld>
            <a:endParaRPr kumimoji="0" lang="ja-JP" altLang="en-US" sz="800" dirty="0">
              <a:sym typeface="+mn-lt"/>
            </a:endParaRPr>
          </a:p>
        </p:txBody>
      </p:sp>
      <p:sp>
        <p:nvSpPr>
          <p:cNvPr id="168" name="テキスト ボックス 35"/>
          <p:cNvSpPr txBox="1"/>
          <p:nvPr/>
        </p:nvSpPr>
        <p:spPr>
          <a:xfrm>
            <a:off x="200472" y="1124744"/>
            <a:ext cx="9505056" cy="47929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医療費支出総額は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870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US$</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を超えた。うち約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割を政府が負担している。</a:t>
            </a: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一人当たり医療費は増加傾向にあり、</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64US$</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をとなっている。</a:t>
            </a:r>
          </a:p>
        </p:txBody>
      </p:sp>
      <p:sp>
        <p:nvSpPr>
          <p:cNvPr id="267" name="テキスト ボックス 18">
            <a:extLst>
              <a:ext uri="{FF2B5EF4-FFF2-40B4-BE49-F238E27FC236}">
                <a16:creationId xmlns:a16="http://schemas.microsoft.com/office/drawing/2014/main" id="{03D1ED28-5F7D-44EB-A4E1-13B574790562}"/>
              </a:ext>
            </a:extLst>
          </p:cNvPr>
          <p:cNvSpPr txBox="1"/>
          <p:nvPr/>
        </p:nvSpPr>
        <p:spPr>
          <a:xfrm>
            <a:off x="200025" y="6669360"/>
            <a:ext cx="5616624"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kumimoji="0" lang="zh-TW" altLang="en-US" sz="800" dirty="0" bmk=""/>
              <a:t>世界保健機関</a:t>
            </a:r>
            <a:r>
              <a:rPr kumimoji="0" lang="ja-JP" altLang="en-US" sz="800" dirty="0" bmk=""/>
              <a:t>（</a:t>
            </a:r>
            <a:r>
              <a:rPr kumimoji="0" lang="en-US" altLang="ja-JP" sz="800" dirty="0" bmk=""/>
              <a:t>WHO</a:t>
            </a:r>
            <a:r>
              <a:rPr kumimoji="0" lang="ja-JP" altLang="en-US" sz="800" dirty="0" bmk=""/>
              <a:t>）「</a:t>
            </a:r>
            <a:r>
              <a:rPr kumimoji="0" lang="en-US" altLang="ja-JP" sz="800" dirty="0" bmk=""/>
              <a:t>Global Health Expenditure Database</a:t>
            </a:r>
            <a:r>
              <a:rPr kumimoji="0" lang="ja-JP" altLang="en-US" sz="800" dirty="0" bmk=""/>
              <a:t>」 </a:t>
            </a:r>
            <a:r>
              <a:rPr kumimoji="0" lang="en-US" altLang="ja-JP" sz="800" dirty="0" bmk=""/>
              <a:t>(2022</a:t>
            </a:r>
            <a:r>
              <a:rPr kumimoji="0" lang="ja-JP" altLang="en-US" sz="800" dirty="0" bmk=""/>
              <a:t>年</a:t>
            </a:r>
            <a:r>
              <a:rPr kumimoji="0" lang="en-US" altLang="ja-JP" sz="800" dirty="0" bmk=""/>
              <a:t>10</a:t>
            </a:r>
            <a:r>
              <a:rPr kumimoji="0" lang="ja-JP" altLang="en-US" sz="800" dirty="0" bmk=""/>
              <a:t>月時点</a:t>
            </a:r>
            <a:r>
              <a:rPr kumimoji="0" lang="en-US" altLang="ja-JP" sz="800" dirty="0" bmk=""/>
              <a:t>)</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68" name="テキスト ボックス 6">
            <a:extLst>
              <a:ext uri="{FF2B5EF4-FFF2-40B4-BE49-F238E27FC236}">
                <a16:creationId xmlns:a16="http://schemas.microsoft.com/office/drawing/2014/main" id="{B89F3307-FE93-4BDA-AAF0-030021546E15}"/>
              </a:ext>
            </a:extLst>
          </p:cNvPr>
          <p:cNvSpPr txBox="1"/>
          <p:nvPr/>
        </p:nvSpPr>
        <p:spPr>
          <a:xfrm>
            <a:off x="5745088" y="6309320"/>
            <a:ext cx="3656087" cy="523220"/>
          </a:xfrm>
          <a:prstGeom prst="rect">
            <a:avLst/>
          </a:prstGeom>
          <a:noFill/>
        </p:spPr>
        <p:txBody>
          <a:bodyPr wrap="square" rtlCol="0">
            <a:spAutoFit/>
          </a:bodyPr>
          <a:lstStyle/>
          <a:p>
            <a:r>
              <a:rPr kumimoji="1" lang="en-US" altLang="ja-JP" sz="700" dirty="0">
                <a:latin typeface="Arial" panose="020B0604020202020204" pitchFamily="34" charset="0"/>
                <a:ea typeface="ＭＳ Ｐゴシック" panose="020B0600070205080204" pitchFamily="50" charset="-128"/>
                <a:cs typeface="Arial" panose="020B0604020202020204" pitchFamily="34" charset="0"/>
              </a:rPr>
              <a:t>※1</a:t>
            </a:r>
            <a:r>
              <a:rPr kumimoji="1" lang="ja-JP" altLang="en-US" sz="7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700" dirty="0">
                <a:latin typeface="Arial" panose="020B0604020202020204" pitchFamily="34" charset="0"/>
                <a:ea typeface="ＭＳ Ｐゴシック" panose="020B0600070205080204" pitchFamily="50" charset="-128"/>
                <a:cs typeface="Arial" panose="020B0604020202020204" pitchFamily="34" charset="0"/>
              </a:rPr>
              <a:t>2022</a:t>
            </a:r>
            <a:r>
              <a:rPr lang="ja-JP" altLang="en-US" sz="7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700" dirty="0">
                <a:latin typeface="Arial" panose="020B0604020202020204" pitchFamily="34" charset="0"/>
                <a:ea typeface="ＭＳ Ｐゴシック" panose="020B0600070205080204" pitchFamily="50" charset="-128"/>
                <a:cs typeface="Arial" panose="020B0604020202020204" pitchFamily="34" charset="0"/>
              </a:rPr>
              <a:t>10</a:t>
            </a:r>
            <a:r>
              <a:rPr lang="ja-JP" altLang="en-US" sz="700" dirty="0">
                <a:latin typeface="Arial" panose="020B0604020202020204" pitchFamily="34" charset="0"/>
                <a:ea typeface="ＭＳ Ｐゴシック" panose="020B0600070205080204" pitchFamily="50" charset="-128"/>
                <a:cs typeface="Arial" panose="020B0604020202020204" pitchFamily="34" charset="0"/>
              </a:rPr>
              <a:t>月時点の</a:t>
            </a:r>
            <a:r>
              <a:rPr lang="en-US" altLang="ja-JP" sz="700" dirty="0">
                <a:latin typeface="Arial" panose="020B0604020202020204" pitchFamily="34" charset="0"/>
                <a:ea typeface="ＭＳ Ｐゴシック" panose="020B0600070205080204" pitchFamily="50" charset="-128"/>
                <a:cs typeface="Arial" panose="020B0604020202020204" pitchFamily="34" charset="0"/>
              </a:rPr>
              <a:t>WHO</a:t>
            </a:r>
            <a:r>
              <a:rPr lang="ja-JP" altLang="en-US" sz="700" dirty="0">
                <a:latin typeface="Arial" panose="020B0604020202020204" pitchFamily="34" charset="0"/>
                <a:ea typeface="ＭＳ Ｐゴシック" panose="020B0600070205080204" pitchFamily="50" charset="-128"/>
                <a:cs typeface="Arial" panose="020B0604020202020204" pitchFamily="34" charset="0"/>
              </a:rPr>
              <a:t>のデータから計算</a:t>
            </a:r>
            <a:endParaRPr lang="en-US" altLang="ja-JP" sz="700" dirty="0">
              <a:latin typeface="Arial" panose="020B0604020202020204" pitchFamily="34" charset="0"/>
              <a:ea typeface="ＭＳ Ｐゴシック" panose="020B0600070205080204" pitchFamily="50" charset="-128"/>
              <a:cs typeface="Arial" panose="020B0604020202020204" pitchFamily="34" charset="0"/>
            </a:endParaRPr>
          </a:p>
          <a:p>
            <a:r>
              <a:rPr lang="en-US" altLang="ja-JP" sz="700" dirty="0">
                <a:latin typeface="Arial" panose="020B0604020202020204" pitchFamily="34" charset="0"/>
                <a:ea typeface="ＭＳ Ｐゴシック" panose="020B0600070205080204" pitchFamily="50" charset="-128"/>
                <a:cs typeface="Arial" panose="020B0604020202020204" pitchFamily="34" charset="0"/>
              </a:rPr>
              <a:t>※2</a:t>
            </a:r>
            <a:r>
              <a:rPr lang="ja-JP" altLang="en-US" sz="700" dirty="0">
                <a:latin typeface="Arial" panose="020B0604020202020204" pitchFamily="34" charset="0"/>
                <a:ea typeface="ＭＳ Ｐゴシック" panose="020B0600070205080204" pitchFamily="50" charset="-128"/>
                <a:cs typeface="Arial" panose="020B0604020202020204" pitchFamily="34" charset="0"/>
              </a:rPr>
              <a:t>：全て</a:t>
            </a:r>
            <a:r>
              <a:rPr lang="en-US" altLang="ja-JP" sz="700" dirty="0">
                <a:latin typeface="Arial" panose="020B0604020202020204" pitchFamily="34" charset="0"/>
                <a:ea typeface="ＭＳ Ｐゴシック" panose="020B0600070205080204" pitchFamily="50" charset="-128"/>
                <a:cs typeface="Arial" panose="020B0604020202020204" pitchFamily="34" charset="0"/>
              </a:rPr>
              <a:t>US$</a:t>
            </a:r>
            <a:r>
              <a:rPr lang="ja-JP" altLang="en-US" sz="700" dirty="0">
                <a:latin typeface="Arial" panose="020B0604020202020204" pitchFamily="34" charset="0"/>
                <a:ea typeface="ＭＳ Ｐゴシック" panose="020B0600070205080204" pitchFamily="50" charset="-128"/>
                <a:cs typeface="Arial" panose="020B0604020202020204" pitchFamily="34" charset="0"/>
              </a:rPr>
              <a:t>の</a:t>
            </a:r>
            <a:r>
              <a:rPr lang="en-US" altLang="ja-JP" sz="700" dirty="0">
                <a:latin typeface="Arial" panose="020B0604020202020204" pitchFamily="34" charset="0"/>
                <a:ea typeface="ＭＳ Ｐゴシック" panose="020B0600070205080204" pitchFamily="50" charset="-128"/>
                <a:cs typeface="Arial" panose="020B0604020202020204" pitchFamily="34" charset="0"/>
              </a:rPr>
              <a:t>2019</a:t>
            </a:r>
            <a:r>
              <a:rPr lang="ja-JP" altLang="en-US" sz="700" dirty="0">
                <a:latin typeface="Arial" panose="020B0604020202020204" pitchFamily="34" charset="0"/>
                <a:ea typeface="ＭＳ Ｐゴシック" panose="020B0600070205080204" pitchFamily="50" charset="-128"/>
                <a:cs typeface="Arial" panose="020B0604020202020204" pitchFamily="34" charset="0"/>
              </a:rPr>
              <a:t>年価値で計算</a:t>
            </a:r>
            <a:endParaRPr lang="en-US" altLang="ja-JP" sz="700" dirty="0">
              <a:latin typeface="Arial" panose="020B0604020202020204" pitchFamily="34" charset="0"/>
              <a:ea typeface="ＭＳ Ｐゴシック" panose="020B0600070205080204" pitchFamily="50" charset="-128"/>
              <a:cs typeface="Arial" panose="020B0604020202020204" pitchFamily="34" charset="0"/>
            </a:endParaRPr>
          </a:p>
          <a:p>
            <a:r>
              <a:rPr lang="en-US" altLang="ja-JP" sz="7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7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700" dirty="0">
                <a:latin typeface="Arial" panose="020B0604020202020204" pitchFamily="34" charset="0"/>
                <a:ea typeface="ＭＳ Ｐゴシック" panose="020B0600070205080204" pitchFamily="50" charset="-128"/>
                <a:cs typeface="Arial" panose="020B0604020202020204" pitchFamily="34" charset="0"/>
              </a:rPr>
              <a:t>Current Health Expenditure</a:t>
            </a:r>
            <a:r>
              <a:rPr lang="ja-JP" altLang="en-US" sz="700" dirty="0">
                <a:latin typeface="Arial" panose="020B0604020202020204" pitchFamily="34" charset="0"/>
                <a:ea typeface="ＭＳ Ｐゴシック" panose="020B0600070205080204" pitchFamily="50" charset="-128"/>
                <a:cs typeface="Arial" panose="020B0604020202020204" pitchFamily="34" charset="0"/>
              </a:rPr>
              <a:t>を医療費支出総額として計算</a:t>
            </a:r>
            <a:endParaRPr lang="en-US" altLang="ja-JP" sz="700" dirty="0">
              <a:latin typeface="Arial" panose="020B0604020202020204" pitchFamily="34" charset="0"/>
              <a:ea typeface="ＭＳ Ｐゴシック" panose="020B0600070205080204" pitchFamily="50" charset="-128"/>
              <a:cs typeface="Arial" panose="020B0604020202020204" pitchFamily="34" charset="0"/>
            </a:endParaRPr>
          </a:p>
          <a:p>
            <a:r>
              <a:rPr lang="en-US" altLang="ja-JP" sz="700" dirty="0">
                <a:latin typeface="Arial" panose="020B0604020202020204" pitchFamily="34" charset="0"/>
                <a:ea typeface="ＭＳ Ｐゴシック" panose="020B0600070205080204" pitchFamily="50" charset="-128"/>
                <a:cs typeface="Arial" panose="020B0604020202020204" pitchFamily="34" charset="0"/>
              </a:rPr>
              <a:t>※4</a:t>
            </a:r>
            <a:r>
              <a:rPr lang="ja-JP" altLang="en-US" sz="7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700" dirty="0">
                <a:latin typeface="Arial" panose="020B0604020202020204" pitchFamily="34" charset="0"/>
                <a:ea typeface="ＭＳ Ｐゴシック" panose="020B0600070205080204" pitchFamily="50" charset="-128"/>
                <a:cs typeface="Arial" panose="020B0604020202020204" pitchFamily="34" charset="0"/>
              </a:rPr>
              <a:t>Domestic General Government Health Expenditure</a:t>
            </a:r>
            <a:r>
              <a:rPr lang="ja-JP" altLang="en-US" sz="700" dirty="0">
                <a:latin typeface="Arial" panose="020B0604020202020204" pitchFamily="34" charset="0"/>
                <a:ea typeface="ＭＳ Ｐゴシック" panose="020B0600070205080204" pitchFamily="50" charset="-128"/>
                <a:cs typeface="Arial" panose="020B0604020202020204" pitchFamily="34" charset="0"/>
              </a:rPr>
              <a:t>を政府の医療費支出として計算</a:t>
            </a:r>
            <a:endParaRPr lang="en-US" altLang="ja-JP" sz="7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11520391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p:cNvGraphicFramePr>
            <a:graphicFrameLocks noChangeAspect="1"/>
          </p:cNvGraphicFramePr>
          <p:nvPr>
            <p:custDataLst>
              <p:tags r:id="rId2"/>
            </p:custDataLst>
            <p:extLst>
              <p:ext uri="{D42A27DB-BD31-4B8C-83A1-F6EECF244321}">
                <p14:modId xmlns:p14="http://schemas.microsoft.com/office/powerpoint/2010/main" val="91168377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1266" name="think-cell Slide" r:id="rId15" imgW="360" imgH="360" progId="TCLayout.ActiveDocument.1">
                  <p:embed/>
                </p:oleObj>
              </mc:Choice>
              <mc:Fallback>
                <p:oleObj name="think-cell Slide" r:id="rId15" imgW="360" imgH="360" progId="TCLayout.ActiveDocument.1">
                  <p:embed/>
                  <p:pic>
                    <p:nvPicPr>
                      <p:cNvPr id="9" name="Object 8" hidden="1"/>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Rectangle 7" hidden="1"/>
          <p:cNvSpPr/>
          <p:nvPr>
            <p:custDataLst>
              <p:tags r:id="rId3"/>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ctr" fontAlgn="ctr">
              <a:spcBef>
                <a:spcPct val="0"/>
              </a:spcBef>
              <a:spcAft>
                <a:spcPct val="0"/>
              </a:spcAft>
            </a:pPr>
            <a:endParaRPr kumimoji="1" lang="ja-JP" altLang="en-US" sz="1600" dirty="0">
              <a:latin typeface="Arial" panose="020B0604020202020204" pitchFamily="34" charset="0"/>
              <a:ea typeface="ＭＳ Ｐゴシック" panose="020B0600070205080204" pitchFamily="50" charset="-128"/>
              <a:sym typeface="Arial" panose="020B0604020202020204" pitchFamily="34" charset="0"/>
            </a:endParaRPr>
          </a:p>
        </p:txBody>
      </p:sp>
      <p:sp>
        <p:nvSpPr>
          <p:cNvPr id="5" name="タイトル 4"/>
          <p:cNvSpPr>
            <a:spLocks noGrp="1"/>
          </p:cNvSpPr>
          <p:nvPr>
            <p:ph type="title"/>
          </p:nvPr>
        </p:nvSpPr>
        <p:spPr/>
        <p:txBody>
          <a:bodyPr vert="horz"/>
          <a:lstStyle/>
          <a:p>
            <a:r>
              <a:rPr lang="ja-JP" altLang="en-US" dirty="0"/>
              <a:t>インド／医療関連／医療・公衆衛生</a:t>
            </a:r>
            <a:endParaRPr kumimoji="1" lang="ja-JP" altLang="en-US" dirty="0"/>
          </a:p>
        </p:txBody>
      </p:sp>
      <p:sp>
        <p:nvSpPr>
          <p:cNvPr id="6" name="テキスト プレースホルダー 5"/>
          <p:cNvSpPr>
            <a:spLocks noGrp="1"/>
          </p:cNvSpPr>
          <p:nvPr>
            <p:ph type="body" sz="quarter" idx="15"/>
          </p:nvPr>
        </p:nvSpPr>
        <p:spPr/>
        <p:txBody>
          <a:bodyPr/>
          <a:lstStyle/>
          <a:p>
            <a:r>
              <a:rPr lang="ja-JP" altLang="en-US" dirty="0"/>
              <a:t>疾病構造・死亡要因</a:t>
            </a:r>
            <a:r>
              <a:rPr lang="en-US" altLang="ja-JP" dirty="0"/>
              <a:t>【</a:t>
            </a:r>
            <a:r>
              <a:rPr lang="ja-JP" altLang="en-US" dirty="0"/>
              <a:t>大分類</a:t>
            </a:r>
            <a:r>
              <a:rPr lang="en-US" altLang="ja-JP" dirty="0"/>
              <a:t>】</a:t>
            </a:r>
          </a:p>
        </p:txBody>
      </p:sp>
      <p:sp>
        <p:nvSpPr>
          <p:cNvPr id="26" name="テキスト ボックス 25"/>
          <p:cNvSpPr txBox="1"/>
          <p:nvPr/>
        </p:nvSpPr>
        <p:spPr>
          <a:xfrm>
            <a:off x="200472" y="1124744"/>
            <a:ext cx="9505056" cy="74385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1990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年には死亡要因の半分強を占めていた「感染症」が、</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25.0%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まで減少している。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先進国の疾病構造（非感染症の割合が大きい）に近づいているが、先進国と比較すると依然として「感染症」の割合が大きい。</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algn="just">
              <a:lnSpc>
                <a:spcPct val="110000"/>
              </a:lnSpc>
              <a:spcAft>
                <a:spcPts val="200"/>
              </a:spcAft>
              <a:buClr>
                <a:srgbClr val="5F8AC3"/>
              </a:buClr>
            </a:pP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cxnSp>
        <p:nvCxnSpPr>
          <p:cNvPr id="20" name="直線コネクタ 19"/>
          <p:cNvCxnSpPr/>
          <p:nvPr/>
        </p:nvCxnSpPr>
        <p:spPr>
          <a:xfrm>
            <a:off x="735947" y="2411596"/>
            <a:ext cx="824950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32" name="Rectangle 6"/>
          <p:cNvSpPr>
            <a:spLocks noChangeArrowheads="1"/>
          </p:cNvSpPr>
          <p:nvPr/>
        </p:nvSpPr>
        <p:spPr bwMode="auto">
          <a:xfrm>
            <a:off x="729130" y="2132856"/>
            <a:ext cx="3672410"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死亡要因の割合 </a:t>
            </a:r>
            <a:r>
              <a:rPr lang="ja-JP" altLang="en-US" dirty="0">
                <a:solidFill>
                  <a:srgbClr val="000000"/>
                </a:solidFill>
                <a:latin typeface="Arial Black" pitchFamily="34" charset="0"/>
                <a:ea typeface="HGP創英角ｺﾞｼｯｸUB" pitchFamily="50" charset="-128"/>
              </a:rPr>
              <a:t>（</a:t>
            </a:r>
            <a:r>
              <a:rPr lang="en-US" altLang="ja-JP" dirty="0">
                <a:solidFill>
                  <a:srgbClr val="000000"/>
                </a:solidFill>
                <a:latin typeface="Arial Black" pitchFamily="34" charset="0"/>
                <a:ea typeface="HGP創英角ｺﾞｼｯｸUB" pitchFamily="50" charset="-128"/>
              </a:rPr>
              <a:t>1990</a:t>
            </a:r>
            <a:r>
              <a:rPr lang="ja-JP" altLang="en-US" dirty="0">
                <a:solidFill>
                  <a:srgbClr val="000000"/>
                </a:solidFill>
                <a:latin typeface="Arial Black" pitchFamily="34" charset="0"/>
                <a:ea typeface="HGP創英角ｺﾞｼｯｸUB" pitchFamily="50" charset="-128"/>
              </a:rPr>
              <a:t>年⇒</a:t>
            </a:r>
            <a:r>
              <a:rPr lang="en-US" altLang="ja-JP" dirty="0">
                <a:solidFill>
                  <a:srgbClr val="000000"/>
                </a:solidFill>
                <a:latin typeface="Arial Black" pitchFamily="34" charset="0"/>
                <a:ea typeface="HGP創英角ｺﾞｼｯｸUB" pitchFamily="50" charset="-128"/>
              </a:rPr>
              <a:t>2019</a:t>
            </a:r>
            <a:r>
              <a:rPr lang="ja-JP" altLang="en-US" dirty="0">
                <a:solidFill>
                  <a:srgbClr val="000000"/>
                </a:solidFill>
                <a:latin typeface="Arial Black" pitchFamily="34" charset="0"/>
                <a:ea typeface="HGP創英角ｺﾞｼｯｸUB" pitchFamily="50" charset="-128"/>
              </a:rPr>
              <a:t>年）</a:t>
            </a:r>
          </a:p>
        </p:txBody>
      </p:sp>
      <p:sp>
        <p:nvSpPr>
          <p:cNvPr id="34" name="テキスト ボックス 33"/>
          <p:cNvSpPr txBox="1"/>
          <p:nvPr/>
        </p:nvSpPr>
        <p:spPr>
          <a:xfrm>
            <a:off x="1865313" y="2483604"/>
            <a:ext cx="846138" cy="338554"/>
          </a:xfrm>
          <a:prstGeom prst="rect">
            <a:avLst/>
          </a:prstGeom>
          <a:noFill/>
        </p:spPr>
        <p:txBody>
          <a:bodyPr wrap="none" rtlCol="0">
            <a:spAutoFit/>
          </a:bodyPr>
          <a:lstStyle/>
          <a:p>
            <a:pPr algn="ctr"/>
            <a:r>
              <a:rPr kumimoji="1" lang="en-US" altLang="ja-JP" sz="1600" b="1" dirty="0">
                <a:latin typeface="Arial" panose="020B0604020202020204" pitchFamily="34" charset="0"/>
                <a:ea typeface="HGP創英角ｺﾞｼｯｸUB" panose="020B0900000000000000" pitchFamily="50" charset="-128"/>
                <a:cs typeface="Arial" panose="020B0604020202020204" pitchFamily="34" charset="0"/>
              </a:rPr>
              <a:t>1990</a:t>
            </a:r>
            <a:r>
              <a:rPr kumimoji="1" lang="ja-JP" altLang="en-US" sz="1600" b="1" dirty="0">
                <a:latin typeface="Arial" panose="020B0604020202020204" pitchFamily="34" charset="0"/>
                <a:ea typeface="HGP創英角ｺﾞｼｯｸUB" panose="020B0900000000000000" pitchFamily="50" charset="-128"/>
                <a:cs typeface="Arial" panose="020B0604020202020204" pitchFamily="34" charset="0"/>
              </a:rPr>
              <a:t>年</a:t>
            </a:r>
          </a:p>
        </p:txBody>
      </p:sp>
      <p:sp>
        <p:nvSpPr>
          <p:cNvPr id="35" name="テキスト ボックス 34"/>
          <p:cNvSpPr txBox="1"/>
          <p:nvPr/>
        </p:nvSpPr>
        <p:spPr>
          <a:xfrm>
            <a:off x="6788150" y="2471478"/>
            <a:ext cx="847725" cy="338554"/>
          </a:xfrm>
          <a:prstGeom prst="rect">
            <a:avLst/>
          </a:prstGeom>
          <a:noFill/>
        </p:spPr>
        <p:txBody>
          <a:bodyPr wrap="none" rtlCol="0">
            <a:spAutoFit/>
          </a:bodyPr>
          <a:lstStyle/>
          <a:p>
            <a:pPr algn="ctr"/>
            <a:r>
              <a:rPr kumimoji="1" lang="en-US" altLang="ja-JP" sz="1600" b="1" dirty="0">
                <a:latin typeface="Arial" panose="020B0604020202020204" pitchFamily="34" charset="0"/>
                <a:ea typeface="HGP創英角ｺﾞｼｯｸUB" panose="020B0900000000000000" pitchFamily="50" charset="-128"/>
                <a:cs typeface="Arial" panose="020B0604020202020204" pitchFamily="34" charset="0"/>
              </a:rPr>
              <a:t>2019</a:t>
            </a:r>
            <a:r>
              <a:rPr kumimoji="1" lang="ja-JP" altLang="en-US" sz="1600" b="1" dirty="0">
                <a:latin typeface="Arial" panose="020B0604020202020204" pitchFamily="34" charset="0"/>
                <a:ea typeface="HGP創英角ｺﾞｼｯｸUB" panose="020B0900000000000000" pitchFamily="50" charset="-128"/>
                <a:cs typeface="Arial" panose="020B0604020202020204" pitchFamily="34" charset="0"/>
              </a:rPr>
              <a:t>年</a:t>
            </a:r>
          </a:p>
        </p:txBody>
      </p:sp>
      <p:sp>
        <p:nvSpPr>
          <p:cNvPr id="36" name="右矢印 35"/>
          <p:cNvSpPr/>
          <p:nvPr/>
        </p:nvSpPr>
        <p:spPr>
          <a:xfrm>
            <a:off x="4257675" y="3861048"/>
            <a:ext cx="1152525" cy="720080"/>
          </a:xfrm>
          <a:prstGeom prst="rightArrow">
            <a:avLst/>
          </a:prstGeom>
          <a:solidFill>
            <a:srgbClr val="80808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42" name="Chart 41">
            <a:extLst>
              <a:ext uri="{FF2B5EF4-FFF2-40B4-BE49-F238E27FC236}">
                <a16:creationId xmlns:a16="http://schemas.microsoft.com/office/drawing/2014/main" id="{1B6FC809-F796-417B-81FD-4FACF36A51A4}"/>
              </a:ext>
            </a:extLst>
          </p:cNvPr>
          <p:cNvGraphicFramePr/>
          <p:nvPr>
            <p:custDataLst>
              <p:tags r:id="rId4"/>
            </p:custDataLst>
            <p:extLst>
              <p:ext uri="{D42A27DB-BD31-4B8C-83A1-F6EECF244321}">
                <p14:modId xmlns:p14="http://schemas.microsoft.com/office/powerpoint/2010/main" val="3967241493"/>
              </p:ext>
            </p:extLst>
          </p:nvPr>
        </p:nvGraphicFramePr>
        <p:xfrm>
          <a:off x="368300" y="3092450"/>
          <a:ext cx="3784600" cy="2325688"/>
        </p:xfrm>
        <a:graphic>
          <a:graphicData uri="http://schemas.openxmlformats.org/drawingml/2006/chart">
            <c:chart xmlns:c="http://schemas.openxmlformats.org/drawingml/2006/chart" xmlns:r="http://schemas.openxmlformats.org/officeDocument/2006/relationships" r:id="rId17"/>
          </a:graphicData>
        </a:graphic>
      </p:graphicFrame>
      <p:sp>
        <p:nvSpPr>
          <p:cNvPr id="18" name="テキスト プレースホルダ 9"/>
          <p:cNvSpPr>
            <a:spLocks noGrp="1"/>
          </p:cNvSpPr>
          <p:nvPr>
            <p:custDataLst>
              <p:tags r:id="rId5"/>
            </p:custDataLst>
          </p:nvPr>
        </p:nvSpPr>
        <p:spPr bwMode="gray">
          <a:xfrm>
            <a:off x="1762125" y="3300413"/>
            <a:ext cx="520700" cy="244475"/>
          </a:xfrm>
          <a:prstGeom prst="rect">
            <a:avLst/>
          </a:prstGeom>
          <a:solidFill>
            <a:srgbClr val="C0E6F4"/>
          </a:solidFill>
        </p:spPr>
        <p:txBody>
          <a:bodyPr vert="horz" wrap="none" lIns="28575" tIns="0" rIns="28575"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40EDB310-DF0A-4705-8BE4-58C2D61D95AF}" type="datetime'''''''''''''8.''''9%'''''''''''''''''''''''''''''''">
              <a:rPr lang="ja-JP" altLang="en-US" smtClean="0"/>
              <a:pPr marL="0" indent="0" algn="ctr">
                <a:spcBef>
                  <a:spcPct val="0"/>
                </a:spcBef>
                <a:buNone/>
              </a:pPr>
              <a:t>8.9%</a:t>
            </a:fld>
            <a:endParaRPr kumimoji="0" lang="ja-JP" altLang="en-US" dirty="0">
              <a:sym typeface="+mn-lt"/>
            </a:endParaRPr>
          </a:p>
        </p:txBody>
      </p:sp>
      <p:sp>
        <p:nvSpPr>
          <p:cNvPr id="13" name="Rectangle 12"/>
          <p:cNvSpPr/>
          <p:nvPr>
            <p:custDataLst>
              <p:tags r:id="rId6"/>
            </p:custDataLst>
          </p:nvPr>
        </p:nvSpPr>
        <p:spPr bwMode="gray">
          <a:xfrm>
            <a:off x="3211513" y="5775325"/>
            <a:ext cx="285750" cy="214313"/>
          </a:xfrm>
          <a:prstGeom prst="rect">
            <a:avLst/>
          </a:prstGeom>
          <a:solidFill>
            <a:srgbClr val="1F497D"/>
          </a:solidFill>
          <a:ln w="9525" algn="ctr">
            <a:solidFill>
              <a:srgbClr val="808080"/>
            </a:solidFill>
          </a:ln>
        </p:spPr>
        <p:txBody>
          <a:bodyPr wrap="square" rtlCol="0" anchor="ctr">
            <a:noAutofit/>
          </a:bodyPr>
          <a:lstStyle/>
          <a:p>
            <a:pPr marL="0" algn="ctr" fontAlgn="ctr">
              <a:lnSpc>
                <a:spcPct val="114000"/>
              </a:lnSpc>
              <a:spcAft>
                <a:spcPts val="400"/>
              </a:spcAft>
            </a:pPr>
            <a:endParaRPr kumimoji="1" lang="ja-JP" altLang="en-US" sz="1200" dirty="0"/>
          </a:p>
        </p:txBody>
      </p:sp>
      <p:sp>
        <p:nvSpPr>
          <p:cNvPr id="16" name="Rectangle 15"/>
          <p:cNvSpPr/>
          <p:nvPr>
            <p:custDataLst>
              <p:tags r:id="rId7"/>
            </p:custDataLst>
          </p:nvPr>
        </p:nvSpPr>
        <p:spPr bwMode="gray">
          <a:xfrm>
            <a:off x="5510213" y="5775325"/>
            <a:ext cx="285750" cy="214313"/>
          </a:xfrm>
          <a:prstGeom prst="rect">
            <a:avLst/>
          </a:prstGeom>
          <a:solidFill>
            <a:srgbClr val="C0E6F4"/>
          </a:solidFill>
          <a:ln w="9525" algn="ctr">
            <a:solidFill>
              <a:srgbClr val="808080"/>
            </a:solidFill>
          </a:ln>
        </p:spPr>
        <p:txBody>
          <a:bodyPr wrap="square" rtlCol="0" anchor="ctr">
            <a:noAutofit/>
          </a:bodyPr>
          <a:lstStyle/>
          <a:p>
            <a:pPr marL="0" algn="ctr" fontAlgn="ctr">
              <a:lnSpc>
                <a:spcPct val="114000"/>
              </a:lnSpc>
              <a:spcAft>
                <a:spcPts val="400"/>
              </a:spcAft>
            </a:pPr>
            <a:endParaRPr kumimoji="1" lang="ja-JP" altLang="en-US" sz="1200" dirty="0"/>
          </a:p>
        </p:txBody>
      </p:sp>
      <p:sp>
        <p:nvSpPr>
          <p:cNvPr id="14" name="Rectangle 13"/>
          <p:cNvSpPr/>
          <p:nvPr>
            <p:custDataLst>
              <p:tags r:id="rId8"/>
            </p:custDataLst>
          </p:nvPr>
        </p:nvSpPr>
        <p:spPr bwMode="gray">
          <a:xfrm>
            <a:off x="4462463" y="5775325"/>
            <a:ext cx="285750" cy="214313"/>
          </a:xfrm>
          <a:prstGeom prst="rect">
            <a:avLst/>
          </a:prstGeom>
          <a:solidFill>
            <a:srgbClr val="80CCE8"/>
          </a:solidFill>
          <a:ln w="9525" algn="ctr">
            <a:solidFill>
              <a:srgbClr val="808080"/>
            </a:solidFill>
          </a:ln>
        </p:spPr>
        <p:txBody>
          <a:bodyPr wrap="square" rtlCol="0" anchor="ctr">
            <a:noAutofit/>
          </a:bodyPr>
          <a:lstStyle/>
          <a:p>
            <a:pPr marL="0" algn="ctr" fontAlgn="ctr">
              <a:lnSpc>
                <a:spcPct val="114000"/>
              </a:lnSpc>
              <a:spcAft>
                <a:spcPts val="400"/>
              </a:spcAft>
            </a:pPr>
            <a:endParaRPr kumimoji="1" lang="ja-JP" altLang="en-US" sz="1200" dirty="0"/>
          </a:p>
        </p:txBody>
      </p:sp>
      <p:sp>
        <p:nvSpPr>
          <p:cNvPr id="27" name="テキスト プレースホルダ 9"/>
          <p:cNvSpPr>
            <a:spLocks noGrp="1"/>
          </p:cNvSpPr>
          <p:nvPr>
            <p:custDataLst>
              <p:tags r:id="rId9"/>
            </p:custDataLst>
          </p:nvPr>
        </p:nvSpPr>
        <p:spPr bwMode="auto">
          <a:xfrm>
            <a:off x="3548063" y="5768975"/>
            <a:ext cx="812800" cy="24447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4F9B33C8-9B5D-4B9D-B725-311EFF1368FA}" type="datetime'''非''''''''''''''''''感''染''''''症'''''''''">
              <a:rPr lang="ja-JP" altLang="en-US">
                <a:sym typeface="+mn-lt"/>
              </a:rPr>
              <a:pPr marL="0" indent="0">
                <a:spcBef>
                  <a:spcPct val="0"/>
                </a:spcBef>
                <a:buNone/>
              </a:pPr>
              <a:t>非感染症</a:t>
            </a:fld>
            <a:endParaRPr kumimoji="0" lang="ja-JP" altLang="en-US" dirty="0">
              <a:sym typeface="+mn-lt"/>
            </a:endParaRPr>
          </a:p>
        </p:txBody>
      </p:sp>
      <p:sp>
        <p:nvSpPr>
          <p:cNvPr id="29" name="テキスト プレースホルダ 9"/>
          <p:cNvSpPr>
            <a:spLocks noGrp="1"/>
          </p:cNvSpPr>
          <p:nvPr>
            <p:custDataLst>
              <p:tags r:id="rId10"/>
            </p:custDataLst>
          </p:nvPr>
        </p:nvSpPr>
        <p:spPr bwMode="auto">
          <a:xfrm>
            <a:off x="4799013" y="5768975"/>
            <a:ext cx="609600" cy="24447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939FE979-73A4-4740-8C00-C455C165FDCB}" type="datetime'''''''''''''''''感''''''''''''''''''''染症'''''''''''''''''">
              <a:rPr lang="ja-JP" altLang="en-US">
                <a:sym typeface="+mn-lt"/>
              </a:rPr>
              <a:pPr marL="0" indent="0">
                <a:spcBef>
                  <a:spcPct val="0"/>
                </a:spcBef>
                <a:buNone/>
              </a:pPr>
              <a:t>感染症</a:t>
            </a:fld>
            <a:endParaRPr kumimoji="0" lang="ja-JP" altLang="en-US" dirty="0">
              <a:sym typeface="+mn-lt"/>
            </a:endParaRPr>
          </a:p>
        </p:txBody>
      </p:sp>
      <p:sp>
        <p:nvSpPr>
          <p:cNvPr id="28" name="テキスト プレースホルダ 9"/>
          <p:cNvSpPr>
            <a:spLocks noGrp="1"/>
          </p:cNvSpPr>
          <p:nvPr>
            <p:custDataLst>
              <p:tags r:id="rId11"/>
            </p:custDataLst>
          </p:nvPr>
        </p:nvSpPr>
        <p:spPr bwMode="auto">
          <a:xfrm>
            <a:off x="5846763" y="5768975"/>
            <a:ext cx="609600" cy="24447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3EB675B4-51C6-44D2-ADCF-5C199B3FCCBF}" type="datetime'''''''''''''''''''''''''''''''''''事''''''故''''''''''等'''''''">
              <a:rPr lang="ja-JP" altLang="en-US">
                <a:sym typeface="+mn-lt"/>
              </a:rPr>
              <a:pPr marL="0" indent="0">
                <a:spcBef>
                  <a:spcPct val="0"/>
                </a:spcBef>
                <a:buNone/>
              </a:pPr>
              <a:t>事故等</a:t>
            </a:fld>
            <a:endParaRPr kumimoji="0" lang="ja-JP" altLang="en-US" dirty="0">
              <a:sym typeface="+mn-lt"/>
            </a:endParaRPr>
          </a:p>
        </p:txBody>
      </p:sp>
      <p:graphicFrame>
        <p:nvGraphicFramePr>
          <p:cNvPr id="43" name="Chart 42">
            <a:extLst>
              <a:ext uri="{FF2B5EF4-FFF2-40B4-BE49-F238E27FC236}">
                <a16:creationId xmlns:a16="http://schemas.microsoft.com/office/drawing/2014/main" id="{F5A40F36-7CF7-4100-861D-B92654A3E1DE}"/>
              </a:ext>
            </a:extLst>
          </p:cNvPr>
          <p:cNvGraphicFramePr/>
          <p:nvPr>
            <p:custDataLst>
              <p:tags r:id="rId12"/>
            </p:custDataLst>
            <p:extLst>
              <p:ext uri="{D42A27DB-BD31-4B8C-83A1-F6EECF244321}">
                <p14:modId xmlns:p14="http://schemas.microsoft.com/office/powerpoint/2010/main" val="1457762437"/>
              </p:ext>
            </p:extLst>
          </p:nvPr>
        </p:nvGraphicFramePr>
        <p:xfrm>
          <a:off x="5292725" y="3090863"/>
          <a:ext cx="3784600" cy="2327275"/>
        </p:xfrm>
        <a:graphic>
          <a:graphicData uri="http://schemas.openxmlformats.org/drawingml/2006/chart">
            <c:chart xmlns:c="http://schemas.openxmlformats.org/drawingml/2006/chart" xmlns:r="http://schemas.openxmlformats.org/officeDocument/2006/relationships" r:id="rId18"/>
          </a:graphicData>
        </a:graphic>
      </p:graphicFrame>
      <p:sp>
        <p:nvSpPr>
          <p:cNvPr id="40" name="テキスト プレースホルダ 9">
            <a:extLst>
              <a:ext uri="{FF2B5EF4-FFF2-40B4-BE49-F238E27FC236}">
                <a16:creationId xmlns:a16="http://schemas.microsoft.com/office/drawing/2014/main" id="{932A566F-F978-4925-A52B-AC13494A15AA}"/>
              </a:ext>
            </a:extLst>
          </p:cNvPr>
          <p:cNvSpPr>
            <a:spLocks noGrp="1"/>
          </p:cNvSpPr>
          <p:nvPr>
            <p:custDataLst>
              <p:tags r:id="rId13"/>
            </p:custDataLst>
          </p:nvPr>
        </p:nvSpPr>
        <p:spPr bwMode="gray">
          <a:xfrm>
            <a:off x="6610350" y="3341689"/>
            <a:ext cx="633413" cy="244475"/>
          </a:xfrm>
          <a:prstGeom prst="rect">
            <a:avLst/>
          </a:prstGeom>
          <a:solidFill>
            <a:srgbClr val="C0E6F4"/>
          </a:solidFill>
          <a:ln>
            <a:noFill/>
          </a:ln>
          <a:effectLst/>
        </p:spPr>
        <p:txBody>
          <a:bodyPr vert="horz" wrap="none" lIns="28575" tIns="0" rIns="28575"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61514B0-6DE6-4117-A0EB-F720979395AB}" type="datetime'''1''''0''''''.1''''%'''''''''''''''''''''''''''''''">
              <a:rPr lang="en-US" altLang="en-US" smtClean="0">
                <a:effectLst/>
                <a:sym typeface="+mn-lt"/>
              </a:rPr>
              <a:pPr marL="0" indent="0" algn="ctr">
                <a:spcBef>
                  <a:spcPct val="0"/>
                </a:spcBef>
                <a:buNone/>
              </a:pPr>
              <a:t>10.1%</a:t>
            </a:fld>
            <a:endParaRPr lang="ja-JP" altLang="en-US" dirty="0">
              <a:sym typeface="+mn-lt"/>
            </a:endParaRPr>
          </a:p>
        </p:txBody>
      </p:sp>
      <p:sp>
        <p:nvSpPr>
          <p:cNvPr id="38" name="テキスト ボックス 115"/>
          <p:cNvSpPr txBox="1"/>
          <p:nvPr/>
        </p:nvSpPr>
        <p:spPr>
          <a:xfrm>
            <a:off x="200472" y="6531229"/>
            <a:ext cx="8856984" cy="144016"/>
          </a:xfrm>
          <a:prstGeom prst="rect">
            <a:avLst/>
          </a:prstGeom>
          <a:noFill/>
        </p:spPr>
        <p:txBody>
          <a:bodyPr wrap="square" lIns="0" tIns="0" rIns="0" bIns="0" rtlCol="0">
            <a:noAutofit/>
          </a:bodyPr>
          <a:lstStyle/>
          <a:p>
            <a:pPr defTabSz="361950"/>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Institute of Health Metrics and Evaluation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Global Burden of Disease Study</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(2019)</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29706441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extLst>
              <p:ext uri="{D42A27DB-BD31-4B8C-83A1-F6EECF244321}">
                <p14:modId xmlns:p14="http://schemas.microsoft.com/office/powerpoint/2010/main" val="341476202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2290" name="think-cell Slide" r:id="rId7" imgW="360" imgH="360" progId="TCLayout.ActiveDocument.1">
                  <p:embed/>
                </p:oleObj>
              </mc:Choice>
              <mc:Fallback>
                <p:oleObj name="think-cell Slide" r:id="rId7" imgW="360" imgH="360" progId="TCLayout.ActiveDocument.1">
                  <p:embed/>
                  <p:pic>
                    <p:nvPicPr>
                      <p:cNvPr id="4" name="Object 3" hidden="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Rectangle 2" hidden="1"/>
          <p:cNvSpPr/>
          <p:nvPr>
            <p:custDataLst>
              <p:tags r:id="rId3"/>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just">
              <a:spcBef>
                <a:spcPct val="0"/>
              </a:spcBef>
              <a:spcAft>
                <a:spcPct val="0"/>
              </a:spcAft>
            </a:pPr>
            <a:endParaRPr kumimoji="1" lang="ja-JP" altLang="en-US" sz="1000" dirty="0">
              <a:sym typeface="+mn-lt"/>
            </a:endParaRPr>
          </a:p>
        </p:txBody>
      </p:sp>
      <p:graphicFrame>
        <p:nvGraphicFramePr>
          <p:cNvPr id="123" name="Chart 122">
            <a:extLst>
              <a:ext uri="{FF2B5EF4-FFF2-40B4-BE49-F238E27FC236}">
                <a16:creationId xmlns:a16="http://schemas.microsoft.com/office/drawing/2014/main" id="{FEC241A6-F4CC-4A68-9F17-93D6D931645D}"/>
              </a:ext>
            </a:extLst>
          </p:cNvPr>
          <p:cNvGraphicFramePr/>
          <p:nvPr>
            <p:custDataLst>
              <p:tags r:id="rId4"/>
            </p:custDataLst>
            <p:extLst>
              <p:ext uri="{D42A27DB-BD31-4B8C-83A1-F6EECF244321}">
                <p14:modId xmlns:p14="http://schemas.microsoft.com/office/powerpoint/2010/main" val="91083728"/>
              </p:ext>
            </p:extLst>
          </p:nvPr>
        </p:nvGraphicFramePr>
        <p:xfrm>
          <a:off x="206375" y="4621213"/>
          <a:ext cx="9671050" cy="1657350"/>
        </p:xfrm>
        <a:graphic>
          <a:graphicData uri="http://schemas.openxmlformats.org/drawingml/2006/chart">
            <c:chart xmlns:c="http://schemas.openxmlformats.org/drawingml/2006/chart" xmlns:r="http://schemas.openxmlformats.org/officeDocument/2006/relationships" r:id="rId9"/>
          </a:graphicData>
        </a:graphic>
      </p:graphicFrame>
      <p:sp>
        <p:nvSpPr>
          <p:cNvPr id="5" name="タイトル 4"/>
          <p:cNvSpPr>
            <a:spLocks noGrp="1"/>
          </p:cNvSpPr>
          <p:nvPr>
            <p:ph type="title"/>
          </p:nvPr>
        </p:nvSpPr>
        <p:spPr/>
        <p:txBody>
          <a:bodyPr vert="horz"/>
          <a:lstStyle/>
          <a:p>
            <a:r>
              <a:rPr lang="ja-JP" altLang="en-US" dirty="0"/>
              <a:t>インド／医療関連／医療・公衆衛生</a:t>
            </a:r>
            <a:endParaRPr kumimoji="1" lang="ja-JP" altLang="en-US" dirty="0"/>
          </a:p>
        </p:txBody>
      </p:sp>
      <p:sp>
        <p:nvSpPr>
          <p:cNvPr id="6" name="テキスト プレースホルダー 5"/>
          <p:cNvSpPr>
            <a:spLocks noGrp="1"/>
          </p:cNvSpPr>
          <p:nvPr>
            <p:ph type="body" sz="quarter" idx="15"/>
          </p:nvPr>
        </p:nvSpPr>
        <p:spPr/>
        <p:txBody>
          <a:bodyPr/>
          <a:lstStyle/>
          <a:p>
            <a:r>
              <a:rPr lang="ja-JP" altLang="en-US" dirty="0"/>
              <a:t>疾病構造・死亡要因</a:t>
            </a:r>
            <a:r>
              <a:rPr lang="en-US" altLang="ja-JP" dirty="0"/>
              <a:t>【</a:t>
            </a:r>
            <a:r>
              <a:rPr lang="ja-JP" altLang="en-US" dirty="0"/>
              <a:t>中分類</a:t>
            </a:r>
            <a:r>
              <a:rPr lang="en-US" altLang="ja-JP" dirty="0"/>
              <a:t>】</a:t>
            </a:r>
          </a:p>
        </p:txBody>
      </p:sp>
      <p:grpSp>
        <p:nvGrpSpPr>
          <p:cNvPr id="38" name="Group 37">
            <a:extLst>
              <a:ext uri="{FF2B5EF4-FFF2-40B4-BE49-F238E27FC236}">
                <a16:creationId xmlns:a16="http://schemas.microsoft.com/office/drawing/2014/main" id="{9CE6BC10-7438-47A0-9BB6-CDE3C3D6CB31}"/>
              </a:ext>
            </a:extLst>
          </p:cNvPr>
          <p:cNvGrpSpPr/>
          <p:nvPr/>
        </p:nvGrpSpPr>
        <p:grpSpPr>
          <a:xfrm>
            <a:off x="200025" y="2205852"/>
            <a:ext cx="9505950" cy="288032"/>
            <a:chOff x="215409" y="2301386"/>
            <a:chExt cx="9418108" cy="288032"/>
          </a:xfrm>
        </p:grpSpPr>
        <p:cxnSp>
          <p:nvCxnSpPr>
            <p:cNvPr id="76" name="直線コネクタ 75"/>
            <p:cNvCxnSpPr>
              <a:cxnSpLocks/>
            </p:cNvCxnSpPr>
            <p:nvPr/>
          </p:nvCxnSpPr>
          <p:spPr>
            <a:xfrm>
              <a:off x="215409" y="2589418"/>
              <a:ext cx="941810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77" name="Rectangle 6"/>
            <p:cNvSpPr>
              <a:spLocks noChangeArrowheads="1"/>
            </p:cNvSpPr>
            <p:nvPr/>
          </p:nvSpPr>
          <p:spPr bwMode="auto">
            <a:xfrm>
              <a:off x="215409" y="2301386"/>
              <a:ext cx="9418108"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死亡要因で見る疾病構造の変化（</a:t>
              </a:r>
              <a:r>
                <a:rPr lang="en-US" altLang="ja-JP" sz="1400" dirty="0">
                  <a:solidFill>
                    <a:srgbClr val="000000"/>
                  </a:solidFill>
                  <a:latin typeface="Arial Black" pitchFamily="34" charset="0"/>
                  <a:ea typeface="HGP創英角ｺﾞｼｯｸUB" pitchFamily="50" charset="-128"/>
                </a:rPr>
                <a:t>1990</a:t>
              </a:r>
              <a:r>
                <a:rPr lang="ja-JP" altLang="en-US" sz="1400" dirty="0">
                  <a:solidFill>
                    <a:srgbClr val="000000"/>
                  </a:solidFill>
                  <a:latin typeface="Arial Black" pitchFamily="34" charset="0"/>
                  <a:ea typeface="HGP創英角ｺﾞｼｯｸUB" pitchFamily="50" charset="-128"/>
                </a:rPr>
                <a:t>年⇒</a:t>
              </a:r>
              <a:r>
                <a:rPr lang="en-US" altLang="ja-JP" sz="1400" dirty="0">
                  <a:solidFill>
                    <a:srgbClr val="000000"/>
                  </a:solidFill>
                  <a:latin typeface="Arial Black" pitchFamily="34" charset="0"/>
                  <a:ea typeface="HGP創英角ｺﾞｼｯｸUB" pitchFamily="50" charset="-128"/>
                </a:rPr>
                <a:t>2019</a:t>
              </a:r>
              <a:r>
                <a:rPr lang="ja-JP" altLang="en-US" sz="1400" dirty="0">
                  <a:solidFill>
                    <a:srgbClr val="000000"/>
                  </a:solidFill>
                  <a:latin typeface="Arial Black" pitchFamily="34" charset="0"/>
                  <a:ea typeface="HGP創英角ｺﾞｼｯｸUB" pitchFamily="50" charset="-128"/>
                </a:rPr>
                <a:t>年）</a:t>
              </a:r>
              <a:endParaRPr lang="zh-TW" altLang="en-US" sz="1400" dirty="0">
                <a:solidFill>
                  <a:srgbClr val="000000"/>
                </a:solidFill>
                <a:latin typeface="Arial Black" pitchFamily="34" charset="0"/>
                <a:ea typeface="HGP創英角ｺﾞｼｯｸUB" pitchFamily="50" charset="-128"/>
              </a:endParaRPr>
            </a:p>
          </p:txBody>
        </p:sp>
      </p:grpSp>
      <p:sp>
        <p:nvSpPr>
          <p:cNvPr id="119" name="テキスト ボックス 118"/>
          <p:cNvSpPr txBox="1"/>
          <p:nvPr/>
        </p:nvSpPr>
        <p:spPr>
          <a:xfrm>
            <a:off x="118140" y="3846154"/>
            <a:ext cx="434082" cy="207749"/>
          </a:xfrm>
          <a:prstGeom prst="rect">
            <a:avLst/>
          </a:prstGeom>
          <a:noFill/>
        </p:spPr>
        <p:txBody>
          <a:bodyPr wrap="square" rtlCol="0">
            <a:spAutoFit/>
          </a:bodyPr>
          <a:lstStyle/>
          <a:p>
            <a:r>
              <a:rPr kumimoji="1" lang="en-US" altLang="ja-JP" sz="750" b="1" dirty="0">
                <a:latin typeface="+mj-lt"/>
                <a:ea typeface="ＭＳ Ｐゴシック" panose="020B0600070205080204" pitchFamily="50" charset="-128"/>
                <a:cs typeface="Arial" panose="020B0604020202020204" pitchFamily="34" charset="0"/>
              </a:rPr>
              <a:t>2019</a:t>
            </a:r>
            <a:endParaRPr kumimoji="1" lang="ja-JP" altLang="en-US" sz="750" b="1" dirty="0">
              <a:latin typeface="+mj-lt"/>
              <a:ea typeface="ＭＳ Ｐゴシック" panose="020B0600070205080204" pitchFamily="50" charset="-128"/>
              <a:cs typeface="Arial" panose="020B0604020202020204" pitchFamily="34" charset="0"/>
            </a:endParaRPr>
          </a:p>
        </p:txBody>
      </p:sp>
      <p:sp>
        <p:nvSpPr>
          <p:cNvPr id="120" name="テキスト ボックス 119"/>
          <p:cNvSpPr txBox="1"/>
          <p:nvPr/>
        </p:nvSpPr>
        <p:spPr>
          <a:xfrm>
            <a:off x="118140" y="5254625"/>
            <a:ext cx="648072" cy="207963"/>
          </a:xfrm>
          <a:prstGeom prst="rect">
            <a:avLst/>
          </a:prstGeom>
          <a:noFill/>
        </p:spPr>
        <p:txBody>
          <a:bodyPr wrap="square" rtlCol="0">
            <a:spAutoFit/>
          </a:bodyPr>
          <a:lstStyle/>
          <a:p>
            <a:r>
              <a:rPr kumimoji="1" lang="en-US" altLang="ja-JP" sz="750" b="1" dirty="0">
                <a:latin typeface="Arial" panose="020B0604020202020204" pitchFamily="34" charset="0"/>
                <a:ea typeface="ＭＳ Ｐゴシック" panose="020B0600070205080204" pitchFamily="50" charset="-128"/>
                <a:cs typeface="Arial" panose="020B0604020202020204" pitchFamily="34" charset="0"/>
              </a:rPr>
              <a:t>1990</a:t>
            </a:r>
            <a:endParaRPr kumimoji="1" lang="ja-JP" altLang="en-US" sz="750" b="1"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67" name="Chart 66">
            <a:extLst>
              <a:ext uri="{FF2B5EF4-FFF2-40B4-BE49-F238E27FC236}">
                <a16:creationId xmlns:a16="http://schemas.microsoft.com/office/drawing/2014/main" id="{FE73FDA7-4196-49A1-9B4D-DD73B22E905A}"/>
              </a:ext>
            </a:extLst>
          </p:cNvPr>
          <p:cNvGraphicFramePr/>
          <p:nvPr>
            <p:custDataLst>
              <p:tags r:id="rId5"/>
            </p:custDataLst>
            <p:extLst>
              <p:ext uri="{D42A27DB-BD31-4B8C-83A1-F6EECF244321}">
                <p14:modId xmlns:p14="http://schemas.microsoft.com/office/powerpoint/2010/main" val="3469498493"/>
              </p:ext>
            </p:extLst>
          </p:nvPr>
        </p:nvGraphicFramePr>
        <p:xfrm>
          <a:off x="407988" y="3271838"/>
          <a:ext cx="9267825" cy="1319212"/>
        </p:xfrm>
        <a:graphic>
          <a:graphicData uri="http://schemas.openxmlformats.org/drawingml/2006/chart">
            <c:chart xmlns:c="http://schemas.openxmlformats.org/drawingml/2006/chart" xmlns:r="http://schemas.openxmlformats.org/officeDocument/2006/relationships" r:id="rId10"/>
          </a:graphicData>
        </a:graphic>
      </p:graphicFrame>
      <p:grpSp>
        <p:nvGrpSpPr>
          <p:cNvPr id="11" name="グループ化 10"/>
          <p:cNvGrpSpPr/>
          <p:nvPr/>
        </p:nvGrpSpPr>
        <p:grpSpPr>
          <a:xfrm>
            <a:off x="202271" y="2554912"/>
            <a:ext cx="994818" cy="648528"/>
            <a:chOff x="-1179690" y="716065"/>
            <a:chExt cx="994818" cy="648528"/>
          </a:xfrm>
        </p:grpSpPr>
        <p:sp>
          <p:nvSpPr>
            <p:cNvPr id="87" name="正方形/長方形 86"/>
            <p:cNvSpPr/>
            <p:nvPr/>
          </p:nvSpPr>
          <p:spPr>
            <a:xfrm>
              <a:off x="-1179690" y="716065"/>
              <a:ext cx="994818" cy="619009"/>
            </a:xfrm>
            <a:prstGeom prst="rect">
              <a:avLst/>
            </a:prstGeom>
            <a:noFill/>
            <a:ln>
              <a:solidFill>
                <a:schemeClr val="accent1"/>
              </a:solidFill>
            </a:ln>
          </p:spPr>
          <p:txBody>
            <a:bodyPr wrap="square" rIns="0" rtlCol="0" anchor="t" anchorCtr="0">
              <a:noAutofit/>
            </a:bodyPr>
            <a:lstStyle/>
            <a:p>
              <a:pPr marL="3175" algn="just">
                <a:lnSpc>
                  <a:spcPct val="114000"/>
                </a:lnSpc>
              </a:pPr>
              <a:r>
                <a:rPr kumimoji="1" lang="en-US" altLang="ja-JP" sz="8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凡例</a:t>
              </a:r>
              <a:r>
                <a:rPr kumimoji="1" lang="en-US" altLang="ja-JP" sz="800" dirty="0">
                  <a:latin typeface="Arial" panose="020B0604020202020204" pitchFamily="34" charset="0"/>
                  <a:ea typeface="ＭＳ Ｐゴシック" panose="020B0600070205080204" pitchFamily="50" charset="-128"/>
                  <a:cs typeface="Arial" panose="020B0604020202020204" pitchFamily="34" charset="0"/>
                </a:rPr>
                <a:t>】</a:t>
              </a:r>
              <a:endParaRPr kumimoji="1"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89" name="正方形/長方形 88"/>
            <p:cNvSpPr/>
            <p:nvPr/>
          </p:nvSpPr>
          <p:spPr>
            <a:xfrm>
              <a:off x="-1071586" y="916576"/>
              <a:ext cx="360040" cy="72008"/>
            </a:xfrm>
            <a:prstGeom prst="rect">
              <a:avLst/>
            </a:prstGeom>
            <a:solidFill>
              <a:srgbClr val="1F497D"/>
            </a:solidFill>
          </p:spPr>
          <p:txBody>
            <a:bodyPr wrap="square" rIns="0" rtlCol="0" anchor="ctr" anchorCtr="0">
              <a:noAutofit/>
            </a:bodyPr>
            <a:lstStyle/>
            <a:p>
              <a:pPr marL="3175" algn="just">
                <a:lnSpc>
                  <a:spcPct val="114000"/>
                </a:lnSpc>
              </a:pPr>
              <a:endParaRPr kumimoji="1" lang="ja-JP" altLang="en-US" sz="12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90" name="正方形/長方形 89"/>
            <p:cNvSpPr/>
            <p:nvPr/>
          </p:nvSpPr>
          <p:spPr>
            <a:xfrm>
              <a:off x="-1071586" y="1069697"/>
              <a:ext cx="360040" cy="72008"/>
            </a:xfrm>
            <a:prstGeom prst="rect">
              <a:avLst/>
            </a:prstGeom>
            <a:solidFill>
              <a:srgbClr val="C0E6F4"/>
            </a:solidFill>
          </p:spPr>
          <p:txBody>
            <a:bodyPr wrap="square" rIns="0" rtlCol="0" anchor="ctr" anchorCtr="0">
              <a:noAutofit/>
            </a:bodyPr>
            <a:lstStyle/>
            <a:p>
              <a:pPr marL="3175" algn="just">
                <a:lnSpc>
                  <a:spcPct val="114000"/>
                </a:lnSpc>
              </a:pPr>
              <a:endParaRPr kumimoji="1" lang="ja-JP" altLang="en-US" sz="12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92" name="正方形/長方形 91"/>
            <p:cNvSpPr/>
            <p:nvPr/>
          </p:nvSpPr>
          <p:spPr>
            <a:xfrm>
              <a:off x="-1071586" y="1222818"/>
              <a:ext cx="360040" cy="72008"/>
            </a:xfrm>
            <a:prstGeom prst="rect">
              <a:avLst/>
            </a:prstGeom>
            <a:solidFill>
              <a:srgbClr val="80CCE8"/>
            </a:solidFill>
          </p:spPr>
          <p:txBody>
            <a:bodyPr wrap="square" rIns="0" rtlCol="0" anchor="ctr" anchorCtr="0">
              <a:noAutofit/>
            </a:bodyPr>
            <a:lstStyle/>
            <a:p>
              <a:pPr marL="3175" algn="just">
                <a:lnSpc>
                  <a:spcPct val="114000"/>
                </a:lnSpc>
              </a:pPr>
              <a:endParaRPr kumimoji="1" lang="ja-JP" altLang="en-US" sz="12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93" name="テキスト ボックス 92"/>
            <p:cNvSpPr txBox="1"/>
            <p:nvPr/>
          </p:nvSpPr>
          <p:spPr>
            <a:xfrm>
              <a:off x="-784304" y="857819"/>
              <a:ext cx="588623" cy="200055"/>
            </a:xfrm>
            <a:prstGeom prst="rect">
              <a:avLst/>
            </a:prstGeom>
            <a:noFill/>
          </p:spPr>
          <p:txBody>
            <a:bodyPr wrap="none" rtlCol="0">
              <a:spAutoFit/>
            </a:bodyPr>
            <a:lstStyle/>
            <a:p>
              <a:r>
                <a:rPr kumimoji="1" lang="ja-JP" altLang="en-US" sz="700" dirty="0">
                  <a:latin typeface="Arial" panose="020B0604020202020204" pitchFamily="34" charset="0"/>
                  <a:ea typeface="ＭＳ Ｐゴシック" panose="020B0600070205080204" pitchFamily="50" charset="-128"/>
                  <a:cs typeface="Arial" panose="020B0604020202020204" pitchFamily="34" charset="0"/>
                </a:rPr>
                <a:t>：非感染症</a:t>
              </a:r>
            </a:p>
          </p:txBody>
        </p:sp>
        <p:sp>
          <p:nvSpPr>
            <p:cNvPr id="94" name="テキスト ボックス 93"/>
            <p:cNvSpPr txBox="1"/>
            <p:nvPr/>
          </p:nvSpPr>
          <p:spPr>
            <a:xfrm>
              <a:off x="-777504" y="1011329"/>
              <a:ext cx="498855" cy="200055"/>
            </a:xfrm>
            <a:prstGeom prst="rect">
              <a:avLst/>
            </a:prstGeom>
            <a:noFill/>
          </p:spPr>
          <p:txBody>
            <a:bodyPr wrap="none" rtlCol="0">
              <a:spAutoFit/>
            </a:bodyPr>
            <a:lstStyle/>
            <a:p>
              <a:r>
                <a:rPr kumimoji="1" lang="ja-JP" altLang="en-US" sz="700" dirty="0">
                  <a:latin typeface="Arial" panose="020B0604020202020204" pitchFamily="34" charset="0"/>
                  <a:ea typeface="ＭＳ Ｐゴシック" panose="020B0600070205080204" pitchFamily="50" charset="-128"/>
                  <a:cs typeface="Arial" panose="020B0604020202020204" pitchFamily="34" charset="0"/>
                </a:rPr>
                <a:t>：感染症</a:t>
              </a:r>
            </a:p>
          </p:txBody>
        </p:sp>
        <p:sp>
          <p:nvSpPr>
            <p:cNvPr id="99" name="テキスト ボックス 98"/>
            <p:cNvSpPr txBox="1"/>
            <p:nvPr/>
          </p:nvSpPr>
          <p:spPr>
            <a:xfrm>
              <a:off x="-777184" y="1164538"/>
              <a:ext cx="498855" cy="200055"/>
            </a:xfrm>
            <a:prstGeom prst="rect">
              <a:avLst/>
            </a:prstGeom>
            <a:noFill/>
          </p:spPr>
          <p:txBody>
            <a:bodyPr wrap="none" rtlCol="0">
              <a:spAutoFit/>
            </a:bodyPr>
            <a:lstStyle/>
            <a:p>
              <a:r>
                <a:rPr kumimoji="1" lang="ja-JP" altLang="en-US" sz="700" dirty="0">
                  <a:latin typeface="Arial" panose="020B0604020202020204" pitchFamily="34" charset="0"/>
                  <a:ea typeface="ＭＳ Ｐゴシック" panose="020B0600070205080204" pitchFamily="50" charset="-128"/>
                  <a:cs typeface="Arial" panose="020B0604020202020204" pitchFamily="34" charset="0"/>
                </a:rPr>
                <a:t>：事故等</a:t>
              </a:r>
            </a:p>
          </p:txBody>
        </p:sp>
      </p:grpSp>
      <p:sp>
        <p:nvSpPr>
          <p:cNvPr id="66" name="テキスト ボックス 115"/>
          <p:cNvSpPr txBox="1"/>
          <p:nvPr/>
        </p:nvSpPr>
        <p:spPr>
          <a:xfrm>
            <a:off x="200025" y="6534042"/>
            <a:ext cx="8856984" cy="144016"/>
          </a:xfrm>
          <a:prstGeom prst="rect">
            <a:avLst/>
          </a:prstGeom>
          <a:noFill/>
        </p:spPr>
        <p:txBody>
          <a:bodyPr wrap="square" lIns="0" tIns="0" rIns="0" bIns="0" rtlCol="0">
            <a:noAutofit/>
          </a:bodyPr>
          <a:lstStyle/>
          <a:p>
            <a:pPr defTabSz="361950"/>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Institute of Health Metrics and Evaluation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Global Burden of Disease Study</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(2019)</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57" name="テキスト ボックス 56"/>
          <p:cNvSpPr txBox="1"/>
          <p:nvPr/>
        </p:nvSpPr>
        <p:spPr>
          <a:xfrm>
            <a:off x="217314" y="1093093"/>
            <a:ext cx="9505056" cy="716286"/>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1990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年から</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年にかけては、「呼吸器感染症・結核」等の「感染症」の割合が減少し、「心血管疾患」や「慢性呼吸器病」、「新生物」等の「非感染症」の割合が増加している。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年では、死亡要因上位</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位の全てが「非感染症」であり、全体の約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50%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を占める。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35" name="テキスト ボックス 134"/>
          <p:cNvSpPr txBox="1"/>
          <p:nvPr/>
        </p:nvSpPr>
        <p:spPr>
          <a:xfrm>
            <a:off x="1533790" y="3888473"/>
            <a:ext cx="480901" cy="115416"/>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none" lIns="0" tIns="0" rIns="0" bIns="0" rtlCol="0">
            <a:spAutoFit/>
          </a:bodyPr>
          <a:lstStyle>
            <a:defPPr>
              <a:defRPr lang="ja-JP"/>
            </a:defPPr>
            <a:lvl1pPr algn="ctr">
              <a:defRPr sz="750" b="1">
                <a:solidFill>
                  <a:srgbClr val="FF0000"/>
                </a:solidFill>
                <a:latin typeface="ＭＳ Ｐゴシック" panose="020B0600070205080204" pitchFamily="50" charset="-128"/>
                <a:ea typeface="ＭＳ Ｐゴシック" panose="020B0600070205080204" pitchFamily="50" charset="-128"/>
                <a:cs typeface="Arial" panose="020B0604020202020204" pitchFamily="34" charset="0"/>
              </a:defRPr>
            </a:lvl1pPr>
          </a:lstStyle>
          <a:p>
            <a:r>
              <a:rPr lang="ja-JP" altLang="en-US" b="0" dirty="0">
                <a:solidFill>
                  <a:schemeClr val="bg1"/>
                </a:solidFill>
              </a:rPr>
              <a:t>心血管疾患</a:t>
            </a:r>
          </a:p>
        </p:txBody>
      </p:sp>
      <p:sp>
        <p:nvSpPr>
          <p:cNvPr id="91" name="テキスト ボックス 90"/>
          <p:cNvSpPr txBox="1"/>
          <p:nvPr/>
        </p:nvSpPr>
        <p:spPr>
          <a:xfrm>
            <a:off x="835156" y="5304797"/>
            <a:ext cx="480901" cy="115888"/>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none" lIns="0" tIns="0" rIns="0" bIns="0" rtlCol="0" anchor="ctr">
            <a:spAutoFit/>
          </a:bodyPr>
          <a:lstStyle/>
          <a:p>
            <a:pPr algn="ctr"/>
            <a:r>
              <a:rPr kumimoji="1" lang="ja-JP" altLang="en-US" sz="750"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心血管疾患</a:t>
            </a:r>
          </a:p>
        </p:txBody>
      </p:sp>
      <p:sp>
        <p:nvSpPr>
          <p:cNvPr id="138" name="テキスト ボックス 137"/>
          <p:cNvSpPr txBox="1"/>
          <p:nvPr/>
        </p:nvSpPr>
        <p:spPr>
          <a:xfrm>
            <a:off x="3259340" y="3888473"/>
            <a:ext cx="577082" cy="115416"/>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none" lIns="0" tIns="0" rIns="0" bIns="0" rtlCol="0">
            <a:spAutoFit/>
          </a:bodyPr>
          <a:lstStyle>
            <a:defPPr>
              <a:defRPr lang="ja-JP"/>
            </a:defPPr>
            <a:lvl1pPr algn="ctr">
              <a:defRPr sz="750">
                <a:latin typeface="ＭＳ Ｐゴシック" panose="020B0600070205080204" pitchFamily="50" charset="-128"/>
                <a:ea typeface="ＭＳ Ｐゴシック" panose="020B0600070205080204" pitchFamily="50" charset="-128"/>
                <a:cs typeface="Arial" panose="020B0604020202020204" pitchFamily="34" charset="0"/>
              </a:defRPr>
            </a:lvl1pPr>
          </a:lstStyle>
          <a:p>
            <a:r>
              <a:rPr lang="ja-JP" altLang="en-US" dirty="0">
                <a:solidFill>
                  <a:schemeClr val="bg1"/>
                </a:solidFill>
              </a:rPr>
              <a:t>慢性呼吸器病</a:t>
            </a:r>
          </a:p>
        </p:txBody>
      </p:sp>
      <p:sp>
        <p:nvSpPr>
          <p:cNvPr id="112" name="テキスト ボックス 111"/>
          <p:cNvSpPr txBox="1"/>
          <p:nvPr/>
        </p:nvSpPr>
        <p:spPr>
          <a:xfrm>
            <a:off x="2051074" y="5305033"/>
            <a:ext cx="577082" cy="115416"/>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none" lIns="0" tIns="0" rIns="0" bIns="0" rtlCol="0" anchor="ctr">
            <a:spAutoFit/>
          </a:bodyPr>
          <a:lstStyle/>
          <a:p>
            <a:pPr algn="ctr"/>
            <a:r>
              <a:rPr lang="ja-JP" altLang="en-US" sz="750"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慢性呼吸器病</a:t>
            </a:r>
            <a:endParaRPr kumimoji="1" lang="ja-JP" altLang="en-US" sz="750"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endParaRPr>
          </a:p>
        </p:txBody>
      </p:sp>
      <p:sp>
        <p:nvSpPr>
          <p:cNvPr id="79" name="テキスト ボックス 78"/>
          <p:cNvSpPr txBox="1"/>
          <p:nvPr/>
        </p:nvSpPr>
        <p:spPr>
          <a:xfrm>
            <a:off x="4404275" y="3888473"/>
            <a:ext cx="288541" cy="115416"/>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none" lIns="0" tIns="0" rIns="0" bIns="0" rtlCol="0">
            <a:spAutoFit/>
          </a:bodyPr>
          <a:lstStyle/>
          <a:p>
            <a:pPr algn="ctr"/>
            <a:r>
              <a:rPr kumimoji="1" lang="ja-JP" altLang="en-US" sz="750"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新生物</a:t>
            </a:r>
          </a:p>
        </p:txBody>
      </p:sp>
      <p:sp>
        <p:nvSpPr>
          <p:cNvPr id="56" name="テキスト ボックス 55"/>
          <p:cNvSpPr txBox="1"/>
          <p:nvPr/>
        </p:nvSpPr>
        <p:spPr>
          <a:xfrm>
            <a:off x="2888973" y="5305591"/>
            <a:ext cx="288541" cy="114300"/>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none" lIns="0" tIns="0" rIns="0" bIns="0" rtlCol="0" anchor="ctr">
            <a:spAutoFit/>
          </a:bodyPr>
          <a:lstStyle/>
          <a:p>
            <a:pPr algn="ctr"/>
            <a:r>
              <a:rPr kumimoji="1" lang="ja-JP" altLang="en-US" sz="750"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新生物</a:t>
            </a:r>
          </a:p>
        </p:txBody>
      </p:sp>
      <p:sp>
        <p:nvSpPr>
          <p:cNvPr id="60" name="テキスト ボックス 59"/>
          <p:cNvSpPr txBox="1"/>
          <p:nvPr/>
        </p:nvSpPr>
        <p:spPr>
          <a:xfrm>
            <a:off x="6817583" y="5203197"/>
            <a:ext cx="893367" cy="319088"/>
          </a:xfrm>
          <a:prstGeom prst="rect">
            <a:avLst/>
          </a:prstGeom>
          <a:noFill/>
        </p:spPr>
        <p:txBody>
          <a:bodyPr wrap="square" rtlCol="0" anchor="ctr">
            <a:spAutoFit/>
          </a:bodyPr>
          <a:lstStyle/>
          <a:p>
            <a:pPr algn="ctr"/>
            <a:r>
              <a:rPr lang="ja-JP" altLang="en-US" sz="735" dirty="0">
                <a:latin typeface="Arial" panose="020B0604020202020204" pitchFamily="34" charset="0"/>
                <a:ea typeface="ＭＳ Ｐゴシック" panose="020B0600070205080204" pitchFamily="50" charset="-128"/>
                <a:cs typeface="Arial" panose="020B0604020202020204" pitchFamily="34" charset="0"/>
              </a:rPr>
              <a:t>妊産婦・新生児</a:t>
            </a:r>
            <a:endParaRPr lang="en-US" altLang="ja-JP" sz="735" dirty="0">
              <a:latin typeface="Arial" panose="020B0604020202020204" pitchFamily="34" charset="0"/>
              <a:ea typeface="ＭＳ Ｐゴシック" panose="020B0600070205080204" pitchFamily="50" charset="-128"/>
              <a:cs typeface="Arial" panose="020B0604020202020204" pitchFamily="34" charset="0"/>
            </a:endParaRPr>
          </a:p>
          <a:p>
            <a:pPr algn="ctr"/>
            <a:r>
              <a:rPr lang="ja-JP" altLang="en-US" sz="735" dirty="0">
                <a:latin typeface="Arial" panose="020B0604020202020204" pitchFamily="34" charset="0"/>
                <a:ea typeface="ＭＳ Ｐゴシック" panose="020B0600070205080204" pitchFamily="50" charset="-128"/>
                <a:cs typeface="Arial" panose="020B0604020202020204" pitchFamily="34" charset="0"/>
              </a:rPr>
              <a:t>の障害</a:t>
            </a:r>
          </a:p>
        </p:txBody>
      </p:sp>
      <p:sp>
        <p:nvSpPr>
          <p:cNvPr id="61" name="テキスト ボックス 60"/>
          <p:cNvSpPr txBox="1"/>
          <p:nvPr/>
        </p:nvSpPr>
        <p:spPr>
          <a:xfrm>
            <a:off x="7831542" y="3716593"/>
            <a:ext cx="568656" cy="461665"/>
          </a:xfrm>
          <a:prstGeom prst="rect">
            <a:avLst/>
          </a:prstGeom>
          <a:noFill/>
          <a:ln w="3175">
            <a:noFill/>
          </a:ln>
        </p:spPr>
        <p:txBody>
          <a:bodyPr wrap="square" rtlCol="0">
            <a:spAutoFit/>
          </a:bodyPr>
          <a:lstStyle/>
          <a:p>
            <a:pPr algn="ctr"/>
            <a:r>
              <a:rPr lang="ja-JP" altLang="en-US" sz="800" dirty="0">
                <a:latin typeface="Arial" panose="020B0604020202020204" pitchFamily="34" charset="0"/>
                <a:ea typeface="ＭＳ Ｐゴシック" panose="020B0600070205080204" pitchFamily="50" charset="-128"/>
                <a:cs typeface="Arial" panose="020B0604020202020204" pitchFamily="34" charset="0"/>
              </a:rPr>
              <a:t>妊産婦・新生児</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a:p>
            <a:pPr algn="ctr"/>
            <a:r>
              <a:rPr lang="ja-JP" altLang="en-US" sz="800" dirty="0">
                <a:latin typeface="Arial" panose="020B0604020202020204" pitchFamily="34" charset="0"/>
                <a:ea typeface="ＭＳ Ｐゴシック" panose="020B0600070205080204" pitchFamily="50" charset="-128"/>
                <a:cs typeface="Arial" panose="020B0604020202020204" pitchFamily="34" charset="0"/>
              </a:rPr>
              <a:t>の障害</a:t>
            </a:r>
          </a:p>
        </p:txBody>
      </p:sp>
      <p:sp>
        <p:nvSpPr>
          <p:cNvPr id="116" name="テキスト ボックス 115"/>
          <p:cNvSpPr txBox="1"/>
          <p:nvPr/>
        </p:nvSpPr>
        <p:spPr>
          <a:xfrm>
            <a:off x="7326229" y="3888473"/>
            <a:ext cx="480902" cy="115416"/>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none" lIns="0" tIns="0" rIns="0" bIns="0" rtlCol="0">
            <a:spAutoFit/>
          </a:bodyPr>
          <a:lstStyle/>
          <a:p>
            <a:pPr algn="ctr"/>
            <a:r>
              <a:rPr kumimoji="1" lang="ja-JP" altLang="en-US" sz="750" dirty="0">
                <a:latin typeface="ＭＳ Ｐゴシック" panose="020B0600070205080204" pitchFamily="50" charset="-128"/>
                <a:ea typeface="ＭＳ Ｐゴシック" panose="020B0600070205080204" pitchFamily="50" charset="-128"/>
                <a:cs typeface="Arial" panose="020B0604020202020204" pitchFamily="34" charset="0"/>
              </a:rPr>
              <a:t>腸管感染症</a:t>
            </a:r>
          </a:p>
        </p:txBody>
      </p:sp>
      <p:sp>
        <p:nvSpPr>
          <p:cNvPr id="62" name="テキスト ボックス 61"/>
          <p:cNvSpPr txBox="1"/>
          <p:nvPr/>
        </p:nvSpPr>
        <p:spPr>
          <a:xfrm>
            <a:off x="5889388" y="5305033"/>
            <a:ext cx="480902" cy="115416"/>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none" lIns="0" tIns="0" rIns="0" bIns="0" rtlCol="0" anchor="ctr">
            <a:spAutoFit/>
          </a:bodyPr>
          <a:lstStyle/>
          <a:p>
            <a:pPr algn="ctr"/>
            <a:r>
              <a:rPr kumimoji="1" lang="ja-JP" altLang="en-US" sz="750" dirty="0">
                <a:latin typeface="ＭＳ Ｐゴシック" panose="020B0600070205080204" pitchFamily="50" charset="-128"/>
                <a:ea typeface="ＭＳ Ｐゴシック" panose="020B0600070205080204" pitchFamily="50" charset="-128"/>
                <a:cs typeface="Arial" panose="020B0604020202020204" pitchFamily="34" charset="0"/>
              </a:rPr>
              <a:t>腸管感染症</a:t>
            </a:r>
          </a:p>
        </p:txBody>
      </p:sp>
      <p:sp>
        <p:nvSpPr>
          <p:cNvPr id="177" name="テキスト ボックス 176"/>
          <p:cNvSpPr txBox="1"/>
          <p:nvPr/>
        </p:nvSpPr>
        <p:spPr>
          <a:xfrm>
            <a:off x="4500591" y="5247647"/>
            <a:ext cx="577081" cy="230188"/>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none" lIns="0" tIns="0" rIns="0" bIns="0" rtlCol="0" anchor="ctr">
            <a:spAutoFit/>
          </a:bodyPr>
          <a:lstStyle/>
          <a:p>
            <a:pPr algn="ctr"/>
            <a:r>
              <a:rPr lang="ja-JP" altLang="en-US" sz="750" dirty="0">
                <a:latin typeface="ＭＳ Ｐゴシック" panose="020B0600070205080204" pitchFamily="50" charset="-128"/>
                <a:ea typeface="ＭＳ Ｐゴシック" panose="020B0600070205080204" pitchFamily="50" charset="-128"/>
                <a:cs typeface="Arial" panose="020B0604020202020204" pitchFamily="34" charset="0"/>
              </a:rPr>
              <a:t>呼吸器感染症</a:t>
            </a:r>
            <a:endParaRPr lang="en-US" altLang="ja-JP" sz="750" dirty="0">
              <a:latin typeface="ＭＳ Ｐゴシック" panose="020B0600070205080204" pitchFamily="50" charset="-128"/>
              <a:ea typeface="ＭＳ Ｐゴシック" panose="020B0600070205080204" pitchFamily="50" charset="-128"/>
              <a:cs typeface="Arial" panose="020B0604020202020204" pitchFamily="34" charset="0"/>
            </a:endParaRPr>
          </a:p>
          <a:p>
            <a:pPr algn="ctr"/>
            <a:r>
              <a:rPr lang="ja-JP" altLang="en-US" sz="750" dirty="0">
                <a:latin typeface="ＭＳ Ｐゴシック" panose="020B0600070205080204" pitchFamily="50" charset="-128"/>
                <a:ea typeface="ＭＳ Ｐゴシック" panose="020B0600070205080204" pitchFamily="50" charset="-128"/>
                <a:cs typeface="Arial" panose="020B0604020202020204" pitchFamily="34" charset="0"/>
              </a:rPr>
              <a:t>・</a:t>
            </a:r>
            <a:r>
              <a:rPr kumimoji="1" lang="ja-JP" altLang="en-US" sz="750" dirty="0">
                <a:latin typeface="ＭＳ Ｐゴシック" panose="020B0600070205080204" pitchFamily="50" charset="-128"/>
                <a:ea typeface="ＭＳ Ｐゴシック" panose="020B0600070205080204" pitchFamily="50" charset="-128"/>
                <a:cs typeface="Arial" panose="020B0604020202020204" pitchFamily="34" charset="0"/>
              </a:rPr>
              <a:t>結核</a:t>
            </a:r>
          </a:p>
        </p:txBody>
      </p:sp>
      <p:sp>
        <p:nvSpPr>
          <p:cNvPr id="63" name="テキスト ボックス 62"/>
          <p:cNvSpPr txBox="1"/>
          <p:nvPr/>
        </p:nvSpPr>
        <p:spPr>
          <a:xfrm>
            <a:off x="6526658" y="3830765"/>
            <a:ext cx="577081" cy="230832"/>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none" lIns="0" tIns="0" rIns="0" bIns="0" rtlCol="0">
            <a:spAutoFit/>
          </a:bodyPr>
          <a:lstStyle/>
          <a:p>
            <a:pPr algn="ctr"/>
            <a:r>
              <a:rPr lang="ja-JP" altLang="en-US" sz="750" dirty="0">
                <a:latin typeface="ＭＳ Ｐゴシック" panose="020B0600070205080204" pitchFamily="50" charset="-128"/>
                <a:ea typeface="ＭＳ Ｐゴシック" panose="020B0600070205080204" pitchFamily="50" charset="-128"/>
                <a:cs typeface="Arial" panose="020B0604020202020204" pitchFamily="34" charset="0"/>
              </a:rPr>
              <a:t>呼吸器感染症</a:t>
            </a:r>
            <a:endParaRPr lang="en-US" altLang="ja-JP" sz="750" dirty="0">
              <a:latin typeface="ＭＳ Ｐゴシック" panose="020B0600070205080204" pitchFamily="50" charset="-128"/>
              <a:ea typeface="ＭＳ Ｐゴシック" panose="020B0600070205080204" pitchFamily="50" charset="-128"/>
              <a:cs typeface="Arial" panose="020B0604020202020204" pitchFamily="34" charset="0"/>
            </a:endParaRPr>
          </a:p>
          <a:p>
            <a:pPr algn="ctr"/>
            <a:r>
              <a:rPr lang="ja-JP" altLang="en-US" sz="750" dirty="0">
                <a:latin typeface="ＭＳ Ｐゴシック" panose="020B0600070205080204" pitchFamily="50" charset="-128"/>
                <a:ea typeface="ＭＳ Ｐゴシック" panose="020B0600070205080204" pitchFamily="50" charset="-128"/>
                <a:cs typeface="Arial" panose="020B0604020202020204" pitchFamily="34" charset="0"/>
              </a:rPr>
              <a:t>・</a:t>
            </a:r>
            <a:r>
              <a:rPr kumimoji="1" lang="ja-JP" altLang="en-US" sz="750" dirty="0">
                <a:latin typeface="ＭＳ Ｐゴシック" panose="020B0600070205080204" pitchFamily="50" charset="-128"/>
                <a:ea typeface="ＭＳ Ｐゴシック" panose="020B0600070205080204" pitchFamily="50" charset="-128"/>
                <a:cs typeface="Arial" panose="020B0604020202020204" pitchFamily="34" charset="0"/>
              </a:rPr>
              <a:t>結核</a:t>
            </a:r>
          </a:p>
        </p:txBody>
      </p:sp>
      <p:sp>
        <p:nvSpPr>
          <p:cNvPr id="151" name="正方形/長方形 150"/>
          <p:cNvSpPr/>
          <p:nvPr/>
        </p:nvSpPr>
        <p:spPr>
          <a:xfrm>
            <a:off x="7820526" y="5201610"/>
            <a:ext cx="561371" cy="322263"/>
          </a:xfrm>
          <a:prstGeom prst="rect">
            <a:avLst/>
          </a:prstGeom>
        </p:spPr>
        <p:txBody>
          <a:bodyPr wrap="none" anchor="ctr">
            <a:spAutoFit/>
          </a:bodyPr>
          <a:lstStyle/>
          <a:p>
            <a:pPr algn="ctr"/>
            <a:r>
              <a:rPr lang="ja-JP" altLang="en-US" sz="750" dirty="0">
                <a:latin typeface="Arial" panose="020B0604020202020204" pitchFamily="34" charset="0"/>
                <a:ea typeface="ＭＳ Ｐゴシック" panose="020B0600070205080204" pitchFamily="50" charset="-128"/>
                <a:cs typeface="Arial" panose="020B0604020202020204" pitchFamily="34" charset="0"/>
              </a:rPr>
              <a:t>その他の</a:t>
            </a:r>
            <a:endParaRPr lang="en-US" altLang="ja-JP" sz="750" dirty="0">
              <a:latin typeface="Arial" panose="020B0604020202020204" pitchFamily="34" charset="0"/>
              <a:ea typeface="ＭＳ Ｐゴシック" panose="020B0600070205080204" pitchFamily="50" charset="-128"/>
              <a:cs typeface="Arial" panose="020B0604020202020204" pitchFamily="34" charset="0"/>
            </a:endParaRPr>
          </a:p>
          <a:p>
            <a:pPr algn="ctr"/>
            <a:r>
              <a:rPr lang="ja-JP" altLang="en-US" sz="750" dirty="0">
                <a:latin typeface="Arial" panose="020B0604020202020204" pitchFamily="34" charset="0"/>
                <a:ea typeface="ＭＳ Ｐゴシック" panose="020B0600070205080204" pitchFamily="50" charset="-128"/>
                <a:cs typeface="Arial" panose="020B0604020202020204" pitchFamily="34" charset="0"/>
              </a:rPr>
              <a:t>感染症</a:t>
            </a:r>
            <a:endParaRPr lang="zh-TW" altLang="en-US" sz="75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80" name="左中かっこ 179"/>
          <p:cNvSpPr>
            <a:spLocks/>
          </p:cNvSpPr>
          <p:nvPr/>
        </p:nvSpPr>
        <p:spPr>
          <a:xfrm rot="5400000">
            <a:off x="8502534" y="3499422"/>
            <a:ext cx="65306" cy="357731"/>
          </a:xfrm>
          <a:prstGeom prst="leftBrace">
            <a:avLst/>
          </a:prstGeom>
          <a:ln w="95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noAutofit/>
          </a:bodyPr>
          <a:lstStyle/>
          <a:p>
            <a:pPr algn="ctr"/>
            <a:endParaRPr kumimoji="1" lang="ja-JP" altLang="en-US" sz="750">
              <a:latin typeface="ＭＳ Ｐゴシック" panose="020B0600070205080204" pitchFamily="50" charset="-128"/>
              <a:ea typeface="ＭＳ Ｐゴシック" panose="020B0600070205080204" pitchFamily="50" charset="-128"/>
            </a:endParaRPr>
          </a:p>
        </p:txBody>
      </p:sp>
      <p:cxnSp>
        <p:nvCxnSpPr>
          <p:cNvPr id="109" name="直線コネクタ 108"/>
          <p:cNvCxnSpPr>
            <a:cxnSpLocks/>
            <a:stCxn id="100" idx="2"/>
            <a:endCxn id="180" idx="1"/>
          </p:cNvCxnSpPr>
          <p:nvPr/>
        </p:nvCxnSpPr>
        <p:spPr>
          <a:xfrm>
            <a:off x="8535187" y="3423601"/>
            <a:ext cx="0" cy="22203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98" name="正方形/長方形 97"/>
          <p:cNvSpPr/>
          <p:nvPr/>
        </p:nvSpPr>
        <p:spPr>
          <a:xfrm>
            <a:off x="8687512" y="3784599"/>
            <a:ext cx="473206" cy="323165"/>
          </a:xfrm>
          <a:prstGeom prst="rect">
            <a:avLst/>
          </a:prstGeom>
        </p:spPr>
        <p:txBody>
          <a:bodyPr wrap="none">
            <a:spAutoFit/>
          </a:bodyPr>
          <a:lstStyle/>
          <a:p>
            <a:pPr algn="ctr"/>
            <a:r>
              <a:rPr lang="zh-TW" altLang="en-US" sz="750" dirty="0">
                <a:latin typeface="Arial" panose="020B0604020202020204" pitchFamily="34" charset="0"/>
                <a:ea typeface="ＭＳ Ｐゴシック" panose="020B0600070205080204" pitchFamily="50" charset="-128"/>
                <a:cs typeface="Arial" panose="020B0604020202020204" pitchFamily="34" charset="0"/>
              </a:rPr>
              <a:t>非意図</a:t>
            </a:r>
            <a:endParaRPr lang="en-US" altLang="zh-TW" sz="750" dirty="0">
              <a:latin typeface="Arial" panose="020B0604020202020204" pitchFamily="34" charset="0"/>
              <a:ea typeface="ＭＳ Ｐゴシック" panose="020B0600070205080204" pitchFamily="50" charset="-128"/>
              <a:cs typeface="Arial" panose="020B0604020202020204" pitchFamily="34" charset="0"/>
            </a:endParaRPr>
          </a:p>
          <a:p>
            <a:pPr algn="ctr"/>
            <a:r>
              <a:rPr lang="zh-TW" altLang="en-US" sz="750" dirty="0">
                <a:latin typeface="Arial" panose="020B0604020202020204" pitchFamily="34" charset="0"/>
                <a:ea typeface="ＭＳ Ｐゴシック" panose="020B0600070205080204" pitchFamily="50" charset="-128"/>
                <a:cs typeface="Arial" panose="020B0604020202020204" pitchFamily="34" charset="0"/>
              </a:rPr>
              <a:t>的負傷</a:t>
            </a:r>
          </a:p>
        </p:txBody>
      </p:sp>
      <p:sp>
        <p:nvSpPr>
          <p:cNvPr id="137" name="テキスト ボックス 136"/>
          <p:cNvSpPr txBox="1"/>
          <p:nvPr/>
        </p:nvSpPr>
        <p:spPr>
          <a:xfrm>
            <a:off x="4912317" y="3830765"/>
            <a:ext cx="671271" cy="230832"/>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square" lIns="0" tIns="0" rIns="0" bIns="0" rtlCol="0">
            <a:spAutoFit/>
          </a:bodyPr>
          <a:lstStyle>
            <a:defPPr>
              <a:defRPr lang="ja-JP"/>
            </a:defPPr>
            <a:lvl1pPr algn="ctr">
              <a:defRPr sz="750" b="1">
                <a:solidFill>
                  <a:srgbClr val="FF0000"/>
                </a:solidFill>
                <a:latin typeface="ＭＳ Ｐゴシック" panose="020B0600070205080204" pitchFamily="50" charset="-128"/>
                <a:ea typeface="ＭＳ Ｐゴシック" panose="020B0600070205080204" pitchFamily="50" charset="-128"/>
                <a:cs typeface="Arial" panose="020B0604020202020204" pitchFamily="34" charset="0"/>
              </a:defRPr>
            </a:lvl1pPr>
          </a:lstStyle>
          <a:p>
            <a:r>
              <a:rPr lang="ja-JP" altLang="en-US" b="0" dirty="0">
                <a:solidFill>
                  <a:schemeClr val="bg1"/>
                </a:solidFill>
              </a:rPr>
              <a:t>糖尿病、</a:t>
            </a:r>
            <a:endParaRPr lang="en-US" altLang="ja-JP" b="0" dirty="0">
              <a:solidFill>
                <a:schemeClr val="bg1"/>
              </a:solidFill>
            </a:endParaRPr>
          </a:p>
          <a:p>
            <a:r>
              <a:rPr lang="ja-JP" altLang="en-US" b="0" dirty="0">
                <a:solidFill>
                  <a:schemeClr val="bg1"/>
                </a:solidFill>
              </a:rPr>
              <a:t>腎臓疾患</a:t>
            </a:r>
          </a:p>
        </p:txBody>
      </p:sp>
      <p:sp>
        <p:nvSpPr>
          <p:cNvPr id="71" name="テキスト ボックス 70"/>
          <p:cNvSpPr txBox="1"/>
          <p:nvPr/>
        </p:nvSpPr>
        <p:spPr>
          <a:xfrm>
            <a:off x="3259747" y="5246854"/>
            <a:ext cx="288541" cy="231775"/>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none" lIns="0" tIns="0" rIns="0" bIns="0" rtlCol="0" anchor="ctr">
            <a:spAutoFit/>
          </a:bodyPr>
          <a:lstStyle>
            <a:defPPr>
              <a:defRPr lang="ja-JP"/>
            </a:defPPr>
            <a:lvl1pPr algn="ctr">
              <a:defRPr sz="750">
                <a:latin typeface="ＭＳ Ｐゴシック" panose="020B0600070205080204" pitchFamily="50" charset="-128"/>
                <a:ea typeface="ＭＳ Ｐゴシック" panose="020B0600070205080204" pitchFamily="50" charset="-128"/>
                <a:cs typeface="Arial" panose="020B0604020202020204" pitchFamily="34" charset="0"/>
              </a:defRPr>
            </a:lvl1pPr>
          </a:lstStyle>
          <a:p>
            <a:r>
              <a:rPr lang="ja-JP" altLang="en-US" dirty="0">
                <a:solidFill>
                  <a:schemeClr val="bg1"/>
                </a:solidFill>
              </a:rPr>
              <a:t>消化器</a:t>
            </a:r>
            <a:endParaRPr lang="en-US" altLang="ja-JP" dirty="0">
              <a:solidFill>
                <a:schemeClr val="bg1"/>
              </a:solidFill>
            </a:endParaRPr>
          </a:p>
          <a:p>
            <a:r>
              <a:rPr lang="ja-JP" altLang="en-US" dirty="0">
                <a:solidFill>
                  <a:schemeClr val="bg1"/>
                </a:solidFill>
              </a:rPr>
              <a:t>疾患</a:t>
            </a:r>
          </a:p>
        </p:txBody>
      </p:sp>
      <p:sp>
        <p:nvSpPr>
          <p:cNvPr id="72" name="テキスト ボックス 71"/>
          <p:cNvSpPr txBox="1"/>
          <p:nvPr/>
        </p:nvSpPr>
        <p:spPr>
          <a:xfrm>
            <a:off x="5576651" y="3830765"/>
            <a:ext cx="288541" cy="230832"/>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none" lIns="0" tIns="0" rIns="0" bIns="0" rtlCol="0">
            <a:spAutoFit/>
          </a:bodyPr>
          <a:lstStyle>
            <a:defPPr>
              <a:defRPr lang="ja-JP"/>
            </a:defPPr>
            <a:lvl1pPr algn="ctr">
              <a:defRPr sz="750">
                <a:latin typeface="ＭＳ Ｐゴシック" panose="020B0600070205080204" pitchFamily="50" charset="-128"/>
                <a:ea typeface="ＭＳ Ｐゴシック" panose="020B0600070205080204" pitchFamily="50" charset="-128"/>
                <a:cs typeface="Arial" panose="020B0604020202020204" pitchFamily="34" charset="0"/>
              </a:defRPr>
            </a:lvl1pPr>
          </a:lstStyle>
          <a:p>
            <a:r>
              <a:rPr lang="ja-JP" altLang="en-US" dirty="0">
                <a:solidFill>
                  <a:schemeClr val="bg1"/>
                </a:solidFill>
              </a:rPr>
              <a:t>消化器</a:t>
            </a:r>
            <a:endParaRPr lang="en-US" altLang="ja-JP" dirty="0">
              <a:solidFill>
                <a:schemeClr val="bg1"/>
              </a:solidFill>
            </a:endParaRPr>
          </a:p>
          <a:p>
            <a:r>
              <a:rPr lang="ja-JP" altLang="en-US" dirty="0">
                <a:solidFill>
                  <a:schemeClr val="bg1"/>
                </a:solidFill>
              </a:rPr>
              <a:t>疾患</a:t>
            </a:r>
          </a:p>
        </p:txBody>
      </p:sp>
      <p:sp>
        <p:nvSpPr>
          <p:cNvPr id="118" name="左中かっこ 117"/>
          <p:cNvSpPr>
            <a:spLocks/>
          </p:cNvSpPr>
          <p:nvPr/>
        </p:nvSpPr>
        <p:spPr>
          <a:xfrm rot="5400000">
            <a:off x="6129402" y="3463606"/>
            <a:ext cx="65306" cy="429364"/>
          </a:xfrm>
          <a:prstGeom prst="leftBrace">
            <a:avLst/>
          </a:prstGeom>
          <a:ln w="95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noAutofit/>
          </a:bodyPr>
          <a:lstStyle/>
          <a:p>
            <a:pPr algn="ctr"/>
            <a:endParaRPr kumimoji="1" lang="ja-JP" altLang="en-US" sz="750">
              <a:latin typeface="ＭＳ Ｐゴシック" panose="020B0600070205080204" pitchFamily="50" charset="-128"/>
              <a:ea typeface="ＭＳ Ｐゴシック" panose="020B0600070205080204" pitchFamily="50" charset="-128"/>
            </a:endParaRPr>
          </a:p>
        </p:txBody>
      </p:sp>
      <p:sp>
        <p:nvSpPr>
          <p:cNvPr id="96" name="テキスト ボックス 95"/>
          <p:cNvSpPr txBox="1">
            <a:spLocks/>
          </p:cNvSpPr>
          <p:nvPr/>
        </p:nvSpPr>
        <p:spPr>
          <a:xfrm>
            <a:off x="5254661" y="2869603"/>
            <a:ext cx="1814788" cy="553998"/>
          </a:xfrm>
          <a:prstGeom prst="rect">
            <a:avLst/>
          </a:prstGeom>
          <a:noFill/>
          <a:ln>
            <a:solidFill>
              <a:schemeClr val="tx1">
                <a:lumMod val="50000"/>
                <a:lumOff val="50000"/>
              </a:schemeClr>
            </a:solidFill>
          </a:ln>
        </p:spPr>
        <p:txBody>
          <a:bodyPr wrap="square" rtlCol="0" anchor="ctr">
            <a:noAutofit/>
          </a:bodyPr>
          <a:lstStyle/>
          <a:p>
            <a:r>
              <a:rPr lang="ja-JP" altLang="en-US" sz="750" dirty="0">
                <a:latin typeface="Arial" panose="020B0604020202020204" pitchFamily="34" charset="0"/>
                <a:ea typeface="ＭＳ Ｐゴシック" panose="020B0600070205080204" pitchFamily="50" charset="-128"/>
                <a:cs typeface="Arial" panose="020B0604020202020204" pitchFamily="34" charset="0"/>
              </a:rPr>
              <a:t>神経疾患／その他の非感染症／</a:t>
            </a:r>
            <a:br>
              <a:rPr lang="en-US" altLang="ja-JP" sz="750" dirty="0">
                <a:latin typeface="Arial" panose="020B0604020202020204" pitchFamily="34" charset="0"/>
                <a:ea typeface="ＭＳ Ｐゴシック" panose="020B0600070205080204" pitchFamily="50" charset="-128"/>
                <a:cs typeface="Arial" panose="020B0604020202020204" pitchFamily="34" charset="0"/>
              </a:rPr>
            </a:br>
            <a:r>
              <a:rPr lang="ja-JP" altLang="en-US" sz="750" dirty="0">
                <a:latin typeface="Arial" panose="020B0604020202020204" pitchFamily="34" charset="0"/>
                <a:ea typeface="ＭＳ Ｐゴシック" panose="020B0600070205080204" pitchFamily="50" charset="-128"/>
                <a:cs typeface="Arial" panose="020B0604020202020204" pitchFamily="34" charset="0"/>
              </a:rPr>
              <a:t>物質使用障害／筋骨格系疾患／</a:t>
            </a:r>
            <a:endParaRPr lang="en-US" altLang="ja-JP" sz="750" dirty="0">
              <a:latin typeface="Arial" panose="020B0604020202020204" pitchFamily="34" charset="0"/>
              <a:ea typeface="ＭＳ Ｐゴシック" panose="020B0600070205080204" pitchFamily="50" charset="-128"/>
              <a:cs typeface="Arial" panose="020B0604020202020204" pitchFamily="34" charset="0"/>
            </a:endParaRPr>
          </a:p>
          <a:p>
            <a:r>
              <a:rPr lang="ja-JP" altLang="en-US" sz="750" dirty="0">
                <a:latin typeface="Arial" panose="020B0604020202020204" pitchFamily="34" charset="0"/>
                <a:ea typeface="ＭＳ Ｐゴシック" panose="020B0600070205080204" pitchFamily="50" charset="-128"/>
                <a:cs typeface="Arial" panose="020B0604020202020204" pitchFamily="34" charset="0"/>
              </a:rPr>
              <a:t>皮膚及び皮膚疾患／精神障害</a:t>
            </a:r>
            <a:endParaRPr lang="en-US" altLang="ja-JP" sz="750" dirty="0">
              <a:latin typeface="Arial" panose="020B0604020202020204" pitchFamily="34" charset="0"/>
              <a:ea typeface="ＭＳ Ｐゴシック" panose="020B0600070205080204" pitchFamily="50" charset="-128"/>
              <a:cs typeface="Arial" panose="020B0604020202020204" pitchFamily="34" charset="0"/>
            </a:endParaRPr>
          </a:p>
          <a:p>
            <a:r>
              <a:rPr lang="en-US" altLang="ja-JP" sz="750" dirty="0">
                <a:latin typeface="Arial" panose="020B0604020202020204" pitchFamily="34" charset="0"/>
                <a:ea typeface="ＭＳ Ｐゴシック" panose="020B0600070205080204" pitchFamily="50" charset="-128"/>
                <a:cs typeface="Arial" panose="020B0604020202020204" pitchFamily="34" charset="0"/>
              </a:rPr>
              <a:t>※</a:t>
            </a:r>
            <a:r>
              <a:rPr lang="ja-JP" altLang="en-US" sz="750" dirty="0">
                <a:latin typeface="Arial" panose="020B0604020202020204" pitchFamily="34" charset="0"/>
                <a:ea typeface="ＭＳ Ｐゴシック" panose="020B0600070205080204" pitchFamily="50" charset="-128"/>
                <a:cs typeface="Arial" panose="020B0604020202020204" pitchFamily="34" charset="0"/>
              </a:rPr>
              <a:t>割合の大きい順</a:t>
            </a:r>
          </a:p>
        </p:txBody>
      </p:sp>
      <p:cxnSp>
        <p:nvCxnSpPr>
          <p:cNvPr id="97" name="直線コネクタ 96"/>
          <p:cNvCxnSpPr>
            <a:cxnSpLocks/>
            <a:stCxn id="96" idx="2"/>
            <a:endCxn id="118" idx="1"/>
          </p:cNvCxnSpPr>
          <p:nvPr/>
        </p:nvCxnSpPr>
        <p:spPr>
          <a:xfrm>
            <a:off x="6162055" y="3423601"/>
            <a:ext cx="0" cy="22203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43" name="テキスト ボックス 142"/>
          <p:cNvSpPr txBox="1"/>
          <p:nvPr/>
        </p:nvSpPr>
        <p:spPr>
          <a:xfrm flipH="1">
            <a:off x="9170337" y="3773057"/>
            <a:ext cx="223655" cy="346249"/>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none" lIns="0" tIns="0" rIns="0" bIns="0" rtlCol="0" anchor="ctr">
            <a:noAutofit/>
          </a:bodyPr>
          <a:lstStyle>
            <a:defPPr>
              <a:defRPr lang="ja-JP"/>
            </a:defPPr>
            <a:lvl1pPr algn="ctr">
              <a:defRPr sz="750">
                <a:ea typeface="ＭＳ Ｐゴシック" panose="020B0600070205080204" pitchFamily="50" charset="-128"/>
                <a:cs typeface="Arial" panose="020B0604020202020204" pitchFamily="34" charset="0"/>
              </a:defRPr>
            </a:lvl1pPr>
          </a:lstStyle>
          <a:p>
            <a:r>
              <a:rPr lang="zh-TW" altLang="en-US" dirty="0"/>
              <a:t>自傷、</a:t>
            </a:r>
            <a:br>
              <a:rPr lang="en-US" altLang="zh-TW" dirty="0"/>
            </a:br>
            <a:r>
              <a:rPr lang="zh-TW" altLang="en-US" dirty="0"/>
              <a:t>個人間</a:t>
            </a:r>
            <a:br>
              <a:rPr lang="en-US" altLang="zh-TW" dirty="0"/>
            </a:br>
            <a:r>
              <a:rPr lang="zh-TW" altLang="en-US" dirty="0"/>
              <a:t>暴力</a:t>
            </a:r>
          </a:p>
        </p:txBody>
      </p:sp>
      <p:sp>
        <p:nvSpPr>
          <p:cNvPr id="74" name="テキスト ボックス 73"/>
          <p:cNvSpPr txBox="1"/>
          <p:nvPr/>
        </p:nvSpPr>
        <p:spPr>
          <a:xfrm flipH="1">
            <a:off x="9234155" y="5189704"/>
            <a:ext cx="223655" cy="346075"/>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none" lIns="0" tIns="0" rIns="0" bIns="0" rtlCol="0" anchor="ctr">
            <a:noAutofit/>
          </a:bodyPr>
          <a:lstStyle>
            <a:defPPr>
              <a:defRPr lang="ja-JP"/>
            </a:defPPr>
            <a:lvl1pPr algn="ctr">
              <a:defRPr sz="750">
                <a:ea typeface="ＭＳ Ｐゴシック" panose="020B0600070205080204" pitchFamily="50" charset="-128"/>
                <a:cs typeface="Arial" panose="020B0604020202020204" pitchFamily="34" charset="0"/>
              </a:defRPr>
            </a:lvl1pPr>
          </a:lstStyle>
          <a:p>
            <a:r>
              <a:rPr lang="zh-TW" altLang="en-US" dirty="0"/>
              <a:t>自傷、</a:t>
            </a:r>
            <a:br>
              <a:rPr lang="en-US" altLang="zh-TW" dirty="0"/>
            </a:br>
            <a:r>
              <a:rPr lang="zh-TW" altLang="en-US" dirty="0"/>
              <a:t>個人間</a:t>
            </a:r>
            <a:br>
              <a:rPr lang="en-US" altLang="zh-TW" dirty="0"/>
            </a:br>
            <a:r>
              <a:rPr lang="zh-TW" altLang="en-US" dirty="0"/>
              <a:t>暴力</a:t>
            </a:r>
          </a:p>
        </p:txBody>
      </p:sp>
      <p:sp>
        <p:nvSpPr>
          <p:cNvPr id="113" name="テキスト ボックス 112"/>
          <p:cNvSpPr txBox="1"/>
          <p:nvPr/>
        </p:nvSpPr>
        <p:spPr>
          <a:xfrm>
            <a:off x="9464633" y="3830765"/>
            <a:ext cx="192360" cy="230832"/>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none" lIns="0" tIns="0" rIns="0" bIns="0" rtlCol="0">
            <a:spAutoFit/>
          </a:bodyPr>
          <a:lstStyle/>
          <a:p>
            <a:pPr algn="ctr"/>
            <a:r>
              <a:rPr lang="ja-JP" altLang="en-US" sz="750" dirty="0">
                <a:latin typeface="ＭＳ Ｐゴシック" panose="020B0600070205080204" pitchFamily="50" charset="-128"/>
                <a:ea typeface="ＭＳ Ｐゴシック" panose="020B0600070205080204" pitchFamily="50" charset="-128"/>
                <a:cs typeface="Arial" panose="020B0604020202020204" pitchFamily="34" charset="0"/>
              </a:rPr>
              <a:t>交通</a:t>
            </a:r>
            <a:endParaRPr lang="en-US" altLang="ja-JP" sz="750" dirty="0">
              <a:latin typeface="ＭＳ Ｐゴシック" panose="020B0600070205080204" pitchFamily="50" charset="-128"/>
              <a:ea typeface="ＭＳ Ｐゴシック" panose="020B0600070205080204" pitchFamily="50" charset="-128"/>
              <a:cs typeface="Arial" panose="020B0604020202020204" pitchFamily="34" charset="0"/>
            </a:endParaRPr>
          </a:p>
          <a:p>
            <a:pPr algn="ctr"/>
            <a:r>
              <a:rPr lang="ja-JP" altLang="en-US" sz="750" dirty="0">
                <a:latin typeface="ＭＳ Ｐゴシック" panose="020B0600070205080204" pitchFamily="50" charset="-128"/>
                <a:ea typeface="ＭＳ Ｐゴシック" panose="020B0600070205080204" pitchFamily="50" charset="-128"/>
                <a:cs typeface="Arial" panose="020B0604020202020204" pitchFamily="34" charset="0"/>
              </a:rPr>
              <a:t>事故</a:t>
            </a:r>
            <a:endParaRPr kumimoji="1" lang="ja-JP" altLang="en-US" sz="750" dirty="0">
              <a:latin typeface="ＭＳ Ｐゴシック" panose="020B0600070205080204" pitchFamily="50" charset="-128"/>
              <a:ea typeface="ＭＳ Ｐゴシック" panose="020B0600070205080204" pitchFamily="50" charset="-128"/>
              <a:cs typeface="Arial" panose="020B0604020202020204" pitchFamily="34" charset="0"/>
            </a:endParaRPr>
          </a:p>
        </p:txBody>
      </p:sp>
      <p:sp>
        <p:nvSpPr>
          <p:cNvPr id="78" name="テキスト ボックス 77"/>
          <p:cNvSpPr txBox="1"/>
          <p:nvPr/>
        </p:nvSpPr>
        <p:spPr>
          <a:xfrm>
            <a:off x="9530010" y="5247647"/>
            <a:ext cx="192360" cy="230188"/>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none" lIns="0" tIns="0" rIns="0" bIns="0" rtlCol="0" anchor="ctr">
            <a:spAutoFit/>
          </a:bodyPr>
          <a:lstStyle/>
          <a:p>
            <a:pPr algn="ctr"/>
            <a:r>
              <a:rPr lang="ja-JP" altLang="en-US" sz="750" dirty="0">
                <a:latin typeface="ＭＳ Ｐゴシック" panose="020B0600070205080204" pitchFamily="50" charset="-128"/>
                <a:ea typeface="ＭＳ Ｐゴシック" panose="020B0600070205080204" pitchFamily="50" charset="-128"/>
                <a:cs typeface="Arial" panose="020B0604020202020204" pitchFamily="34" charset="0"/>
              </a:rPr>
              <a:t>交通</a:t>
            </a:r>
            <a:endParaRPr lang="en-US" altLang="ja-JP" sz="750" dirty="0">
              <a:latin typeface="ＭＳ Ｐゴシック" panose="020B0600070205080204" pitchFamily="50" charset="-128"/>
              <a:ea typeface="ＭＳ Ｐゴシック" panose="020B0600070205080204" pitchFamily="50" charset="-128"/>
              <a:cs typeface="Arial" panose="020B0604020202020204" pitchFamily="34" charset="0"/>
            </a:endParaRPr>
          </a:p>
          <a:p>
            <a:pPr algn="ctr"/>
            <a:r>
              <a:rPr lang="ja-JP" altLang="en-US" sz="750" dirty="0">
                <a:latin typeface="ＭＳ Ｐゴシック" panose="020B0600070205080204" pitchFamily="50" charset="-128"/>
                <a:ea typeface="ＭＳ Ｐゴシック" panose="020B0600070205080204" pitchFamily="50" charset="-128"/>
                <a:cs typeface="Arial" panose="020B0604020202020204" pitchFamily="34" charset="0"/>
              </a:rPr>
              <a:t>事故</a:t>
            </a:r>
            <a:endParaRPr kumimoji="1" lang="ja-JP" altLang="en-US" sz="750" dirty="0">
              <a:latin typeface="ＭＳ Ｐゴシック" panose="020B0600070205080204" pitchFamily="50" charset="-128"/>
              <a:ea typeface="ＭＳ Ｐゴシック" panose="020B0600070205080204" pitchFamily="50" charset="-128"/>
              <a:cs typeface="Arial" panose="020B0604020202020204" pitchFamily="34" charset="0"/>
            </a:endParaRPr>
          </a:p>
        </p:txBody>
      </p:sp>
      <p:sp>
        <p:nvSpPr>
          <p:cNvPr id="81" name="正方形/長方形 80"/>
          <p:cNvSpPr/>
          <p:nvPr/>
        </p:nvSpPr>
        <p:spPr>
          <a:xfrm>
            <a:off x="8756092" y="5201610"/>
            <a:ext cx="473206" cy="322263"/>
          </a:xfrm>
          <a:prstGeom prst="rect">
            <a:avLst/>
          </a:prstGeom>
        </p:spPr>
        <p:txBody>
          <a:bodyPr wrap="none" anchor="ctr">
            <a:spAutoFit/>
          </a:bodyPr>
          <a:lstStyle/>
          <a:p>
            <a:pPr algn="ctr"/>
            <a:r>
              <a:rPr lang="zh-TW" altLang="en-US" sz="750" dirty="0">
                <a:latin typeface="Arial" panose="020B0604020202020204" pitchFamily="34" charset="0"/>
                <a:ea typeface="ＭＳ Ｐゴシック" panose="020B0600070205080204" pitchFamily="50" charset="-128"/>
                <a:cs typeface="Arial" panose="020B0604020202020204" pitchFamily="34" charset="0"/>
              </a:rPr>
              <a:t>非意図</a:t>
            </a:r>
            <a:endParaRPr lang="en-US" altLang="zh-TW" sz="750" dirty="0">
              <a:latin typeface="Arial" panose="020B0604020202020204" pitchFamily="34" charset="0"/>
              <a:ea typeface="ＭＳ Ｐゴシック" panose="020B0600070205080204" pitchFamily="50" charset="-128"/>
              <a:cs typeface="Arial" panose="020B0604020202020204" pitchFamily="34" charset="0"/>
            </a:endParaRPr>
          </a:p>
          <a:p>
            <a:pPr algn="ctr"/>
            <a:r>
              <a:rPr lang="zh-TW" altLang="en-US" sz="750" dirty="0">
                <a:latin typeface="Arial" panose="020B0604020202020204" pitchFamily="34" charset="0"/>
                <a:ea typeface="ＭＳ Ｐゴシック" panose="020B0600070205080204" pitchFamily="50" charset="-128"/>
                <a:cs typeface="Arial" panose="020B0604020202020204" pitchFamily="34" charset="0"/>
              </a:rPr>
              <a:t>的負傷</a:t>
            </a:r>
          </a:p>
        </p:txBody>
      </p:sp>
      <p:sp>
        <p:nvSpPr>
          <p:cNvPr id="131" name="テキスト ボックス 130"/>
          <p:cNvSpPr txBox="1">
            <a:spLocks/>
          </p:cNvSpPr>
          <p:nvPr/>
        </p:nvSpPr>
        <p:spPr>
          <a:xfrm>
            <a:off x="7672726" y="4438650"/>
            <a:ext cx="1814788" cy="554038"/>
          </a:xfrm>
          <a:prstGeom prst="rect">
            <a:avLst/>
          </a:prstGeom>
          <a:noFill/>
          <a:ln>
            <a:solidFill>
              <a:schemeClr val="tx1">
                <a:lumMod val="50000"/>
                <a:lumOff val="50000"/>
              </a:schemeClr>
            </a:solidFill>
          </a:ln>
        </p:spPr>
        <p:txBody>
          <a:bodyPr wrap="square" rtlCol="0" anchor="ctr">
            <a:noAutofit/>
          </a:bodyPr>
          <a:lstStyle>
            <a:defPPr>
              <a:defRPr lang="ja-JP"/>
            </a:defPPr>
            <a:lvl1pPr>
              <a:defRPr sz="800">
                <a:latin typeface="Arial" panose="020B0604020202020204" pitchFamily="34" charset="0"/>
                <a:ea typeface="ＭＳ Ｐゴシック" panose="020B0600070205080204" pitchFamily="50" charset="-128"/>
                <a:cs typeface="Arial" panose="020B0604020202020204" pitchFamily="34" charset="0"/>
              </a:defRPr>
            </a:lvl1pPr>
          </a:lstStyle>
          <a:p>
            <a:r>
              <a:rPr lang="ja-JP" altLang="en-US" sz="750" dirty="0"/>
              <a:t>顧みられない熱帯病とマラリア／</a:t>
            </a:r>
            <a:endParaRPr lang="en-US" altLang="ja-JP" sz="750" dirty="0"/>
          </a:p>
          <a:p>
            <a:r>
              <a:rPr lang="ja-JP" altLang="en-US" sz="750" dirty="0"/>
              <a:t>栄養失調／</a:t>
            </a:r>
            <a:r>
              <a:rPr lang="en-US" altLang="ja-JP" sz="750" dirty="0"/>
              <a:t>HIV /</a:t>
            </a:r>
            <a:r>
              <a:rPr lang="ja-JP" altLang="en-US" sz="750" dirty="0"/>
              <a:t>エイズ・性感染症</a:t>
            </a:r>
            <a:br>
              <a:rPr lang="en-US" altLang="ja-JP" sz="750" dirty="0"/>
            </a:br>
            <a:r>
              <a:rPr lang="en-US" altLang="ja-JP" sz="750" dirty="0"/>
              <a:t>※</a:t>
            </a:r>
            <a:r>
              <a:rPr lang="ja-JP" altLang="en-US" sz="750" dirty="0"/>
              <a:t>割合の大きい順</a:t>
            </a:r>
          </a:p>
        </p:txBody>
      </p:sp>
      <p:sp>
        <p:nvSpPr>
          <p:cNvPr id="175" name="左中かっこ 174"/>
          <p:cNvSpPr>
            <a:spLocks/>
          </p:cNvSpPr>
          <p:nvPr/>
        </p:nvSpPr>
        <p:spPr>
          <a:xfrm rot="5400000">
            <a:off x="8556625" y="4900613"/>
            <a:ext cx="46550" cy="366713"/>
          </a:xfrm>
          <a:prstGeom prst="leftBrace">
            <a:avLst/>
          </a:prstGeom>
          <a:ln w="95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noAutofit/>
          </a:bodyPr>
          <a:lstStyle/>
          <a:p>
            <a:pPr algn="ctr"/>
            <a:endParaRPr lang="ja-JP" altLang="en-US" sz="750">
              <a:latin typeface="ＭＳ Ｐゴシック" panose="020B0600070205080204" pitchFamily="50" charset="-128"/>
              <a:ea typeface="ＭＳ Ｐゴシック" panose="020B0600070205080204" pitchFamily="50" charset="-128"/>
            </a:endParaRPr>
          </a:p>
        </p:txBody>
      </p:sp>
      <p:cxnSp>
        <p:nvCxnSpPr>
          <p:cNvPr id="184" name="直線コネクタ 183"/>
          <p:cNvCxnSpPr>
            <a:cxnSpLocks/>
            <a:stCxn id="175" idx="1"/>
            <a:endCxn id="131" idx="2"/>
          </p:cNvCxnSpPr>
          <p:nvPr/>
        </p:nvCxnSpPr>
        <p:spPr>
          <a:xfrm flipV="1">
            <a:off x="8579900" y="4992688"/>
            <a:ext cx="220" cy="68007"/>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32" name="左中かっこ 131"/>
          <p:cNvSpPr>
            <a:spLocks/>
          </p:cNvSpPr>
          <p:nvPr/>
        </p:nvSpPr>
        <p:spPr>
          <a:xfrm rot="5400000">
            <a:off x="3790453" y="4789488"/>
            <a:ext cx="46550" cy="588963"/>
          </a:xfrm>
          <a:prstGeom prst="leftBrace">
            <a:avLst/>
          </a:prstGeom>
          <a:ln w="95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noAutofit/>
          </a:bodyPr>
          <a:lstStyle/>
          <a:p>
            <a:pPr algn="ctr"/>
            <a:endParaRPr lang="ja-JP" altLang="en-US" sz="750">
              <a:latin typeface="ＭＳ Ｐゴシック" panose="020B0600070205080204" pitchFamily="50" charset="-128"/>
              <a:ea typeface="ＭＳ Ｐゴシック" panose="020B0600070205080204" pitchFamily="50" charset="-128"/>
            </a:endParaRPr>
          </a:p>
        </p:txBody>
      </p:sp>
      <p:sp>
        <p:nvSpPr>
          <p:cNvPr id="171" name="テキスト ボックス 170"/>
          <p:cNvSpPr txBox="1">
            <a:spLocks/>
          </p:cNvSpPr>
          <p:nvPr/>
        </p:nvSpPr>
        <p:spPr>
          <a:xfrm>
            <a:off x="2906143" y="4437063"/>
            <a:ext cx="1814788" cy="554038"/>
          </a:xfrm>
          <a:prstGeom prst="rect">
            <a:avLst/>
          </a:prstGeom>
          <a:noFill/>
          <a:ln>
            <a:solidFill>
              <a:schemeClr val="tx1">
                <a:lumMod val="50000"/>
                <a:lumOff val="50000"/>
              </a:schemeClr>
            </a:solidFill>
          </a:ln>
        </p:spPr>
        <p:txBody>
          <a:bodyPr wrap="square" rtlCol="0" anchor="ctr">
            <a:noAutofit/>
          </a:bodyPr>
          <a:lstStyle>
            <a:defPPr>
              <a:defRPr lang="ja-JP"/>
            </a:defPPr>
            <a:lvl1pPr>
              <a:defRPr sz="800">
                <a:latin typeface="Arial" panose="020B0604020202020204" pitchFamily="34" charset="0"/>
                <a:ea typeface="ＭＳ Ｐゴシック" panose="020B0600070205080204" pitchFamily="50" charset="-128"/>
                <a:cs typeface="Arial" panose="020B0604020202020204" pitchFamily="34" charset="0"/>
              </a:defRPr>
            </a:lvl1pPr>
          </a:lstStyle>
          <a:p>
            <a:r>
              <a:rPr lang="ja-JP" altLang="en-US" sz="750" dirty="0"/>
              <a:t>その他の非感染症／糖尿病、腎臓疾患／神経疾患／物質使用障害／筋骨格系疾患／皮膚及び皮下疾患／精神障害 </a:t>
            </a:r>
            <a:endParaRPr lang="en-US" altLang="ja-JP" sz="750" dirty="0"/>
          </a:p>
          <a:p>
            <a:r>
              <a:rPr lang="en-US" altLang="ja-JP" sz="750" dirty="0"/>
              <a:t>※</a:t>
            </a:r>
            <a:r>
              <a:rPr lang="ja-JP" altLang="en-US" sz="750" dirty="0"/>
              <a:t>割合の大きい順</a:t>
            </a:r>
          </a:p>
        </p:txBody>
      </p:sp>
      <p:cxnSp>
        <p:nvCxnSpPr>
          <p:cNvPr id="183" name="直線コネクタ 182"/>
          <p:cNvCxnSpPr>
            <a:cxnSpLocks/>
            <a:stCxn id="132" idx="1"/>
            <a:endCxn id="171" idx="2"/>
          </p:cNvCxnSpPr>
          <p:nvPr/>
        </p:nvCxnSpPr>
        <p:spPr>
          <a:xfrm flipH="1" flipV="1">
            <a:off x="3813537" y="4991101"/>
            <a:ext cx="191" cy="6959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00" name="テキスト ボックス 99"/>
          <p:cNvSpPr txBox="1">
            <a:spLocks/>
          </p:cNvSpPr>
          <p:nvPr/>
        </p:nvSpPr>
        <p:spPr>
          <a:xfrm>
            <a:off x="7627793" y="2869603"/>
            <a:ext cx="1814788" cy="553998"/>
          </a:xfrm>
          <a:prstGeom prst="rect">
            <a:avLst/>
          </a:prstGeom>
          <a:noFill/>
          <a:ln>
            <a:solidFill>
              <a:schemeClr val="tx1">
                <a:lumMod val="50000"/>
                <a:lumOff val="50000"/>
              </a:schemeClr>
            </a:solidFill>
          </a:ln>
        </p:spPr>
        <p:txBody>
          <a:bodyPr wrap="square" rtlCol="0" anchor="ctr">
            <a:noAutofit/>
          </a:bodyPr>
          <a:lstStyle>
            <a:defPPr>
              <a:defRPr lang="ja-JP"/>
            </a:defPPr>
            <a:lvl1pPr>
              <a:defRPr sz="800">
                <a:latin typeface="Arial" panose="020B0604020202020204" pitchFamily="34" charset="0"/>
                <a:ea typeface="ＭＳ Ｐゴシック" panose="020B0600070205080204" pitchFamily="50" charset="-128"/>
                <a:cs typeface="Arial" panose="020B0604020202020204" pitchFamily="34" charset="0"/>
              </a:defRPr>
            </a:lvl1pPr>
          </a:lstStyle>
          <a:p>
            <a:r>
              <a:rPr lang="ja-JP" altLang="en-US" sz="750" dirty="0"/>
              <a:t>その他の感染症／顧みられない熱帯病とマラリア／</a:t>
            </a:r>
            <a:r>
              <a:rPr lang="en-US" altLang="ja-JP" sz="750" dirty="0"/>
              <a:t>HIV /</a:t>
            </a:r>
            <a:r>
              <a:rPr lang="ja-JP" altLang="en-US" sz="750" dirty="0"/>
              <a:t>エイズ・性感染症／栄養失調</a:t>
            </a:r>
            <a:br>
              <a:rPr lang="en-US" altLang="ja-JP" sz="750" dirty="0"/>
            </a:br>
            <a:r>
              <a:rPr lang="en-US" altLang="ja-JP" sz="750" dirty="0"/>
              <a:t>※</a:t>
            </a:r>
            <a:r>
              <a:rPr lang="ja-JP" altLang="en-US" sz="750" dirty="0"/>
              <a:t>割合の大きい順</a:t>
            </a:r>
          </a:p>
        </p:txBody>
      </p:sp>
    </p:spTree>
    <p:extLst>
      <p:ext uri="{BB962C8B-B14F-4D97-AF65-F5344CB8AC3E}">
        <p14:creationId xmlns:p14="http://schemas.microsoft.com/office/powerpoint/2010/main" val="17065379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インド／医療関連／医療・公衆衛生</a:t>
            </a:r>
            <a:endParaRPr kumimoji="1" lang="ja-JP" altLang="en-US" dirty="0"/>
          </a:p>
        </p:txBody>
      </p:sp>
      <p:sp>
        <p:nvSpPr>
          <p:cNvPr id="3" name="テキスト プレースホルダー 2"/>
          <p:cNvSpPr>
            <a:spLocks noGrp="1"/>
          </p:cNvSpPr>
          <p:nvPr>
            <p:ph type="body" sz="quarter" idx="15"/>
          </p:nvPr>
        </p:nvSpPr>
        <p:spPr>
          <a:xfrm>
            <a:off x="200025" y="540808"/>
            <a:ext cx="9505950" cy="359445"/>
          </a:xfrm>
        </p:spPr>
        <p:txBody>
          <a:bodyPr/>
          <a:lstStyle/>
          <a:p>
            <a:r>
              <a:rPr lang="ja-JP" altLang="en-US" dirty="0"/>
              <a:t>疾病構造・死亡要因</a:t>
            </a:r>
            <a:r>
              <a:rPr lang="en-US" altLang="ja-JP" dirty="0"/>
              <a:t>【</a:t>
            </a:r>
            <a:r>
              <a:rPr lang="ja-JP" altLang="en-US" dirty="0"/>
              <a:t>小分類</a:t>
            </a:r>
            <a:r>
              <a:rPr lang="en-US" altLang="ja-JP" dirty="0"/>
              <a:t>】</a:t>
            </a:r>
          </a:p>
        </p:txBody>
      </p:sp>
      <p:sp>
        <p:nvSpPr>
          <p:cNvPr id="4" name="Rectangle 6"/>
          <p:cNvSpPr>
            <a:spLocks noChangeArrowheads="1"/>
          </p:cNvSpPr>
          <p:nvPr/>
        </p:nvSpPr>
        <p:spPr bwMode="auto">
          <a:xfrm>
            <a:off x="2648743" y="1648349"/>
            <a:ext cx="2098600"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algn="ctr" defTabSz="955675">
              <a:buSzPct val="120000"/>
            </a:pPr>
            <a:r>
              <a:rPr lang="ja-JP" altLang="en-US" sz="1400" dirty="0">
                <a:solidFill>
                  <a:srgbClr val="000000"/>
                </a:solidFill>
                <a:latin typeface="Arial Black" pitchFamily="34" charset="0"/>
                <a:ea typeface="HGP創英角ｺﾞｼｯｸUB" pitchFamily="50" charset="-128"/>
              </a:rPr>
              <a:t>新生物</a:t>
            </a:r>
            <a:endParaRPr lang="ja-JP" altLang="en-US" dirty="0">
              <a:solidFill>
                <a:srgbClr val="000000"/>
              </a:solidFill>
              <a:latin typeface="Arial Black" pitchFamily="34" charset="0"/>
              <a:ea typeface="HGP創英角ｺﾞｼｯｸUB" pitchFamily="50" charset="-128"/>
            </a:endParaRPr>
          </a:p>
        </p:txBody>
      </p:sp>
      <p:grpSp>
        <p:nvGrpSpPr>
          <p:cNvPr id="5" name="グループ化 7"/>
          <p:cNvGrpSpPr/>
          <p:nvPr/>
        </p:nvGrpSpPr>
        <p:grpSpPr>
          <a:xfrm>
            <a:off x="2155054" y="1363522"/>
            <a:ext cx="5616627" cy="288032"/>
            <a:chOff x="4803500" y="2151130"/>
            <a:chExt cx="2954133" cy="288032"/>
          </a:xfrm>
        </p:grpSpPr>
        <p:cxnSp>
          <p:nvCxnSpPr>
            <p:cNvPr id="6" name="直線コネクタ 5"/>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7" name="Rectangle 6"/>
            <p:cNvSpPr>
              <a:spLocks noChangeArrowheads="1"/>
            </p:cNvSpPr>
            <p:nvPr/>
          </p:nvSpPr>
          <p:spPr bwMode="auto">
            <a:xfrm>
              <a:off x="4803500" y="2151130"/>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主要疾患の内訳</a:t>
              </a:r>
              <a:r>
                <a:rPr lang="en-US" altLang="zh-TW" dirty="0">
                  <a:solidFill>
                    <a:srgbClr val="000000"/>
                  </a:solidFill>
                  <a:latin typeface="Arial Black" pitchFamily="34" charset="0"/>
                  <a:ea typeface="HGP創英角ｺﾞｼｯｸUB" pitchFamily="50" charset="-128"/>
                </a:rPr>
                <a:t> </a:t>
              </a:r>
              <a:r>
                <a:rPr lang="ja-JP" altLang="en-US" dirty="0">
                  <a:solidFill>
                    <a:srgbClr val="000000"/>
                  </a:solidFill>
                  <a:latin typeface="Arial Black" pitchFamily="34" charset="0"/>
                  <a:ea typeface="HGP創英角ｺﾞｼｯｸUB" pitchFamily="50" charset="-128"/>
                </a:rPr>
                <a:t>（</a:t>
              </a:r>
              <a:r>
                <a:rPr lang="en-US" altLang="ja-JP" dirty="0">
                  <a:solidFill>
                    <a:srgbClr val="000000"/>
                  </a:solidFill>
                  <a:latin typeface="Arial Black" pitchFamily="34" charset="0"/>
                  <a:ea typeface="HGP創英角ｺﾞｼｯｸUB" pitchFamily="50" charset="-128"/>
                </a:rPr>
                <a:t>2019</a:t>
              </a:r>
              <a:r>
                <a:rPr lang="ja-JP" altLang="en-US" dirty="0">
                  <a:solidFill>
                    <a:srgbClr val="000000"/>
                  </a:solidFill>
                  <a:latin typeface="Arial Black" pitchFamily="34" charset="0"/>
                  <a:ea typeface="HGP創英角ｺﾞｼｯｸUB" pitchFamily="50" charset="-128"/>
                </a:rPr>
                <a:t>年）</a:t>
              </a:r>
            </a:p>
          </p:txBody>
        </p:sp>
      </p:grpSp>
      <p:graphicFrame>
        <p:nvGraphicFramePr>
          <p:cNvPr id="8" name="表 7"/>
          <p:cNvGraphicFramePr>
            <a:graphicFrameLocks noGrp="1"/>
          </p:cNvGraphicFramePr>
          <p:nvPr>
            <p:extLst>
              <p:ext uri="{D42A27DB-BD31-4B8C-83A1-F6EECF244321}">
                <p14:modId xmlns:p14="http://schemas.microsoft.com/office/powerpoint/2010/main" val="3650959090"/>
              </p:ext>
            </p:extLst>
          </p:nvPr>
        </p:nvGraphicFramePr>
        <p:xfrm>
          <a:off x="2689931" y="1876842"/>
          <a:ext cx="2016224" cy="4629150"/>
        </p:xfrm>
        <a:graphic>
          <a:graphicData uri="http://schemas.openxmlformats.org/drawingml/2006/table">
            <a:tbl>
              <a:tblPr firstRow="1" bandRow="1">
                <a:tableStyleId>{5C22544A-7EE6-4342-B048-85BDC9FD1C3A}</a:tableStyleId>
              </a:tblPr>
              <a:tblGrid>
                <a:gridCol w="432048">
                  <a:extLst>
                    <a:ext uri="{9D8B030D-6E8A-4147-A177-3AD203B41FA5}">
                      <a16:colId xmlns:a16="http://schemas.microsoft.com/office/drawing/2014/main" val="20000"/>
                    </a:ext>
                  </a:extLst>
                </a:gridCol>
                <a:gridCol w="1162496">
                  <a:extLst>
                    <a:ext uri="{9D8B030D-6E8A-4147-A177-3AD203B41FA5}">
                      <a16:colId xmlns:a16="http://schemas.microsoft.com/office/drawing/2014/main" val="20001"/>
                    </a:ext>
                  </a:extLst>
                </a:gridCol>
                <a:gridCol w="421680">
                  <a:extLst>
                    <a:ext uri="{9D8B030D-6E8A-4147-A177-3AD203B41FA5}">
                      <a16:colId xmlns:a16="http://schemas.microsoft.com/office/drawing/2014/main" val="20002"/>
                    </a:ext>
                  </a:extLst>
                </a:gridCol>
              </a:tblGrid>
              <a:tr h="124583">
                <a:tc>
                  <a:txBody>
                    <a:bodyPr/>
                    <a:lstStyle/>
                    <a:p>
                      <a:pPr algn="ctr"/>
                      <a:r>
                        <a:rPr kumimoji="1" lang="ja-JP" altLang="en-US" sz="900" b="0" dirty="0">
                          <a:solidFill>
                            <a:schemeClr val="bg1"/>
                          </a:solidFill>
                          <a:latin typeface="HGP創英角ｺﾞｼｯｸUB" panose="020B0900000000000000" pitchFamily="50" charset="-128"/>
                          <a:ea typeface="HGP創英角ｺﾞｼｯｸUB" panose="020B0900000000000000" pitchFamily="50" charset="-128"/>
                        </a:rPr>
                        <a:t>順位</a:t>
                      </a:r>
                    </a:p>
                  </a:txBody>
                  <a:tcPr anchor="ctr">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r>
                        <a:rPr kumimoji="1" lang="ja-JP" altLang="en-US" sz="900" b="0" dirty="0">
                          <a:solidFill>
                            <a:schemeClr val="bg1"/>
                          </a:solidFill>
                          <a:latin typeface="HGP創英角ｺﾞｼｯｸUB" panose="020B0900000000000000" pitchFamily="50" charset="-128"/>
                          <a:ea typeface="HGP創英角ｺﾞｼｯｸUB" panose="020B0900000000000000" pitchFamily="50" charset="-128"/>
                        </a:rPr>
                        <a:t>疾病名</a:t>
                      </a:r>
                      <a:endParaRPr kumimoji="1" lang="en-US" altLang="ja-JP" sz="900" b="0" dirty="0">
                        <a:solidFill>
                          <a:schemeClr val="bg1"/>
                        </a:solidFill>
                        <a:latin typeface="HGP創英角ｺﾞｼｯｸUB" panose="020B0900000000000000" pitchFamily="50" charset="-128"/>
                        <a:ea typeface="HGP創英角ｺﾞｼｯｸUB" panose="020B0900000000000000" pitchFamily="50" charset="-128"/>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r>
                        <a:rPr kumimoji="1" lang="ja-JP" altLang="en-US" sz="900" b="0" kern="1200" dirty="0">
                          <a:solidFill>
                            <a:schemeClr val="bg1"/>
                          </a:solidFill>
                          <a:latin typeface="Arial Black" panose="020B0A04020102020204" pitchFamily="34" charset="0"/>
                          <a:ea typeface="HGP創英角ｺﾞｼｯｸUB" panose="020B0900000000000000" pitchFamily="50" charset="-128"/>
                          <a:cs typeface="+mn-cs"/>
                        </a:rPr>
                        <a:t>割合</a:t>
                      </a:r>
                      <a:endParaRPr kumimoji="1" lang="en-US" altLang="ja-JP" sz="900" b="0" baseline="30000" dirty="0">
                        <a:solidFill>
                          <a:schemeClr val="bg1"/>
                        </a:solidFill>
                        <a:latin typeface="HGP創英角ｺﾞｼｯｸUB" panose="020B0900000000000000" pitchFamily="50" charset="-128"/>
                        <a:ea typeface="HGP創英角ｺﾞｼｯｸUB" panose="020B0900000000000000" pitchFamily="50" charset="-128"/>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96552">
                <a:tc>
                  <a:txBody>
                    <a:bodyPr/>
                    <a:lstStyle/>
                    <a:p>
                      <a:pPr algn="ctr" fontAlgn="ctr"/>
                      <a:r>
                        <a:rPr lang="en-US" altLang="ja-JP" sz="900" b="1" i="0" u="none" strike="noStrike" dirty="0">
                          <a:solidFill>
                            <a:srgbClr val="000000"/>
                          </a:solidFill>
                          <a:effectLst/>
                          <a:latin typeface="+mj-lt"/>
                          <a:ea typeface="ＭＳ Ｐゴシック" panose="020B0600070205080204" pitchFamily="50" charset="-128"/>
                        </a:rPr>
                        <a:t>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l" fontAlgn="b"/>
                      <a:r>
                        <a:rPr lang="ja-JP" altLang="en-US" sz="900" b="0" i="0" u="none" strike="noStrike" dirty="0">
                          <a:solidFill>
                            <a:srgbClr val="000000"/>
                          </a:solidFill>
                          <a:effectLst/>
                          <a:latin typeface="Calibri" panose="020F0502020204030204" pitchFamily="34" charset="0"/>
                        </a:rPr>
                        <a:t>気管・気管支・肺癌</a:t>
                      </a:r>
                    </a:p>
                  </a:txBody>
                  <a:tcPr marL="3600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algn="r" defTabSz="914400" rtl="0" eaLnBrk="1" fontAlgn="ctr" latinLnBrk="0" hangingPunct="1"/>
                      <a:r>
                        <a:rPr kumimoji="1" 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0.95%</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1"/>
                  </a:ext>
                </a:extLst>
              </a:tr>
              <a:tr h="96552">
                <a:tc>
                  <a:txBody>
                    <a:bodyPr/>
                    <a:lstStyle/>
                    <a:p>
                      <a:pPr algn="ctr" fontAlgn="ctr"/>
                      <a:r>
                        <a:rPr lang="en-US" altLang="ja-JP" sz="900" b="1" i="0" u="none" strike="noStrike" dirty="0">
                          <a:solidFill>
                            <a:srgbClr val="000000"/>
                          </a:solidFill>
                          <a:effectLst/>
                          <a:latin typeface="+mj-lt"/>
                          <a:ea typeface="ＭＳ Ｐゴシック" panose="020B0600070205080204" pitchFamily="50" charset="-128"/>
                        </a:rPr>
                        <a:t>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l" fontAlgn="b"/>
                      <a:r>
                        <a:rPr lang="ja-JP" altLang="en-US" sz="900" b="0" i="0" u="none" strike="noStrike" dirty="0">
                          <a:solidFill>
                            <a:srgbClr val="000000"/>
                          </a:solidFill>
                          <a:effectLst/>
                          <a:latin typeface="Calibri" panose="020F0502020204030204" pitchFamily="34" charset="0"/>
                        </a:rPr>
                        <a:t>乳癌</a:t>
                      </a:r>
                    </a:p>
                  </a:txBody>
                  <a:tcPr marL="3600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algn="r" defTabSz="914400" rtl="0" eaLnBrk="1" fontAlgn="ctr" latinLnBrk="0" hangingPunct="1"/>
                      <a:r>
                        <a:rPr kumimoji="1" 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0.89%</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2"/>
                  </a:ext>
                </a:extLst>
              </a:tr>
              <a:tr h="96552">
                <a:tc>
                  <a:txBody>
                    <a:bodyPr/>
                    <a:lstStyle/>
                    <a:p>
                      <a:pPr algn="ctr" fontAlgn="ctr"/>
                      <a:r>
                        <a:rPr lang="en-US" altLang="ja-JP" sz="900" b="1" i="0" u="none" strike="noStrike" dirty="0">
                          <a:solidFill>
                            <a:srgbClr val="000000"/>
                          </a:solidFill>
                          <a:effectLst/>
                          <a:latin typeface="+mj-lt"/>
                          <a:ea typeface="ＭＳ Ｐゴシック" panose="020B0600070205080204" pitchFamily="50" charset="-128"/>
                        </a:rPr>
                        <a:t>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l" fontAlgn="b"/>
                      <a:r>
                        <a:rPr lang="ja-JP" altLang="en-US" sz="900" b="0" i="0" u="none" strike="noStrike" dirty="0">
                          <a:solidFill>
                            <a:srgbClr val="000000"/>
                          </a:solidFill>
                          <a:effectLst/>
                          <a:latin typeface="Calibri" panose="020F0502020204030204" pitchFamily="34" charset="0"/>
                        </a:rPr>
                        <a:t>胃癌</a:t>
                      </a:r>
                    </a:p>
                  </a:txBody>
                  <a:tcPr marL="3600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algn="r" defTabSz="914400" rtl="0" eaLnBrk="1" fontAlgn="ctr" latinLnBrk="0" hangingPunct="1"/>
                      <a:r>
                        <a:rPr kumimoji="1" lang="en-US" sz="900" b="0" i="0" u="none" strike="noStrike" kern="120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0.87%</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3"/>
                  </a:ext>
                </a:extLst>
              </a:tr>
              <a:tr h="96552">
                <a:tc>
                  <a:txBody>
                    <a:bodyPr/>
                    <a:lstStyle/>
                    <a:p>
                      <a:pPr algn="ctr" fontAlgn="ctr"/>
                      <a:r>
                        <a:rPr lang="en-US" altLang="ja-JP" sz="900" b="1" i="0" u="none" strike="noStrike" dirty="0">
                          <a:solidFill>
                            <a:srgbClr val="000000"/>
                          </a:solidFill>
                          <a:effectLst/>
                          <a:latin typeface="+mj-lt"/>
                          <a:ea typeface="ＭＳ Ｐゴシック" panose="020B0600070205080204" pitchFamily="50" charset="-128"/>
                        </a:rPr>
                        <a:t>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l" fontAlgn="b"/>
                      <a:r>
                        <a:rPr lang="ja-JP" altLang="en-US" sz="900" b="0" i="0" u="none" strike="noStrike" dirty="0">
                          <a:solidFill>
                            <a:srgbClr val="000000"/>
                          </a:solidFill>
                          <a:effectLst/>
                          <a:latin typeface="Calibri" panose="020F0502020204030204" pitchFamily="34" charset="0"/>
                        </a:rPr>
                        <a:t>結直腸・直腸癌</a:t>
                      </a:r>
                    </a:p>
                  </a:txBody>
                  <a:tcPr marL="3600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algn="r" defTabSz="914400" rtl="0" eaLnBrk="1" fontAlgn="ctr" latinLnBrk="0" hangingPunct="1"/>
                      <a:r>
                        <a:rPr kumimoji="1" 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0.84%</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4"/>
                  </a:ext>
                </a:extLst>
              </a:tr>
              <a:tr h="96552">
                <a:tc>
                  <a:txBody>
                    <a:bodyPr/>
                    <a:lstStyle/>
                    <a:p>
                      <a:pPr algn="ctr" fontAlgn="ctr"/>
                      <a:r>
                        <a:rPr lang="en-US" altLang="ja-JP" sz="900" b="1" i="0" u="none" strike="noStrike" dirty="0">
                          <a:solidFill>
                            <a:srgbClr val="000000"/>
                          </a:solidFill>
                          <a:effectLst/>
                          <a:latin typeface="+mj-lt"/>
                          <a:ea typeface="ＭＳ Ｐゴシック" panose="020B0600070205080204" pitchFamily="50" charset="-128"/>
                        </a:rPr>
                        <a:t>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l" fontAlgn="b"/>
                      <a:r>
                        <a:rPr lang="ja-JP" altLang="en-US" sz="900" b="0" i="0" u="none" strike="noStrike" dirty="0">
                          <a:solidFill>
                            <a:srgbClr val="000000"/>
                          </a:solidFill>
                          <a:effectLst/>
                          <a:latin typeface="Calibri" panose="020F0502020204030204" pitchFamily="34" charset="0"/>
                        </a:rPr>
                        <a:t>期口唇癌および口腔癌</a:t>
                      </a:r>
                    </a:p>
                  </a:txBody>
                  <a:tcPr marL="3600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algn="r" defTabSz="914400" rtl="0" eaLnBrk="1" fontAlgn="ctr" latinLnBrk="0" hangingPunct="1"/>
                      <a:r>
                        <a:rPr kumimoji="1" 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0.70%</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5"/>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dirty="0">
                          <a:solidFill>
                            <a:srgbClr val="000000"/>
                          </a:solidFill>
                          <a:effectLst/>
                          <a:latin typeface="Calibri" panose="020F0502020204030204" pitchFamily="34" charset="0"/>
                        </a:rPr>
                        <a:t>その他の咽頭癌</a:t>
                      </a:r>
                    </a:p>
                  </a:txBody>
                  <a:tcPr marL="3600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algn="r" defTabSz="914400" rtl="0" eaLnBrk="1" fontAlgn="ctr" latinLnBrk="0" hangingPunct="1"/>
                      <a:r>
                        <a:rPr kumimoji="1" 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0.60%</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06"/>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dirty="0">
                          <a:solidFill>
                            <a:srgbClr val="000000"/>
                          </a:solidFill>
                          <a:effectLst/>
                          <a:latin typeface="Calibri" panose="020F0502020204030204" pitchFamily="34" charset="0"/>
                        </a:rPr>
                        <a:t>子宮頸癌</a:t>
                      </a:r>
                    </a:p>
                  </a:txBody>
                  <a:tcPr marL="3600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algn="r" defTabSz="914400" rtl="0" eaLnBrk="1" fontAlgn="ctr" latinLnBrk="0" hangingPunct="1"/>
                      <a:r>
                        <a:rPr kumimoji="1" lang="en-US" sz="900" b="0" i="0" u="none" strike="noStrike" kern="120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0.48%</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07"/>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dirty="0">
                          <a:solidFill>
                            <a:srgbClr val="000000"/>
                          </a:solidFill>
                          <a:effectLst/>
                          <a:latin typeface="Calibri" panose="020F0502020204030204" pitchFamily="34" charset="0"/>
                        </a:rPr>
                        <a:t>食道癌</a:t>
                      </a:r>
                    </a:p>
                  </a:txBody>
                  <a:tcPr marL="3600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algn="r" defTabSz="914400" rtl="0" eaLnBrk="1" fontAlgn="ctr" latinLnBrk="0" hangingPunct="1"/>
                      <a:r>
                        <a:rPr kumimoji="1" 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0.42%</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08"/>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dirty="0">
                          <a:solidFill>
                            <a:srgbClr val="000000"/>
                          </a:solidFill>
                          <a:effectLst/>
                          <a:latin typeface="Calibri" panose="020F0502020204030204" pitchFamily="34" charset="0"/>
                        </a:rPr>
                        <a:t>白血病</a:t>
                      </a:r>
                    </a:p>
                  </a:txBody>
                  <a:tcPr marL="3600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algn="r" defTabSz="914400" rtl="0" eaLnBrk="1" fontAlgn="ctr" latinLnBrk="0" hangingPunct="1"/>
                      <a:r>
                        <a:rPr kumimoji="1" 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0.36%</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09"/>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10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dirty="0">
                          <a:solidFill>
                            <a:srgbClr val="000000"/>
                          </a:solidFill>
                          <a:effectLst/>
                          <a:latin typeface="Calibri" panose="020F0502020204030204" pitchFamily="34" charset="0"/>
                        </a:rPr>
                        <a:t>膵癌</a:t>
                      </a:r>
                    </a:p>
                  </a:txBody>
                  <a:tcPr marL="3600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algn="r" defTabSz="914400" rtl="0" eaLnBrk="1" fontAlgn="ctr" latinLnBrk="0" hangingPunct="1"/>
                      <a:r>
                        <a:rPr kumimoji="1" 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0.36%</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10"/>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11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dirty="0">
                          <a:solidFill>
                            <a:srgbClr val="000000"/>
                          </a:solidFill>
                          <a:effectLst/>
                          <a:latin typeface="Calibri" panose="020F0502020204030204" pitchFamily="34" charset="0"/>
                        </a:rPr>
                        <a:t>その他の悪性新生物</a:t>
                      </a:r>
                    </a:p>
                  </a:txBody>
                  <a:tcPr marL="3600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algn="r" defTabSz="914400" rtl="0" eaLnBrk="1" fontAlgn="ctr" latinLnBrk="0" hangingPunct="1"/>
                      <a:r>
                        <a:rPr kumimoji="1" 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0.34%</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11"/>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12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dirty="0">
                          <a:solidFill>
                            <a:srgbClr val="000000"/>
                          </a:solidFill>
                          <a:effectLst/>
                          <a:latin typeface="Calibri" panose="020F0502020204030204" pitchFamily="34" charset="0"/>
                        </a:rPr>
                        <a:t>前立腺癌</a:t>
                      </a:r>
                    </a:p>
                  </a:txBody>
                  <a:tcPr marL="3600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algn="r" defTabSz="914400" rtl="0" eaLnBrk="1" fontAlgn="ctr" latinLnBrk="0" hangingPunct="1"/>
                      <a:r>
                        <a:rPr kumimoji="1" 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0.34%</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12"/>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13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dirty="0">
                          <a:solidFill>
                            <a:srgbClr val="000000"/>
                          </a:solidFill>
                          <a:effectLst/>
                          <a:latin typeface="Calibri" panose="020F0502020204030204" pitchFamily="34" charset="0"/>
                        </a:rPr>
                        <a:t>肝癌</a:t>
                      </a:r>
                    </a:p>
                  </a:txBody>
                  <a:tcPr marL="3600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algn="r" defTabSz="914400" rtl="0" eaLnBrk="1" fontAlgn="ctr" latinLnBrk="0" hangingPunct="1"/>
                      <a:r>
                        <a:rPr kumimoji="1" 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0.33%</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13"/>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14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dirty="0">
                          <a:solidFill>
                            <a:srgbClr val="000000"/>
                          </a:solidFill>
                          <a:effectLst/>
                          <a:latin typeface="Calibri" panose="020F0502020204030204" pitchFamily="34" charset="0"/>
                        </a:rPr>
                        <a:t>喉頭癌</a:t>
                      </a:r>
                    </a:p>
                  </a:txBody>
                  <a:tcPr marL="3600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algn="r" defTabSz="914400" rtl="0" eaLnBrk="1" fontAlgn="ctr" latinLnBrk="0" hangingPunct="1"/>
                      <a:r>
                        <a:rPr kumimoji="1" 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0.32%</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14"/>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15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dirty="0">
                          <a:solidFill>
                            <a:srgbClr val="000000"/>
                          </a:solidFill>
                          <a:effectLst/>
                          <a:latin typeface="Calibri" panose="020F0502020204030204" pitchFamily="34" charset="0"/>
                        </a:rPr>
                        <a:t>胆嚢・胆管癌</a:t>
                      </a:r>
                    </a:p>
                  </a:txBody>
                  <a:tcPr marL="3600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algn="r" defTabSz="914400" rtl="0" eaLnBrk="1" fontAlgn="ctr" latinLnBrk="0" hangingPunct="1"/>
                      <a:r>
                        <a:rPr kumimoji="1" 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0.30%</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15"/>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16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dirty="0">
                          <a:solidFill>
                            <a:srgbClr val="000000"/>
                          </a:solidFill>
                          <a:effectLst/>
                          <a:latin typeface="Calibri" panose="020F0502020204030204" pitchFamily="34" charset="0"/>
                        </a:rPr>
                        <a:t>非ホジキンリンパ腫</a:t>
                      </a:r>
                    </a:p>
                  </a:txBody>
                  <a:tcPr marL="3600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algn="r" defTabSz="914400" rtl="0" eaLnBrk="1" fontAlgn="ctr" latinLnBrk="0" hangingPunct="1"/>
                      <a:r>
                        <a:rPr kumimoji="1" 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0.29%</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16"/>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17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dirty="0">
                          <a:solidFill>
                            <a:srgbClr val="000000"/>
                          </a:solidFill>
                          <a:effectLst/>
                          <a:latin typeface="Calibri" panose="020F0502020204030204" pitchFamily="34" charset="0"/>
                        </a:rPr>
                        <a:t>脳・中枢神経系腫瘍</a:t>
                      </a:r>
                    </a:p>
                  </a:txBody>
                  <a:tcPr marL="3600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algn="r" defTabSz="914400" rtl="0" eaLnBrk="1" fontAlgn="ctr" latinLnBrk="0" hangingPunct="1"/>
                      <a:r>
                        <a:rPr kumimoji="1" 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0.25%</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17"/>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18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dirty="0">
                          <a:solidFill>
                            <a:srgbClr val="000000"/>
                          </a:solidFill>
                          <a:effectLst/>
                          <a:latin typeface="Calibri" panose="020F0502020204030204" pitchFamily="34" charset="0"/>
                        </a:rPr>
                        <a:t>卵巣癌</a:t>
                      </a:r>
                    </a:p>
                  </a:txBody>
                  <a:tcPr marL="3600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algn="r" defTabSz="914400" rtl="0" eaLnBrk="1" fontAlgn="ctr" latinLnBrk="0" hangingPunct="1"/>
                      <a:r>
                        <a:rPr kumimoji="1" 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0.24%</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18"/>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19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dirty="0">
                          <a:solidFill>
                            <a:srgbClr val="000000"/>
                          </a:solidFill>
                          <a:effectLst/>
                          <a:latin typeface="Calibri" panose="020F0502020204030204" pitchFamily="34" charset="0"/>
                        </a:rPr>
                        <a:t>膀胱癌</a:t>
                      </a:r>
                    </a:p>
                  </a:txBody>
                  <a:tcPr marL="3600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algn="r" defTabSz="914400" rtl="0" eaLnBrk="1" fontAlgn="ctr" latinLnBrk="0" hangingPunct="1"/>
                      <a:r>
                        <a:rPr kumimoji="1" 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0.15%</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19"/>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20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dirty="0">
                          <a:solidFill>
                            <a:srgbClr val="000000"/>
                          </a:solidFill>
                          <a:effectLst/>
                          <a:latin typeface="Calibri" panose="020F0502020204030204" pitchFamily="34" charset="0"/>
                        </a:rPr>
                        <a:t>鼻咽頭癌</a:t>
                      </a:r>
                    </a:p>
                  </a:txBody>
                  <a:tcPr marL="3600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algn="r" defTabSz="914400" rtl="0" eaLnBrk="1" fontAlgn="ctr" latinLnBrk="0" hangingPunct="1"/>
                      <a:r>
                        <a:rPr kumimoji="1" 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0.12%</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20"/>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21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zh-TW" altLang="en-US" sz="900" b="0" i="0" u="none" strike="noStrike" dirty="0">
                          <a:solidFill>
                            <a:srgbClr val="000000"/>
                          </a:solidFill>
                          <a:effectLst/>
                          <a:latin typeface="Calibri" panose="020F0502020204030204" pitchFamily="34" charset="0"/>
                        </a:rPr>
                        <a:t>多発性骨髄腫</a:t>
                      </a:r>
                    </a:p>
                  </a:txBody>
                  <a:tcPr marL="3600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algn="r" defTabSz="914400" rtl="0" eaLnBrk="1" fontAlgn="ctr" latinLnBrk="0" hangingPunct="1"/>
                      <a:r>
                        <a:rPr kumimoji="1" lang="en-US" sz="900" b="0" i="0" u="none" strike="noStrike" kern="120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0.10%</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21"/>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22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dirty="0">
                          <a:solidFill>
                            <a:srgbClr val="000000"/>
                          </a:solidFill>
                          <a:effectLst/>
                          <a:latin typeface="Calibri" panose="020F0502020204030204" pitchFamily="34" charset="0"/>
                        </a:rPr>
                        <a:t>腎臓癌</a:t>
                      </a:r>
                    </a:p>
                  </a:txBody>
                  <a:tcPr marL="3600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algn="r" defTabSz="914400" rtl="0" eaLnBrk="1" fontAlgn="ctr" latinLnBrk="0" hangingPunct="1"/>
                      <a:r>
                        <a:rPr kumimoji="1" lang="en-US" sz="900" b="0" i="0" u="none" strike="noStrike" kern="120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0.09%</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22"/>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23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dirty="0">
                          <a:solidFill>
                            <a:srgbClr val="000000"/>
                          </a:solidFill>
                          <a:effectLst/>
                          <a:latin typeface="Calibri" panose="020F0502020204030204" pitchFamily="34" charset="0"/>
                        </a:rPr>
                        <a:t>甲状腺癌</a:t>
                      </a:r>
                    </a:p>
                  </a:txBody>
                  <a:tcPr marL="3600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algn="r" defTabSz="914400" rtl="0" eaLnBrk="1" fontAlgn="ctr" latinLnBrk="0" hangingPunct="1"/>
                      <a:r>
                        <a:rPr kumimoji="1" 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0.08%</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23"/>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24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dirty="0">
                          <a:solidFill>
                            <a:srgbClr val="000000"/>
                          </a:solidFill>
                          <a:effectLst/>
                          <a:latin typeface="Calibri" panose="020F0502020204030204" pitchFamily="34" charset="0"/>
                        </a:rPr>
                        <a:t>子宮癌</a:t>
                      </a:r>
                    </a:p>
                  </a:txBody>
                  <a:tcPr marL="3600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algn="r" defTabSz="914400" rtl="0" eaLnBrk="1" fontAlgn="ctr" latinLnBrk="0" hangingPunct="1"/>
                      <a:r>
                        <a:rPr kumimoji="1" 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0.08%</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24"/>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25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dirty="0">
                          <a:solidFill>
                            <a:srgbClr val="000000"/>
                          </a:solidFill>
                          <a:effectLst/>
                          <a:latin typeface="Calibri" panose="020F0502020204030204" pitchFamily="34" charset="0"/>
                        </a:rPr>
                        <a:t>ホジキンリンパ腫</a:t>
                      </a:r>
                    </a:p>
                  </a:txBody>
                  <a:tcPr marL="3600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algn="r" defTabSz="914400" rtl="0" eaLnBrk="1" fontAlgn="ctr" latinLnBrk="0" hangingPunct="1"/>
                      <a:r>
                        <a:rPr kumimoji="1" 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0.05%</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25"/>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26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zh-TW" altLang="en-US" sz="900" b="0" i="0" u="none" strike="noStrike" dirty="0">
                          <a:solidFill>
                            <a:srgbClr val="000000"/>
                          </a:solidFill>
                          <a:effectLst/>
                          <a:latin typeface="Calibri" panose="020F0502020204030204" pitchFamily="34" charset="0"/>
                        </a:rPr>
                        <a:t>非黒色腫皮膚癌</a:t>
                      </a:r>
                    </a:p>
                  </a:txBody>
                  <a:tcPr marL="3600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algn="r" defTabSz="914400" rtl="0" eaLnBrk="1" fontAlgn="ctr" latinLnBrk="0" hangingPunct="1"/>
                      <a:r>
                        <a:rPr kumimoji="1" 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0.03%</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26"/>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27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dirty="0">
                          <a:solidFill>
                            <a:srgbClr val="000000"/>
                          </a:solidFill>
                          <a:effectLst/>
                          <a:latin typeface="Calibri" panose="020F0502020204030204" pitchFamily="34" charset="0"/>
                        </a:rPr>
                        <a:t>その他の新生物</a:t>
                      </a:r>
                    </a:p>
                  </a:txBody>
                  <a:tcPr marL="3600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algn="r" defTabSz="914400" rtl="0" eaLnBrk="1" fontAlgn="ctr" latinLnBrk="0" hangingPunct="1"/>
                      <a:r>
                        <a:rPr kumimoji="1" 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0.03%</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27"/>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28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dirty="0">
                          <a:solidFill>
                            <a:srgbClr val="000000"/>
                          </a:solidFill>
                          <a:effectLst/>
                          <a:latin typeface="Calibri" panose="020F0502020204030204" pitchFamily="34" charset="0"/>
                        </a:rPr>
                        <a:t>中皮腫</a:t>
                      </a:r>
                    </a:p>
                  </a:txBody>
                  <a:tcPr marL="3600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algn="r" defTabSz="914400" rtl="0" eaLnBrk="1" fontAlgn="ctr" latinLnBrk="0" hangingPunct="1"/>
                      <a:r>
                        <a:rPr kumimoji="1" 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0.03%</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28"/>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29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zh-TW" altLang="en-US" sz="900" b="0" i="0" u="none" strike="noStrike" dirty="0">
                          <a:solidFill>
                            <a:srgbClr val="000000"/>
                          </a:solidFill>
                          <a:effectLst/>
                          <a:latin typeface="Calibri" panose="020F0502020204030204" pitchFamily="34" charset="0"/>
                        </a:rPr>
                        <a:t>黒色腫皮膚癌</a:t>
                      </a:r>
                    </a:p>
                  </a:txBody>
                  <a:tcPr marL="3600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algn="r" defTabSz="914400" rtl="0" eaLnBrk="1" fontAlgn="ctr" latinLnBrk="0" hangingPunct="1"/>
                      <a:r>
                        <a:rPr kumimoji="1" 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0.02%</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29"/>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30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dirty="0">
                          <a:solidFill>
                            <a:srgbClr val="000000"/>
                          </a:solidFill>
                          <a:effectLst/>
                          <a:latin typeface="Calibri" panose="020F0502020204030204" pitchFamily="34" charset="0"/>
                        </a:rPr>
                        <a:t>精巣腫瘍</a:t>
                      </a:r>
                    </a:p>
                  </a:txBody>
                  <a:tcPr marL="3600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algn="r" defTabSz="914400" rtl="0" eaLnBrk="1" fontAlgn="ctr" latinLnBrk="0" hangingPunct="1"/>
                      <a:r>
                        <a:rPr kumimoji="1" 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0.02%</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30"/>
                  </a:ext>
                </a:extLst>
              </a:tr>
            </a:tbl>
          </a:graphicData>
        </a:graphic>
      </p:graphicFrame>
      <p:sp>
        <p:nvSpPr>
          <p:cNvPr id="9" name="Rectangle 6"/>
          <p:cNvSpPr>
            <a:spLocks noChangeArrowheads="1"/>
          </p:cNvSpPr>
          <p:nvPr/>
        </p:nvSpPr>
        <p:spPr bwMode="auto">
          <a:xfrm>
            <a:off x="5241032" y="1648349"/>
            <a:ext cx="2098600"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algn="ctr" defTabSz="955675">
              <a:buSzPct val="120000"/>
            </a:pPr>
            <a:r>
              <a:rPr lang="ja-JP" altLang="en-US" sz="1400" dirty="0">
                <a:solidFill>
                  <a:srgbClr val="000000"/>
                </a:solidFill>
                <a:latin typeface="Arial Black" pitchFamily="34" charset="0"/>
                <a:ea typeface="HGP創英角ｺﾞｼｯｸUB" pitchFamily="50" charset="-128"/>
              </a:rPr>
              <a:t>心血管疾患</a:t>
            </a:r>
            <a:endParaRPr lang="ja-JP" altLang="en-US" dirty="0">
              <a:solidFill>
                <a:srgbClr val="000000"/>
              </a:solidFill>
              <a:latin typeface="Arial Black" pitchFamily="34" charset="0"/>
              <a:ea typeface="HGP創英角ｺﾞｼｯｸUB" pitchFamily="50" charset="-128"/>
            </a:endParaRPr>
          </a:p>
        </p:txBody>
      </p:sp>
      <p:graphicFrame>
        <p:nvGraphicFramePr>
          <p:cNvPr id="10" name="表 9"/>
          <p:cNvGraphicFramePr>
            <a:graphicFrameLocks noGrp="1"/>
          </p:cNvGraphicFramePr>
          <p:nvPr>
            <p:extLst>
              <p:ext uri="{D42A27DB-BD31-4B8C-83A1-F6EECF244321}">
                <p14:modId xmlns:p14="http://schemas.microsoft.com/office/powerpoint/2010/main" val="333199426"/>
              </p:ext>
            </p:extLst>
          </p:nvPr>
        </p:nvGraphicFramePr>
        <p:xfrm>
          <a:off x="5282220" y="1876842"/>
          <a:ext cx="2016224" cy="1842135"/>
        </p:xfrm>
        <a:graphic>
          <a:graphicData uri="http://schemas.openxmlformats.org/drawingml/2006/table">
            <a:tbl>
              <a:tblPr firstRow="1" bandRow="1">
                <a:tableStyleId>{5C22544A-7EE6-4342-B048-85BDC9FD1C3A}</a:tableStyleId>
              </a:tblPr>
              <a:tblGrid>
                <a:gridCol w="432048">
                  <a:extLst>
                    <a:ext uri="{9D8B030D-6E8A-4147-A177-3AD203B41FA5}">
                      <a16:colId xmlns:a16="http://schemas.microsoft.com/office/drawing/2014/main" val="20000"/>
                    </a:ext>
                  </a:extLst>
                </a:gridCol>
                <a:gridCol w="1162496">
                  <a:extLst>
                    <a:ext uri="{9D8B030D-6E8A-4147-A177-3AD203B41FA5}">
                      <a16:colId xmlns:a16="http://schemas.microsoft.com/office/drawing/2014/main" val="20001"/>
                    </a:ext>
                  </a:extLst>
                </a:gridCol>
                <a:gridCol w="421680">
                  <a:extLst>
                    <a:ext uri="{9D8B030D-6E8A-4147-A177-3AD203B41FA5}">
                      <a16:colId xmlns:a16="http://schemas.microsoft.com/office/drawing/2014/main" val="20002"/>
                    </a:ext>
                  </a:extLst>
                </a:gridCol>
              </a:tblGrid>
              <a:tr h="204253">
                <a:tc>
                  <a:txBody>
                    <a:bodyPr/>
                    <a:lstStyle/>
                    <a:p>
                      <a:pPr algn="ctr"/>
                      <a:r>
                        <a:rPr kumimoji="1" lang="ja-JP" altLang="en-US" sz="900" b="0" dirty="0">
                          <a:solidFill>
                            <a:schemeClr val="bg1"/>
                          </a:solidFill>
                          <a:latin typeface="HGP創英角ｺﾞｼｯｸUB" panose="020B0900000000000000" pitchFamily="50" charset="-128"/>
                          <a:ea typeface="HGP創英角ｺﾞｼｯｸUB" panose="020B0900000000000000" pitchFamily="50" charset="-128"/>
                        </a:rPr>
                        <a:t>順位</a:t>
                      </a:r>
                    </a:p>
                  </a:txBody>
                  <a:tcPr anchor="ctr">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r>
                        <a:rPr kumimoji="1" lang="ja-JP" altLang="en-US" sz="900" b="0" dirty="0">
                          <a:solidFill>
                            <a:schemeClr val="bg1"/>
                          </a:solidFill>
                          <a:latin typeface="HGP創英角ｺﾞｼｯｸUB" panose="020B0900000000000000" pitchFamily="50" charset="-128"/>
                          <a:ea typeface="HGP創英角ｺﾞｼｯｸUB" panose="020B0900000000000000" pitchFamily="50" charset="-128"/>
                        </a:rPr>
                        <a:t>疾病名</a:t>
                      </a:r>
                      <a:endParaRPr kumimoji="1" lang="en-US" altLang="ja-JP" sz="900" b="0" dirty="0">
                        <a:solidFill>
                          <a:schemeClr val="bg1"/>
                        </a:solidFill>
                        <a:latin typeface="HGP創英角ｺﾞｼｯｸUB" panose="020B0900000000000000" pitchFamily="50" charset="-128"/>
                        <a:ea typeface="HGP創英角ｺﾞｼｯｸUB" panose="020B0900000000000000" pitchFamily="50" charset="-128"/>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r>
                        <a:rPr kumimoji="1" lang="ja-JP" altLang="en-US" sz="900" b="0" kern="1200" dirty="0">
                          <a:solidFill>
                            <a:schemeClr val="bg1"/>
                          </a:solidFill>
                          <a:latin typeface="Arial Black" panose="020B0A04020102020204" pitchFamily="34" charset="0"/>
                          <a:ea typeface="HGP創英角ｺﾞｼｯｸUB" panose="020B0900000000000000" pitchFamily="50" charset="-128"/>
                          <a:cs typeface="+mn-cs"/>
                        </a:rPr>
                        <a:t>割合</a:t>
                      </a:r>
                      <a:endParaRPr kumimoji="1" lang="en-US" altLang="ja-JP" sz="900" b="0" dirty="0">
                        <a:solidFill>
                          <a:schemeClr val="bg1"/>
                        </a:solidFill>
                        <a:latin typeface="HGP創英角ｺﾞｼｯｸUB" panose="020B0900000000000000" pitchFamily="50" charset="-128"/>
                        <a:ea typeface="HGP創英角ｺﾞｼｯｸUB" panose="020B0900000000000000" pitchFamily="50" charset="-128"/>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131062">
                <a:tc>
                  <a:txBody>
                    <a:bodyPr/>
                    <a:lstStyle/>
                    <a:p>
                      <a:pPr algn="ctr" fontAlgn="ctr"/>
                      <a:r>
                        <a:rPr lang="en-US" altLang="ja-JP" sz="900" b="1" i="0" u="none" strike="noStrike" dirty="0">
                          <a:solidFill>
                            <a:srgbClr val="000000"/>
                          </a:solidFill>
                          <a:effectLst/>
                          <a:latin typeface="+mj-lt"/>
                          <a:ea typeface="ＭＳ Ｐゴシック" panose="020B0600070205080204" pitchFamily="50" charset="-128"/>
                        </a:rPr>
                        <a:t>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l" fontAlgn="b"/>
                      <a:r>
                        <a:rPr lang="zh-CN" altLang="en-US" sz="900" b="0" i="0" u="none" strike="noStrike" dirty="0">
                          <a:solidFill>
                            <a:srgbClr val="000000"/>
                          </a:solidFill>
                          <a:effectLst/>
                          <a:latin typeface="Calibri" panose="020F0502020204030204" pitchFamily="34" charset="0"/>
                        </a:rPr>
                        <a:t>虚血性心疾患</a:t>
                      </a:r>
                    </a:p>
                  </a:txBody>
                  <a:tcPr marL="3600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algn="r" defTabSz="914400" rtl="0" eaLnBrk="1" fontAlgn="ctr" latinLnBrk="0" hangingPunct="1"/>
                      <a:r>
                        <a:rPr kumimoji="1" 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16.18%</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1"/>
                  </a:ext>
                </a:extLst>
              </a:tr>
              <a:tr h="131062">
                <a:tc>
                  <a:txBody>
                    <a:bodyPr/>
                    <a:lstStyle/>
                    <a:p>
                      <a:pPr algn="ctr" fontAlgn="ctr"/>
                      <a:r>
                        <a:rPr lang="en-US" altLang="ja-JP" sz="900" b="1" i="0" u="none" strike="noStrike" dirty="0">
                          <a:solidFill>
                            <a:srgbClr val="000000"/>
                          </a:solidFill>
                          <a:effectLst/>
                          <a:latin typeface="+mj-lt"/>
                          <a:ea typeface="ＭＳ Ｐゴシック" panose="020B0600070205080204" pitchFamily="50" charset="-128"/>
                        </a:rPr>
                        <a:t>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l" fontAlgn="b"/>
                      <a:r>
                        <a:rPr lang="ja-JP" altLang="en-US" sz="900" b="0" i="0" u="none" strike="noStrike" dirty="0">
                          <a:solidFill>
                            <a:srgbClr val="000000"/>
                          </a:solidFill>
                          <a:effectLst/>
                          <a:latin typeface="Calibri" panose="020F0502020204030204" pitchFamily="34" charset="0"/>
                        </a:rPr>
                        <a:t>脳血管疾患</a:t>
                      </a:r>
                    </a:p>
                  </a:txBody>
                  <a:tcPr marL="3600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algn="r" defTabSz="914400" rtl="0" eaLnBrk="1" fontAlgn="ctr" latinLnBrk="0" hangingPunct="1"/>
                      <a:r>
                        <a:rPr kumimoji="1" 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7.44%</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2"/>
                  </a:ext>
                </a:extLst>
              </a:tr>
              <a:tr h="131062">
                <a:tc>
                  <a:txBody>
                    <a:bodyPr/>
                    <a:lstStyle/>
                    <a:p>
                      <a:pPr algn="ctr" fontAlgn="ctr"/>
                      <a:r>
                        <a:rPr lang="en-US" altLang="ja-JP" sz="900" b="1" i="0" u="none" strike="noStrike" dirty="0">
                          <a:solidFill>
                            <a:srgbClr val="000000"/>
                          </a:solidFill>
                          <a:effectLst/>
                          <a:latin typeface="+mj-lt"/>
                          <a:ea typeface="ＭＳ Ｐゴシック" panose="020B0600070205080204" pitchFamily="50" charset="-128"/>
                        </a:rPr>
                        <a:t>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l" fontAlgn="b"/>
                      <a:r>
                        <a:rPr lang="ja-JP" altLang="en-US" sz="900" b="0" i="0" u="none" strike="noStrike" dirty="0">
                          <a:solidFill>
                            <a:srgbClr val="000000"/>
                          </a:solidFill>
                          <a:effectLst/>
                          <a:latin typeface="Calibri" panose="020F0502020204030204" pitchFamily="34" charset="0"/>
                        </a:rPr>
                        <a:t>リウマチ性心疾患</a:t>
                      </a:r>
                    </a:p>
                  </a:txBody>
                  <a:tcPr marL="3600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algn="r" defTabSz="914400" rtl="0" eaLnBrk="1" fontAlgn="ctr" latinLnBrk="0" hangingPunct="1"/>
                      <a:r>
                        <a:rPr kumimoji="1" 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1.37%</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3"/>
                  </a:ext>
                </a:extLst>
              </a:tr>
              <a:tr h="131062">
                <a:tc>
                  <a:txBody>
                    <a:bodyPr/>
                    <a:lstStyle/>
                    <a:p>
                      <a:pPr algn="ctr" fontAlgn="ctr"/>
                      <a:r>
                        <a:rPr lang="en-US" altLang="ja-JP" sz="900" b="1" i="0" u="none" strike="noStrike" dirty="0">
                          <a:solidFill>
                            <a:srgbClr val="000000"/>
                          </a:solidFill>
                          <a:effectLst/>
                          <a:latin typeface="+mj-lt"/>
                          <a:ea typeface="ＭＳ Ｐゴシック" panose="020B0600070205080204" pitchFamily="50" charset="-128"/>
                        </a:rPr>
                        <a:t>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l" fontAlgn="b"/>
                      <a:r>
                        <a:rPr lang="ja-JP" altLang="en-US" sz="900" b="0" i="0" u="none" strike="noStrike" dirty="0">
                          <a:solidFill>
                            <a:srgbClr val="000000"/>
                          </a:solidFill>
                          <a:effectLst/>
                          <a:latin typeface="Calibri" panose="020F0502020204030204" pitchFamily="34" charset="0"/>
                        </a:rPr>
                        <a:t>高血圧性心疾患</a:t>
                      </a:r>
                    </a:p>
                  </a:txBody>
                  <a:tcPr marL="3600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algn="r" defTabSz="914400" rtl="0" eaLnBrk="1" fontAlgn="ctr" latinLnBrk="0" hangingPunct="1"/>
                      <a:r>
                        <a:rPr kumimoji="1" 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1.17%</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4"/>
                  </a:ext>
                </a:extLst>
              </a:tr>
              <a:tr h="131062">
                <a:tc>
                  <a:txBody>
                    <a:bodyPr/>
                    <a:lstStyle/>
                    <a:p>
                      <a:pPr algn="ctr" fontAlgn="ctr"/>
                      <a:r>
                        <a:rPr lang="en-US" altLang="ja-JP" sz="900" b="1" i="0" u="none" strike="noStrike" dirty="0">
                          <a:solidFill>
                            <a:srgbClr val="000000"/>
                          </a:solidFill>
                          <a:effectLst/>
                          <a:latin typeface="+mj-lt"/>
                          <a:ea typeface="ＭＳ Ｐゴシック" panose="020B0600070205080204" pitchFamily="50" charset="-128"/>
                        </a:rPr>
                        <a:t>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l" fontAlgn="b"/>
                      <a:r>
                        <a:rPr lang="ja-JP" altLang="en-US" sz="900" b="0" i="0" u="none" strike="noStrike" dirty="0">
                          <a:solidFill>
                            <a:srgbClr val="000000"/>
                          </a:solidFill>
                          <a:effectLst/>
                          <a:latin typeface="Calibri" panose="020F0502020204030204" pitchFamily="34" charset="0"/>
                        </a:rPr>
                        <a:t>その他の心血管疾患</a:t>
                      </a:r>
                    </a:p>
                  </a:txBody>
                  <a:tcPr marL="3600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algn="r" defTabSz="914400" rtl="0" eaLnBrk="1" fontAlgn="ctr" latinLnBrk="0" hangingPunct="1"/>
                      <a:r>
                        <a:rPr kumimoji="1" 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0.45%</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5"/>
                  </a:ext>
                </a:extLst>
              </a:tr>
              <a:tr h="13106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dirty="0">
                          <a:solidFill>
                            <a:srgbClr val="000000"/>
                          </a:solidFill>
                          <a:effectLst/>
                          <a:latin typeface="Calibri" panose="020F0502020204030204" pitchFamily="34" charset="0"/>
                        </a:rPr>
                        <a:t>心房細動・心房粗動</a:t>
                      </a:r>
                    </a:p>
                  </a:txBody>
                  <a:tcPr marL="3600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algn="r" defTabSz="914400" rtl="0" eaLnBrk="1" fontAlgn="ctr" latinLnBrk="0" hangingPunct="1"/>
                      <a:r>
                        <a:rPr kumimoji="1" 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0.31%</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06"/>
                  </a:ext>
                </a:extLst>
              </a:tr>
              <a:tr h="13106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dirty="0">
                          <a:solidFill>
                            <a:srgbClr val="000000"/>
                          </a:solidFill>
                          <a:effectLst/>
                          <a:latin typeface="Calibri" panose="020F0502020204030204" pitchFamily="34" charset="0"/>
                        </a:rPr>
                        <a:t>大動脈瘤</a:t>
                      </a:r>
                    </a:p>
                  </a:txBody>
                  <a:tcPr marL="3600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algn="r" defTabSz="914400" rtl="0" eaLnBrk="1" fontAlgn="ctr" latinLnBrk="0" hangingPunct="1"/>
                      <a:r>
                        <a:rPr kumimoji="1" 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0.18%</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07"/>
                  </a:ext>
                </a:extLst>
              </a:tr>
              <a:tr h="13106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dirty="0">
                          <a:solidFill>
                            <a:srgbClr val="000000"/>
                          </a:solidFill>
                          <a:effectLst/>
                          <a:latin typeface="Calibri" panose="020F0502020204030204" pitchFamily="34" charset="0"/>
                        </a:rPr>
                        <a:t>非リウマチ性弁膜症</a:t>
                      </a:r>
                    </a:p>
                  </a:txBody>
                  <a:tcPr marL="3600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algn="r" defTabSz="914400" rtl="0" eaLnBrk="1" fontAlgn="ctr" latinLnBrk="0" hangingPunct="1"/>
                      <a:r>
                        <a:rPr kumimoji="1" 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0.12%</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08"/>
                  </a:ext>
                </a:extLst>
              </a:tr>
              <a:tr h="13106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dirty="0">
                          <a:solidFill>
                            <a:srgbClr val="000000"/>
                          </a:solidFill>
                          <a:effectLst/>
                          <a:latin typeface="Calibri" panose="020F0502020204030204" pitchFamily="34" charset="0"/>
                        </a:rPr>
                        <a:t>心内膜炎</a:t>
                      </a:r>
                    </a:p>
                  </a:txBody>
                  <a:tcPr marL="3600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algn="r" defTabSz="914400" rtl="0" eaLnBrk="1" fontAlgn="ctr" latinLnBrk="0" hangingPunct="1"/>
                      <a:r>
                        <a:rPr kumimoji="1" 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0.07%</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09"/>
                  </a:ext>
                </a:extLst>
              </a:tr>
              <a:tr h="13106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10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dirty="0">
                          <a:solidFill>
                            <a:srgbClr val="000000"/>
                          </a:solidFill>
                          <a:effectLst/>
                          <a:latin typeface="Calibri" panose="020F0502020204030204" pitchFamily="34" charset="0"/>
                        </a:rPr>
                        <a:t>心筋症・心筋炎</a:t>
                      </a:r>
                    </a:p>
                  </a:txBody>
                  <a:tcPr marL="3600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algn="r" defTabSz="914400" rtl="0" eaLnBrk="1" fontAlgn="ctr" latinLnBrk="0" hangingPunct="1"/>
                      <a:r>
                        <a:rPr kumimoji="1" 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0.07%</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10"/>
                  </a:ext>
                </a:extLst>
              </a:tr>
              <a:tr h="13106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11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dirty="0">
                          <a:solidFill>
                            <a:srgbClr val="000000"/>
                          </a:solidFill>
                          <a:effectLst/>
                          <a:latin typeface="Calibri" panose="020F0502020204030204" pitchFamily="34" charset="0"/>
                        </a:rPr>
                        <a:t>抹消血管疾患</a:t>
                      </a:r>
                    </a:p>
                  </a:txBody>
                  <a:tcPr marL="3600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algn="r" defTabSz="914400" rtl="0" eaLnBrk="1" fontAlgn="ctr" latinLnBrk="0" hangingPunct="1"/>
                      <a:r>
                        <a:rPr kumimoji="1" 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0.02%</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11"/>
                  </a:ext>
                </a:extLst>
              </a:tr>
            </a:tbl>
          </a:graphicData>
        </a:graphic>
      </p:graphicFrame>
      <p:sp>
        <p:nvSpPr>
          <p:cNvPr id="11" name="Rectangle 6"/>
          <p:cNvSpPr>
            <a:spLocks noChangeArrowheads="1"/>
          </p:cNvSpPr>
          <p:nvPr/>
        </p:nvSpPr>
        <p:spPr bwMode="auto">
          <a:xfrm>
            <a:off x="5241032" y="4420739"/>
            <a:ext cx="2098600"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algn="ctr" defTabSz="955675">
              <a:buSzPct val="120000"/>
            </a:pPr>
            <a:r>
              <a:rPr lang="ja-JP" altLang="en-US" sz="1400" dirty="0">
                <a:solidFill>
                  <a:srgbClr val="000000"/>
                </a:solidFill>
                <a:latin typeface="Arial Black" pitchFamily="34" charset="0"/>
                <a:ea typeface="HGP創英角ｺﾞｼｯｸUB" pitchFamily="50" charset="-128"/>
              </a:rPr>
              <a:t>糖尿病、腎臓疾患</a:t>
            </a:r>
          </a:p>
        </p:txBody>
      </p:sp>
      <p:graphicFrame>
        <p:nvGraphicFramePr>
          <p:cNvPr id="12" name="表 11"/>
          <p:cNvGraphicFramePr>
            <a:graphicFrameLocks noGrp="1"/>
          </p:cNvGraphicFramePr>
          <p:nvPr>
            <p:extLst>
              <p:ext uri="{D42A27DB-BD31-4B8C-83A1-F6EECF244321}">
                <p14:modId xmlns:p14="http://schemas.microsoft.com/office/powerpoint/2010/main" val="2946762105"/>
              </p:ext>
            </p:extLst>
          </p:nvPr>
        </p:nvGraphicFramePr>
        <p:xfrm>
          <a:off x="5282220" y="4645094"/>
          <a:ext cx="2016224" cy="668655"/>
        </p:xfrm>
        <a:graphic>
          <a:graphicData uri="http://schemas.openxmlformats.org/drawingml/2006/table">
            <a:tbl>
              <a:tblPr firstRow="1" bandRow="1">
                <a:tableStyleId>{5C22544A-7EE6-4342-B048-85BDC9FD1C3A}</a:tableStyleId>
              </a:tblPr>
              <a:tblGrid>
                <a:gridCol w="432048">
                  <a:extLst>
                    <a:ext uri="{9D8B030D-6E8A-4147-A177-3AD203B41FA5}">
                      <a16:colId xmlns:a16="http://schemas.microsoft.com/office/drawing/2014/main" val="20000"/>
                    </a:ext>
                  </a:extLst>
                </a:gridCol>
                <a:gridCol w="1162496">
                  <a:extLst>
                    <a:ext uri="{9D8B030D-6E8A-4147-A177-3AD203B41FA5}">
                      <a16:colId xmlns:a16="http://schemas.microsoft.com/office/drawing/2014/main" val="20001"/>
                    </a:ext>
                  </a:extLst>
                </a:gridCol>
                <a:gridCol w="421680">
                  <a:extLst>
                    <a:ext uri="{9D8B030D-6E8A-4147-A177-3AD203B41FA5}">
                      <a16:colId xmlns:a16="http://schemas.microsoft.com/office/drawing/2014/main" val="20002"/>
                    </a:ext>
                  </a:extLst>
                </a:gridCol>
              </a:tblGrid>
              <a:tr h="204253">
                <a:tc>
                  <a:txBody>
                    <a:bodyPr/>
                    <a:lstStyle/>
                    <a:p>
                      <a:pPr algn="ctr"/>
                      <a:r>
                        <a:rPr kumimoji="1" lang="ja-JP" altLang="en-US" sz="900" b="0" dirty="0">
                          <a:solidFill>
                            <a:schemeClr val="bg1"/>
                          </a:solidFill>
                          <a:latin typeface="HGP創英角ｺﾞｼｯｸUB" panose="020B0900000000000000" pitchFamily="50" charset="-128"/>
                          <a:ea typeface="HGP創英角ｺﾞｼｯｸUB" panose="020B0900000000000000" pitchFamily="50" charset="-128"/>
                        </a:rPr>
                        <a:t>順位</a:t>
                      </a:r>
                    </a:p>
                  </a:txBody>
                  <a:tcPr anchor="ctr">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r>
                        <a:rPr kumimoji="1" lang="ja-JP" altLang="en-US" sz="900" b="0" dirty="0">
                          <a:solidFill>
                            <a:schemeClr val="bg1"/>
                          </a:solidFill>
                          <a:latin typeface="HGP創英角ｺﾞｼｯｸUB" panose="020B0900000000000000" pitchFamily="50" charset="-128"/>
                          <a:ea typeface="HGP創英角ｺﾞｼｯｸUB" panose="020B0900000000000000" pitchFamily="50" charset="-128"/>
                        </a:rPr>
                        <a:t>疾病名</a:t>
                      </a:r>
                      <a:endParaRPr kumimoji="1" lang="en-US" altLang="ja-JP" sz="900" b="0" dirty="0">
                        <a:solidFill>
                          <a:schemeClr val="bg1"/>
                        </a:solidFill>
                        <a:latin typeface="HGP創英角ｺﾞｼｯｸUB" panose="020B0900000000000000" pitchFamily="50" charset="-128"/>
                        <a:ea typeface="HGP創英角ｺﾞｼｯｸUB" panose="020B0900000000000000" pitchFamily="50" charset="-128"/>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r>
                        <a:rPr kumimoji="1" lang="ja-JP" altLang="en-US" sz="900" b="0" kern="1200" dirty="0">
                          <a:solidFill>
                            <a:schemeClr val="bg1"/>
                          </a:solidFill>
                          <a:latin typeface="Arial Black" panose="020B0A04020102020204" pitchFamily="34" charset="0"/>
                          <a:ea typeface="HGP創英角ｺﾞｼｯｸUB" panose="020B0900000000000000" pitchFamily="50" charset="-128"/>
                          <a:cs typeface="+mn-cs"/>
                        </a:rPr>
                        <a:t>割合</a:t>
                      </a:r>
                      <a:endParaRPr kumimoji="1" lang="en-US" altLang="ja-JP" sz="900" b="0" dirty="0">
                        <a:solidFill>
                          <a:schemeClr val="bg1"/>
                        </a:solidFill>
                        <a:latin typeface="HGP創英角ｺﾞｼｯｸUB" panose="020B0900000000000000" pitchFamily="50" charset="-128"/>
                        <a:ea typeface="HGP創英角ｺﾞｼｯｸUB" panose="020B0900000000000000" pitchFamily="50" charset="-128"/>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131062">
                <a:tc>
                  <a:txBody>
                    <a:bodyPr/>
                    <a:lstStyle/>
                    <a:p>
                      <a:pPr algn="ctr" fontAlgn="ctr"/>
                      <a:r>
                        <a:rPr lang="en-US" altLang="ja-JP" sz="900" b="1" i="0" u="none" strike="noStrike" dirty="0">
                          <a:solidFill>
                            <a:srgbClr val="000000"/>
                          </a:solidFill>
                          <a:effectLst/>
                          <a:latin typeface="+mj-lt"/>
                          <a:ea typeface="ＭＳ Ｐゴシック" panose="020B0600070205080204" pitchFamily="50" charset="-128"/>
                        </a:rPr>
                        <a:t>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l" fontAlgn="b"/>
                      <a:r>
                        <a:rPr lang="ja-JP" altLang="en-US" sz="900" b="0" i="0" u="none" strike="noStrike" dirty="0">
                          <a:solidFill>
                            <a:srgbClr val="000000"/>
                          </a:solidFill>
                          <a:effectLst/>
                          <a:latin typeface="Calibri" panose="020F0502020204030204" pitchFamily="34" charset="0"/>
                        </a:rPr>
                        <a:t>糖尿病</a:t>
                      </a:r>
                    </a:p>
                  </a:txBody>
                  <a:tcPr marL="3600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algn="r" defTabSz="914400" rtl="0" eaLnBrk="1" fontAlgn="ctr" latinLnBrk="0" hangingPunct="1"/>
                      <a:r>
                        <a:rPr kumimoji="1" 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2.91%</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1"/>
                  </a:ext>
                </a:extLst>
              </a:tr>
              <a:tr h="131062">
                <a:tc>
                  <a:txBody>
                    <a:bodyPr/>
                    <a:lstStyle/>
                    <a:p>
                      <a:pPr algn="ctr" fontAlgn="ctr"/>
                      <a:r>
                        <a:rPr lang="en-US" altLang="ja-JP" sz="900" b="1" i="0" u="none" strike="noStrike" dirty="0">
                          <a:solidFill>
                            <a:srgbClr val="000000"/>
                          </a:solidFill>
                          <a:effectLst/>
                          <a:latin typeface="+mj-lt"/>
                          <a:ea typeface="ＭＳ Ｐゴシック" panose="020B0600070205080204" pitchFamily="50" charset="-128"/>
                        </a:rPr>
                        <a:t>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l" fontAlgn="b"/>
                      <a:r>
                        <a:rPr lang="ja-JP" altLang="en-US" sz="900" b="0" i="0" u="none" strike="noStrike" dirty="0">
                          <a:solidFill>
                            <a:srgbClr val="000000"/>
                          </a:solidFill>
                          <a:effectLst/>
                          <a:latin typeface="Calibri" panose="020F0502020204030204" pitchFamily="34" charset="0"/>
                        </a:rPr>
                        <a:t>慢性腎臓病</a:t>
                      </a:r>
                    </a:p>
                  </a:txBody>
                  <a:tcPr marL="3600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algn="r" defTabSz="914400" rtl="0" eaLnBrk="1" fontAlgn="ctr" latinLnBrk="0" hangingPunct="1"/>
                      <a:r>
                        <a:rPr kumimoji="1" 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2.37%</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2"/>
                  </a:ext>
                </a:extLst>
              </a:tr>
              <a:tr h="131062">
                <a:tc>
                  <a:txBody>
                    <a:bodyPr/>
                    <a:lstStyle/>
                    <a:p>
                      <a:pPr algn="ctr" fontAlgn="ctr"/>
                      <a:r>
                        <a:rPr lang="en-US" altLang="ja-JP" sz="900" b="1" i="0" u="none" strike="noStrike" dirty="0">
                          <a:solidFill>
                            <a:srgbClr val="000000"/>
                          </a:solidFill>
                          <a:effectLst/>
                          <a:latin typeface="+mj-lt"/>
                          <a:ea typeface="ＭＳ Ｐゴシック" panose="020B0600070205080204" pitchFamily="50" charset="-128"/>
                        </a:rPr>
                        <a:t>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l" fontAlgn="b"/>
                      <a:r>
                        <a:rPr lang="zh-TW" altLang="en-US" sz="900" b="0" i="0" u="none" strike="noStrike" dirty="0">
                          <a:solidFill>
                            <a:srgbClr val="000000"/>
                          </a:solidFill>
                          <a:effectLst/>
                          <a:latin typeface="Calibri" panose="020F0502020204030204" pitchFamily="34" charset="0"/>
                        </a:rPr>
                        <a:t>急性糸球体腎炎</a:t>
                      </a:r>
                    </a:p>
                  </a:txBody>
                  <a:tcPr marL="3600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algn="r" defTabSz="914400" rtl="0" eaLnBrk="1" fontAlgn="ctr" latinLnBrk="0" hangingPunct="1"/>
                      <a:r>
                        <a:rPr kumimoji="1" 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0.00%</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3"/>
                  </a:ext>
                </a:extLst>
              </a:tr>
            </a:tbl>
          </a:graphicData>
        </a:graphic>
      </p:graphicFrame>
      <p:sp>
        <p:nvSpPr>
          <p:cNvPr id="13" name="テキスト ボックス 12"/>
          <p:cNvSpPr txBox="1"/>
          <p:nvPr/>
        </p:nvSpPr>
        <p:spPr>
          <a:xfrm>
            <a:off x="5046098" y="6185962"/>
            <a:ext cx="2643206" cy="369332"/>
          </a:xfrm>
          <a:prstGeom prst="rect">
            <a:avLst/>
          </a:prstGeom>
          <a:noFill/>
        </p:spPr>
        <p:txBody>
          <a:bodyPr wrap="square" rtlCol="0">
            <a:spAutoFit/>
          </a:bodyPr>
          <a:lstStyle/>
          <a:p>
            <a:pPr marL="90488" indent="-90488"/>
            <a:r>
              <a:rPr kumimoji="1" lang="en-US" altLang="ja-JP" sz="9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900" dirty="0">
                <a:latin typeface="Arial" panose="020B0604020202020204" pitchFamily="34" charset="0"/>
                <a:ea typeface="ＭＳ Ｐゴシック" panose="020B0600070205080204" pitchFamily="50" charset="-128"/>
                <a:cs typeface="Arial" panose="020B0604020202020204" pitchFamily="34" charset="0"/>
              </a:rPr>
              <a:t>割合は、全体の死亡要因を分母にしたもので、各特定疾患内における割合ではない。</a:t>
            </a:r>
            <a:endParaRPr kumimoji="1" lang="ja-JP" altLang="en-US" sz="9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5" name="テキスト ボックス 14"/>
          <p:cNvSpPr txBox="1"/>
          <p:nvPr/>
        </p:nvSpPr>
        <p:spPr>
          <a:xfrm>
            <a:off x="200470" y="1027946"/>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主要疾患の内訳では、「虚血性心疾患」が死亡要因の</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位であり、全体の約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16%</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を占めている。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7" name="テキスト ボックス 115"/>
          <p:cNvSpPr txBox="1"/>
          <p:nvPr/>
        </p:nvSpPr>
        <p:spPr>
          <a:xfrm>
            <a:off x="200025" y="6530317"/>
            <a:ext cx="8856984" cy="144016"/>
          </a:xfrm>
          <a:prstGeom prst="rect">
            <a:avLst/>
          </a:prstGeom>
          <a:noFill/>
        </p:spPr>
        <p:txBody>
          <a:bodyPr wrap="square" lIns="0" tIns="0" rIns="0" bIns="0" rtlCol="0">
            <a:noAutofit/>
          </a:bodyPr>
          <a:lstStyle/>
          <a:p>
            <a:pPr defTabSz="361950"/>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Institute of Health Metrics and Evaluation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Global Burden of Disease Study</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(2019)</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26059523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 name="オブジェクト 23"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074" name="think-cell Slide" r:id="rId5" imgW="270" imgH="270" progId="TCLayout.ActiveDocument.1">
                  <p:embed/>
                </p:oleObj>
              </mc:Choice>
              <mc:Fallback>
                <p:oleObj name="think-cell Slide" r:id="rId5" imgW="270" imgH="270" progId="TCLayout.ActiveDocument.1">
                  <p:embed/>
                  <p:pic>
                    <p:nvPicPr>
                      <p:cNvPr id="24" name="オブジェクト 23" hidde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 name="Table 1">
            <a:extLst>
              <a:ext uri="{FF2B5EF4-FFF2-40B4-BE49-F238E27FC236}">
                <a16:creationId xmlns:a16="http://schemas.microsoft.com/office/drawing/2014/main" id="{19A44B3B-5FA9-4C15-930E-243F24D2D19F}"/>
              </a:ext>
            </a:extLst>
          </p:cNvPr>
          <p:cNvGraphicFramePr>
            <a:graphicFrameLocks noGrp="1"/>
          </p:cNvGraphicFramePr>
          <p:nvPr>
            <p:extLst>
              <p:ext uri="{D42A27DB-BD31-4B8C-83A1-F6EECF244321}">
                <p14:modId xmlns:p14="http://schemas.microsoft.com/office/powerpoint/2010/main" val="1644671233"/>
              </p:ext>
            </p:extLst>
          </p:nvPr>
        </p:nvGraphicFramePr>
        <p:xfrm>
          <a:off x="200025" y="4020590"/>
          <a:ext cx="4500000" cy="2423410"/>
        </p:xfrm>
        <a:graphic>
          <a:graphicData uri="http://schemas.openxmlformats.org/drawingml/2006/table">
            <a:tbl>
              <a:tblPr firstRow="1" bandRow="1">
                <a:tableStyleId>{5940675A-B579-460E-94D1-54222C63F5DA}</a:tableStyleId>
              </a:tblPr>
              <a:tblGrid>
                <a:gridCol w="216000">
                  <a:extLst>
                    <a:ext uri="{9D8B030D-6E8A-4147-A177-3AD203B41FA5}">
                      <a16:colId xmlns:a16="http://schemas.microsoft.com/office/drawing/2014/main" val="1290181810"/>
                    </a:ext>
                  </a:extLst>
                </a:gridCol>
                <a:gridCol w="216000">
                  <a:extLst>
                    <a:ext uri="{9D8B030D-6E8A-4147-A177-3AD203B41FA5}">
                      <a16:colId xmlns:a16="http://schemas.microsoft.com/office/drawing/2014/main" val="2071911285"/>
                    </a:ext>
                  </a:extLst>
                </a:gridCol>
                <a:gridCol w="3492000">
                  <a:extLst>
                    <a:ext uri="{9D8B030D-6E8A-4147-A177-3AD203B41FA5}">
                      <a16:colId xmlns:a16="http://schemas.microsoft.com/office/drawing/2014/main" val="1723406067"/>
                    </a:ext>
                  </a:extLst>
                </a:gridCol>
                <a:gridCol w="288000">
                  <a:extLst>
                    <a:ext uri="{9D8B030D-6E8A-4147-A177-3AD203B41FA5}">
                      <a16:colId xmlns:a16="http://schemas.microsoft.com/office/drawing/2014/main" val="2825225140"/>
                    </a:ext>
                  </a:extLst>
                </a:gridCol>
                <a:gridCol w="288000">
                  <a:extLst>
                    <a:ext uri="{9D8B030D-6E8A-4147-A177-3AD203B41FA5}">
                      <a16:colId xmlns:a16="http://schemas.microsoft.com/office/drawing/2014/main" val="2908991100"/>
                    </a:ext>
                  </a:extLst>
                </a:gridCol>
              </a:tblGrid>
              <a:tr h="228085">
                <a:tc gridSpan="3">
                  <a:txBody>
                    <a:bodyPr/>
                    <a:lstStyle/>
                    <a:p>
                      <a:pPr lvl="0">
                        <a:lnSpc>
                          <a:spcPct val="85000"/>
                        </a:lnSpc>
                      </a:pPr>
                      <a:r>
                        <a:rPr kumimoji="1" lang="ja-JP" altLang="en-US" sz="1200" dirty="0">
                          <a:solidFill>
                            <a:schemeClr val="tx1"/>
                          </a:solidFill>
                          <a:latin typeface="HGP創英角ｺﾞｼｯｸUB" panose="020B0900000000000000" pitchFamily="50" charset="-128"/>
                          <a:ea typeface="HGP創英角ｺﾞｼｯｸUB" panose="020B0900000000000000" pitchFamily="50" charset="-128"/>
                        </a:rPr>
                        <a:t>医療関連</a:t>
                      </a: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latin typeface="+mn-lt"/>
                        <a:ea typeface="+mj-ea"/>
                      </a:endParaRPr>
                    </a:p>
                  </a:txBody>
                  <a:tcPr marT="0" marB="0" anchor="ctr"/>
                </a:tc>
                <a:tc>
                  <a:txBody>
                    <a:bodyPr/>
                    <a:lstStyle/>
                    <a:p>
                      <a:pPr>
                        <a:lnSpc>
                          <a:spcPct val="85000"/>
                        </a:lnSpc>
                      </a:pPr>
                      <a:endParaRPr kumimoji="1" lang="ja-JP" altLang="en-US" sz="1050" dirty="0">
                        <a:solidFill>
                          <a:schemeClr val="tx1"/>
                        </a:solidFill>
                        <a:latin typeface="+mn-lt"/>
                        <a:ea typeface="+mj-ea"/>
                      </a:endParaRP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lnSpc>
                          <a:spcPct val="85000"/>
                        </a:lnSpc>
                      </a:pPr>
                      <a:endParaRPr lang="en-US" altLang="ja-JP" sz="1050" b="0" i="0" u="none" strike="noStrike" dirty="0">
                        <a:solidFill>
                          <a:schemeClr val="tx1"/>
                        </a:solidFill>
                        <a:effectLst/>
                        <a:latin typeface="+mn-lt"/>
                        <a:ea typeface="+mj-ea"/>
                      </a:endParaRP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66975698"/>
                  </a:ext>
                </a:extLst>
              </a:tr>
              <a:tr h="199575">
                <a:tc>
                  <a:txBody>
                    <a:bodyPr/>
                    <a:lstStyle/>
                    <a:p>
                      <a:pPr lvl="0">
                        <a:lnSpc>
                          <a:spcPct val="85000"/>
                        </a:lnSpc>
                      </a:pPr>
                      <a:endParaRPr kumimoji="1" lang="ja-JP" altLang="en-US" sz="1050" dirty="0">
                        <a:solidFill>
                          <a:schemeClr val="tx1"/>
                        </a:solidFill>
                        <a:latin typeface="+mn-lt"/>
                        <a:ea typeface="+mj-ea"/>
                      </a:endParaRP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85000"/>
                        </a:lnSpc>
                      </a:pPr>
                      <a:r>
                        <a:rPr kumimoji="1" lang="ja-JP" altLang="en-US" sz="1050" dirty="0">
                          <a:solidFill>
                            <a:schemeClr val="tx1"/>
                          </a:solidFill>
                          <a:latin typeface="+mn-lt"/>
                          <a:ea typeface="+mj-ea"/>
                        </a:rPr>
                        <a:t>医療・公衆衛生</a:t>
                      </a: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latin typeface="+mn-lt"/>
                        <a:ea typeface="+mj-ea"/>
                      </a:endParaRPr>
                    </a:p>
                  </a:txBody>
                  <a:tcPr marT="0" marB="0" anchor="ctr"/>
                </a:tc>
                <a:tc>
                  <a:txBody>
                    <a:bodyPr/>
                    <a:lstStyle/>
                    <a:p>
                      <a:pPr>
                        <a:lnSpc>
                          <a:spcPct val="85000"/>
                        </a:lnSpc>
                      </a:pPr>
                      <a:endParaRPr kumimoji="1" lang="ja-JP" altLang="en-US" sz="1050" dirty="0">
                        <a:solidFill>
                          <a:schemeClr val="tx1"/>
                        </a:solidFill>
                        <a:latin typeface="+mn-lt"/>
                        <a:ea typeface="+mj-ea"/>
                      </a:endParaRP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lnSpc>
                          <a:spcPct val="85000"/>
                        </a:lnSpc>
                      </a:pPr>
                      <a:endParaRPr lang="en-US" altLang="ja-JP" sz="1050" b="0" i="0" u="none" strike="noStrike" dirty="0">
                        <a:solidFill>
                          <a:schemeClr val="tx1"/>
                        </a:solidFill>
                        <a:effectLst/>
                        <a:latin typeface="+mn-lt"/>
                        <a:ea typeface="+mj-ea"/>
                      </a:endParaRP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2474153"/>
                  </a:ext>
                </a:extLst>
              </a:tr>
              <a:tr h="199575">
                <a:tc>
                  <a:txBody>
                    <a:bodyPr/>
                    <a:lstStyle/>
                    <a:p>
                      <a:pPr lvl="0">
                        <a:lnSpc>
                          <a:spcPct val="85000"/>
                        </a:lnSpc>
                      </a:pPr>
                      <a:endParaRPr kumimoji="1" lang="ja-JP" altLang="en-US" sz="1050" dirty="0">
                        <a:solidFill>
                          <a:schemeClr val="tx1"/>
                        </a:solidFill>
                        <a:latin typeface="+mn-lt"/>
                        <a:ea typeface="+mj-ea"/>
                      </a:endParaRP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solidFill>
                          <a:schemeClr val="tx1"/>
                        </a:solidFill>
                        <a:latin typeface="+mn-lt"/>
                        <a:ea typeface="+mj-ea"/>
                      </a:endParaRP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solidFill>
                            <a:schemeClr val="tx1"/>
                          </a:solidFill>
                        </a:rPr>
                        <a:t>健康水準および医療水準</a:t>
                      </a:r>
                    </a:p>
                  </a:txBody>
                  <a:tcPr marL="36000" marR="36000" marT="36000" marB="180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solidFill>
                            <a:schemeClr val="tx1"/>
                          </a:solidFill>
                          <a:latin typeface="+mn-lt"/>
                          <a:ea typeface="+mj-ea"/>
                        </a:rPr>
                        <a:t>・・・</a:t>
                      </a:r>
                    </a:p>
                  </a:txBody>
                  <a:tcPr marL="36000" marR="36000" marT="36000" marB="1800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chemeClr val="tx1"/>
                          </a:solidFill>
                          <a:effectLst/>
                          <a:latin typeface="+mn-lt"/>
                          <a:ea typeface="+mj-ea"/>
                        </a:rPr>
                        <a:t>14</a:t>
                      </a: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09861463"/>
                  </a:ext>
                </a:extLst>
              </a:tr>
              <a:tr h="199575">
                <a:tc>
                  <a:txBody>
                    <a:bodyPr/>
                    <a:lstStyle/>
                    <a:p>
                      <a:pPr lvl="0">
                        <a:lnSpc>
                          <a:spcPct val="85000"/>
                        </a:lnSpc>
                      </a:pPr>
                      <a:endParaRPr kumimoji="1" lang="ja-JP" altLang="en-US" sz="1050" dirty="0">
                        <a:solidFill>
                          <a:schemeClr val="tx1"/>
                        </a:solidFill>
                        <a:latin typeface="+mn-lt"/>
                        <a:ea typeface="+mj-ea"/>
                      </a:endParaRP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solidFill>
                          <a:schemeClr val="tx1"/>
                        </a:solidFill>
                        <a:latin typeface="+mn-lt"/>
                        <a:ea typeface="+mj-ea"/>
                      </a:endParaRP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solidFill>
                            <a:schemeClr val="tx1"/>
                          </a:solidFill>
                        </a:rPr>
                        <a:t>医療費支出額</a:t>
                      </a:r>
                    </a:p>
                  </a:txBody>
                  <a:tcPr marL="36000" marR="36000" marT="36000" marB="180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solidFill>
                            <a:schemeClr val="tx1"/>
                          </a:solidFill>
                          <a:latin typeface="+mn-lt"/>
                          <a:ea typeface="+mj-ea"/>
                        </a:rPr>
                        <a:t>・・・</a:t>
                      </a:r>
                    </a:p>
                  </a:txBody>
                  <a:tcPr marL="36000" marR="36000" marT="36000" marB="1800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chemeClr val="tx1"/>
                          </a:solidFill>
                          <a:effectLst/>
                          <a:latin typeface="+mn-lt"/>
                          <a:ea typeface="+mj-ea"/>
                        </a:rPr>
                        <a:t>15</a:t>
                      </a: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2742161"/>
                  </a:ext>
                </a:extLst>
              </a:tr>
              <a:tr h="199575">
                <a:tc>
                  <a:txBody>
                    <a:bodyPr/>
                    <a:lstStyle/>
                    <a:p>
                      <a:pPr lvl="0">
                        <a:lnSpc>
                          <a:spcPct val="85000"/>
                        </a:lnSpc>
                      </a:pPr>
                      <a:endParaRPr kumimoji="1" lang="ja-JP" altLang="en-US" sz="1050" dirty="0">
                        <a:solidFill>
                          <a:schemeClr val="tx1"/>
                        </a:solidFill>
                        <a:latin typeface="+mn-lt"/>
                        <a:ea typeface="+mj-ea"/>
                      </a:endParaRP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solidFill>
                          <a:schemeClr val="tx1"/>
                        </a:solidFill>
                        <a:latin typeface="+mn-lt"/>
                        <a:ea typeface="+mj-ea"/>
                      </a:endParaRP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solidFill>
                            <a:schemeClr val="tx1"/>
                          </a:solidFill>
                        </a:rPr>
                        <a:t>疾病構造・死亡要因</a:t>
                      </a:r>
                      <a:r>
                        <a:rPr lang="en-US" altLang="ja-JP" sz="1050" dirty="0">
                          <a:solidFill>
                            <a:schemeClr val="tx1"/>
                          </a:solidFill>
                        </a:rPr>
                        <a:t>【</a:t>
                      </a:r>
                      <a:r>
                        <a:rPr lang="ja-JP" altLang="en-US" sz="1050" dirty="0">
                          <a:solidFill>
                            <a:schemeClr val="tx1"/>
                          </a:solidFill>
                        </a:rPr>
                        <a:t>大分類</a:t>
                      </a:r>
                      <a:r>
                        <a:rPr lang="en-US" altLang="ja-JP" sz="1050" dirty="0">
                          <a:solidFill>
                            <a:schemeClr val="tx1"/>
                          </a:solidFill>
                        </a:rPr>
                        <a:t>】</a:t>
                      </a:r>
                    </a:p>
                  </a:txBody>
                  <a:tcPr marL="36000" marR="36000" marT="36000" marB="180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solidFill>
                            <a:schemeClr val="tx1"/>
                          </a:solidFill>
                          <a:latin typeface="+mn-lt"/>
                          <a:ea typeface="+mj-ea"/>
                        </a:rPr>
                        <a:t>・・・</a:t>
                      </a:r>
                    </a:p>
                  </a:txBody>
                  <a:tcPr marL="36000" marR="36000" marT="36000" marB="1800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chemeClr val="tx1"/>
                          </a:solidFill>
                          <a:effectLst/>
                          <a:latin typeface="+mn-lt"/>
                          <a:ea typeface="+mj-ea"/>
                        </a:rPr>
                        <a:t>16</a:t>
                      </a: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7416437"/>
                  </a:ext>
                </a:extLst>
              </a:tr>
              <a:tr h="199575">
                <a:tc>
                  <a:txBody>
                    <a:bodyPr/>
                    <a:lstStyle/>
                    <a:p>
                      <a:pPr lvl="0">
                        <a:lnSpc>
                          <a:spcPct val="85000"/>
                        </a:lnSpc>
                      </a:pPr>
                      <a:endParaRPr kumimoji="1" lang="ja-JP" altLang="en-US" sz="1050" dirty="0">
                        <a:solidFill>
                          <a:schemeClr val="tx1"/>
                        </a:solidFill>
                        <a:latin typeface="+mn-lt"/>
                        <a:ea typeface="+mj-ea"/>
                      </a:endParaRP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solidFill>
                          <a:schemeClr val="tx1"/>
                        </a:solidFill>
                        <a:latin typeface="+mn-lt"/>
                        <a:ea typeface="+mj-ea"/>
                      </a:endParaRP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solidFill>
                            <a:schemeClr val="tx1"/>
                          </a:solidFill>
                        </a:rPr>
                        <a:t>疾病構造・死亡要因</a:t>
                      </a:r>
                      <a:r>
                        <a:rPr lang="en-US" altLang="ja-JP" sz="1050" dirty="0">
                          <a:solidFill>
                            <a:schemeClr val="tx1"/>
                          </a:solidFill>
                        </a:rPr>
                        <a:t>【</a:t>
                      </a:r>
                      <a:r>
                        <a:rPr lang="ja-JP" altLang="en-US" sz="1050" dirty="0">
                          <a:solidFill>
                            <a:schemeClr val="tx1"/>
                          </a:solidFill>
                        </a:rPr>
                        <a:t>中分類</a:t>
                      </a:r>
                      <a:r>
                        <a:rPr lang="en-US" altLang="ja-JP" sz="1050" dirty="0">
                          <a:solidFill>
                            <a:schemeClr val="tx1"/>
                          </a:solidFill>
                        </a:rPr>
                        <a:t>】</a:t>
                      </a:r>
                    </a:p>
                  </a:txBody>
                  <a:tcPr marL="36000" marR="36000" marT="36000" marB="180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solidFill>
                            <a:schemeClr val="tx1"/>
                          </a:solidFill>
                          <a:latin typeface="+mn-lt"/>
                          <a:ea typeface="+mj-ea"/>
                        </a:rPr>
                        <a:t>・・・</a:t>
                      </a:r>
                    </a:p>
                  </a:txBody>
                  <a:tcPr marL="36000" marR="36000" marT="36000" marB="1800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chemeClr val="tx1"/>
                          </a:solidFill>
                          <a:effectLst/>
                          <a:latin typeface="+mn-lt"/>
                          <a:ea typeface="+mj-ea"/>
                        </a:rPr>
                        <a:t>17</a:t>
                      </a: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83747604"/>
                  </a:ext>
                </a:extLst>
              </a:tr>
              <a:tr h="199575">
                <a:tc>
                  <a:txBody>
                    <a:bodyPr/>
                    <a:lstStyle/>
                    <a:p>
                      <a:pPr lvl="0">
                        <a:lnSpc>
                          <a:spcPct val="85000"/>
                        </a:lnSpc>
                      </a:pPr>
                      <a:endParaRPr kumimoji="1" lang="ja-JP" altLang="en-US" sz="1050" dirty="0">
                        <a:solidFill>
                          <a:schemeClr val="tx1"/>
                        </a:solidFill>
                        <a:latin typeface="+mn-lt"/>
                        <a:ea typeface="+mj-ea"/>
                      </a:endParaRP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solidFill>
                          <a:schemeClr val="tx1"/>
                        </a:solidFill>
                        <a:latin typeface="+mn-lt"/>
                        <a:ea typeface="+mj-ea"/>
                      </a:endParaRP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solidFill>
                            <a:schemeClr val="tx1"/>
                          </a:solidFill>
                        </a:rPr>
                        <a:t>疾病構造・死亡要因</a:t>
                      </a:r>
                      <a:r>
                        <a:rPr lang="en-US" altLang="ja-JP" sz="1050" dirty="0">
                          <a:solidFill>
                            <a:schemeClr val="tx1"/>
                          </a:solidFill>
                        </a:rPr>
                        <a:t>【</a:t>
                      </a:r>
                      <a:r>
                        <a:rPr lang="ja-JP" altLang="en-US" sz="1050" dirty="0">
                          <a:solidFill>
                            <a:schemeClr val="tx1"/>
                          </a:solidFill>
                        </a:rPr>
                        <a:t>中分類</a:t>
                      </a:r>
                      <a:r>
                        <a:rPr lang="en-US" altLang="ja-JP" sz="1050" dirty="0">
                          <a:solidFill>
                            <a:schemeClr val="tx1"/>
                          </a:solidFill>
                        </a:rPr>
                        <a:t>】</a:t>
                      </a:r>
                    </a:p>
                  </a:txBody>
                  <a:tcPr marL="36000" marR="36000" marT="36000" marB="180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solidFill>
                            <a:schemeClr val="tx1"/>
                          </a:solidFill>
                          <a:latin typeface="+mn-lt"/>
                          <a:ea typeface="+mj-ea"/>
                        </a:rPr>
                        <a:t>・・・</a:t>
                      </a:r>
                    </a:p>
                  </a:txBody>
                  <a:tcPr marL="36000" marR="36000" marT="36000" marB="1800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chemeClr val="tx1"/>
                          </a:solidFill>
                          <a:effectLst/>
                          <a:latin typeface="+mn-lt"/>
                          <a:ea typeface="+mj-ea"/>
                        </a:rPr>
                        <a:t>18</a:t>
                      </a: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74306074"/>
                  </a:ext>
                </a:extLst>
              </a:tr>
              <a:tr h="199575">
                <a:tc>
                  <a:txBody>
                    <a:bodyPr/>
                    <a:lstStyle/>
                    <a:p>
                      <a:pPr lvl="0">
                        <a:lnSpc>
                          <a:spcPct val="85000"/>
                        </a:lnSpc>
                      </a:pPr>
                      <a:endParaRPr kumimoji="1" lang="ja-JP" altLang="en-US" sz="1050" dirty="0">
                        <a:solidFill>
                          <a:schemeClr val="tx1"/>
                        </a:solidFill>
                        <a:latin typeface="+mn-lt"/>
                        <a:ea typeface="+mj-ea"/>
                      </a:endParaRP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solidFill>
                          <a:schemeClr val="tx1"/>
                        </a:solidFill>
                        <a:latin typeface="+mn-lt"/>
                        <a:ea typeface="+mj-ea"/>
                      </a:endParaRP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r>
                        <a:rPr lang="ja-JP" altLang="en-US" sz="1050" dirty="0">
                          <a:solidFill>
                            <a:schemeClr val="tx1"/>
                          </a:solidFill>
                        </a:rPr>
                        <a:t>医療機関 </a:t>
                      </a:r>
                      <a:r>
                        <a:rPr lang="en-US" altLang="ja-JP" sz="1050" dirty="0">
                          <a:solidFill>
                            <a:schemeClr val="tx1"/>
                          </a:solidFill>
                        </a:rPr>
                        <a:t>- </a:t>
                      </a:r>
                      <a:r>
                        <a:rPr lang="ja-JP" altLang="en-US" sz="1050" dirty="0">
                          <a:solidFill>
                            <a:schemeClr val="tx1"/>
                          </a:solidFill>
                        </a:rPr>
                        <a:t>医療機関区分と施設数・病床数の推移</a:t>
                      </a:r>
                      <a:endParaRPr kumimoji="1" lang="ja-JP" altLang="en-US" sz="1050" dirty="0">
                        <a:solidFill>
                          <a:schemeClr val="tx1"/>
                        </a:solidFill>
                        <a:latin typeface="+mn-lt"/>
                        <a:ea typeface="+mj-ea"/>
                      </a:endParaRPr>
                    </a:p>
                  </a:txBody>
                  <a:tcPr marL="36000" marR="36000" marT="36000" marB="180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solidFill>
                            <a:schemeClr val="tx1"/>
                          </a:solidFill>
                          <a:latin typeface="+mn-lt"/>
                          <a:ea typeface="+mj-ea"/>
                        </a:rPr>
                        <a:t>・・・</a:t>
                      </a:r>
                    </a:p>
                  </a:txBody>
                  <a:tcPr marL="36000" marR="36000" marT="36000" marB="1800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chemeClr val="tx1"/>
                          </a:solidFill>
                          <a:effectLst/>
                          <a:latin typeface="+mn-lt"/>
                          <a:ea typeface="+mj-ea"/>
                        </a:rPr>
                        <a:t>19</a:t>
                      </a: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26973792"/>
                  </a:ext>
                </a:extLst>
              </a:tr>
              <a:tr h="199575">
                <a:tc>
                  <a:txBody>
                    <a:bodyPr/>
                    <a:lstStyle/>
                    <a:p>
                      <a:pPr lvl="0">
                        <a:lnSpc>
                          <a:spcPct val="85000"/>
                        </a:lnSpc>
                      </a:pPr>
                      <a:endParaRPr kumimoji="1" lang="ja-JP" altLang="en-US" sz="1050" dirty="0">
                        <a:solidFill>
                          <a:schemeClr val="tx1"/>
                        </a:solidFill>
                        <a:latin typeface="+mn-lt"/>
                        <a:ea typeface="+mj-ea"/>
                      </a:endParaRP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solidFill>
                          <a:schemeClr val="tx1"/>
                        </a:solidFill>
                        <a:latin typeface="+mn-lt"/>
                        <a:ea typeface="+mj-ea"/>
                      </a:endParaRP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solidFill>
                            <a:schemeClr val="tx1"/>
                          </a:solidFill>
                        </a:rPr>
                        <a:t>医療機関 </a:t>
                      </a:r>
                      <a:r>
                        <a:rPr lang="en-US" altLang="ja-JP" sz="1050" dirty="0">
                          <a:solidFill>
                            <a:schemeClr val="tx1"/>
                          </a:solidFill>
                        </a:rPr>
                        <a:t>- </a:t>
                      </a:r>
                      <a:r>
                        <a:rPr lang="ja-JP" altLang="en-US" sz="1050" dirty="0">
                          <a:solidFill>
                            <a:schemeClr val="tx1"/>
                          </a:solidFill>
                        </a:rPr>
                        <a:t>公的医療機関</a:t>
                      </a:r>
                      <a:endParaRPr lang="en-US" altLang="ja-JP" sz="1050" dirty="0">
                        <a:solidFill>
                          <a:schemeClr val="tx1"/>
                        </a:solidFill>
                      </a:endParaRPr>
                    </a:p>
                  </a:txBody>
                  <a:tcPr marL="36000" marR="36000" marT="36000" marB="180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solidFill>
                            <a:schemeClr val="tx1"/>
                          </a:solidFill>
                          <a:latin typeface="+mn-lt"/>
                          <a:ea typeface="+mj-ea"/>
                        </a:rPr>
                        <a:t>・・・</a:t>
                      </a:r>
                    </a:p>
                  </a:txBody>
                  <a:tcPr marL="36000" marR="36000" marT="36000" marB="1800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chemeClr val="tx1"/>
                          </a:solidFill>
                          <a:effectLst/>
                          <a:latin typeface="+mn-lt"/>
                          <a:ea typeface="+mj-ea"/>
                        </a:rPr>
                        <a:t>21</a:t>
                      </a: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10461160"/>
                  </a:ext>
                </a:extLst>
              </a:tr>
              <a:tr h="199575">
                <a:tc>
                  <a:txBody>
                    <a:bodyPr/>
                    <a:lstStyle/>
                    <a:p>
                      <a:pPr lvl="0">
                        <a:lnSpc>
                          <a:spcPct val="85000"/>
                        </a:lnSpc>
                      </a:pPr>
                      <a:endParaRPr kumimoji="1" lang="ja-JP" altLang="en-US" sz="1050" dirty="0">
                        <a:solidFill>
                          <a:schemeClr val="tx1"/>
                        </a:solidFill>
                        <a:latin typeface="+mn-lt"/>
                        <a:ea typeface="+mj-ea"/>
                      </a:endParaRP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solidFill>
                          <a:schemeClr val="tx1"/>
                        </a:solidFill>
                        <a:latin typeface="+mn-lt"/>
                        <a:ea typeface="+mj-ea"/>
                      </a:endParaRP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solidFill>
                            <a:schemeClr val="tx1"/>
                          </a:solidFill>
                        </a:rPr>
                        <a:t>医療機関 </a:t>
                      </a:r>
                      <a:r>
                        <a:rPr lang="en-US" altLang="ja-JP" sz="1050" dirty="0">
                          <a:solidFill>
                            <a:schemeClr val="tx1"/>
                          </a:solidFill>
                        </a:rPr>
                        <a:t>- </a:t>
                      </a:r>
                      <a:r>
                        <a:rPr lang="ja-JP" altLang="en-US" sz="1050" dirty="0">
                          <a:solidFill>
                            <a:schemeClr val="tx1"/>
                          </a:solidFill>
                        </a:rPr>
                        <a:t>民間医療機関</a:t>
                      </a:r>
                      <a:endParaRPr lang="en-US" altLang="ja-JP" sz="1050" dirty="0">
                        <a:solidFill>
                          <a:schemeClr val="tx1"/>
                        </a:solidFill>
                      </a:endParaRPr>
                    </a:p>
                  </a:txBody>
                  <a:tcPr marL="36000" marR="36000" marT="36000" marB="180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solidFill>
                            <a:schemeClr val="tx1"/>
                          </a:solidFill>
                          <a:latin typeface="+mn-lt"/>
                          <a:ea typeface="+mj-ea"/>
                        </a:rPr>
                        <a:t>・・・</a:t>
                      </a:r>
                    </a:p>
                  </a:txBody>
                  <a:tcPr marL="36000" marR="36000" marT="36000" marB="1800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chemeClr val="tx1"/>
                          </a:solidFill>
                          <a:effectLst/>
                          <a:latin typeface="+mn-lt"/>
                          <a:ea typeface="+mj-ea"/>
                        </a:rPr>
                        <a:t>22</a:t>
                      </a: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08086770"/>
                  </a:ext>
                </a:extLst>
              </a:tr>
              <a:tr h="199575">
                <a:tc>
                  <a:txBody>
                    <a:bodyPr/>
                    <a:lstStyle/>
                    <a:p>
                      <a:pPr lvl="0">
                        <a:lnSpc>
                          <a:spcPct val="85000"/>
                        </a:lnSpc>
                      </a:pPr>
                      <a:endParaRPr kumimoji="1" lang="ja-JP" altLang="en-US" sz="1050" dirty="0">
                        <a:solidFill>
                          <a:schemeClr val="tx1"/>
                        </a:solidFill>
                        <a:latin typeface="+mn-lt"/>
                        <a:ea typeface="+mj-ea"/>
                      </a:endParaRP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solidFill>
                          <a:schemeClr val="tx1"/>
                        </a:solidFill>
                        <a:latin typeface="+mn-lt"/>
                        <a:ea typeface="+mj-ea"/>
                      </a:endParaRP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solidFill>
                            <a:schemeClr val="tx1"/>
                          </a:solidFill>
                        </a:rPr>
                        <a:t>医療従事者</a:t>
                      </a:r>
                    </a:p>
                  </a:txBody>
                  <a:tcPr marL="36000" marR="36000" marT="36000" marB="180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nSpc>
                          <a:spcPct val="85000"/>
                        </a:lnSpc>
                      </a:pPr>
                      <a:r>
                        <a:rPr kumimoji="1" lang="ja-JP" altLang="en-US" sz="1050" dirty="0">
                          <a:solidFill>
                            <a:schemeClr val="tx1"/>
                          </a:solidFill>
                          <a:latin typeface="+mn-lt"/>
                          <a:ea typeface="+mj-ea"/>
                        </a:rPr>
                        <a:t>・・・</a:t>
                      </a:r>
                    </a:p>
                  </a:txBody>
                  <a:tcPr marL="36000" marR="36000" marT="36000" marB="1800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chemeClr val="tx1"/>
                          </a:solidFill>
                          <a:effectLst/>
                          <a:latin typeface="+mn-lt"/>
                          <a:ea typeface="+mj-ea"/>
                        </a:rPr>
                        <a:t>23</a:t>
                      </a: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65723316"/>
                  </a:ext>
                </a:extLst>
              </a:tr>
              <a:tr h="199575">
                <a:tc>
                  <a:txBody>
                    <a:bodyPr/>
                    <a:lstStyle/>
                    <a:p>
                      <a:pPr lvl="0">
                        <a:lnSpc>
                          <a:spcPct val="85000"/>
                        </a:lnSpc>
                      </a:pPr>
                      <a:endParaRPr kumimoji="1" lang="ja-JP" altLang="en-US" sz="1050" dirty="0">
                        <a:solidFill>
                          <a:schemeClr val="tx1"/>
                        </a:solidFill>
                        <a:latin typeface="+mn-lt"/>
                        <a:ea typeface="+mj-ea"/>
                      </a:endParaRP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solidFill>
                          <a:schemeClr val="tx1"/>
                        </a:solidFill>
                        <a:latin typeface="+mn-lt"/>
                        <a:ea typeface="+mj-ea"/>
                      </a:endParaRP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solidFill>
                            <a:schemeClr val="tx1"/>
                          </a:solidFill>
                        </a:rPr>
                        <a:t>現地の臨床工学技士や理学療法士などの資格の有無</a:t>
                      </a:r>
                    </a:p>
                  </a:txBody>
                  <a:tcPr marL="36000" marR="36000" marT="36000" marB="18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85000"/>
                        </a:lnSpc>
                      </a:pPr>
                      <a:r>
                        <a:rPr kumimoji="1" lang="ja-JP" altLang="en-US" sz="1050" dirty="0">
                          <a:solidFill>
                            <a:schemeClr val="tx1"/>
                          </a:solidFill>
                          <a:latin typeface="+mn-lt"/>
                          <a:ea typeface="+mj-ea"/>
                        </a:rPr>
                        <a:t>・・・</a:t>
                      </a: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chemeClr val="tx1"/>
                          </a:solidFill>
                          <a:effectLst/>
                          <a:latin typeface="+mn-lt"/>
                          <a:ea typeface="+mj-ea"/>
                        </a:rPr>
                        <a:t>24</a:t>
                      </a: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9931148"/>
                  </a:ext>
                </a:extLst>
              </a:tr>
            </a:tbl>
          </a:graphicData>
        </a:graphic>
      </p:graphicFrame>
      <p:graphicFrame>
        <p:nvGraphicFramePr>
          <p:cNvPr id="5" name="表 4"/>
          <p:cNvGraphicFramePr>
            <a:graphicFrameLocks noGrp="1"/>
          </p:cNvGraphicFramePr>
          <p:nvPr>
            <p:extLst>
              <p:ext uri="{D42A27DB-BD31-4B8C-83A1-F6EECF244321}">
                <p14:modId xmlns:p14="http://schemas.microsoft.com/office/powerpoint/2010/main" val="416621427"/>
              </p:ext>
            </p:extLst>
          </p:nvPr>
        </p:nvGraphicFramePr>
        <p:xfrm>
          <a:off x="200025" y="1152000"/>
          <a:ext cx="4500000" cy="2738362"/>
        </p:xfrm>
        <a:graphic>
          <a:graphicData uri="http://schemas.openxmlformats.org/drawingml/2006/table">
            <a:tbl>
              <a:tblPr firstRow="1" bandRow="1">
                <a:tableStyleId>{5940675A-B579-460E-94D1-54222C63F5DA}</a:tableStyleId>
              </a:tblPr>
              <a:tblGrid>
                <a:gridCol w="216000">
                  <a:extLst>
                    <a:ext uri="{9D8B030D-6E8A-4147-A177-3AD203B41FA5}">
                      <a16:colId xmlns:a16="http://schemas.microsoft.com/office/drawing/2014/main" val="20000"/>
                    </a:ext>
                  </a:extLst>
                </a:gridCol>
                <a:gridCol w="216000">
                  <a:extLst>
                    <a:ext uri="{9D8B030D-6E8A-4147-A177-3AD203B41FA5}">
                      <a16:colId xmlns:a16="http://schemas.microsoft.com/office/drawing/2014/main" val="20001"/>
                    </a:ext>
                  </a:extLst>
                </a:gridCol>
                <a:gridCol w="3492000">
                  <a:extLst>
                    <a:ext uri="{9D8B030D-6E8A-4147-A177-3AD203B41FA5}">
                      <a16:colId xmlns:a16="http://schemas.microsoft.com/office/drawing/2014/main" val="20002"/>
                    </a:ext>
                  </a:extLst>
                </a:gridCol>
                <a:gridCol w="288000">
                  <a:extLst>
                    <a:ext uri="{9D8B030D-6E8A-4147-A177-3AD203B41FA5}">
                      <a16:colId xmlns:a16="http://schemas.microsoft.com/office/drawing/2014/main" val="20003"/>
                    </a:ext>
                  </a:extLst>
                </a:gridCol>
                <a:gridCol w="288000">
                  <a:extLst>
                    <a:ext uri="{9D8B030D-6E8A-4147-A177-3AD203B41FA5}">
                      <a16:colId xmlns:a16="http://schemas.microsoft.com/office/drawing/2014/main" val="20004"/>
                    </a:ext>
                  </a:extLst>
                </a:gridCol>
              </a:tblGrid>
              <a:tr h="213039">
                <a:tc gridSpan="3">
                  <a:txBody>
                    <a:bodyPr/>
                    <a:lstStyle/>
                    <a:p>
                      <a:pPr lvl="0">
                        <a:lnSpc>
                          <a:spcPct val="85000"/>
                        </a:lnSpc>
                      </a:pPr>
                      <a:r>
                        <a:rPr kumimoji="1" lang="ja-JP" altLang="en-US" sz="1200" dirty="0">
                          <a:latin typeface="HGP創英角ｺﾞｼｯｸUB" panose="020B0900000000000000" pitchFamily="50" charset="-128"/>
                          <a:ea typeface="HGP創英角ｺﾞｼｯｸUB" panose="020B0900000000000000" pitchFamily="50" charset="-128"/>
                        </a:rPr>
                        <a:t>一般概況</a:t>
                      </a: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endParaRPr kumimoji="1" lang="ja-JP" altLang="en-US" sz="1050" dirty="0">
                        <a:latin typeface="+mn-lt"/>
                        <a:ea typeface="+mj-ea"/>
                      </a:endParaRP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endParaRPr lang="en-US" altLang="ja-JP" sz="1050" b="0" i="0" u="none" strike="noStrike" dirty="0">
                        <a:solidFill>
                          <a:srgbClr val="000000"/>
                        </a:solidFill>
                        <a:effectLst/>
                        <a:latin typeface="+mn-lt"/>
                        <a:ea typeface="+mj-ea"/>
                      </a:endParaRP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213039">
                <a:tc>
                  <a:txBody>
                    <a:bodyPr/>
                    <a:lstStyle/>
                    <a:p>
                      <a:pPr lvl="0">
                        <a:lnSpc>
                          <a:spcPct val="85000"/>
                        </a:lnSpc>
                      </a:pPr>
                      <a:endParaRPr kumimoji="1" lang="ja-JP" altLang="en-US" sz="1050" dirty="0">
                        <a:latin typeface="+mn-lt"/>
                        <a:ea typeface="+mj-ea"/>
                      </a:endParaRP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85000"/>
                        </a:lnSpc>
                      </a:pPr>
                      <a:r>
                        <a:rPr kumimoji="1" lang="ja-JP" altLang="en-US" sz="1050" dirty="0">
                          <a:latin typeface="+mn-lt"/>
                          <a:ea typeface="+mj-ea"/>
                        </a:rPr>
                        <a:t>基本情報</a:t>
                      </a: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kumimoji="1" lang="ja-JP" altLang="en-US" sz="1050" dirty="0">
                          <a:latin typeface="+mn-lt"/>
                          <a:ea typeface="+mj-ea"/>
                        </a:rPr>
                        <a:t>・・・</a:t>
                      </a: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4</a:t>
                      </a: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213039">
                <a:tc>
                  <a:txBody>
                    <a:bodyPr/>
                    <a:lstStyle/>
                    <a:p>
                      <a:pPr marL="0" lvl="0" indent="0">
                        <a:lnSpc>
                          <a:spcPct val="85000"/>
                        </a:lnSpc>
                      </a:pPr>
                      <a:endParaRPr kumimoji="1" lang="ja-JP" altLang="en-US" sz="1050" dirty="0">
                        <a:latin typeface="+mn-lt"/>
                        <a:ea typeface="+mj-ea"/>
                      </a:endParaRPr>
                    </a:p>
                  </a:txBody>
                  <a:tcPr marL="36000" marR="36000" marT="144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marL="0" lvl="0" indent="0">
                        <a:lnSpc>
                          <a:spcPct val="85000"/>
                        </a:lnSpc>
                      </a:pPr>
                      <a:r>
                        <a:rPr kumimoji="1" lang="ja-JP" altLang="en-US" sz="1050" dirty="0">
                          <a:latin typeface="+mn-lt"/>
                          <a:ea typeface="+mj-ea"/>
                        </a:rPr>
                        <a:t>経済</a:t>
                      </a:r>
                    </a:p>
                  </a:txBody>
                  <a:tcPr marL="36000" marR="36000" marT="144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lvl="0" indent="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endParaRPr kumimoji="1" lang="ja-JP" altLang="en-US" sz="1050" dirty="0">
                        <a:latin typeface="+mn-lt"/>
                        <a:ea typeface="+mj-ea"/>
                      </a:endParaRPr>
                    </a:p>
                  </a:txBody>
                  <a:tcPr marL="36000" marR="36000" marT="144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endParaRPr lang="en-US" altLang="ja-JP" sz="1050" b="0" i="0" u="none" strike="noStrike" dirty="0">
                        <a:solidFill>
                          <a:srgbClr val="000000"/>
                        </a:solidFill>
                        <a:effectLst/>
                        <a:latin typeface="+mn-lt"/>
                        <a:ea typeface="+mj-ea"/>
                      </a:endParaRPr>
                    </a:p>
                  </a:txBody>
                  <a:tcPr marL="36000" marR="36000" marT="144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213039">
                <a:tc>
                  <a:txBody>
                    <a:bodyPr/>
                    <a:lstStyle/>
                    <a:p>
                      <a:pPr marL="0" lvl="0" indent="0">
                        <a:lnSpc>
                          <a:spcPct val="85000"/>
                        </a:lnSpc>
                      </a:pPr>
                      <a:endParaRPr kumimoji="1" lang="ja-JP" altLang="en-US" sz="1050" dirty="0">
                        <a:latin typeface="+mn-lt"/>
                        <a:ea typeface="+mj-ea"/>
                      </a:endParaRP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lvl="0" indent="0">
                        <a:lnSpc>
                          <a:spcPct val="85000"/>
                        </a:lnSpc>
                      </a:pPr>
                      <a:endParaRPr kumimoji="1" lang="ja-JP" altLang="en-US" sz="1050" dirty="0">
                        <a:latin typeface="+mn-lt"/>
                        <a:ea typeface="+mj-ea"/>
                      </a:endParaRP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lvl="0" indent="0">
                        <a:lnSpc>
                          <a:spcPct val="85000"/>
                        </a:lnSpc>
                      </a:pPr>
                      <a:r>
                        <a:rPr kumimoji="1" lang="ja-JP" altLang="en-US" sz="1050" dirty="0">
                          <a:latin typeface="+mn-lt"/>
                          <a:ea typeface="+mj-ea"/>
                        </a:rPr>
                        <a:t>人口動態、および人口成長率・年齢別人口構成</a:t>
                      </a: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5</a:t>
                      </a: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213039">
                <a:tc>
                  <a:txBody>
                    <a:bodyPr/>
                    <a:lstStyle/>
                    <a:p>
                      <a:pPr lvl="0">
                        <a:lnSpc>
                          <a:spcPct val="85000"/>
                        </a:lnSpc>
                      </a:pPr>
                      <a:endParaRPr kumimoji="1" lang="ja-JP" altLang="en-US" sz="1050" dirty="0">
                        <a:latin typeface="+mn-lt"/>
                        <a:ea typeface="+mj-ea"/>
                      </a:endParaRP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r>
                        <a:rPr kumimoji="1" lang="ja-JP" altLang="en-US" sz="1050" dirty="0">
                          <a:latin typeface="+mn-lt"/>
                          <a:ea typeface="+mj-ea"/>
                        </a:rPr>
                        <a:t>都市化率、上位</a:t>
                      </a:r>
                      <a:r>
                        <a:rPr kumimoji="1" lang="en-US" altLang="ja-JP" sz="1050" dirty="0">
                          <a:latin typeface="+mn-lt"/>
                          <a:ea typeface="+mj-ea"/>
                        </a:rPr>
                        <a:t>5</a:t>
                      </a:r>
                      <a:r>
                        <a:rPr kumimoji="1" lang="ja-JP" altLang="en-US" sz="1050" dirty="0">
                          <a:latin typeface="+mn-lt"/>
                          <a:ea typeface="+mj-ea"/>
                        </a:rPr>
                        <a:t>都市の人口</a:t>
                      </a: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6</a:t>
                      </a: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13039">
                <a:tc>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endParaRPr kumimoji="1" lang="ja-JP" altLang="en-US" sz="1050" dirty="0">
                        <a:latin typeface="+mn-lt"/>
                        <a:ea typeface="+mj-ea"/>
                      </a:endParaRP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endParaRPr kumimoji="1" lang="ja-JP" altLang="en-US" sz="1050" dirty="0">
                        <a:latin typeface="+mn-lt"/>
                        <a:ea typeface="+mj-ea"/>
                      </a:endParaRP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1" lang="en-US" altLang="ja-JP" sz="1050" dirty="0">
                          <a:latin typeface="+mn-lt"/>
                          <a:ea typeface="+mj-ea"/>
                        </a:rPr>
                        <a:t>GDP</a:t>
                      </a:r>
                      <a:r>
                        <a:rPr kumimoji="1" lang="ja-JP" altLang="en-US" sz="1050" dirty="0" err="1">
                          <a:latin typeface="+mn-lt"/>
                          <a:ea typeface="+mj-ea"/>
                        </a:rPr>
                        <a:t>、</a:t>
                      </a:r>
                      <a:r>
                        <a:rPr kumimoji="1" lang="en-US" altLang="ja-JP" sz="1050" dirty="0">
                          <a:latin typeface="+mn-lt"/>
                          <a:ea typeface="+mj-ea"/>
                        </a:rPr>
                        <a:t>GDP</a:t>
                      </a:r>
                      <a:r>
                        <a:rPr kumimoji="1" lang="ja-JP" altLang="en-US" sz="1050" dirty="0">
                          <a:latin typeface="+mn-lt"/>
                          <a:ea typeface="+mj-ea"/>
                        </a:rPr>
                        <a:t>成長率、一人当たり</a:t>
                      </a:r>
                      <a:r>
                        <a:rPr kumimoji="1" lang="en-US" altLang="ja-JP" sz="1050" dirty="0">
                          <a:latin typeface="+mn-lt"/>
                          <a:ea typeface="+mj-ea"/>
                        </a:rPr>
                        <a:t>GDP</a:t>
                      </a: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7</a:t>
                      </a: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213039">
                <a:tc>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endParaRPr kumimoji="1" lang="ja-JP" altLang="en-US" sz="1050" dirty="0">
                        <a:latin typeface="+mn-lt"/>
                        <a:ea typeface="+mj-ea"/>
                      </a:endParaRP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endParaRPr kumimoji="1" lang="ja-JP" altLang="en-US" sz="1050" dirty="0">
                        <a:latin typeface="+mn-lt"/>
                        <a:ea typeface="+mj-ea"/>
                      </a:endParaRP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latin typeface="+mn-lt"/>
                          <a:ea typeface="+mj-ea"/>
                        </a:rPr>
                        <a:t>インフレ率・為替レート</a:t>
                      </a: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kumimoji="1" lang="ja-JP" altLang="en-US" sz="1050" dirty="0">
                          <a:latin typeface="+mn-lt"/>
                          <a:ea typeface="+mj-ea"/>
                        </a:rPr>
                        <a:t>・・・</a:t>
                      </a: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8</a:t>
                      </a: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8"/>
                  </a:ext>
                </a:extLst>
              </a:tr>
              <a:tr h="213039">
                <a:tc>
                  <a:txBody>
                    <a:bodyPr/>
                    <a:lstStyle/>
                    <a:p>
                      <a:pPr lvl="0">
                        <a:lnSpc>
                          <a:spcPct val="85000"/>
                        </a:lnSpc>
                      </a:pPr>
                      <a:endParaRPr kumimoji="1" lang="ja-JP" altLang="en-US" sz="1050" dirty="0">
                        <a:latin typeface="+mn-lt"/>
                        <a:ea typeface="+mj-ea"/>
                      </a:endParaRPr>
                    </a:p>
                  </a:txBody>
                  <a:tcPr marL="36000" marR="36000" marT="144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85000"/>
                        </a:lnSpc>
                      </a:pPr>
                      <a:r>
                        <a:rPr kumimoji="1" lang="ja-JP" altLang="en-US" sz="1050" dirty="0">
                          <a:latin typeface="+mn-lt"/>
                          <a:ea typeface="+mj-ea"/>
                        </a:rPr>
                        <a:t>規制</a:t>
                      </a:r>
                    </a:p>
                  </a:txBody>
                  <a:tcPr marL="36000" marR="36000" marT="144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endParaRPr kumimoji="1" lang="ja-JP" altLang="en-US" sz="1050" dirty="0">
                        <a:latin typeface="+mn-lt"/>
                        <a:ea typeface="+mj-ea"/>
                      </a:endParaRPr>
                    </a:p>
                  </a:txBody>
                  <a:tcPr marL="36000" marR="36000" marT="144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endParaRPr lang="en-US" altLang="ja-JP" sz="1050" b="0" i="0" u="none" strike="noStrike" dirty="0">
                        <a:solidFill>
                          <a:srgbClr val="000000"/>
                        </a:solidFill>
                        <a:effectLst/>
                        <a:latin typeface="+mn-lt"/>
                        <a:ea typeface="+mj-ea"/>
                      </a:endParaRPr>
                    </a:p>
                  </a:txBody>
                  <a:tcPr marL="36000" marR="36000" marT="144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1"/>
                  </a:ext>
                </a:extLst>
              </a:tr>
              <a:tr h="213039">
                <a:tc>
                  <a:txBody>
                    <a:bodyPr/>
                    <a:lstStyle/>
                    <a:p>
                      <a:pPr lvl="0">
                        <a:lnSpc>
                          <a:spcPct val="85000"/>
                        </a:lnSpc>
                      </a:pPr>
                      <a:endParaRPr kumimoji="1" lang="ja-JP" altLang="en-US" sz="1050" dirty="0">
                        <a:latin typeface="+mn-lt"/>
                        <a:ea typeface="+mj-ea"/>
                      </a:endParaRP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r>
                        <a:rPr lang="ja-JP" altLang="en-US" sz="1050" dirty="0">
                          <a:latin typeface="+mn-lt"/>
                          <a:ea typeface="+mj-ea"/>
                        </a:rPr>
                        <a:t>外国投資法</a:t>
                      </a: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9</a:t>
                      </a: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2"/>
                  </a:ext>
                </a:extLst>
              </a:tr>
              <a:tr h="213039">
                <a:tc>
                  <a:txBody>
                    <a:bodyPr/>
                    <a:lstStyle/>
                    <a:p>
                      <a:pPr lvl="0">
                        <a:lnSpc>
                          <a:spcPct val="85000"/>
                        </a:lnSpc>
                      </a:pPr>
                      <a:endParaRPr kumimoji="1" lang="ja-JP" altLang="en-US" sz="1050" dirty="0">
                        <a:latin typeface="+mn-lt"/>
                        <a:ea typeface="+mj-ea"/>
                      </a:endParaRP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r>
                        <a:rPr kumimoji="1" lang="ja-JP" altLang="en-US" sz="1050" dirty="0">
                          <a:latin typeface="+mn-lt"/>
                          <a:ea typeface="+mj-ea"/>
                        </a:rPr>
                        <a:t>会社法</a:t>
                      </a: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10</a:t>
                      </a: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3"/>
                  </a:ext>
                </a:extLst>
              </a:tr>
              <a:tr h="213039">
                <a:tc>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endParaRPr kumimoji="1" lang="ja-JP" altLang="en-US" sz="1050" dirty="0">
                        <a:latin typeface="+mn-lt"/>
                        <a:ea typeface="+mj-ea"/>
                      </a:endParaRP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endParaRPr kumimoji="1" lang="ja-JP" altLang="en-US" sz="1050" dirty="0">
                        <a:latin typeface="+mn-lt"/>
                        <a:ea typeface="+mj-ea"/>
                      </a:endParaRP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1" lang="ja-JP" altLang="en-US" sz="1050" dirty="0">
                          <a:latin typeface="+mn-lt"/>
                          <a:ea typeface="+mj-ea"/>
                        </a:rPr>
                        <a:t>外貨持出規制</a:t>
                      </a: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11</a:t>
                      </a: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4"/>
                  </a:ext>
                </a:extLst>
              </a:tr>
              <a:tr h="213039">
                <a:tc>
                  <a:txBody>
                    <a:bodyPr/>
                    <a:lstStyle/>
                    <a:p>
                      <a:pPr lvl="0">
                        <a:lnSpc>
                          <a:spcPct val="85000"/>
                        </a:lnSpc>
                      </a:pPr>
                      <a:endParaRPr kumimoji="1" lang="ja-JP" altLang="en-US" sz="1050" dirty="0">
                        <a:latin typeface="+mn-lt"/>
                        <a:ea typeface="+mj-ea"/>
                      </a:endParaRP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r>
                        <a:rPr kumimoji="1" lang="ja-JP" altLang="en-US" sz="1050" dirty="0">
                          <a:latin typeface="+mn-lt"/>
                          <a:ea typeface="+mj-ea"/>
                        </a:rPr>
                        <a:t>経済特区</a:t>
                      </a: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12</a:t>
                      </a: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5"/>
                  </a:ext>
                </a:extLst>
              </a:tr>
            </a:tbl>
          </a:graphicData>
        </a:graphic>
      </p:graphicFrame>
      <p:graphicFrame>
        <p:nvGraphicFramePr>
          <p:cNvPr id="6" name="表 5"/>
          <p:cNvGraphicFramePr>
            <a:graphicFrameLocks noGrp="1"/>
          </p:cNvGraphicFramePr>
          <p:nvPr>
            <p:extLst>
              <p:ext uri="{D42A27DB-BD31-4B8C-83A1-F6EECF244321}">
                <p14:modId xmlns:p14="http://schemas.microsoft.com/office/powerpoint/2010/main" val="71379613"/>
              </p:ext>
            </p:extLst>
          </p:nvPr>
        </p:nvGraphicFramePr>
        <p:xfrm>
          <a:off x="5205600" y="1152000"/>
          <a:ext cx="4500000" cy="4800420"/>
        </p:xfrm>
        <a:graphic>
          <a:graphicData uri="http://schemas.openxmlformats.org/drawingml/2006/table">
            <a:tbl>
              <a:tblPr firstRow="1" bandRow="1">
                <a:tableStyleId>{5940675A-B579-460E-94D1-54222C63F5DA}</a:tableStyleId>
              </a:tblPr>
              <a:tblGrid>
                <a:gridCol w="216000">
                  <a:extLst>
                    <a:ext uri="{9D8B030D-6E8A-4147-A177-3AD203B41FA5}">
                      <a16:colId xmlns:a16="http://schemas.microsoft.com/office/drawing/2014/main" val="20000"/>
                    </a:ext>
                  </a:extLst>
                </a:gridCol>
                <a:gridCol w="216000">
                  <a:extLst>
                    <a:ext uri="{9D8B030D-6E8A-4147-A177-3AD203B41FA5}">
                      <a16:colId xmlns:a16="http://schemas.microsoft.com/office/drawing/2014/main" val="20001"/>
                    </a:ext>
                  </a:extLst>
                </a:gridCol>
                <a:gridCol w="3492000">
                  <a:extLst>
                    <a:ext uri="{9D8B030D-6E8A-4147-A177-3AD203B41FA5}">
                      <a16:colId xmlns:a16="http://schemas.microsoft.com/office/drawing/2014/main" val="20002"/>
                    </a:ext>
                  </a:extLst>
                </a:gridCol>
                <a:gridCol w="288000">
                  <a:extLst>
                    <a:ext uri="{9D8B030D-6E8A-4147-A177-3AD203B41FA5}">
                      <a16:colId xmlns:a16="http://schemas.microsoft.com/office/drawing/2014/main" val="20003"/>
                    </a:ext>
                  </a:extLst>
                </a:gridCol>
                <a:gridCol w="288000">
                  <a:extLst>
                    <a:ext uri="{9D8B030D-6E8A-4147-A177-3AD203B41FA5}">
                      <a16:colId xmlns:a16="http://schemas.microsoft.com/office/drawing/2014/main" val="20004"/>
                    </a:ext>
                  </a:extLst>
                </a:gridCol>
              </a:tblGrid>
              <a:tr h="199575">
                <a:tc>
                  <a:txBody>
                    <a:bodyPr/>
                    <a:lstStyle/>
                    <a:p>
                      <a:pPr lvl="0"/>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r>
                        <a:rPr kumimoji="1" lang="ja-JP" altLang="en-US" sz="1050" dirty="0">
                          <a:solidFill>
                            <a:schemeClr val="tx1"/>
                          </a:solidFill>
                          <a:latin typeface="+mn-lt"/>
                          <a:ea typeface="+mj-ea"/>
                        </a:rPr>
                        <a:t>制度</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ja-JP" altLang="en-US" sz="1050" dirty="0"/>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endParaRPr lang="en-US" altLang="ja-JP" sz="1050" b="0" i="0" u="none" strike="noStrike" dirty="0">
                        <a:solidFill>
                          <a:schemeClr val="tx1"/>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0"/>
                  </a:ext>
                </a:extLst>
              </a:tr>
              <a:tr h="199575">
                <a:tc>
                  <a:txBody>
                    <a:bodyPr/>
                    <a:lstStyle/>
                    <a:p>
                      <a:pPr lvl="0"/>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ja-JP" altLang="en-US" sz="1050" dirty="0">
                          <a:solidFill>
                            <a:schemeClr val="tx1"/>
                          </a:solidFill>
                        </a:rPr>
                        <a:t>公的保険制度</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050">
                          <a:solidFill>
                            <a:schemeClr val="tx1"/>
                          </a:solidFill>
                          <a:latin typeface="+mn-lt"/>
                          <a:ea typeface="+mj-ea"/>
                        </a:rPr>
                        <a:t>・・・</a:t>
                      </a: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r>
                        <a:rPr lang="en-US" altLang="ja-JP" sz="1050" b="0" i="0" u="none" strike="noStrike" dirty="0">
                          <a:solidFill>
                            <a:schemeClr val="tx1"/>
                          </a:solidFill>
                          <a:effectLst/>
                          <a:latin typeface="+mn-lt"/>
                          <a:ea typeface="+mj-ea"/>
                        </a:rPr>
                        <a:t>25</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2"/>
                  </a:ext>
                </a:extLst>
              </a:tr>
              <a:tr h="199575">
                <a:tc>
                  <a:txBody>
                    <a:bodyPr/>
                    <a:lstStyle/>
                    <a:p>
                      <a:pPr lvl="0"/>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ja-JP" altLang="en-US" sz="1050" dirty="0">
                          <a:solidFill>
                            <a:schemeClr val="tx1"/>
                          </a:solidFill>
                        </a:rPr>
                        <a:t>民間保険制度</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050">
                          <a:solidFill>
                            <a:schemeClr val="tx1"/>
                          </a:solidFill>
                          <a:latin typeface="+mn-lt"/>
                          <a:ea typeface="+mj-ea"/>
                        </a:rPr>
                        <a:t>・・・</a:t>
                      </a: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r>
                        <a:rPr lang="en-US" altLang="ja-JP" sz="1050" b="0" i="0" u="none" strike="noStrike" dirty="0">
                          <a:solidFill>
                            <a:schemeClr val="tx1"/>
                          </a:solidFill>
                          <a:effectLst/>
                          <a:latin typeface="+mn-lt"/>
                          <a:ea typeface="+mj-ea"/>
                        </a:rPr>
                        <a:t>27</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55582857"/>
                  </a:ext>
                </a:extLst>
              </a:tr>
              <a:tr h="199575">
                <a:tc>
                  <a:txBody>
                    <a:bodyPr/>
                    <a:lstStyle/>
                    <a:p>
                      <a:pPr lvl="0"/>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ja-JP" altLang="en-US" sz="1050" dirty="0">
                          <a:solidFill>
                            <a:schemeClr val="tx1"/>
                          </a:solidFill>
                        </a:rPr>
                        <a:t>保険会社</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50" kern="1200" dirty="0">
                          <a:solidFill>
                            <a:schemeClr val="tx1"/>
                          </a:solidFill>
                          <a:latin typeface="+mn-lt"/>
                          <a:ea typeface="+mn-ea"/>
                          <a:cs typeface="+mn-cs"/>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r>
                        <a:rPr lang="en-US" altLang="ja-JP" sz="1050" b="0" i="0" u="none" strike="noStrike" dirty="0">
                          <a:solidFill>
                            <a:schemeClr val="tx1"/>
                          </a:solidFill>
                          <a:effectLst/>
                          <a:latin typeface="+mn-lt"/>
                          <a:ea typeface="+mj-ea"/>
                        </a:rPr>
                        <a:t>28</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04519635"/>
                  </a:ext>
                </a:extLst>
              </a:tr>
              <a:tr h="199575">
                <a:tc>
                  <a:txBody>
                    <a:bodyPr/>
                    <a:lstStyle/>
                    <a:p>
                      <a:pPr lvl="0"/>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ja-JP" altLang="en-US" sz="1050" dirty="0">
                          <a:solidFill>
                            <a:schemeClr val="tx1"/>
                          </a:solidFill>
                        </a:rPr>
                        <a:t>保健に関する制度・行政体制</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050" dirty="0">
                          <a:solidFill>
                            <a:schemeClr val="tx1"/>
                          </a:solidFill>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r>
                        <a:rPr lang="en-US" altLang="ja-JP" sz="1050" b="0" i="0" u="none" strike="noStrike" dirty="0">
                          <a:solidFill>
                            <a:schemeClr val="tx1"/>
                          </a:solidFill>
                          <a:effectLst/>
                          <a:latin typeface="+mn-lt"/>
                          <a:ea typeface="+mj-ea"/>
                        </a:rPr>
                        <a:t>31</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3"/>
                  </a:ext>
                </a:extLst>
              </a:tr>
              <a:tr h="19957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ja-JP" altLang="en-US" sz="1050" dirty="0">
                          <a:solidFill>
                            <a:schemeClr val="tx1"/>
                          </a:solidFill>
                        </a:rPr>
                        <a:t>医薬品規制</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050" dirty="0">
                          <a:solidFill>
                            <a:schemeClr val="tx1"/>
                          </a:solidFill>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r>
                        <a:rPr lang="en-US" altLang="ja-JP" sz="1050" b="0" i="0" u="none" strike="noStrike" dirty="0">
                          <a:solidFill>
                            <a:schemeClr val="tx1"/>
                          </a:solidFill>
                          <a:effectLst/>
                          <a:latin typeface="+mn-lt"/>
                          <a:ea typeface="+mj-ea"/>
                        </a:rPr>
                        <a:t>32</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5"/>
                  </a:ext>
                </a:extLst>
              </a:tr>
              <a:tr h="199575">
                <a:tc>
                  <a:txBody>
                    <a:bodyPr/>
                    <a:lstStyle/>
                    <a:p>
                      <a:pPr lvl="0"/>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r>
                        <a:rPr lang="en-US" altLang="ja-JP" sz="1050" dirty="0">
                          <a:solidFill>
                            <a:schemeClr val="tx1"/>
                          </a:solidFill>
                        </a:rPr>
                        <a:t>FDI</a:t>
                      </a:r>
                      <a:r>
                        <a:rPr lang="ja-JP" altLang="en-US" sz="1050" dirty="0">
                          <a:solidFill>
                            <a:schemeClr val="tx1"/>
                          </a:solidFill>
                        </a:rPr>
                        <a:t>規制緩和</a:t>
                      </a: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050">
                          <a:solidFill>
                            <a:schemeClr val="tx1"/>
                          </a:solidFill>
                          <a:latin typeface="+mn-lt"/>
                          <a:ea typeface="+mj-ea"/>
                        </a:rPr>
                        <a:t>・・・</a:t>
                      </a: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r>
                        <a:rPr lang="en-US" altLang="ja-JP" sz="1050" b="0" i="0" u="none" strike="noStrike" dirty="0">
                          <a:solidFill>
                            <a:schemeClr val="tx1"/>
                          </a:solidFill>
                          <a:effectLst/>
                          <a:latin typeface="+mn-lt"/>
                          <a:ea typeface="+mj-ea"/>
                        </a:rPr>
                        <a:t>33</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6"/>
                  </a:ext>
                </a:extLst>
              </a:tr>
              <a:tr h="199575">
                <a:tc>
                  <a:txBody>
                    <a:bodyPr/>
                    <a:lstStyle/>
                    <a:p>
                      <a:pPr lvl="0"/>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ja-JP" altLang="en-US" sz="1050" dirty="0">
                          <a:solidFill>
                            <a:schemeClr val="tx1"/>
                          </a:solidFill>
                        </a:rPr>
                        <a:t>臨床試験に関する制度</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050">
                          <a:solidFill>
                            <a:schemeClr val="tx1"/>
                          </a:solidFill>
                          <a:latin typeface="+mn-lt"/>
                          <a:ea typeface="+mj-ea"/>
                        </a:rPr>
                        <a:t>・・・</a:t>
                      </a: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r>
                        <a:rPr lang="en-US" altLang="ja-JP" sz="1050" b="0" i="0" u="none" strike="noStrike" dirty="0">
                          <a:solidFill>
                            <a:schemeClr val="tx1"/>
                          </a:solidFill>
                          <a:effectLst/>
                          <a:latin typeface="+mn-lt"/>
                          <a:ea typeface="+mj-ea"/>
                        </a:rPr>
                        <a:t>34</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7"/>
                  </a:ext>
                </a:extLst>
              </a:tr>
              <a:tr h="199575">
                <a:tc>
                  <a:txBody>
                    <a:bodyPr/>
                    <a:lstStyle/>
                    <a:p>
                      <a:pPr lvl="0"/>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050" dirty="0">
                          <a:solidFill>
                            <a:schemeClr val="tx1"/>
                          </a:solidFill>
                        </a:rPr>
                        <a:t>医療機器を輸出する際のステップ</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050" dirty="0">
                          <a:solidFill>
                            <a:schemeClr val="tx1"/>
                          </a:solidFill>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r>
                        <a:rPr lang="en-US" altLang="ja-JP" sz="1050" b="0" i="0" u="none" strike="noStrike" dirty="0">
                          <a:solidFill>
                            <a:schemeClr val="tx1"/>
                          </a:solidFill>
                          <a:effectLst/>
                          <a:latin typeface="+mn-lt"/>
                          <a:ea typeface="+mj-ea"/>
                        </a:rPr>
                        <a:t>35</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8"/>
                  </a:ext>
                </a:extLst>
              </a:tr>
              <a:tr h="199575">
                <a:tc>
                  <a:txBody>
                    <a:bodyPr/>
                    <a:lstStyle/>
                    <a:p>
                      <a:pPr lvl="0"/>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050" dirty="0">
                          <a:solidFill>
                            <a:schemeClr val="tx1"/>
                          </a:solidFill>
                        </a:rPr>
                        <a:t>医療機器を輸出する際の留意点</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kern="1200" dirty="0">
                          <a:solidFill>
                            <a:schemeClr val="tx1"/>
                          </a:solidFill>
                          <a:latin typeface="+mn-lt"/>
                          <a:ea typeface="+mn-ea"/>
                          <a:cs typeface="+mn-cs"/>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r>
                        <a:rPr lang="en-US" altLang="ja-JP" sz="1050" b="0" i="0" u="none" strike="noStrike" dirty="0">
                          <a:solidFill>
                            <a:schemeClr val="tx1"/>
                          </a:solidFill>
                          <a:effectLst/>
                          <a:latin typeface="+mn-lt"/>
                          <a:ea typeface="+mj-ea"/>
                        </a:rPr>
                        <a:t>36</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9"/>
                  </a:ext>
                </a:extLst>
              </a:tr>
              <a:tr h="199575">
                <a:tc>
                  <a:txBody>
                    <a:bodyPr/>
                    <a:lstStyle/>
                    <a:p>
                      <a:pPr lvl="0"/>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ja-JP" altLang="en-US" sz="1050" dirty="0"/>
                        <a:t>輸入側の手続き</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050">
                          <a:solidFill>
                            <a:schemeClr val="tx1"/>
                          </a:solidFill>
                          <a:latin typeface="+mn-lt"/>
                          <a:ea typeface="+mj-ea"/>
                        </a:rPr>
                        <a:t>・・・</a:t>
                      </a: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r>
                        <a:rPr lang="en-US" altLang="ja-JP" sz="1050" b="0" i="0" u="none" strike="noStrike" dirty="0">
                          <a:solidFill>
                            <a:schemeClr val="tx1"/>
                          </a:solidFill>
                          <a:effectLst/>
                          <a:latin typeface="+mn-lt"/>
                          <a:ea typeface="+mj-ea"/>
                        </a:rPr>
                        <a:t>37</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0"/>
                  </a:ext>
                </a:extLst>
              </a:tr>
              <a:tr h="199575">
                <a:tc>
                  <a:txBody>
                    <a:bodyPr/>
                    <a:lstStyle/>
                    <a:p>
                      <a:pPr lvl="0"/>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050" dirty="0">
                          <a:solidFill>
                            <a:schemeClr val="tx1"/>
                          </a:solidFill>
                        </a:rPr>
                        <a:t>医療機器のラベリング</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050" dirty="0">
                          <a:solidFill>
                            <a:schemeClr val="tx1"/>
                          </a:solidFill>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r>
                        <a:rPr lang="en-US" altLang="ja-JP" sz="1050" b="0" i="0" u="none" strike="noStrike" dirty="0">
                          <a:solidFill>
                            <a:schemeClr val="tx1"/>
                          </a:solidFill>
                          <a:effectLst/>
                          <a:latin typeface="+mn-lt"/>
                          <a:ea typeface="+mj-ea"/>
                        </a:rPr>
                        <a:t>38</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1"/>
                  </a:ext>
                </a:extLst>
              </a:tr>
              <a:tr h="199575">
                <a:tc>
                  <a:txBody>
                    <a:bodyPr/>
                    <a:lstStyle/>
                    <a:p>
                      <a:pPr lvl="0"/>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050" dirty="0">
                          <a:solidFill>
                            <a:schemeClr val="tx1"/>
                          </a:solidFill>
                        </a:rPr>
                        <a:t>医療機器への関税</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50" kern="1200" dirty="0">
                          <a:solidFill>
                            <a:schemeClr val="tx1"/>
                          </a:solidFill>
                          <a:latin typeface="+mn-lt"/>
                          <a:ea typeface="+mn-ea"/>
                          <a:cs typeface="+mn-cs"/>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r>
                        <a:rPr lang="en-US" altLang="ja-JP" sz="1050" b="0" i="0" u="none" strike="noStrike" dirty="0">
                          <a:solidFill>
                            <a:schemeClr val="tx1"/>
                          </a:solidFill>
                          <a:effectLst/>
                          <a:latin typeface="+mn-lt"/>
                          <a:ea typeface="+mj-ea"/>
                        </a:rPr>
                        <a:t>39</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2"/>
                  </a:ext>
                </a:extLst>
              </a:tr>
              <a:tr h="199575">
                <a:tc>
                  <a:txBody>
                    <a:bodyPr/>
                    <a:lstStyle/>
                    <a:p>
                      <a:pPr lvl="0"/>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050" dirty="0">
                          <a:solidFill>
                            <a:schemeClr val="tx1"/>
                          </a:solidFill>
                        </a:rPr>
                        <a:t>中古の医療機器に対する規制</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50" kern="1200" dirty="0">
                          <a:solidFill>
                            <a:schemeClr val="tx1"/>
                          </a:solidFill>
                          <a:latin typeface="+mn-lt"/>
                          <a:ea typeface="+mn-ea"/>
                          <a:cs typeface="+mn-cs"/>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r>
                        <a:rPr lang="en-US" altLang="ja-JP" sz="1050" b="0" i="0" u="none" strike="noStrike" dirty="0">
                          <a:solidFill>
                            <a:schemeClr val="tx1"/>
                          </a:solidFill>
                          <a:effectLst/>
                          <a:latin typeface="+mn-lt"/>
                          <a:ea typeface="+mj-ea"/>
                        </a:rPr>
                        <a:t>40</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3"/>
                  </a:ext>
                </a:extLst>
              </a:tr>
              <a:tr h="199575">
                <a:tc>
                  <a:txBody>
                    <a:bodyPr/>
                    <a:lstStyle/>
                    <a:p>
                      <a:pPr lvl="0"/>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050" dirty="0">
                          <a:solidFill>
                            <a:schemeClr val="tx1"/>
                          </a:solidFill>
                        </a:rPr>
                        <a:t>医療情報・個人情報保護、データサーバーの置き場に関する法規制、ガイドライン</a:t>
                      </a:r>
                      <a:endParaRPr lang="en-US" altLang="ja-JP" sz="1050" dirty="0">
                        <a:solidFill>
                          <a:schemeClr val="tx1"/>
                        </a:solidFill>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50" kern="1200" dirty="0">
                          <a:solidFill>
                            <a:schemeClr val="tx1"/>
                          </a:solidFill>
                          <a:latin typeface="+mn-lt"/>
                          <a:ea typeface="+mn-ea"/>
                          <a:cs typeface="+mn-cs"/>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50" b="0" i="0" u="none" strike="noStrike" kern="1200" dirty="0">
                          <a:solidFill>
                            <a:schemeClr val="tx1"/>
                          </a:solidFill>
                          <a:effectLst/>
                          <a:latin typeface="+mn-lt"/>
                          <a:ea typeface="+mn-ea"/>
                          <a:cs typeface="+mn-cs"/>
                        </a:rPr>
                        <a:t>41</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06425074"/>
                  </a:ext>
                </a:extLst>
              </a:tr>
              <a:tr h="199575">
                <a:tc>
                  <a:txBody>
                    <a:bodyPr/>
                    <a:lstStyle/>
                    <a:p>
                      <a:pPr lvl="0"/>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050" dirty="0">
                          <a:solidFill>
                            <a:schemeClr val="tx1"/>
                          </a:solidFill>
                        </a:rPr>
                        <a:t>医療現場で使用される言語に関する情報</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50" kern="1200" dirty="0">
                          <a:solidFill>
                            <a:schemeClr val="tx1"/>
                          </a:solidFill>
                          <a:latin typeface="+mn-lt"/>
                          <a:ea typeface="+mn-ea"/>
                          <a:cs typeface="+mn-cs"/>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r>
                        <a:rPr lang="en-US" altLang="ja-JP" sz="1050" b="0" i="0" u="none" strike="noStrike" dirty="0">
                          <a:solidFill>
                            <a:schemeClr val="tx1"/>
                          </a:solidFill>
                          <a:effectLst/>
                          <a:latin typeface="+mn-lt"/>
                          <a:ea typeface="+mj-ea"/>
                        </a:rPr>
                        <a:t>43</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91300457"/>
                  </a:ext>
                </a:extLst>
              </a:tr>
              <a:tr h="199575">
                <a:tc>
                  <a:txBody>
                    <a:bodyPr/>
                    <a:lstStyle/>
                    <a:p>
                      <a:pPr lvl="0"/>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050" dirty="0">
                          <a:solidFill>
                            <a:schemeClr val="tx1"/>
                          </a:solidFill>
                        </a:rPr>
                        <a:t>ライセンス・教育水準</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50" kern="1200" dirty="0">
                          <a:solidFill>
                            <a:schemeClr val="tx1"/>
                          </a:solidFill>
                          <a:latin typeface="+mn-lt"/>
                          <a:ea typeface="+mn-ea"/>
                          <a:cs typeface="+mn-cs"/>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r>
                        <a:rPr lang="en-US" altLang="ja-JP" sz="1050" b="0" i="0" u="none" strike="noStrike" dirty="0">
                          <a:solidFill>
                            <a:schemeClr val="tx1"/>
                          </a:solidFill>
                          <a:effectLst/>
                          <a:latin typeface="+mn-lt"/>
                          <a:ea typeface="+mj-ea"/>
                        </a:rPr>
                        <a:t>44</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4"/>
                  </a:ext>
                </a:extLst>
              </a:tr>
              <a:tr h="199575">
                <a:tc>
                  <a:txBody>
                    <a:bodyPr/>
                    <a:lstStyle/>
                    <a:p>
                      <a:pPr lvl="0"/>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050" dirty="0">
                          <a:solidFill>
                            <a:schemeClr val="tx1"/>
                          </a:solidFill>
                        </a:rPr>
                        <a:t>医師の社会的地位</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50" kern="1200" dirty="0">
                          <a:solidFill>
                            <a:schemeClr val="tx1"/>
                          </a:solidFill>
                          <a:latin typeface="+mn-lt"/>
                          <a:ea typeface="+mn-ea"/>
                          <a:cs typeface="+mn-cs"/>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r>
                        <a:rPr lang="en-US" altLang="ja-JP" sz="1050" b="0" i="0" u="none" strike="noStrike" dirty="0">
                          <a:solidFill>
                            <a:schemeClr val="tx1"/>
                          </a:solidFill>
                          <a:effectLst/>
                          <a:latin typeface="+mn-lt"/>
                          <a:ea typeface="+mj-ea"/>
                        </a:rPr>
                        <a:t>45</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5"/>
                  </a:ext>
                </a:extLst>
              </a:tr>
              <a:tr h="199575">
                <a:tc>
                  <a:txBody>
                    <a:bodyPr/>
                    <a:lstStyle/>
                    <a:p>
                      <a:pPr lvl="0"/>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050" dirty="0">
                          <a:solidFill>
                            <a:schemeClr val="tx1"/>
                          </a:solidFill>
                        </a:rPr>
                        <a:t>外国人医師のライセンス</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50" kern="1200" dirty="0">
                          <a:solidFill>
                            <a:schemeClr val="tx1"/>
                          </a:solidFill>
                          <a:latin typeface="+mn-lt"/>
                          <a:ea typeface="+mn-ea"/>
                          <a:cs typeface="+mn-cs"/>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r>
                        <a:rPr lang="en-US" altLang="ja-JP" sz="1050" b="0" i="0" u="none" strike="noStrike" dirty="0">
                          <a:solidFill>
                            <a:schemeClr val="tx1"/>
                          </a:solidFill>
                          <a:effectLst/>
                          <a:latin typeface="+mn-lt"/>
                          <a:ea typeface="+mj-ea"/>
                        </a:rPr>
                        <a:t>46</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6"/>
                  </a:ext>
                </a:extLst>
              </a:tr>
              <a:tr h="199575">
                <a:tc>
                  <a:txBody>
                    <a:bodyPr/>
                    <a:lstStyle/>
                    <a:p>
                      <a:pPr lvl="0"/>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050" dirty="0">
                          <a:solidFill>
                            <a:schemeClr val="tx1"/>
                          </a:solidFill>
                        </a:rPr>
                        <a:t>医学会</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50" kern="1200" dirty="0">
                          <a:solidFill>
                            <a:schemeClr val="tx1"/>
                          </a:solidFill>
                          <a:latin typeface="+mn-lt"/>
                          <a:ea typeface="+mn-ea"/>
                          <a:cs typeface="+mn-cs"/>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r>
                        <a:rPr lang="en-US" altLang="ja-JP" sz="1050" b="0" i="0" u="none" strike="noStrike" dirty="0">
                          <a:solidFill>
                            <a:schemeClr val="tx1"/>
                          </a:solidFill>
                          <a:effectLst/>
                          <a:latin typeface="+mn-lt"/>
                          <a:ea typeface="+mj-ea"/>
                        </a:rPr>
                        <a:t>47</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7"/>
                  </a:ext>
                </a:extLst>
              </a:tr>
            </a:tbl>
          </a:graphicData>
        </a:graphic>
      </p:graphicFrame>
      <p:sp>
        <p:nvSpPr>
          <p:cNvPr id="4" name="テキスト プレースホルダー 3"/>
          <p:cNvSpPr>
            <a:spLocks noGrp="1"/>
          </p:cNvSpPr>
          <p:nvPr>
            <p:ph type="body" sz="quarter" idx="15"/>
          </p:nvPr>
        </p:nvSpPr>
        <p:spPr/>
        <p:txBody>
          <a:bodyPr/>
          <a:lstStyle/>
          <a:p>
            <a:r>
              <a:rPr kumimoji="1" lang="ja-JP" altLang="en-US" dirty="0"/>
              <a:t>目次</a:t>
            </a:r>
            <a:r>
              <a:rPr lang="ja-JP" altLang="en-US" dirty="0"/>
              <a:t>（</a:t>
            </a:r>
            <a:r>
              <a:rPr lang="en-US" altLang="ja-JP" dirty="0"/>
              <a:t>1/2</a:t>
            </a:r>
            <a:r>
              <a:rPr lang="ja-JP" altLang="en-US" dirty="0"/>
              <a:t>）</a:t>
            </a:r>
          </a:p>
        </p:txBody>
      </p:sp>
      <p:cxnSp>
        <p:nvCxnSpPr>
          <p:cNvPr id="7" name="Straight Connector 6">
            <a:extLst>
              <a:ext uri="{FF2B5EF4-FFF2-40B4-BE49-F238E27FC236}">
                <a16:creationId xmlns:a16="http://schemas.microsoft.com/office/drawing/2014/main" id="{AF29910E-C548-4FF9-B4D7-727786F0A2D2}"/>
              </a:ext>
            </a:extLst>
          </p:cNvPr>
          <p:cNvCxnSpPr>
            <a:cxnSpLocks/>
          </p:cNvCxnSpPr>
          <p:nvPr/>
        </p:nvCxnSpPr>
        <p:spPr>
          <a:xfrm>
            <a:off x="4952999" y="1152000"/>
            <a:ext cx="0" cy="5292000"/>
          </a:xfrm>
          <a:prstGeom prst="line">
            <a:avLst/>
          </a:prstGeom>
          <a:ln w="9525">
            <a:solidFill>
              <a:srgbClr val="B3B3B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322406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インド／医療関連／医療・公衆衛生</a:t>
            </a:r>
          </a:p>
        </p:txBody>
      </p:sp>
      <p:sp>
        <p:nvSpPr>
          <p:cNvPr id="3" name="テキスト プレースホルダー 2"/>
          <p:cNvSpPr>
            <a:spLocks noGrp="1"/>
          </p:cNvSpPr>
          <p:nvPr>
            <p:ph type="body" sz="quarter" idx="15"/>
          </p:nvPr>
        </p:nvSpPr>
        <p:spPr/>
        <p:txBody>
          <a:bodyPr/>
          <a:lstStyle/>
          <a:p>
            <a:r>
              <a:rPr lang="ja-JP" altLang="en-US" dirty="0"/>
              <a:t>医療機関 </a:t>
            </a:r>
            <a:r>
              <a:rPr lang="en-US" altLang="ja-JP" dirty="0"/>
              <a:t>- </a:t>
            </a:r>
            <a:r>
              <a:rPr lang="ja-JP" altLang="en-US" dirty="0"/>
              <a:t>医療機関区分と施設数・病床数の推移（</a:t>
            </a:r>
            <a:r>
              <a:rPr lang="en-US" altLang="ja-JP" dirty="0"/>
              <a:t>1/2</a:t>
            </a:r>
            <a:r>
              <a:rPr lang="ja-JP" altLang="en-US" dirty="0"/>
              <a:t>）　</a:t>
            </a:r>
            <a:endParaRPr lang="en-US" altLang="ja-JP" dirty="0">
              <a:solidFill>
                <a:schemeClr val="accent5"/>
              </a:solidFill>
            </a:endParaRPr>
          </a:p>
        </p:txBody>
      </p:sp>
      <p:cxnSp>
        <p:nvCxnSpPr>
          <p:cNvPr id="22" name="直線コネクタ 21"/>
          <p:cNvCxnSpPr>
            <a:cxnSpLocks/>
          </p:cNvCxnSpPr>
          <p:nvPr/>
        </p:nvCxnSpPr>
        <p:spPr>
          <a:xfrm>
            <a:off x="5099018" y="2355108"/>
            <a:ext cx="4567623"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3" name="Rectangle 6"/>
          <p:cNvSpPr>
            <a:spLocks noChangeArrowheads="1"/>
          </p:cNvSpPr>
          <p:nvPr/>
        </p:nvSpPr>
        <p:spPr bwMode="auto">
          <a:xfrm>
            <a:off x="5090523" y="2087880"/>
            <a:ext cx="4576120" cy="243840"/>
          </a:xfrm>
          <a:prstGeom prst="rect">
            <a:avLst/>
          </a:prstGeom>
          <a:noFill/>
          <a:ln w="9525">
            <a:noFill/>
            <a:miter lim="800000"/>
            <a:headEnd/>
            <a:tailEnd/>
          </a:ln>
        </p:spPr>
        <p:txBody>
          <a:bodyPr wrap="square" lIns="0" tIns="0" rIns="0" bIns="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公的</a:t>
            </a:r>
            <a:r>
              <a:rPr lang="en-US" altLang="ja-JP" sz="1400" dirty="0">
                <a:solidFill>
                  <a:srgbClr val="000000"/>
                </a:solidFill>
                <a:latin typeface="Arial Black" pitchFamily="34" charset="0"/>
                <a:ea typeface="HGP創英角ｺﾞｼｯｸUB" pitchFamily="50" charset="-128"/>
              </a:rPr>
              <a:t>1</a:t>
            </a:r>
            <a:r>
              <a:rPr lang="ja-JP" altLang="en-US" sz="1400" dirty="0">
                <a:solidFill>
                  <a:srgbClr val="000000"/>
                </a:solidFill>
                <a:latin typeface="Arial Black" pitchFamily="34" charset="0"/>
                <a:ea typeface="HGP創英角ｺﾞｼｯｸUB" pitchFamily="50" charset="-128"/>
              </a:rPr>
              <a:t>次医療機関の分類</a:t>
            </a:r>
            <a:endParaRPr lang="zh-TW" altLang="en-US" sz="1400" dirty="0">
              <a:solidFill>
                <a:srgbClr val="000000"/>
              </a:solidFill>
              <a:latin typeface="Arial Black" pitchFamily="34" charset="0"/>
              <a:ea typeface="HGP創英角ｺﾞｼｯｸUB" pitchFamily="50" charset="-128"/>
            </a:endParaRPr>
          </a:p>
        </p:txBody>
      </p:sp>
      <p:sp>
        <p:nvSpPr>
          <p:cNvPr id="25" name="テキスト ボックス 24"/>
          <p:cNvSpPr txBox="1"/>
          <p:nvPr/>
        </p:nvSpPr>
        <p:spPr>
          <a:xfrm>
            <a:off x="200472" y="1124744"/>
            <a:ext cx="9505056" cy="826893"/>
          </a:xfrm>
          <a:prstGeom prst="rect">
            <a:avLst/>
          </a:prstGeom>
          <a:noFill/>
        </p:spPr>
        <p:txBody>
          <a:bodyPr wrap="square" lIns="0" tIns="0" rIns="0" bIns="0" rtlCol="0">
            <a:spAutoFit/>
          </a:bodyPr>
          <a:lstStyle/>
          <a:p>
            <a:pPr marL="190500" indent="-190500" algn="just">
              <a:lnSpc>
                <a:spcPct val="9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インドでの病院セクターは、公的医療機関と民間医療機関に分類され、民間医療機関が全医療機関数の約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75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％を占めている。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90000"/>
              </a:lnSpc>
              <a:spcAft>
                <a:spcPts val="200"/>
              </a:spcAft>
              <a:buClr>
                <a:srgbClr val="5F8AC3"/>
              </a:buClr>
              <a:buFont typeface="Wingdings" panose="05000000000000000000" pitchFamily="2" charset="2"/>
              <a:buChar char="n"/>
            </a:pPr>
            <a:r>
              <a:rPr lang="ja-JP" altLang="en-US" sz="1400" dirty="0"/>
              <a:t>規模の大きな民間病院は、大都市での高次医療を中心に展開しているが、近年は人口の少ない都市や高次医療ではない</a:t>
            </a:r>
            <a:r>
              <a:rPr lang="en-US" altLang="ja-JP" sz="1400" dirty="0"/>
              <a:t>2</a:t>
            </a:r>
            <a:r>
              <a:rPr lang="ja-JP" altLang="en-US" sz="1400" dirty="0"/>
              <a:t>次医療等にも積極的に進出している。</a:t>
            </a:r>
            <a:endParaRPr lang="en-US" altLang="ja-JP" sz="1400" dirty="0"/>
          </a:p>
          <a:p>
            <a:pPr marL="190500" indent="-190500" algn="just">
              <a:lnSpc>
                <a:spcPct val="9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近年、大都市圏では、民間医療機関の株式会社病院チェーンが拡大している。</a:t>
            </a:r>
          </a:p>
        </p:txBody>
      </p:sp>
      <p:cxnSp>
        <p:nvCxnSpPr>
          <p:cNvPr id="27" name="直線コネクタ 26"/>
          <p:cNvCxnSpPr>
            <a:cxnSpLocks/>
          </p:cNvCxnSpPr>
          <p:nvPr/>
        </p:nvCxnSpPr>
        <p:spPr>
          <a:xfrm>
            <a:off x="208459" y="2355108"/>
            <a:ext cx="4673385"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8" name="Rectangle 6"/>
          <p:cNvSpPr>
            <a:spLocks noChangeArrowheads="1"/>
          </p:cNvSpPr>
          <p:nvPr/>
        </p:nvSpPr>
        <p:spPr bwMode="auto">
          <a:xfrm>
            <a:off x="203900" y="2087880"/>
            <a:ext cx="4677944" cy="243840"/>
          </a:xfrm>
          <a:prstGeom prst="rect">
            <a:avLst/>
          </a:prstGeom>
          <a:noFill/>
          <a:ln w="9525">
            <a:noFill/>
            <a:miter lim="800000"/>
            <a:headEnd/>
            <a:tailEnd/>
          </a:ln>
        </p:spPr>
        <p:txBody>
          <a:bodyPr wrap="square" lIns="0" tIns="0" rIns="0" bIns="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インドにおける病院セクターの構造</a:t>
            </a:r>
            <a:endParaRPr lang="en-US" altLang="ko-KR" sz="1400" dirty="0">
              <a:solidFill>
                <a:srgbClr val="000000"/>
              </a:solidFill>
              <a:latin typeface="Arial Black" pitchFamily="34" charset="0"/>
              <a:ea typeface="HGP創英角ｺﾞｼｯｸUB" pitchFamily="50" charset="-128"/>
            </a:endParaRPr>
          </a:p>
        </p:txBody>
      </p:sp>
      <p:sp>
        <p:nvSpPr>
          <p:cNvPr id="29" name="テキスト ボックス 28"/>
          <p:cNvSpPr txBox="1"/>
          <p:nvPr/>
        </p:nvSpPr>
        <p:spPr>
          <a:xfrm>
            <a:off x="200472" y="6419963"/>
            <a:ext cx="9289032" cy="274951"/>
          </a:xfrm>
          <a:prstGeom prst="rect">
            <a:avLst/>
          </a:prstGeom>
          <a:noFill/>
        </p:spPr>
        <p:txBody>
          <a:bodyPr wrap="square" lIns="0" tIns="0" rIns="0" bIns="0" rtlCol="0">
            <a:noAutofit/>
          </a:bodyPr>
          <a:lstStyle/>
          <a:p>
            <a:pPr marL="355600" indent="-355600"/>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明治大学国際総合研究所「平成</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25</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年度　新興国マクロヘルスデータ、規制・制度に関する調査」</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800" dirty="0" err="1"/>
              <a:t>、</a:t>
            </a:r>
            <a:r>
              <a:rPr lang="en-US" altLang="ja-JP" sz="800" dirty="0"/>
              <a:t>Ministry</a:t>
            </a:r>
            <a:r>
              <a:rPr lang="ja-JP" altLang="en-US" sz="800" dirty="0"/>
              <a:t> </a:t>
            </a:r>
            <a:r>
              <a:rPr lang="en-US" altLang="ja-JP" sz="800" dirty="0"/>
              <a:t>of</a:t>
            </a:r>
            <a:r>
              <a:rPr lang="ja-JP" altLang="en-US" sz="800" dirty="0"/>
              <a:t> </a:t>
            </a:r>
            <a:r>
              <a:rPr lang="en-US" altLang="ja-JP" sz="800" dirty="0"/>
              <a:t>Health</a:t>
            </a:r>
            <a:r>
              <a:rPr lang="ja-JP" altLang="en-US" sz="800" dirty="0"/>
              <a:t> </a:t>
            </a:r>
            <a:r>
              <a:rPr lang="en-US" altLang="ja-JP" sz="800" dirty="0"/>
              <a:t>&amp;</a:t>
            </a:r>
            <a:r>
              <a:rPr lang="ja-JP" altLang="en-US" sz="800" dirty="0"/>
              <a:t> </a:t>
            </a:r>
            <a:r>
              <a:rPr lang="en-US" altLang="ja-JP" sz="800" dirty="0"/>
              <a:t>Family</a:t>
            </a:r>
            <a:r>
              <a:rPr lang="ja-JP" altLang="en-US" sz="800" dirty="0"/>
              <a:t> </a:t>
            </a:r>
            <a:r>
              <a:rPr lang="en-US" altLang="ja-JP" sz="800" dirty="0"/>
              <a:t>Welfare,</a:t>
            </a:r>
            <a:r>
              <a:rPr lang="ja-JP" altLang="en-US" sz="800" dirty="0"/>
              <a:t> </a:t>
            </a:r>
            <a:r>
              <a:rPr lang="en-US" altLang="ja-JP" sz="800" dirty="0"/>
              <a:t>Health and Family Welfare Statistics in India 2015</a:t>
            </a:r>
            <a:r>
              <a:rPr lang="ja-JP" altLang="en-US" sz="800" dirty="0" err="1"/>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みずほ総合研究所「平成２５年度 新興国での新中間層獲得による日本再生事業我が国製品販売拡大に資する販売金融戦略分析調査」</a:t>
            </a:r>
            <a:endParaRPr kumimoji="0" lang="ja-JP" altLang="en-US" sz="800" dirty="0" bmk=""/>
          </a:p>
          <a:p>
            <a:pPr marL="355600" indent="-355600"/>
            <a:endParaRPr kumimoji="0" lang="en-US" altLang="ja-JP" sz="800" dirty="0" bmk=""/>
          </a:p>
        </p:txBody>
      </p:sp>
      <p:graphicFrame>
        <p:nvGraphicFramePr>
          <p:cNvPr id="32" name="表 31"/>
          <p:cNvGraphicFramePr>
            <a:graphicFrameLocks noGrp="1"/>
          </p:cNvGraphicFramePr>
          <p:nvPr>
            <p:extLst>
              <p:ext uri="{D42A27DB-BD31-4B8C-83A1-F6EECF244321}">
                <p14:modId xmlns:p14="http://schemas.microsoft.com/office/powerpoint/2010/main" val="1530742576"/>
              </p:ext>
            </p:extLst>
          </p:nvPr>
        </p:nvGraphicFramePr>
        <p:xfrm>
          <a:off x="5051408" y="5364195"/>
          <a:ext cx="4615236" cy="974841"/>
        </p:xfrm>
        <a:graphic>
          <a:graphicData uri="http://schemas.openxmlformats.org/drawingml/2006/table">
            <a:tbl>
              <a:tblPr firstRow="1" bandRow="1">
                <a:tableStyleId>{5C22544A-7EE6-4342-B048-85BDC9FD1C3A}</a:tableStyleId>
              </a:tblPr>
              <a:tblGrid>
                <a:gridCol w="1153809">
                  <a:extLst>
                    <a:ext uri="{9D8B030D-6E8A-4147-A177-3AD203B41FA5}">
                      <a16:colId xmlns:a16="http://schemas.microsoft.com/office/drawing/2014/main" val="20000"/>
                    </a:ext>
                  </a:extLst>
                </a:gridCol>
                <a:gridCol w="1153809">
                  <a:extLst>
                    <a:ext uri="{9D8B030D-6E8A-4147-A177-3AD203B41FA5}">
                      <a16:colId xmlns:a16="http://schemas.microsoft.com/office/drawing/2014/main" val="20001"/>
                    </a:ext>
                  </a:extLst>
                </a:gridCol>
                <a:gridCol w="1153809">
                  <a:extLst>
                    <a:ext uri="{9D8B030D-6E8A-4147-A177-3AD203B41FA5}">
                      <a16:colId xmlns:a16="http://schemas.microsoft.com/office/drawing/2014/main" val="20002"/>
                    </a:ext>
                  </a:extLst>
                </a:gridCol>
                <a:gridCol w="1153809">
                  <a:extLst>
                    <a:ext uri="{9D8B030D-6E8A-4147-A177-3AD203B41FA5}">
                      <a16:colId xmlns:a16="http://schemas.microsoft.com/office/drawing/2014/main" val="20003"/>
                    </a:ext>
                  </a:extLst>
                </a:gridCol>
              </a:tblGrid>
              <a:tr h="360040">
                <a:tc>
                  <a:txBody>
                    <a:bodyPr/>
                    <a:lstStyle/>
                    <a:p>
                      <a:pPr algn="ctr"/>
                      <a:r>
                        <a:rPr kumimoji="1" lang="ja-JP" altLang="en-US" sz="1000" b="0" dirty="0">
                          <a:latin typeface="HGP創英角ｺﾞｼｯｸUB" panose="020B0900000000000000" pitchFamily="50" charset="-128"/>
                          <a:ea typeface="HGP創英角ｺﾞｼｯｸUB" panose="020B0900000000000000" pitchFamily="50" charset="-128"/>
                        </a:rPr>
                        <a:t>スーパー</a:t>
                      </a:r>
                      <a:endParaRPr kumimoji="1" lang="en-US" altLang="ja-JP" sz="1000" b="0" dirty="0">
                        <a:latin typeface="HGP創英角ｺﾞｼｯｸUB" panose="020B0900000000000000" pitchFamily="50" charset="-128"/>
                        <a:ea typeface="HGP創英角ｺﾞｼｯｸUB" panose="020B0900000000000000" pitchFamily="50" charset="-128"/>
                      </a:endParaRPr>
                    </a:p>
                    <a:p>
                      <a:pPr algn="ctr"/>
                      <a:r>
                        <a:rPr kumimoji="1" lang="ja-JP" altLang="en-US" sz="1000" b="0" dirty="0">
                          <a:latin typeface="HGP創英角ｺﾞｼｯｸUB" panose="020B0900000000000000" pitchFamily="50" charset="-128"/>
                          <a:ea typeface="HGP創英角ｺﾞｼｯｸUB" panose="020B0900000000000000" pitchFamily="50" charset="-128"/>
                        </a:rPr>
                        <a:t>スペシャリティ病院</a:t>
                      </a:r>
                      <a:endParaRPr kumimoji="1" lang="en-US" altLang="ja-JP" sz="1000" b="0" dirty="0">
                        <a:latin typeface="HGP創英角ｺﾞｼｯｸUB" panose="020B0900000000000000" pitchFamily="50" charset="-128"/>
                        <a:ea typeface="HGP創英角ｺﾞｼｯｸUB" panose="020B0900000000000000" pitchFamily="50" charset="-128"/>
                      </a:endParaRPr>
                    </a:p>
                  </a:txBody>
                  <a:tcPr anchor="ctr">
                    <a:lnL w="12700" cmpd="sng">
                      <a:noFill/>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algn="ctr"/>
                      <a:r>
                        <a:rPr kumimoji="1" lang="ja-JP" altLang="en-US" sz="1000" b="0" dirty="0">
                          <a:latin typeface="HGP創英角ｺﾞｼｯｸUB" panose="020B0900000000000000" pitchFamily="50" charset="-128"/>
                          <a:ea typeface="HGP創英角ｺﾞｼｯｸUB" panose="020B0900000000000000" pitchFamily="50" charset="-128"/>
                        </a:rPr>
                        <a:t>マルチ</a:t>
                      </a:r>
                      <a:endParaRPr kumimoji="1" lang="en-US" altLang="ja-JP" sz="1000" b="0" dirty="0">
                        <a:latin typeface="HGP創英角ｺﾞｼｯｸUB" panose="020B0900000000000000" pitchFamily="50" charset="-128"/>
                        <a:ea typeface="HGP創英角ｺﾞｼｯｸUB" panose="020B0900000000000000" pitchFamily="50" charset="-128"/>
                      </a:endParaRPr>
                    </a:p>
                    <a:p>
                      <a:pPr algn="ctr"/>
                      <a:r>
                        <a:rPr kumimoji="1" lang="ja-JP" altLang="en-US" sz="1000" b="0" dirty="0">
                          <a:latin typeface="HGP創英角ｺﾞｼｯｸUB" panose="020B0900000000000000" pitchFamily="50" charset="-128"/>
                          <a:ea typeface="HGP創英角ｺﾞｼｯｸUB" panose="020B0900000000000000" pitchFamily="50" charset="-128"/>
                        </a:rPr>
                        <a:t>スペシャリティ病院</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algn="ctr"/>
                      <a:r>
                        <a:rPr kumimoji="1" lang="ja-JP" altLang="en-US" sz="1000" b="0" dirty="0">
                          <a:latin typeface="HGP創英角ｺﾞｼｯｸUB" panose="020B0900000000000000" pitchFamily="50" charset="-128"/>
                          <a:ea typeface="HGP創英角ｺﾞｼｯｸUB" panose="020B0900000000000000" pitchFamily="50" charset="-128"/>
                        </a:rPr>
                        <a:t>シングル</a:t>
                      </a:r>
                      <a:endParaRPr kumimoji="1" lang="en-US" altLang="ja-JP" sz="1000" b="0" dirty="0">
                        <a:latin typeface="HGP創英角ｺﾞｼｯｸUB" panose="020B0900000000000000" pitchFamily="50" charset="-128"/>
                        <a:ea typeface="HGP創英角ｺﾞｼｯｸUB" panose="020B0900000000000000" pitchFamily="50" charset="-128"/>
                      </a:endParaRPr>
                    </a:p>
                    <a:p>
                      <a:pPr algn="ctr"/>
                      <a:r>
                        <a:rPr kumimoji="1" lang="ja-JP" altLang="en-US" sz="1000" b="0" dirty="0">
                          <a:latin typeface="HGP創英角ｺﾞｼｯｸUB" panose="020B0900000000000000" pitchFamily="50" charset="-128"/>
                          <a:ea typeface="HGP創英角ｺﾞｼｯｸUB" panose="020B0900000000000000" pitchFamily="50" charset="-128"/>
                        </a:rPr>
                        <a:t>スペシャリティ病院</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algn="ctr"/>
                      <a:r>
                        <a:rPr kumimoji="1" lang="ja-JP" altLang="en-US" sz="1000" b="0" dirty="0">
                          <a:latin typeface="HGP創英角ｺﾞｼｯｸUB" panose="020B0900000000000000" pitchFamily="50" charset="-128"/>
                          <a:ea typeface="HGP創英角ｺﾞｼｯｸUB" panose="020B0900000000000000" pitchFamily="50" charset="-128"/>
                        </a:rPr>
                        <a:t>専門病院</a:t>
                      </a:r>
                      <a:r>
                        <a:rPr kumimoji="1" lang="en-US" altLang="ja-JP" sz="1000" b="0" dirty="0">
                          <a:latin typeface="HGP創英角ｺﾞｼｯｸUB" panose="020B0900000000000000" pitchFamily="50" charset="-128"/>
                          <a:ea typeface="HGP創英角ｺﾞｼｯｸUB" panose="020B0900000000000000" pitchFamily="50" charset="-128"/>
                        </a:rPr>
                        <a:t>/</a:t>
                      </a:r>
                    </a:p>
                    <a:p>
                      <a:pPr algn="ctr"/>
                      <a:r>
                        <a:rPr kumimoji="1" lang="ja-JP" altLang="en-US" sz="1000" b="0" dirty="0">
                          <a:latin typeface="HGP創英角ｺﾞｼｯｸUB" panose="020B0900000000000000" pitchFamily="50" charset="-128"/>
                          <a:ea typeface="HGP創英角ｺﾞｼｯｸUB" panose="020B0900000000000000" pitchFamily="50" charset="-128"/>
                        </a:rPr>
                        <a:t>総合病院</a:t>
                      </a:r>
                    </a:p>
                  </a:txBody>
                  <a:tcPr anchor="ctr">
                    <a:lnL w="6350" cap="flat" cmpd="sng" algn="ctr">
                      <a:solidFill>
                        <a:schemeClr val="bg1"/>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578601">
                <a:tc>
                  <a:txBody>
                    <a:bodyPr/>
                    <a:lstStyle/>
                    <a:p>
                      <a:pPr algn="just"/>
                      <a:r>
                        <a:rPr kumimoji="1" lang="ja-JP" altLang="en-US" sz="1000" dirty="0">
                          <a:latin typeface="Arial" panose="020B0604020202020204" pitchFamily="34" charset="0"/>
                          <a:ea typeface="ＭＳ Ｐゴシック" panose="020B0600070205080204" pitchFamily="50" charset="-128"/>
                          <a:cs typeface="Arial" panose="020B0604020202020204" pitchFamily="34" charset="0"/>
                        </a:rPr>
                        <a:t>特定の疾病に対して先端技術を持つ。</a:t>
                      </a:r>
                      <a:endParaRPr kumimoji="1" lang="ja-JP" altLang="en-US" sz="1000"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E8E8E8"/>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kumimoji="1" lang="ja-JP" altLang="en-US" sz="1000" dirty="0"/>
                        <a:t>第</a:t>
                      </a:r>
                      <a:r>
                        <a:rPr kumimoji="1" lang="en-US" altLang="ja-JP" sz="1000" dirty="0"/>
                        <a:t>3</a:t>
                      </a:r>
                      <a:r>
                        <a:rPr kumimoji="1" lang="ja-JP" altLang="en-US" sz="1000" dirty="0"/>
                        <a:t>次医療を提供し、病床数</a:t>
                      </a:r>
                      <a:r>
                        <a:rPr kumimoji="1" lang="en-US" altLang="ja-JP" sz="1000" dirty="0"/>
                        <a:t>300</a:t>
                      </a:r>
                      <a:r>
                        <a:rPr kumimoji="1" lang="ja-JP" altLang="en-US" sz="1000" dirty="0"/>
                        <a:t>床以上。</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E8E8E8"/>
                    </a:solidFill>
                  </a:tcPr>
                </a:tc>
                <a:tc>
                  <a:txBody>
                    <a:bodyPr/>
                    <a:lstStyle/>
                    <a:p>
                      <a:pPr algn="just"/>
                      <a:r>
                        <a:rPr kumimoji="1" lang="ja-JP" altLang="en-US" sz="1000" dirty="0"/>
                        <a:t>ガンや心臓病など特定の治療に特化している。</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E8E8E8"/>
                    </a:solidFill>
                  </a:tcPr>
                </a:tc>
                <a:tc>
                  <a:txBody>
                    <a:bodyPr/>
                    <a:lstStyle/>
                    <a:p>
                      <a:pPr algn="just"/>
                      <a:r>
                        <a:rPr kumimoji="1" lang="ja-JP" altLang="en-US" sz="1000" dirty="0"/>
                        <a:t>第</a:t>
                      </a:r>
                      <a:r>
                        <a:rPr kumimoji="1" lang="en-US" altLang="ja-JP" sz="1000" dirty="0"/>
                        <a:t>2</a:t>
                      </a:r>
                      <a:r>
                        <a:rPr kumimoji="1" lang="ja-JP" altLang="en-US" sz="1000" dirty="0"/>
                        <a:t>次医療を提供し、中間所得層向け。</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01"/>
                  </a:ext>
                </a:extLst>
              </a:tr>
            </a:tbl>
          </a:graphicData>
        </a:graphic>
      </p:graphicFrame>
      <p:grpSp>
        <p:nvGrpSpPr>
          <p:cNvPr id="33" name="グループ化 7"/>
          <p:cNvGrpSpPr/>
          <p:nvPr/>
        </p:nvGrpSpPr>
        <p:grpSpPr>
          <a:xfrm>
            <a:off x="5051408" y="5114900"/>
            <a:ext cx="4615686" cy="288032"/>
            <a:chOff x="4803500" y="2209302"/>
            <a:chExt cx="3127688" cy="288032"/>
          </a:xfrm>
        </p:grpSpPr>
        <p:cxnSp>
          <p:nvCxnSpPr>
            <p:cNvPr id="34" name="直線コネクタ 33"/>
            <p:cNvCxnSpPr/>
            <p:nvPr/>
          </p:nvCxnSpPr>
          <p:spPr>
            <a:xfrm>
              <a:off x="4808984" y="2401838"/>
              <a:ext cx="3122204"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35" name="Rectangle 6"/>
            <p:cNvSpPr>
              <a:spLocks noChangeArrowheads="1"/>
            </p:cNvSpPr>
            <p:nvPr/>
          </p:nvSpPr>
          <p:spPr bwMode="auto">
            <a:xfrm>
              <a:off x="4803500" y="2209302"/>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民間病院の分類</a:t>
              </a:r>
              <a:endParaRPr lang="zh-TW" altLang="en-US" sz="1400" dirty="0">
                <a:solidFill>
                  <a:srgbClr val="000000"/>
                </a:solidFill>
                <a:latin typeface="Arial Black" pitchFamily="34" charset="0"/>
                <a:ea typeface="HGP創英角ｺﾞｼｯｸUB" pitchFamily="50" charset="-128"/>
              </a:endParaRPr>
            </a:p>
          </p:txBody>
        </p:sp>
      </p:grpSp>
      <p:graphicFrame>
        <p:nvGraphicFramePr>
          <p:cNvPr id="38" name="表 37"/>
          <p:cNvGraphicFramePr>
            <a:graphicFrameLocks noGrp="1"/>
          </p:cNvGraphicFramePr>
          <p:nvPr>
            <p:extLst>
              <p:ext uri="{D42A27DB-BD31-4B8C-83A1-F6EECF244321}">
                <p14:modId xmlns:p14="http://schemas.microsoft.com/office/powerpoint/2010/main" val="2576212599"/>
              </p:ext>
            </p:extLst>
          </p:nvPr>
        </p:nvGraphicFramePr>
        <p:xfrm>
          <a:off x="203900" y="2738636"/>
          <a:ext cx="4677944" cy="3554259"/>
        </p:xfrm>
        <a:graphic>
          <a:graphicData uri="http://schemas.openxmlformats.org/drawingml/2006/table">
            <a:tbl>
              <a:tblPr firstRow="1" bandRow="1">
                <a:tableStyleId>{5C22544A-7EE6-4342-B048-85BDC9FD1C3A}</a:tableStyleId>
              </a:tblPr>
              <a:tblGrid>
                <a:gridCol w="864096">
                  <a:extLst>
                    <a:ext uri="{9D8B030D-6E8A-4147-A177-3AD203B41FA5}">
                      <a16:colId xmlns:a16="http://schemas.microsoft.com/office/drawing/2014/main" val="20000"/>
                    </a:ext>
                  </a:extLst>
                </a:gridCol>
                <a:gridCol w="1906924">
                  <a:extLst>
                    <a:ext uri="{9D8B030D-6E8A-4147-A177-3AD203B41FA5}">
                      <a16:colId xmlns:a16="http://schemas.microsoft.com/office/drawing/2014/main" val="20001"/>
                    </a:ext>
                  </a:extLst>
                </a:gridCol>
                <a:gridCol w="1906924">
                  <a:extLst>
                    <a:ext uri="{9D8B030D-6E8A-4147-A177-3AD203B41FA5}">
                      <a16:colId xmlns:a16="http://schemas.microsoft.com/office/drawing/2014/main" val="20002"/>
                    </a:ext>
                  </a:extLst>
                </a:gridCol>
              </a:tblGrid>
              <a:tr h="265606">
                <a:tc>
                  <a:txBody>
                    <a:bodyPr/>
                    <a:lstStyle/>
                    <a:p>
                      <a:pPr algn="ctr"/>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rPr>
                        <a:t>ケアレベル</a:t>
                      </a:r>
                    </a:p>
                  </a:txBody>
                  <a:tcPr anchor="ctr">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rPr>
                        <a:t>公的医療機関</a:t>
                      </a:r>
                      <a:endPar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r>
                        <a:rPr kumimoji="1" lang="ja-JP" altLang="en-US" sz="1000" b="0" kern="1200" dirty="0">
                          <a:solidFill>
                            <a:schemeClr val="bg1"/>
                          </a:solidFill>
                          <a:latin typeface="HGP創英角ｺﾞｼｯｸUB" panose="020B0900000000000000" pitchFamily="50" charset="-128"/>
                          <a:ea typeface="HGP創英角ｺﾞｼｯｸUB" panose="020B0900000000000000" pitchFamily="50" charset="-128"/>
                          <a:cs typeface="+mn-cs"/>
                        </a:rPr>
                        <a:t>民間医療機関</a:t>
                      </a:r>
                      <a:endPar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567618">
                <a:tc rowSpan="2">
                  <a:txBody>
                    <a:bodyPr/>
                    <a:lstStyle/>
                    <a:p>
                      <a:pPr algn="ctr"/>
                      <a:r>
                        <a:rPr lang="en-US" altLang="ja-JP" sz="1100" b="0" dirty="0">
                          <a:solidFill>
                            <a:schemeClr val="tx1"/>
                          </a:solidFill>
                          <a:latin typeface="HG創英角ｺﾞｼｯｸUB" panose="020B0909000000000000" pitchFamily="49" charset="-128"/>
                          <a:ea typeface="HG創英角ｺﾞｼｯｸUB" panose="020B0909000000000000" pitchFamily="49" charset="-128"/>
                          <a:cs typeface="Arial" panose="020B0604020202020204" pitchFamily="34" charset="0"/>
                        </a:rPr>
                        <a:t>3</a:t>
                      </a:r>
                      <a:r>
                        <a:rPr lang="ja-JP" altLang="en-US" sz="1100" b="0" dirty="0">
                          <a:solidFill>
                            <a:schemeClr val="tx1"/>
                          </a:solidFill>
                          <a:latin typeface="HG創英角ｺﾞｼｯｸUB" panose="020B0909000000000000" pitchFamily="49" charset="-128"/>
                          <a:ea typeface="HG創英角ｺﾞｼｯｸUB" panose="020B0909000000000000" pitchFamily="49" charset="-128"/>
                          <a:cs typeface="Arial" panose="020B0604020202020204" pitchFamily="34" charset="0"/>
                        </a:rPr>
                        <a:t>次医療</a:t>
                      </a:r>
                    </a:p>
                  </a:txBody>
                  <a:tcPr marL="36000" marR="36000" marT="31502" marB="3150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endParaRPr kumimoji="1" lang="zh-TW" altLang="en-US" sz="1100" b="0" kern="1200" dirty="0">
                        <a:solidFill>
                          <a:schemeClr val="dk1"/>
                        </a:solidFill>
                        <a:latin typeface="+mn-ea"/>
                        <a:ea typeface="+mn-ea"/>
                        <a:cs typeface="Arial" panose="020B0604020202020204" pitchFamily="34" charset="0"/>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altLang="ja-JP" sz="1100" b="0" dirty="0">
                        <a:latin typeface="+mn-ea"/>
                        <a:ea typeface="+mn-ea"/>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544207">
                <a:tc vMerge="1">
                  <a:txBody>
                    <a:bodyPr/>
                    <a:lstStyle/>
                    <a:p>
                      <a:pPr algn="ctr"/>
                      <a:endParaRPr lang="ja-JP" altLang="en-US" sz="1100" b="0" dirty="0">
                        <a:latin typeface="+mn-ea"/>
                        <a:ea typeface="+mn-ea"/>
                        <a:cs typeface="Arial" panose="020B0604020202020204" pitchFamily="34" charset="0"/>
                      </a:endParaRPr>
                    </a:p>
                  </a:txBody>
                  <a:tcPr marL="36000" marR="36000" marT="31502" marB="3150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kumimoji="1" lang="ja-JP" altLang="en-US" sz="1100" b="0" kern="1200" dirty="0">
                        <a:solidFill>
                          <a:schemeClr val="dk1"/>
                        </a:solidFill>
                        <a:latin typeface="+mn-ea"/>
                        <a:ea typeface="+mn-ea"/>
                        <a:cs typeface="Arial" panose="020B0604020202020204" pitchFamily="34" charset="0"/>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ja-JP" altLang="en-US" sz="1100" b="0" dirty="0">
                        <a:latin typeface="+mn-ea"/>
                        <a:ea typeface="+mn-ea"/>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544207">
                <a:tc rowSpan="2">
                  <a:txBody>
                    <a:bodyPr/>
                    <a:lstStyle/>
                    <a:p>
                      <a:pPr algn="ctr"/>
                      <a:r>
                        <a:rPr lang="en-US" altLang="ja-JP" sz="1100" b="0" dirty="0">
                          <a:solidFill>
                            <a:schemeClr val="tx1"/>
                          </a:solidFill>
                          <a:latin typeface="HG創英角ｺﾞｼｯｸUB" panose="020B0909000000000000" pitchFamily="49" charset="-128"/>
                          <a:ea typeface="HG創英角ｺﾞｼｯｸUB" panose="020B0909000000000000" pitchFamily="49" charset="-128"/>
                          <a:cs typeface="Arial" panose="020B0604020202020204" pitchFamily="34" charset="0"/>
                        </a:rPr>
                        <a:t>2</a:t>
                      </a:r>
                      <a:r>
                        <a:rPr lang="ja-JP" altLang="en-US" sz="1100" b="0" dirty="0">
                          <a:solidFill>
                            <a:schemeClr val="tx1"/>
                          </a:solidFill>
                          <a:latin typeface="HG創英角ｺﾞｼｯｸUB" panose="020B0909000000000000" pitchFamily="49" charset="-128"/>
                          <a:ea typeface="HG創英角ｺﾞｼｯｸUB" panose="020B0909000000000000" pitchFamily="49" charset="-128"/>
                          <a:cs typeface="Arial" panose="020B0604020202020204" pitchFamily="34" charset="0"/>
                        </a:rPr>
                        <a:t>次医療</a:t>
                      </a:r>
                    </a:p>
                  </a:txBody>
                  <a:tcPr marL="36000" marR="36000" marT="31502" marB="3150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endParaRPr kumimoji="1" lang="ja-JP" altLang="en-US" sz="1100" b="0" kern="1200" dirty="0">
                        <a:solidFill>
                          <a:schemeClr val="dk1"/>
                        </a:solidFill>
                        <a:latin typeface="+mn-ea"/>
                        <a:ea typeface="+mn-ea"/>
                        <a:cs typeface="Arial" panose="020B0604020202020204" pitchFamily="34" charset="0"/>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ja-JP" altLang="en-US" sz="1100" b="0" dirty="0">
                        <a:latin typeface="+mn-ea"/>
                        <a:ea typeface="+mn-ea"/>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544207">
                <a:tc vMerge="1">
                  <a:txBody>
                    <a:bodyPr/>
                    <a:lstStyle/>
                    <a:p>
                      <a:pPr algn="ctr"/>
                      <a:endParaRPr lang="ja-JP" altLang="en-US" sz="1100" b="0" dirty="0">
                        <a:latin typeface="+mn-ea"/>
                        <a:ea typeface="+mn-ea"/>
                        <a:cs typeface="Arial" panose="020B0604020202020204" pitchFamily="34" charset="0"/>
                      </a:endParaRPr>
                    </a:p>
                  </a:txBody>
                  <a:tcPr marL="36000" marR="36000" marT="31502" marB="3150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kumimoji="1" lang="ja-JP" altLang="en-US" sz="1100" b="0" kern="1200" dirty="0">
                        <a:solidFill>
                          <a:schemeClr val="dk1"/>
                        </a:solidFill>
                        <a:latin typeface="+mn-ea"/>
                        <a:ea typeface="+mn-ea"/>
                        <a:cs typeface="Arial" panose="020B0604020202020204" pitchFamily="34" charset="0"/>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ja-JP" altLang="en-US" sz="1100" b="0" dirty="0">
                        <a:latin typeface="+mn-ea"/>
                        <a:ea typeface="+mn-ea"/>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544207">
                <a:tc rowSpan="2">
                  <a:txBody>
                    <a:bodyPr/>
                    <a:lstStyle/>
                    <a:p>
                      <a:pPr algn="ctr"/>
                      <a:r>
                        <a:rPr lang="en-US" altLang="ja-JP" sz="1100" b="0" dirty="0">
                          <a:solidFill>
                            <a:schemeClr val="tx1"/>
                          </a:solidFill>
                          <a:latin typeface="HG創英角ｺﾞｼｯｸUB" panose="020B0909000000000000" pitchFamily="49" charset="-128"/>
                          <a:ea typeface="HG創英角ｺﾞｼｯｸUB" panose="020B0909000000000000" pitchFamily="49" charset="-128"/>
                          <a:cs typeface="Arial" panose="020B0604020202020204" pitchFamily="34" charset="0"/>
                        </a:rPr>
                        <a:t>1</a:t>
                      </a:r>
                      <a:r>
                        <a:rPr lang="ja-JP" altLang="en-US" sz="1100" b="0" dirty="0">
                          <a:solidFill>
                            <a:schemeClr val="tx1"/>
                          </a:solidFill>
                          <a:latin typeface="HG創英角ｺﾞｼｯｸUB" panose="020B0909000000000000" pitchFamily="49" charset="-128"/>
                          <a:ea typeface="HG創英角ｺﾞｼｯｸUB" panose="020B0909000000000000" pitchFamily="49" charset="-128"/>
                          <a:cs typeface="Arial" panose="020B0604020202020204" pitchFamily="34" charset="0"/>
                        </a:rPr>
                        <a:t>次医療</a:t>
                      </a:r>
                    </a:p>
                  </a:txBody>
                  <a:tcPr marL="36000" marR="36000" marT="31502" marB="3150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endParaRPr kumimoji="1" lang="ja-JP" altLang="en-US" sz="1100" b="0" kern="1200" dirty="0">
                        <a:solidFill>
                          <a:schemeClr val="dk1"/>
                        </a:solidFill>
                        <a:latin typeface="+mn-ea"/>
                        <a:ea typeface="+mn-ea"/>
                        <a:cs typeface="Arial" panose="020B0604020202020204" pitchFamily="34" charset="0"/>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ja-JP" altLang="en-US" sz="1100" b="0" dirty="0">
                        <a:latin typeface="+mn-ea"/>
                        <a:ea typeface="+mn-ea"/>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r h="544207">
                <a:tc vMerge="1">
                  <a:txBody>
                    <a:bodyPr/>
                    <a:lstStyle/>
                    <a:p>
                      <a:pPr algn="ctr"/>
                      <a:endParaRPr lang="ja-JP" altLang="en-US" sz="1100" b="0" dirty="0">
                        <a:latin typeface="+mn-ea"/>
                        <a:ea typeface="+mn-ea"/>
                        <a:cs typeface="Arial" panose="020B0604020202020204" pitchFamily="34" charset="0"/>
                      </a:endParaRPr>
                    </a:p>
                  </a:txBody>
                  <a:tcPr marL="36000" marR="36000" marT="31502" marB="3150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kumimoji="1" lang="ja-JP" altLang="en-US" sz="1100" b="0" kern="1200" dirty="0">
                        <a:solidFill>
                          <a:schemeClr val="dk1"/>
                        </a:solidFill>
                        <a:latin typeface="+mn-ea"/>
                        <a:ea typeface="+mn-ea"/>
                        <a:cs typeface="Arial" panose="020B0604020202020204" pitchFamily="34" charset="0"/>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ja-JP" altLang="en-US" sz="1100" b="0" dirty="0">
                        <a:latin typeface="+mn-ea"/>
                        <a:ea typeface="+mn-ea"/>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6"/>
                  </a:ext>
                </a:extLst>
              </a:tr>
            </a:tbl>
          </a:graphicData>
        </a:graphic>
      </p:graphicFrame>
      <p:sp>
        <p:nvSpPr>
          <p:cNvPr id="7" name="正方形/長方形 6"/>
          <p:cNvSpPr/>
          <p:nvPr/>
        </p:nvSpPr>
        <p:spPr>
          <a:xfrm>
            <a:off x="1212012" y="3076250"/>
            <a:ext cx="1656184" cy="936427"/>
          </a:xfrm>
          <a:prstGeom prst="rect">
            <a:avLst/>
          </a:prstGeom>
          <a:solidFill>
            <a:srgbClr val="366A8D"/>
          </a:solidFill>
        </p:spPr>
        <p:txBody>
          <a:bodyPr wrap="square" rtlCol="0" anchor="ctr">
            <a:noAutofit/>
          </a:bodyPr>
          <a:lstStyle/>
          <a:p>
            <a:pPr marL="0" algn="ctr" fontAlgn="ctr">
              <a:lnSpc>
                <a:spcPct val="114000"/>
              </a:lnSpc>
              <a:spcAft>
                <a:spcPts val="400"/>
              </a:spcAft>
            </a:pPr>
            <a:r>
              <a:rPr kumimoji="1" lang="ja-JP" altLang="en-US" sz="900" dirty="0">
                <a:solidFill>
                  <a:schemeClr val="bg1"/>
                </a:solidFill>
              </a:rPr>
              <a:t>総合・スペシャリティ病院</a:t>
            </a:r>
            <a:r>
              <a:rPr kumimoji="1" lang="en-US" altLang="ja-JP" sz="900" dirty="0">
                <a:solidFill>
                  <a:schemeClr val="bg1"/>
                </a:solidFill>
              </a:rPr>
              <a:t>/ </a:t>
            </a:r>
            <a:r>
              <a:rPr kumimoji="1" lang="ja-JP" altLang="en-US" sz="900" dirty="0">
                <a:solidFill>
                  <a:schemeClr val="bg1"/>
                </a:solidFill>
              </a:rPr>
              <a:t>大学病院</a:t>
            </a:r>
          </a:p>
        </p:txBody>
      </p:sp>
      <p:sp>
        <p:nvSpPr>
          <p:cNvPr id="39" name="正方形/長方形 38"/>
          <p:cNvSpPr/>
          <p:nvPr/>
        </p:nvSpPr>
        <p:spPr>
          <a:xfrm>
            <a:off x="3077191" y="3076250"/>
            <a:ext cx="1656184" cy="936427"/>
          </a:xfrm>
          <a:prstGeom prst="rect">
            <a:avLst/>
          </a:prstGeom>
          <a:solidFill>
            <a:srgbClr val="366A8D"/>
          </a:solidFill>
        </p:spPr>
        <p:txBody>
          <a:bodyPr wrap="square" rtlCol="0" anchor="ctr">
            <a:noAutofit/>
          </a:bodyPr>
          <a:lstStyle/>
          <a:p>
            <a:pPr marL="0" algn="ctr" fontAlgn="ctr">
              <a:lnSpc>
                <a:spcPct val="114000"/>
              </a:lnSpc>
              <a:spcAft>
                <a:spcPts val="400"/>
              </a:spcAft>
            </a:pPr>
            <a:r>
              <a:rPr kumimoji="1" lang="ja-JP" altLang="en-US" sz="900" dirty="0">
                <a:solidFill>
                  <a:schemeClr val="bg1"/>
                </a:solidFill>
              </a:rPr>
              <a:t>民間病院</a:t>
            </a:r>
          </a:p>
        </p:txBody>
      </p:sp>
      <p:sp>
        <p:nvSpPr>
          <p:cNvPr id="41" name="正方形/長方形 40"/>
          <p:cNvSpPr/>
          <p:nvPr/>
        </p:nvSpPr>
        <p:spPr>
          <a:xfrm>
            <a:off x="3933631" y="3888493"/>
            <a:ext cx="799743" cy="1286875"/>
          </a:xfrm>
          <a:prstGeom prst="rect">
            <a:avLst/>
          </a:prstGeom>
          <a:solidFill>
            <a:srgbClr val="366A8D"/>
          </a:solidFill>
        </p:spPr>
        <p:txBody>
          <a:bodyPr wrap="square" rtlCol="0" anchor="ctr">
            <a:noAutofit/>
          </a:bodyPr>
          <a:lstStyle/>
          <a:p>
            <a:pPr marL="0" algn="ctr" fontAlgn="ctr">
              <a:lnSpc>
                <a:spcPct val="114000"/>
              </a:lnSpc>
              <a:spcAft>
                <a:spcPts val="400"/>
              </a:spcAft>
            </a:pPr>
            <a:r>
              <a:rPr kumimoji="1" lang="en-US" altLang="ja-JP" sz="900" dirty="0">
                <a:solidFill>
                  <a:schemeClr val="bg1"/>
                </a:solidFill>
              </a:rPr>
              <a:t>Tier2&amp;3</a:t>
            </a:r>
            <a:r>
              <a:rPr lang="ja-JP" altLang="en-US" sz="900" dirty="0">
                <a:solidFill>
                  <a:schemeClr val="bg1"/>
                </a:solidFill>
              </a:rPr>
              <a:t>都市での</a:t>
            </a:r>
            <a:r>
              <a:rPr lang="en-US" altLang="ja-JP" sz="900" dirty="0">
                <a:solidFill>
                  <a:schemeClr val="bg1"/>
                </a:solidFill>
              </a:rPr>
              <a:t>2</a:t>
            </a:r>
            <a:r>
              <a:rPr lang="ja-JP" altLang="en-US" sz="900" dirty="0">
                <a:solidFill>
                  <a:schemeClr val="bg1"/>
                </a:solidFill>
              </a:rPr>
              <a:t>次医療に進出</a:t>
            </a:r>
            <a:endParaRPr kumimoji="1" lang="ja-JP" altLang="en-US" sz="900" dirty="0">
              <a:solidFill>
                <a:schemeClr val="bg1"/>
              </a:solidFill>
            </a:endParaRPr>
          </a:p>
        </p:txBody>
      </p:sp>
      <p:sp>
        <p:nvSpPr>
          <p:cNvPr id="42" name="正方形/長方形 41"/>
          <p:cNvSpPr/>
          <p:nvPr/>
        </p:nvSpPr>
        <p:spPr>
          <a:xfrm>
            <a:off x="1212012" y="4156371"/>
            <a:ext cx="1656184" cy="1018998"/>
          </a:xfrm>
          <a:prstGeom prst="rect">
            <a:avLst/>
          </a:prstGeom>
          <a:solidFill>
            <a:srgbClr val="A2BBDC"/>
          </a:solidFill>
        </p:spPr>
        <p:txBody>
          <a:bodyPr wrap="square" rtlCol="0" anchor="ctr">
            <a:noAutofit/>
          </a:bodyPr>
          <a:lstStyle/>
          <a:p>
            <a:pPr marL="0" algn="ctr" fontAlgn="ctr">
              <a:lnSpc>
                <a:spcPct val="114000"/>
              </a:lnSpc>
              <a:spcAft>
                <a:spcPts val="400"/>
              </a:spcAft>
            </a:pPr>
            <a:r>
              <a:rPr lang="ja-JP" altLang="en-US" sz="900" dirty="0"/>
              <a:t>県立病院</a:t>
            </a:r>
            <a:endParaRPr kumimoji="1" lang="ja-JP" altLang="en-US" sz="900" dirty="0"/>
          </a:p>
        </p:txBody>
      </p:sp>
      <p:sp>
        <p:nvSpPr>
          <p:cNvPr id="43" name="正方形/長方形 42"/>
          <p:cNvSpPr/>
          <p:nvPr/>
        </p:nvSpPr>
        <p:spPr>
          <a:xfrm>
            <a:off x="3083109" y="4156371"/>
            <a:ext cx="793199" cy="1018998"/>
          </a:xfrm>
          <a:prstGeom prst="rect">
            <a:avLst/>
          </a:prstGeom>
          <a:solidFill>
            <a:srgbClr val="A2BBDC"/>
          </a:solidFill>
        </p:spPr>
        <p:txBody>
          <a:bodyPr wrap="square" rtlCol="0" anchor="ctr">
            <a:noAutofit/>
          </a:bodyPr>
          <a:lstStyle/>
          <a:p>
            <a:pPr marL="0" algn="ctr" fontAlgn="ctr">
              <a:lnSpc>
                <a:spcPct val="114000"/>
              </a:lnSpc>
              <a:spcAft>
                <a:spcPts val="400"/>
              </a:spcAft>
            </a:pPr>
            <a:r>
              <a:rPr kumimoji="1" lang="ja-JP" altLang="en-US" sz="900" dirty="0"/>
              <a:t>ジェネラル・プラクティショナー、</a:t>
            </a:r>
            <a:endParaRPr kumimoji="1" lang="en-US" altLang="ja-JP" sz="900" dirty="0"/>
          </a:p>
          <a:p>
            <a:pPr marL="0" algn="ctr" fontAlgn="ctr">
              <a:lnSpc>
                <a:spcPct val="114000"/>
              </a:lnSpc>
              <a:spcAft>
                <a:spcPts val="400"/>
              </a:spcAft>
            </a:pPr>
            <a:r>
              <a:rPr lang="ja-JP" altLang="en-US" sz="900" dirty="0"/>
              <a:t>コンサルタント</a:t>
            </a:r>
            <a:endParaRPr kumimoji="1" lang="ja-JP" altLang="en-US" sz="900" dirty="0"/>
          </a:p>
        </p:txBody>
      </p:sp>
      <p:sp>
        <p:nvSpPr>
          <p:cNvPr id="44" name="正方形/長方形 43"/>
          <p:cNvSpPr/>
          <p:nvPr/>
        </p:nvSpPr>
        <p:spPr>
          <a:xfrm>
            <a:off x="1212012" y="5236490"/>
            <a:ext cx="1656184" cy="322630"/>
          </a:xfrm>
          <a:prstGeom prst="rect">
            <a:avLst/>
          </a:prstGeom>
          <a:solidFill>
            <a:srgbClr val="B5D1E2"/>
          </a:solidFill>
        </p:spPr>
        <p:txBody>
          <a:bodyPr wrap="square" rtlCol="0" anchor="ctr">
            <a:noAutofit/>
          </a:bodyPr>
          <a:lstStyle/>
          <a:p>
            <a:pPr marL="0" algn="ctr" fontAlgn="ctr">
              <a:lnSpc>
                <a:spcPct val="114000"/>
              </a:lnSpc>
              <a:spcAft>
                <a:spcPts val="400"/>
              </a:spcAft>
            </a:pPr>
            <a:r>
              <a:rPr lang="ja-JP" altLang="en-US" sz="900" dirty="0"/>
              <a:t>地域医療センター（</a:t>
            </a:r>
            <a:r>
              <a:rPr lang="en-US" altLang="ja-JP" sz="900" dirty="0"/>
              <a:t>CHC</a:t>
            </a:r>
            <a:r>
              <a:rPr lang="ja-JP" altLang="en-US" sz="900" dirty="0"/>
              <a:t>）</a:t>
            </a:r>
            <a:endParaRPr kumimoji="1" lang="ja-JP" altLang="en-US" sz="900" dirty="0"/>
          </a:p>
        </p:txBody>
      </p:sp>
      <p:sp>
        <p:nvSpPr>
          <p:cNvPr id="45" name="正方形/長方形 44"/>
          <p:cNvSpPr/>
          <p:nvPr/>
        </p:nvSpPr>
        <p:spPr>
          <a:xfrm>
            <a:off x="1212012" y="5584674"/>
            <a:ext cx="1656184" cy="322630"/>
          </a:xfrm>
          <a:prstGeom prst="rect">
            <a:avLst/>
          </a:prstGeom>
          <a:solidFill>
            <a:srgbClr val="B5D1E2"/>
          </a:solidFill>
        </p:spPr>
        <p:txBody>
          <a:bodyPr wrap="square" rtlCol="0" anchor="ctr">
            <a:noAutofit/>
          </a:bodyPr>
          <a:lstStyle/>
          <a:p>
            <a:pPr marL="0" algn="ctr" fontAlgn="ctr">
              <a:lnSpc>
                <a:spcPct val="114000"/>
              </a:lnSpc>
              <a:spcAft>
                <a:spcPts val="400"/>
              </a:spcAft>
            </a:pPr>
            <a:r>
              <a:rPr kumimoji="1" lang="ja-JP" altLang="en-US" sz="900" dirty="0"/>
              <a:t>一次医療センター（</a:t>
            </a:r>
            <a:r>
              <a:rPr kumimoji="1" lang="en-US" altLang="ja-JP" sz="900" dirty="0"/>
              <a:t>PHC</a:t>
            </a:r>
            <a:r>
              <a:rPr kumimoji="1" lang="ja-JP" altLang="en-US" sz="900" dirty="0"/>
              <a:t>）</a:t>
            </a:r>
          </a:p>
        </p:txBody>
      </p:sp>
      <p:sp>
        <p:nvSpPr>
          <p:cNvPr id="46" name="正方形/長方形 45"/>
          <p:cNvSpPr/>
          <p:nvPr/>
        </p:nvSpPr>
        <p:spPr>
          <a:xfrm>
            <a:off x="1212012" y="5932858"/>
            <a:ext cx="1656184" cy="322630"/>
          </a:xfrm>
          <a:prstGeom prst="rect">
            <a:avLst/>
          </a:prstGeom>
          <a:solidFill>
            <a:srgbClr val="B5D1E2"/>
          </a:solidFill>
        </p:spPr>
        <p:txBody>
          <a:bodyPr wrap="square" rtlCol="0" anchor="ctr">
            <a:noAutofit/>
          </a:bodyPr>
          <a:lstStyle/>
          <a:p>
            <a:pPr marL="0" algn="ctr" fontAlgn="ctr">
              <a:lnSpc>
                <a:spcPct val="114000"/>
              </a:lnSpc>
              <a:spcAft>
                <a:spcPts val="400"/>
              </a:spcAft>
            </a:pPr>
            <a:r>
              <a:rPr lang="ja-JP" altLang="en-US" sz="900" dirty="0"/>
              <a:t>サブセンター</a:t>
            </a:r>
            <a:endParaRPr kumimoji="1" lang="ja-JP" altLang="en-US" sz="900" dirty="0"/>
          </a:p>
        </p:txBody>
      </p:sp>
      <p:sp>
        <p:nvSpPr>
          <p:cNvPr id="47" name="正方形/長方形 46"/>
          <p:cNvSpPr/>
          <p:nvPr/>
        </p:nvSpPr>
        <p:spPr>
          <a:xfrm>
            <a:off x="3077191" y="5247374"/>
            <a:ext cx="1656184" cy="996255"/>
          </a:xfrm>
          <a:prstGeom prst="rect">
            <a:avLst/>
          </a:prstGeom>
          <a:solidFill>
            <a:srgbClr val="B5D1E2"/>
          </a:solidFill>
        </p:spPr>
        <p:txBody>
          <a:bodyPr wrap="square" rtlCol="0" anchor="ctr">
            <a:noAutofit/>
          </a:bodyPr>
          <a:lstStyle/>
          <a:p>
            <a:pPr marL="0" algn="ctr" fontAlgn="ctr">
              <a:lnSpc>
                <a:spcPct val="114000"/>
              </a:lnSpc>
              <a:spcAft>
                <a:spcPts val="400"/>
              </a:spcAft>
            </a:pPr>
            <a:r>
              <a:rPr lang="ja-JP" altLang="en-US" sz="900" dirty="0"/>
              <a:t>チャリティー病院</a:t>
            </a:r>
            <a:endParaRPr lang="en-US" altLang="ja-JP" sz="900" dirty="0"/>
          </a:p>
          <a:p>
            <a:pPr marL="0" algn="ctr" fontAlgn="ctr">
              <a:lnSpc>
                <a:spcPct val="114000"/>
              </a:lnSpc>
              <a:spcAft>
                <a:spcPts val="400"/>
              </a:spcAft>
            </a:pPr>
            <a:r>
              <a:rPr kumimoji="1" lang="en-US" altLang="ja-JP" sz="900" dirty="0"/>
              <a:t>NPO</a:t>
            </a:r>
            <a:endParaRPr kumimoji="1" lang="ja-JP" altLang="en-US" sz="900" dirty="0"/>
          </a:p>
        </p:txBody>
      </p:sp>
      <p:sp>
        <p:nvSpPr>
          <p:cNvPr id="48" name="Rectangle 13"/>
          <p:cNvSpPr>
            <a:spLocks noChangeArrowheads="1"/>
          </p:cNvSpPr>
          <p:nvPr/>
        </p:nvSpPr>
        <p:spPr bwMode="blackWhite">
          <a:xfrm>
            <a:off x="995988" y="2310583"/>
            <a:ext cx="1872208" cy="576064"/>
          </a:xfrm>
          <a:prstGeom prst="ellipse">
            <a:avLst/>
          </a:prstGeom>
          <a:gradFill flip="none" rotWithShape="1">
            <a:gsLst>
              <a:gs pos="0">
                <a:srgbClr val="FB8265"/>
              </a:gs>
              <a:gs pos="100000">
                <a:schemeClr val="bg1">
                  <a:alpha val="0"/>
                </a:schemeClr>
              </a:gs>
            </a:gsLst>
            <a:path path="shape">
              <a:fillToRect l="50000" t="50000" r="50000" b="50000"/>
            </a:path>
            <a:tileRect/>
          </a:gradFill>
          <a:ln w="12700">
            <a:noFill/>
            <a:miter lim="800000"/>
            <a:headEnd/>
            <a:tailEnd/>
          </a:ln>
        </p:spPr>
        <p:txBody>
          <a:bodyPr anchor="ctr">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algn="ctr">
              <a:buClr>
                <a:schemeClr val="bg2"/>
              </a:buClr>
              <a:buSzPct val="100000"/>
            </a:pPr>
            <a:r>
              <a:rPr lang="en-US" altLang="ja-JP" sz="1050" dirty="0">
                <a:latin typeface="Arial Black" panose="020B0A04020102020204" pitchFamily="34" charset="0"/>
                <a:ea typeface="HGP創英角ｺﾞｼｯｸUB" panose="020B0900000000000000" pitchFamily="50" charset="-128"/>
                <a:cs typeface="Arial" panose="020B0604020202020204" pitchFamily="34" charset="0"/>
              </a:rPr>
              <a:t>25%</a:t>
            </a:r>
            <a:endParaRPr lang="ja-JP" altLang="en-US" sz="1050" dirty="0">
              <a:latin typeface="Arial Black" panose="020B0A04020102020204" pitchFamily="34" charset="0"/>
              <a:ea typeface="HGP創英角ｺﾞｼｯｸUB" panose="020B0900000000000000" pitchFamily="50" charset="-128"/>
              <a:cs typeface="Arial" panose="020B0604020202020204" pitchFamily="34" charset="0"/>
            </a:endParaRPr>
          </a:p>
        </p:txBody>
      </p:sp>
      <p:sp>
        <p:nvSpPr>
          <p:cNvPr id="49" name="Rectangle 13"/>
          <p:cNvSpPr>
            <a:spLocks noChangeArrowheads="1"/>
          </p:cNvSpPr>
          <p:nvPr/>
        </p:nvSpPr>
        <p:spPr bwMode="blackWhite">
          <a:xfrm>
            <a:off x="2969179" y="2306589"/>
            <a:ext cx="1872208" cy="576064"/>
          </a:xfrm>
          <a:prstGeom prst="ellipse">
            <a:avLst/>
          </a:prstGeom>
          <a:gradFill flip="none" rotWithShape="1">
            <a:gsLst>
              <a:gs pos="0">
                <a:srgbClr val="FB8265"/>
              </a:gs>
              <a:gs pos="100000">
                <a:schemeClr val="bg1">
                  <a:alpha val="0"/>
                </a:schemeClr>
              </a:gs>
            </a:gsLst>
            <a:path path="shape">
              <a:fillToRect l="50000" t="50000" r="50000" b="50000"/>
            </a:path>
            <a:tileRect/>
          </a:gradFill>
          <a:ln w="12700">
            <a:noFill/>
            <a:miter lim="800000"/>
            <a:headEnd/>
            <a:tailEnd/>
          </a:ln>
        </p:spPr>
        <p:txBody>
          <a:bodyPr anchor="ctr">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algn="ctr">
              <a:buClr>
                <a:schemeClr val="bg2"/>
              </a:buClr>
              <a:buSzPct val="100000"/>
            </a:pPr>
            <a:r>
              <a:rPr lang="en-US" altLang="ja-JP" sz="1050" dirty="0">
                <a:latin typeface="Arial Black" panose="020B0A04020102020204" pitchFamily="34" charset="0"/>
                <a:ea typeface="HGP創英角ｺﾞｼｯｸUB" panose="020B0900000000000000" pitchFamily="50" charset="-128"/>
                <a:cs typeface="Arial" panose="020B0604020202020204" pitchFamily="34" charset="0"/>
              </a:rPr>
              <a:t>75%</a:t>
            </a:r>
            <a:endParaRPr lang="ja-JP" altLang="en-US" sz="1050" dirty="0">
              <a:latin typeface="Arial Black" panose="020B0A04020102020204" pitchFamily="34" charset="0"/>
              <a:ea typeface="HGP創英角ｺﾞｼｯｸUB" panose="020B0900000000000000" pitchFamily="50" charset="-128"/>
              <a:cs typeface="Arial" panose="020B0604020202020204" pitchFamily="34" charset="0"/>
            </a:endParaRPr>
          </a:p>
        </p:txBody>
      </p:sp>
      <p:sp>
        <p:nvSpPr>
          <p:cNvPr id="50" name="下矢印 49"/>
          <p:cNvSpPr/>
          <p:nvPr/>
        </p:nvSpPr>
        <p:spPr>
          <a:xfrm>
            <a:off x="4222826" y="3860947"/>
            <a:ext cx="221352" cy="310574"/>
          </a:xfrm>
          <a:prstGeom prst="downArrow">
            <a:avLst/>
          </a:prstGeom>
          <a:solidFill>
            <a:srgbClr val="868686"/>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24" name="表 23"/>
          <p:cNvGraphicFramePr>
            <a:graphicFrameLocks noGrp="1"/>
          </p:cNvGraphicFramePr>
          <p:nvPr>
            <p:extLst>
              <p:ext uri="{D42A27DB-BD31-4B8C-83A1-F6EECF244321}">
                <p14:modId xmlns:p14="http://schemas.microsoft.com/office/powerpoint/2010/main" val="1638642742"/>
              </p:ext>
            </p:extLst>
          </p:nvPr>
        </p:nvGraphicFramePr>
        <p:xfrm>
          <a:off x="5090523" y="2436852"/>
          <a:ext cx="4616170" cy="2606040"/>
        </p:xfrm>
        <a:graphic>
          <a:graphicData uri="http://schemas.openxmlformats.org/drawingml/2006/table">
            <a:tbl>
              <a:tblPr firstRow="1" bandRow="1">
                <a:tableStyleId>{5C22544A-7EE6-4342-B048-85BDC9FD1C3A}</a:tableStyleId>
              </a:tblPr>
              <a:tblGrid>
                <a:gridCol w="654565">
                  <a:extLst>
                    <a:ext uri="{9D8B030D-6E8A-4147-A177-3AD203B41FA5}">
                      <a16:colId xmlns:a16="http://schemas.microsoft.com/office/drawing/2014/main" val="20000"/>
                    </a:ext>
                  </a:extLst>
                </a:gridCol>
                <a:gridCol w="1152128">
                  <a:extLst>
                    <a:ext uri="{9D8B030D-6E8A-4147-A177-3AD203B41FA5}">
                      <a16:colId xmlns:a16="http://schemas.microsoft.com/office/drawing/2014/main" val="20001"/>
                    </a:ext>
                  </a:extLst>
                </a:gridCol>
                <a:gridCol w="1488942">
                  <a:extLst>
                    <a:ext uri="{9D8B030D-6E8A-4147-A177-3AD203B41FA5}">
                      <a16:colId xmlns:a16="http://schemas.microsoft.com/office/drawing/2014/main" val="20002"/>
                    </a:ext>
                  </a:extLst>
                </a:gridCol>
                <a:gridCol w="1320535">
                  <a:extLst>
                    <a:ext uri="{9D8B030D-6E8A-4147-A177-3AD203B41FA5}">
                      <a16:colId xmlns:a16="http://schemas.microsoft.com/office/drawing/2014/main" val="20003"/>
                    </a:ext>
                  </a:extLst>
                </a:gridCol>
              </a:tblGrid>
              <a:tr h="231263">
                <a:tc>
                  <a:txBody>
                    <a:bodyPr/>
                    <a:lstStyle/>
                    <a:p>
                      <a:pPr algn="ctr"/>
                      <a:r>
                        <a:rPr kumimoji="1" lang="ja-JP" altLang="en-US" sz="1100" b="0" dirty="0">
                          <a:latin typeface="HGP創英角ｺﾞｼｯｸUB" panose="020B0900000000000000" pitchFamily="50" charset="-128"/>
                          <a:ea typeface="HGP創英角ｺﾞｼｯｸUB" panose="020B0900000000000000" pitchFamily="50" charset="-128"/>
                        </a:rPr>
                        <a:t>医療</a:t>
                      </a:r>
                      <a:endParaRPr kumimoji="1" lang="en-US" altLang="ja-JP" sz="1100" b="0" dirty="0">
                        <a:latin typeface="HGP創英角ｺﾞｼｯｸUB" panose="020B0900000000000000" pitchFamily="50" charset="-128"/>
                        <a:ea typeface="HGP創英角ｺﾞｼｯｸUB" panose="020B0900000000000000" pitchFamily="50" charset="-128"/>
                      </a:endParaRPr>
                    </a:p>
                    <a:p>
                      <a:pPr algn="ctr"/>
                      <a:r>
                        <a:rPr kumimoji="1" lang="ja-JP" altLang="en-US" sz="1100" b="0" dirty="0">
                          <a:latin typeface="HGP創英角ｺﾞｼｯｸUB" panose="020B0900000000000000" pitchFamily="50" charset="-128"/>
                          <a:ea typeface="HGP創英角ｺﾞｼｯｸUB" panose="020B0900000000000000" pitchFamily="50" charset="-128"/>
                        </a:rPr>
                        <a:t>機関</a:t>
                      </a:r>
                      <a:endParaRPr kumimoji="1" lang="en-US" altLang="ja-JP" sz="1100" b="0" dirty="0">
                        <a:latin typeface="HGP創英角ｺﾞｼｯｸUB" panose="020B0900000000000000" pitchFamily="50" charset="-128"/>
                        <a:ea typeface="HGP創英角ｺﾞｼｯｸUB" panose="020B0900000000000000" pitchFamily="50" charset="-128"/>
                      </a:endParaRPr>
                    </a:p>
                  </a:txBody>
                  <a:tcPr anchor="ctr">
                    <a:lnL w="12700" cmpd="sng">
                      <a:noFill/>
                    </a:lnL>
                    <a:lnR w="6350" cap="flat" cmpd="sng" algn="ctr">
                      <a:solidFill>
                        <a:schemeClr val="bg1"/>
                      </a:solidFill>
                      <a:prstDash val="solid"/>
                      <a:round/>
                      <a:headEnd type="none" w="med" len="med"/>
                      <a:tailEnd type="none" w="med" len="med"/>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a:r>
                        <a:rPr kumimoji="1" lang="ja-JP" altLang="en-US" sz="1100" b="0" dirty="0">
                          <a:latin typeface="HGP創英角ｺﾞｼｯｸUB" panose="020B0900000000000000" pitchFamily="50" charset="-128"/>
                          <a:ea typeface="HGP創英角ｺﾞｼｯｸUB" panose="020B0900000000000000" pitchFamily="50" charset="-128"/>
                        </a:rPr>
                        <a:t>サブセンター</a:t>
                      </a:r>
                      <a:endParaRPr kumimoji="1" lang="en-US" altLang="ja-JP" sz="1100" b="0" dirty="0">
                        <a:latin typeface="HGP創英角ｺﾞｼｯｸUB" panose="020B0900000000000000" pitchFamily="50" charset="-128"/>
                        <a:ea typeface="HGP創英角ｺﾞｼｯｸUB" panose="020B0900000000000000" pitchFamily="50" charset="-128"/>
                      </a:endParaRPr>
                    </a:p>
                    <a:p>
                      <a:pPr algn="ctr"/>
                      <a:r>
                        <a:rPr kumimoji="1" lang="en-US" altLang="ja-JP" sz="900" b="0" dirty="0">
                          <a:latin typeface="HGP創英角ｺﾞｼｯｸUB" panose="020B0900000000000000" pitchFamily="50" charset="-128"/>
                          <a:ea typeface="HGP創英角ｺﾞｼｯｸUB" panose="020B0900000000000000" pitchFamily="50" charset="-128"/>
                        </a:rPr>
                        <a:t>SC: Sub-Centre</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algn="ctr"/>
                      <a:r>
                        <a:rPr kumimoji="1" lang="ja-JP" altLang="en-US" sz="1100" b="0" dirty="0">
                          <a:latin typeface="HGP創英角ｺﾞｼｯｸUB" panose="020B0900000000000000" pitchFamily="50" charset="-128"/>
                          <a:ea typeface="HGP創英角ｺﾞｼｯｸUB" panose="020B0900000000000000" pitchFamily="50" charset="-128"/>
                        </a:rPr>
                        <a:t>一次医療センター</a:t>
                      </a:r>
                      <a:endParaRPr kumimoji="1" lang="en-US" altLang="ja-JP" sz="1100" b="0" dirty="0">
                        <a:latin typeface="HGP創英角ｺﾞｼｯｸUB" panose="020B0900000000000000" pitchFamily="50" charset="-128"/>
                        <a:ea typeface="HGP創英角ｺﾞｼｯｸUB" panose="020B0900000000000000" pitchFamily="50" charset="-128"/>
                      </a:endParaRPr>
                    </a:p>
                    <a:p>
                      <a:pPr algn="ctr"/>
                      <a:r>
                        <a:rPr kumimoji="1" lang="en-US" altLang="ja-JP" sz="900" b="0" dirty="0">
                          <a:latin typeface="HGP創英角ｺﾞｼｯｸUB" panose="020B0900000000000000" pitchFamily="50" charset="-128"/>
                          <a:ea typeface="HGP創英角ｺﾞｼｯｸUB" panose="020B0900000000000000" pitchFamily="50" charset="-128"/>
                        </a:rPr>
                        <a:t>PHC: Primary Health Centre</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algn="ctr"/>
                      <a:r>
                        <a:rPr kumimoji="1" lang="ja-JP" altLang="en-US" sz="1100" b="0" dirty="0">
                          <a:latin typeface="HGP創英角ｺﾞｼｯｸUB" panose="020B0900000000000000" pitchFamily="50" charset="-128"/>
                          <a:ea typeface="HGP創英角ｺﾞｼｯｸUB" panose="020B0900000000000000" pitchFamily="50" charset="-128"/>
                        </a:rPr>
                        <a:t>地域医療センター</a:t>
                      </a:r>
                      <a:endParaRPr kumimoji="1" lang="en-US" altLang="ja-JP" sz="1100" b="0" dirty="0">
                        <a:latin typeface="HGP創英角ｺﾞｼｯｸUB" panose="020B0900000000000000" pitchFamily="50" charset="-128"/>
                        <a:ea typeface="HGP創英角ｺﾞｼｯｸUB" panose="020B0900000000000000" pitchFamily="50" charset="-128"/>
                      </a:endParaRPr>
                    </a:p>
                    <a:p>
                      <a:pPr algn="ctr"/>
                      <a:r>
                        <a:rPr kumimoji="1" lang="en-US" altLang="ja-JP" sz="800" b="0" dirty="0">
                          <a:latin typeface="HGP創英角ｺﾞｼｯｸUB" panose="020B0900000000000000" pitchFamily="50" charset="-128"/>
                          <a:ea typeface="HGP創英角ｺﾞｼｯｸUB" panose="020B0900000000000000" pitchFamily="50" charset="-128"/>
                        </a:rPr>
                        <a:t>CHC:</a:t>
                      </a:r>
                      <a:r>
                        <a:rPr kumimoji="1" lang="en-US" altLang="ja-JP" sz="800" b="0" baseline="0" dirty="0">
                          <a:latin typeface="HGP創英角ｺﾞｼｯｸUB" panose="020B0900000000000000" pitchFamily="50" charset="-128"/>
                          <a:ea typeface="HGP創英角ｺﾞｼｯｸUB" panose="020B0900000000000000" pitchFamily="50" charset="-128"/>
                        </a:rPr>
                        <a:t> Community Health Centre</a:t>
                      </a:r>
                      <a:endParaRPr kumimoji="1" lang="en-US" altLang="ja-JP" sz="800" b="0" dirty="0">
                        <a:latin typeface="HGP創英角ｺﾞｼｯｸUB" panose="020B0900000000000000" pitchFamily="50" charset="-128"/>
                        <a:ea typeface="HGP創英角ｺﾞｼｯｸUB" panose="020B0900000000000000" pitchFamily="50" charset="-128"/>
                      </a:endParaRPr>
                    </a:p>
                  </a:txBody>
                  <a:tcPr anchor="ctr">
                    <a:lnL w="6350" cap="flat" cmpd="sng" algn="ctr">
                      <a:solidFill>
                        <a:schemeClr val="bg1"/>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0">
                <a:tc>
                  <a:txBody>
                    <a:bodyPr/>
                    <a:lstStyle/>
                    <a:p>
                      <a:pPr algn="ctr"/>
                      <a:r>
                        <a:rPr kumimoji="1" lang="ja-JP" altLang="en-US" sz="800" dirty="0">
                          <a:solidFill>
                            <a:schemeClr val="bg1"/>
                          </a:solidFill>
                        </a:rPr>
                        <a:t>施設数</a:t>
                      </a:r>
                    </a:p>
                  </a:txBody>
                  <a:tcPr anchor="ctr">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a:r>
                        <a:rPr kumimoji="1" lang="ja-JP" altLang="en-US" sz="800" dirty="0"/>
                        <a:t>約</a:t>
                      </a:r>
                      <a:r>
                        <a:rPr kumimoji="1" lang="en-US" altLang="ja-JP" sz="800" dirty="0"/>
                        <a:t>154,000</a:t>
                      </a:r>
                      <a:r>
                        <a:rPr kumimoji="1" lang="ja-JP" altLang="en-US" sz="800" dirty="0"/>
                        <a:t>ヶ所</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800" dirty="0"/>
                        <a:t>約</a:t>
                      </a:r>
                      <a:r>
                        <a:rPr kumimoji="1" lang="en-US" altLang="ja-JP" sz="800" dirty="0"/>
                        <a:t>25,300</a:t>
                      </a:r>
                      <a:r>
                        <a:rPr kumimoji="1" lang="ja-JP" altLang="en-US" sz="800" dirty="0"/>
                        <a:t>ヶ所</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a:r>
                        <a:rPr kumimoji="1" lang="ja-JP" altLang="en-US" sz="800" dirty="0"/>
                        <a:t>約</a:t>
                      </a:r>
                      <a:r>
                        <a:rPr kumimoji="1" lang="en-US" altLang="ja-JP" sz="800" dirty="0"/>
                        <a:t>5,400</a:t>
                      </a:r>
                      <a:r>
                        <a:rPr kumimoji="1" lang="ja-JP" altLang="en-US" sz="800" dirty="0"/>
                        <a:t>ヶ所</a:t>
                      </a:r>
                    </a:p>
                  </a:txBody>
                  <a:tcPr anchor="ctr">
                    <a:lnL w="12700" cap="flat" cmpd="sng" algn="ctr">
                      <a:solidFill>
                        <a:schemeClr val="bg1"/>
                      </a:solidFill>
                      <a:prstDash val="solid"/>
                      <a:round/>
                      <a:headEnd type="none" w="med" len="med"/>
                      <a:tailEnd type="none" w="med" len="med"/>
                    </a:lnL>
                    <a:lnR w="12700" cmpd="sng">
                      <a:noFill/>
                    </a:lnR>
                    <a:lnT w="381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01"/>
                  </a:ext>
                </a:extLst>
              </a:tr>
              <a:tr h="0">
                <a:tc>
                  <a:txBody>
                    <a:bodyPr/>
                    <a:lstStyle/>
                    <a:p>
                      <a:pPr algn="ctr"/>
                      <a:r>
                        <a:rPr kumimoji="1" lang="ja-JP" altLang="en-US" sz="800" dirty="0">
                          <a:solidFill>
                            <a:schemeClr val="bg1"/>
                          </a:solidFill>
                        </a:rPr>
                        <a:t>施設概要</a:t>
                      </a:r>
                    </a:p>
                  </a:txBody>
                  <a:tcPr anchor="ctr">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800" b="0" i="0" u="none" strike="noStrike" dirty="0">
                          <a:solidFill>
                            <a:srgbClr val="000000"/>
                          </a:solidFill>
                          <a:latin typeface="ＭＳ Ｐゴシック"/>
                        </a:rPr>
                        <a:t>末梢の一次医療施設</a:t>
                      </a:r>
                      <a:endParaRPr lang="en-US" altLang="ja-JP" sz="800" b="0" i="0" u="none" strike="noStrike" dirty="0">
                        <a:solidFill>
                          <a:srgbClr val="000000"/>
                        </a:solidFill>
                        <a:latin typeface="ＭＳ Ｐゴシック"/>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800" dirty="0"/>
                        <a:t>SC6</a:t>
                      </a:r>
                      <a:r>
                        <a:rPr kumimoji="1" lang="ja-JP" altLang="en-US" sz="800" dirty="0"/>
                        <a:t>施設の相談先</a:t>
                      </a:r>
                      <a:endParaRPr kumimoji="1" lang="en-US" altLang="ja-JP" sz="800"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a:r>
                        <a:rPr kumimoji="1" lang="en-US" altLang="ja-JP" sz="800" dirty="0"/>
                        <a:t>PHC4</a:t>
                      </a:r>
                      <a:r>
                        <a:rPr kumimoji="1" lang="ja-JP" altLang="en-US" sz="800" dirty="0"/>
                        <a:t>施設の相談先</a:t>
                      </a:r>
                    </a:p>
                  </a:txBody>
                  <a:tcPr anchor="ctr">
                    <a:lnL w="12700" cap="flat" cmpd="sng" algn="ctr">
                      <a:solidFill>
                        <a:schemeClr val="bg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02"/>
                  </a:ext>
                </a:extLst>
              </a:tr>
              <a:tr h="462526">
                <a:tc>
                  <a:txBody>
                    <a:bodyPr/>
                    <a:lstStyle/>
                    <a:p>
                      <a:pPr algn="ctr"/>
                      <a:r>
                        <a:rPr kumimoji="1" lang="ja-JP" altLang="en-US" sz="800" dirty="0">
                          <a:solidFill>
                            <a:schemeClr val="bg1"/>
                          </a:solidFill>
                        </a:rPr>
                        <a:t>医療提供レベル</a:t>
                      </a:r>
                    </a:p>
                  </a:txBody>
                  <a:tcPr anchor="ctr">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87313" indent="-87313" algn="ctr" fontAlgn="ctr">
                        <a:buFont typeface="Arial" pitchFamily="34" charset="0"/>
                        <a:buChar char="•"/>
                      </a:pPr>
                      <a:r>
                        <a:rPr lang="ja-JP" altLang="en-US" sz="800" b="0" i="0" u="none" strike="noStrike" dirty="0">
                          <a:solidFill>
                            <a:srgbClr val="000000"/>
                          </a:solidFill>
                          <a:latin typeface="ＭＳ Ｐゴシック"/>
                        </a:rPr>
                        <a:t>男性の多目的医療補助員と女性の准看護士の</a:t>
                      </a:r>
                      <a:r>
                        <a:rPr lang="en-US" altLang="ja-JP" sz="800" b="0" i="0" u="none" strike="noStrike" dirty="0">
                          <a:solidFill>
                            <a:srgbClr val="000000"/>
                          </a:solidFill>
                          <a:latin typeface="ＭＳ Ｐゴシック"/>
                        </a:rPr>
                        <a:t>2</a:t>
                      </a:r>
                      <a:r>
                        <a:rPr lang="ja-JP" altLang="en-US" sz="800" b="0" i="0" u="none" strike="noStrike" dirty="0">
                          <a:solidFill>
                            <a:srgbClr val="000000"/>
                          </a:solidFill>
                          <a:latin typeface="ＭＳ Ｐゴシック"/>
                        </a:rPr>
                        <a:t>名を配置。</a:t>
                      </a:r>
                      <a:endParaRPr lang="en-US" altLang="ja-JP" sz="800" b="0" i="0" u="none" strike="noStrike" dirty="0">
                        <a:solidFill>
                          <a:srgbClr val="000000"/>
                        </a:solidFill>
                        <a:latin typeface="ＭＳ Ｐゴシック"/>
                      </a:endParaRPr>
                    </a:p>
                    <a:p>
                      <a:pPr marL="87313" indent="-87313" algn="ctr" fontAlgn="ctr">
                        <a:buFont typeface="Arial" pitchFamily="34" charset="0"/>
                        <a:buChar char="•"/>
                      </a:pPr>
                      <a:r>
                        <a:rPr lang="ja-JP" altLang="en-US" sz="800" b="0" i="0" u="none" strike="noStrike" dirty="0">
                          <a:solidFill>
                            <a:srgbClr val="000000"/>
                          </a:solidFill>
                          <a:latin typeface="ＭＳ Ｐゴシック"/>
                        </a:rPr>
                        <a:t>妊婦や子供も簡易的な治療、予防接種、営業管理など、最低限の医療を提供</a:t>
                      </a:r>
                      <a:endParaRPr kumimoji="1" lang="ja-JP" altLang="en-US" sz="800"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marL="87313" indent="-87313" algn="ctr" fontAlgn="ctr">
                        <a:buFont typeface="Arial" pitchFamily="34" charset="0"/>
                        <a:buChar char="•"/>
                      </a:pPr>
                      <a:r>
                        <a:rPr lang="ja-JP" altLang="en-US" sz="800" b="0" i="0" u="none" strike="noStrike" dirty="0">
                          <a:solidFill>
                            <a:srgbClr val="000000"/>
                          </a:solidFill>
                          <a:latin typeface="ＭＳ Ｐゴシック"/>
                        </a:rPr>
                        <a:t>医師数名と准医療従事者数名で</a:t>
                      </a:r>
                      <a:r>
                        <a:rPr lang="en-US" altLang="ja-JP" sz="800" b="0" i="0" u="none" strike="noStrike" dirty="0">
                          <a:solidFill>
                            <a:srgbClr val="000000"/>
                          </a:solidFill>
                          <a:latin typeface="ＭＳ Ｐゴシック"/>
                        </a:rPr>
                        <a:t>15</a:t>
                      </a:r>
                      <a:r>
                        <a:rPr lang="ja-JP" altLang="en-US" sz="800" b="0" i="0" u="none" strike="noStrike" dirty="0">
                          <a:solidFill>
                            <a:srgbClr val="000000"/>
                          </a:solidFill>
                          <a:latin typeface="ＭＳ Ｐゴシック"/>
                        </a:rPr>
                        <a:t>名程を配置</a:t>
                      </a:r>
                      <a:endParaRPr lang="en-US" altLang="ja-JP" sz="800" b="0" i="0" u="none" strike="noStrike" dirty="0">
                        <a:solidFill>
                          <a:srgbClr val="000000"/>
                        </a:solidFill>
                        <a:latin typeface="ＭＳ Ｐゴシック"/>
                      </a:endParaRPr>
                    </a:p>
                    <a:p>
                      <a:pPr marL="87313" indent="-87313" algn="ctr" fontAlgn="ctr">
                        <a:buFont typeface="Arial" pitchFamily="34" charset="0"/>
                        <a:buChar char="•"/>
                      </a:pPr>
                      <a:r>
                        <a:rPr lang="ja-JP" altLang="en-US" sz="800" b="0" i="0" u="none" strike="noStrike" dirty="0">
                          <a:solidFill>
                            <a:srgbClr val="000000"/>
                          </a:solidFill>
                          <a:latin typeface="ＭＳ Ｐゴシック"/>
                        </a:rPr>
                        <a:t>一部、医師</a:t>
                      </a:r>
                      <a:r>
                        <a:rPr lang="en-US" altLang="ja-JP" sz="800" b="0" i="0" u="none" strike="noStrike" dirty="0">
                          <a:solidFill>
                            <a:srgbClr val="000000"/>
                          </a:solidFill>
                          <a:latin typeface="ＭＳ Ｐゴシック"/>
                        </a:rPr>
                        <a:t>2</a:t>
                      </a:r>
                      <a:r>
                        <a:rPr lang="ja-JP" altLang="en-US" sz="800" b="0" i="0" u="none" strike="noStrike" dirty="0">
                          <a:solidFill>
                            <a:srgbClr val="000000"/>
                          </a:solidFill>
                          <a:latin typeface="ＭＳ Ｐゴシック"/>
                        </a:rPr>
                        <a:t>名（うち住み込み</a:t>
                      </a:r>
                      <a:r>
                        <a:rPr lang="en-US" altLang="ja-JP" sz="800" b="0" i="0" u="none" strike="noStrike" dirty="0">
                          <a:solidFill>
                            <a:srgbClr val="000000"/>
                          </a:solidFill>
                          <a:latin typeface="ＭＳ Ｐゴシック"/>
                        </a:rPr>
                        <a:t>1</a:t>
                      </a:r>
                      <a:r>
                        <a:rPr lang="ja-JP" altLang="en-US" sz="800" b="0" i="0" u="none" strike="noStrike" dirty="0">
                          <a:solidFill>
                            <a:srgbClr val="000000"/>
                          </a:solidFill>
                          <a:latin typeface="ＭＳ Ｐゴシック"/>
                        </a:rPr>
                        <a:t>名）、常勤看護士</a:t>
                      </a:r>
                      <a:r>
                        <a:rPr lang="en-US" altLang="ja-JP" sz="800" b="0" i="0" u="none" strike="noStrike" dirty="0">
                          <a:solidFill>
                            <a:srgbClr val="000000"/>
                          </a:solidFill>
                          <a:latin typeface="ＭＳ Ｐゴシック"/>
                        </a:rPr>
                        <a:t>5</a:t>
                      </a:r>
                      <a:r>
                        <a:rPr lang="ja-JP" altLang="en-US" sz="800" b="0" i="0" u="none" strike="noStrike" dirty="0">
                          <a:solidFill>
                            <a:srgbClr val="000000"/>
                          </a:solidFill>
                          <a:latin typeface="ＭＳ Ｐゴシック"/>
                        </a:rPr>
                        <a:t>名を配置し、</a:t>
                      </a:r>
                      <a:r>
                        <a:rPr lang="en-US" altLang="ja-JP" sz="800" b="0" i="0" u="none" strike="noStrike" dirty="0">
                          <a:solidFill>
                            <a:srgbClr val="000000"/>
                          </a:solidFill>
                          <a:latin typeface="ＭＳ Ｐゴシック"/>
                        </a:rPr>
                        <a:t>3</a:t>
                      </a:r>
                      <a:r>
                        <a:rPr lang="ja-JP" altLang="en-US" sz="800" b="0" i="0" u="none" strike="noStrike" dirty="0">
                          <a:solidFill>
                            <a:srgbClr val="000000"/>
                          </a:solidFill>
                          <a:latin typeface="ＭＳ Ｐゴシック"/>
                        </a:rPr>
                        <a:t>交代制勤務で出産・新生児ケア・救急搬送を実施できる</a:t>
                      </a:r>
                      <a:r>
                        <a:rPr lang="en-US" altLang="ja-JP" sz="800" b="0" i="0" u="none" strike="noStrike" dirty="0">
                          <a:solidFill>
                            <a:srgbClr val="000000"/>
                          </a:solidFill>
                          <a:latin typeface="ＭＳ Ｐゴシック"/>
                        </a:rPr>
                        <a:t>24</a:t>
                      </a:r>
                      <a:r>
                        <a:rPr lang="ja-JP" altLang="en-US" sz="800" b="0" i="0" u="none" strike="noStrike" dirty="0">
                          <a:solidFill>
                            <a:srgbClr val="000000"/>
                          </a:solidFill>
                          <a:latin typeface="ＭＳ Ｐゴシック"/>
                        </a:rPr>
                        <a:t>時間体制に組み換えを進めている</a:t>
                      </a:r>
                      <a:endParaRPr kumimoji="1" lang="ja-JP" altLang="en-US" sz="800"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marL="87313" indent="-87313" algn="ctr" fontAlgn="ctr">
                        <a:buFont typeface="Arial" pitchFamily="34" charset="0"/>
                        <a:buChar char="•"/>
                      </a:pPr>
                      <a:r>
                        <a:rPr lang="ja-JP" altLang="en-US" sz="800" b="0" i="0" u="none" strike="noStrike" dirty="0">
                          <a:solidFill>
                            <a:srgbClr val="000000"/>
                          </a:solidFill>
                          <a:latin typeface="ＭＳ Ｐゴシック"/>
                        </a:rPr>
                        <a:t>外科医、内科医、婦人科医、小児科医の専門医</a:t>
                      </a:r>
                      <a:r>
                        <a:rPr lang="en-US" altLang="ja-JP" sz="800" b="0" i="0" u="none" strike="noStrike" dirty="0">
                          <a:solidFill>
                            <a:srgbClr val="000000"/>
                          </a:solidFill>
                          <a:latin typeface="ＭＳ Ｐゴシック"/>
                        </a:rPr>
                        <a:t>4</a:t>
                      </a:r>
                      <a:r>
                        <a:rPr lang="ja-JP" altLang="en-US" sz="800" b="0" i="0" u="none" strike="noStrike" dirty="0">
                          <a:solidFill>
                            <a:srgbClr val="000000"/>
                          </a:solidFill>
                          <a:latin typeface="ＭＳ Ｐゴシック"/>
                        </a:rPr>
                        <a:t>名と、準医療従事者</a:t>
                      </a:r>
                      <a:r>
                        <a:rPr lang="en-US" altLang="ja-JP" sz="800" b="0" i="0" u="none" strike="noStrike" dirty="0">
                          <a:solidFill>
                            <a:srgbClr val="000000"/>
                          </a:solidFill>
                          <a:latin typeface="ＭＳ Ｐゴシック"/>
                        </a:rPr>
                        <a:t>21</a:t>
                      </a:r>
                      <a:r>
                        <a:rPr lang="ja-JP" altLang="en-US" sz="800" b="0" i="0" u="none" strike="noStrike" dirty="0">
                          <a:solidFill>
                            <a:srgbClr val="000000"/>
                          </a:solidFill>
                          <a:latin typeface="ＭＳ Ｐゴシック"/>
                        </a:rPr>
                        <a:t>名を配置</a:t>
                      </a:r>
                      <a:endParaRPr lang="en-US" altLang="ja-JP" sz="800" b="0" i="0" u="none" strike="noStrike" dirty="0">
                        <a:solidFill>
                          <a:srgbClr val="000000"/>
                        </a:solidFill>
                        <a:latin typeface="ＭＳ Ｐゴシック"/>
                      </a:endParaRPr>
                    </a:p>
                    <a:p>
                      <a:pPr marL="87313" indent="-87313" algn="ctr" fontAlgn="ctr">
                        <a:buFont typeface="Arial" pitchFamily="34" charset="0"/>
                        <a:buChar char="•"/>
                      </a:pPr>
                      <a:r>
                        <a:rPr lang="ja-JP" altLang="en-US" sz="800" b="0" i="0" u="none" strike="noStrike" dirty="0">
                          <a:solidFill>
                            <a:srgbClr val="000000"/>
                          </a:solidFill>
                          <a:latin typeface="ＭＳ Ｐゴシック"/>
                        </a:rPr>
                        <a:t>州が運営、管理を担う</a:t>
                      </a:r>
                      <a:endParaRPr lang="en-US" altLang="ja-JP" sz="800" b="0" i="0" u="none" strike="noStrike" dirty="0">
                        <a:solidFill>
                          <a:srgbClr val="000000"/>
                        </a:solidFill>
                        <a:latin typeface="ＭＳ Ｐゴシック"/>
                      </a:endParaRPr>
                    </a:p>
                  </a:txBody>
                  <a:tcPr anchor="ctr">
                    <a:lnL w="12700" cap="flat" cmpd="sng" algn="ctr">
                      <a:solidFill>
                        <a:schemeClr val="bg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03"/>
                  </a:ext>
                </a:extLst>
              </a:tr>
              <a:tr h="251086">
                <a:tc>
                  <a:txBody>
                    <a:bodyPr/>
                    <a:lstStyle/>
                    <a:p>
                      <a:pPr algn="ctr"/>
                      <a:r>
                        <a:rPr kumimoji="1" lang="ja-JP" altLang="en-US" sz="800" dirty="0">
                          <a:solidFill>
                            <a:schemeClr val="bg1"/>
                          </a:solidFill>
                        </a:rPr>
                        <a:t>設置基準</a:t>
                      </a:r>
                    </a:p>
                  </a:txBody>
                  <a:tcPr anchor="ctr">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3D6AA7"/>
                    </a:solidFill>
                  </a:tcPr>
                </a:tc>
                <a:tc>
                  <a:txBody>
                    <a:bodyPr/>
                    <a:lstStyle/>
                    <a:p>
                      <a:pPr algn="ctr" fontAlgn="ctr"/>
                      <a:r>
                        <a:rPr lang="ja-JP" altLang="en-US" sz="800" b="0" i="0" u="none" strike="noStrike" dirty="0">
                          <a:solidFill>
                            <a:srgbClr val="000000"/>
                          </a:solidFill>
                          <a:latin typeface="ＭＳ Ｐゴシック"/>
                        </a:rPr>
                        <a:t>人口</a:t>
                      </a:r>
                      <a:r>
                        <a:rPr lang="en-US" altLang="ja-JP" sz="800" b="0" i="0" u="none" strike="noStrike" dirty="0">
                          <a:solidFill>
                            <a:srgbClr val="000000"/>
                          </a:solidFill>
                          <a:latin typeface="ＭＳ Ｐゴシック"/>
                        </a:rPr>
                        <a:t>5,000</a:t>
                      </a:r>
                      <a:r>
                        <a:rPr lang="ja-JP" altLang="en-US" sz="800" b="0" i="0" u="none" strike="noStrike" dirty="0">
                          <a:solidFill>
                            <a:srgbClr val="000000"/>
                          </a:solidFill>
                          <a:latin typeface="ＭＳ Ｐゴシック"/>
                        </a:rPr>
                        <a:t>人</a:t>
                      </a:r>
                      <a:endParaRPr lang="en-US" altLang="ja-JP" sz="800" b="0" i="0" u="none" strike="noStrike" dirty="0">
                        <a:solidFill>
                          <a:srgbClr val="000000"/>
                        </a:solidFill>
                        <a:latin typeface="ＭＳ Ｐゴシック"/>
                      </a:endParaRPr>
                    </a:p>
                    <a:p>
                      <a:pPr algn="ctr" fontAlgn="ctr"/>
                      <a:r>
                        <a:rPr lang="ja-JP" altLang="en-US" sz="800" b="0" i="0" u="none" strike="noStrike" dirty="0">
                          <a:solidFill>
                            <a:srgbClr val="000000"/>
                          </a:solidFill>
                          <a:latin typeface="ＭＳ Ｐゴシック"/>
                        </a:rPr>
                        <a:t>につき</a:t>
                      </a:r>
                      <a:r>
                        <a:rPr lang="en-US" altLang="ja-JP" sz="800" b="0" i="0" u="none" strike="noStrike" dirty="0">
                          <a:solidFill>
                            <a:srgbClr val="000000"/>
                          </a:solidFill>
                          <a:latin typeface="ＭＳ Ｐゴシック"/>
                        </a:rPr>
                        <a:t>1</a:t>
                      </a:r>
                      <a:r>
                        <a:rPr lang="ja-JP" altLang="en-US" sz="800" b="0" i="0" u="none" strike="noStrike" dirty="0">
                          <a:solidFill>
                            <a:srgbClr val="000000"/>
                          </a:solidFill>
                          <a:latin typeface="ＭＳ Ｐゴシック"/>
                        </a:rPr>
                        <a:t>施設</a:t>
                      </a:r>
                      <a:br>
                        <a:rPr lang="ja-JP" altLang="en-US" sz="800" b="0" i="0" u="none" strike="noStrike" dirty="0">
                          <a:solidFill>
                            <a:srgbClr val="000000"/>
                          </a:solidFill>
                          <a:latin typeface="ＭＳ Ｐゴシック"/>
                        </a:rPr>
                      </a:br>
                      <a:r>
                        <a:rPr lang="ja-JP" altLang="en-US" sz="800" b="0" i="0" u="none" strike="noStrike" dirty="0">
                          <a:solidFill>
                            <a:srgbClr val="000000"/>
                          </a:solidFill>
                          <a:latin typeface="ＭＳ Ｐゴシック"/>
                        </a:rPr>
                        <a:t>（丘陵地域では</a:t>
                      </a:r>
                      <a:r>
                        <a:rPr lang="en-US" altLang="ja-JP" sz="800" b="0" i="0" u="none" strike="noStrike" dirty="0">
                          <a:solidFill>
                            <a:srgbClr val="000000"/>
                          </a:solidFill>
                          <a:latin typeface="ＭＳ Ｐゴシック"/>
                        </a:rPr>
                        <a:t>3,000</a:t>
                      </a:r>
                      <a:r>
                        <a:rPr lang="ja-JP" altLang="en-US" sz="800" b="0" i="0" u="none" strike="noStrike" dirty="0">
                          <a:solidFill>
                            <a:srgbClr val="000000"/>
                          </a:solidFill>
                          <a:latin typeface="ＭＳ Ｐゴシック"/>
                        </a:rPr>
                        <a:t>人に</a:t>
                      </a:r>
                      <a:r>
                        <a:rPr lang="en-US" altLang="ja-JP" sz="800" b="0" i="0" u="none" strike="noStrike" dirty="0">
                          <a:solidFill>
                            <a:srgbClr val="000000"/>
                          </a:solidFill>
                          <a:latin typeface="ＭＳ Ｐゴシック"/>
                        </a:rPr>
                        <a:t>1</a:t>
                      </a:r>
                      <a:r>
                        <a:rPr lang="ja-JP" altLang="en-US" sz="800" b="0" i="0" u="none" strike="noStrike" dirty="0">
                          <a:solidFill>
                            <a:srgbClr val="000000"/>
                          </a:solidFill>
                          <a:latin typeface="ＭＳ Ｐゴシック"/>
                        </a:rPr>
                        <a:t>施設）</a:t>
                      </a:r>
                      <a:endParaRPr kumimoji="1" lang="ja-JP" altLang="en-US" sz="800"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E8E8E8"/>
                    </a:solidFill>
                  </a:tcPr>
                </a:tc>
                <a:tc>
                  <a:txBody>
                    <a:bodyPr/>
                    <a:lstStyle/>
                    <a:p>
                      <a:pPr algn="ctr" fontAlgn="ctr"/>
                      <a:r>
                        <a:rPr lang="ja-JP" altLang="en-US" sz="800" b="0" i="0" u="none" strike="noStrike" dirty="0">
                          <a:solidFill>
                            <a:srgbClr val="000000"/>
                          </a:solidFill>
                          <a:latin typeface="ＭＳ Ｐゴシック"/>
                        </a:rPr>
                        <a:t>人口</a:t>
                      </a:r>
                      <a:r>
                        <a:rPr lang="en-US" altLang="ja-JP" sz="800" b="0" i="0" u="none" strike="noStrike" dirty="0">
                          <a:solidFill>
                            <a:srgbClr val="000000"/>
                          </a:solidFill>
                          <a:latin typeface="ＭＳ Ｐゴシック"/>
                        </a:rPr>
                        <a:t>3</a:t>
                      </a:r>
                      <a:r>
                        <a:rPr lang="ja-JP" altLang="en-US" sz="800" b="0" i="0" u="none" strike="noStrike" dirty="0">
                          <a:solidFill>
                            <a:srgbClr val="000000"/>
                          </a:solidFill>
                          <a:latin typeface="ＭＳ Ｐゴシック"/>
                        </a:rPr>
                        <a:t>万人</a:t>
                      </a:r>
                      <a:endParaRPr lang="en-US" altLang="ja-JP" sz="800" b="0" i="0" u="none" strike="noStrike" dirty="0">
                        <a:solidFill>
                          <a:srgbClr val="000000"/>
                        </a:solidFill>
                        <a:latin typeface="ＭＳ Ｐゴシック"/>
                      </a:endParaRPr>
                    </a:p>
                    <a:p>
                      <a:pPr algn="ctr" fontAlgn="ctr"/>
                      <a:r>
                        <a:rPr lang="ja-JP" altLang="en-US" sz="800" b="0" i="0" u="none" strike="noStrike" dirty="0">
                          <a:solidFill>
                            <a:srgbClr val="000000"/>
                          </a:solidFill>
                          <a:latin typeface="ＭＳ Ｐゴシック"/>
                        </a:rPr>
                        <a:t>につき</a:t>
                      </a:r>
                      <a:r>
                        <a:rPr lang="en-US" altLang="ja-JP" sz="800" b="0" i="0" u="none" strike="noStrike" dirty="0">
                          <a:solidFill>
                            <a:srgbClr val="000000"/>
                          </a:solidFill>
                          <a:latin typeface="ＭＳ Ｐゴシック"/>
                        </a:rPr>
                        <a:t>1</a:t>
                      </a:r>
                      <a:r>
                        <a:rPr lang="ja-JP" altLang="en-US" sz="800" b="0" i="0" u="none" strike="noStrike" dirty="0">
                          <a:solidFill>
                            <a:srgbClr val="000000"/>
                          </a:solidFill>
                          <a:latin typeface="ＭＳ Ｐゴシック"/>
                        </a:rPr>
                        <a:t>施設</a:t>
                      </a:r>
                      <a:br>
                        <a:rPr lang="ja-JP" altLang="en-US" sz="800" b="0" i="0" u="none" strike="noStrike" dirty="0">
                          <a:solidFill>
                            <a:srgbClr val="000000"/>
                          </a:solidFill>
                          <a:latin typeface="ＭＳ Ｐゴシック"/>
                        </a:rPr>
                      </a:br>
                      <a:r>
                        <a:rPr lang="ja-JP" altLang="en-US" sz="800" b="0" i="0" u="none" strike="noStrike" dirty="0">
                          <a:solidFill>
                            <a:srgbClr val="000000"/>
                          </a:solidFill>
                          <a:latin typeface="ＭＳ Ｐゴシック"/>
                        </a:rPr>
                        <a:t>（丘陵地域では</a:t>
                      </a:r>
                      <a:r>
                        <a:rPr lang="en-US" altLang="ja-JP" sz="800" b="0" i="0" u="none" strike="noStrike" dirty="0">
                          <a:solidFill>
                            <a:srgbClr val="000000"/>
                          </a:solidFill>
                          <a:latin typeface="ＭＳ Ｐゴシック"/>
                        </a:rPr>
                        <a:t>2</a:t>
                      </a:r>
                      <a:r>
                        <a:rPr lang="ja-JP" altLang="en-US" sz="800" b="0" i="0" u="none" strike="noStrike" dirty="0">
                          <a:solidFill>
                            <a:srgbClr val="000000"/>
                          </a:solidFill>
                          <a:latin typeface="ＭＳ Ｐゴシック"/>
                        </a:rPr>
                        <a:t>万人に</a:t>
                      </a:r>
                      <a:r>
                        <a:rPr lang="en-US" altLang="ja-JP" sz="800" b="0" i="0" u="none" strike="noStrike" dirty="0">
                          <a:solidFill>
                            <a:srgbClr val="000000"/>
                          </a:solidFill>
                          <a:latin typeface="ＭＳ Ｐゴシック"/>
                        </a:rPr>
                        <a:t>1</a:t>
                      </a:r>
                      <a:r>
                        <a:rPr lang="ja-JP" altLang="en-US" sz="800" b="0" i="0" u="none" strike="noStrike" dirty="0">
                          <a:solidFill>
                            <a:srgbClr val="000000"/>
                          </a:solidFill>
                          <a:latin typeface="ＭＳ Ｐゴシック"/>
                        </a:rPr>
                        <a:t>施設）</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E8E8E8"/>
                    </a:solidFill>
                  </a:tcPr>
                </a:tc>
                <a:tc>
                  <a:txBody>
                    <a:bodyPr/>
                    <a:lstStyle/>
                    <a:p>
                      <a:pPr algn="ctr" fontAlgn="ctr"/>
                      <a:r>
                        <a:rPr lang="ja-JP" altLang="en-US" sz="800" b="0" i="0" u="none" strike="noStrike" dirty="0">
                          <a:solidFill>
                            <a:srgbClr val="000000"/>
                          </a:solidFill>
                          <a:latin typeface="ＭＳ Ｐゴシック"/>
                        </a:rPr>
                        <a:t>人口</a:t>
                      </a:r>
                      <a:r>
                        <a:rPr lang="en-US" altLang="ja-JP" sz="800" b="0" i="0" u="none" strike="noStrike" dirty="0">
                          <a:solidFill>
                            <a:srgbClr val="000000"/>
                          </a:solidFill>
                          <a:latin typeface="ＭＳ Ｐゴシック"/>
                        </a:rPr>
                        <a:t>12</a:t>
                      </a:r>
                      <a:r>
                        <a:rPr lang="ja-JP" altLang="en-US" sz="800" b="0" i="0" u="none" strike="noStrike" dirty="0">
                          <a:solidFill>
                            <a:srgbClr val="000000"/>
                          </a:solidFill>
                          <a:latin typeface="ＭＳ Ｐゴシック"/>
                        </a:rPr>
                        <a:t>万人</a:t>
                      </a:r>
                      <a:endParaRPr lang="en-US" altLang="ja-JP" sz="800" b="0" i="0" u="none" strike="noStrike" dirty="0">
                        <a:solidFill>
                          <a:srgbClr val="000000"/>
                        </a:solidFill>
                        <a:latin typeface="ＭＳ Ｐゴシック"/>
                      </a:endParaRPr>
                    </a:p>
                    <a:p>
                      <a:pPr algn="ctr" fontAlgn="ctr"/>
                      <a:r>
                        <a:rPr lang="ja-JP" altLang="en-US" sz="800" b="0" i="0" u="none" strike="noStrike" dirty="0">
                          <a:solidFill>
                            <a:srgbClr val="000000"/>
                          </a:solidFill>
                          <a:latin typeface="ＭＳ Ｐゴシック"/>
                        </a:rPr>
                        <a:t>につき</a:t>
                      </a:r>
                      <a:r>
                        <a:rPr lang="en-US" altLang="ja-JP" sz="800" b="0" i="0" u="none" strike="noStrike" dirty="0">
                          <a:solidFill>
                            <a:srgbClr val="000000"/>
                          </a:solidFill>
                          <a:latin typeface="ＭＳ Ｐゴシック"/>
                        </a:rPr>
                        <a:t>1</a:t>
                      </a:r>
                      <a:r>
                        <a:rPr lang="ja-JP" altLang="en-US" sz="800" b="0" i="0" u="none" strike="noStrike" dirty="0">
                          <a:solidFill>
                            <a:srgbClr val="000000"/>
                          </a:solidFill>
                          <a:latin typeface="ＭＳ Ｐゴシック"/>
                        </a:rPr>
                        <a:t>施設</a:t>
                      </a:r>
                      <a:endParaRPr lang="en-US" altLang="ja-JP" sz="800" b="0" i="0" u="none" strike="noStrike" dirty="0">
                        <a:solidFill>
                          <a:srgbClr val="000000"/>
                        </a:solidFill>
                        <a:latin typeface="ＭＳ Ｐゴシック"/>
                      </a:endParaRPr>
                    </a:p>
                    <a:p>
                      <a:pPr algn="ctr" fontAlgn="ctr"/>
                      <a:r>
                        <a:rPr lang="ja-JP" altLang="en-US" sz="800" b="0" i="0" u="none" strike="noStrike" dirty="0">
                          <a:solidFill>
                            <a:srgbClr val="000000"/>
                          </a:solidFill>
                          <a:latin typeface="ＭＳ Ｐゴシック"/>
                        </a:rPr>
                        <a:t>（丘陵地域では</a:t>
                      </a:r>
                      <a:r>
                        <a:rPr lang="en-US" altLang="ja-JP" sz="800" b="0" i="0" u="none" strike="noStrike" dirty="0">
                          <a:solidFill>
                            <a:srgbClr val="000000"/>
                          </a:solidFill>
                          <a:latin typeface="ＭＳ Ｐゴシック"/>
                        </a:rPr>
                        <a:t>1</a:t>
                      </a:r>
                      <a:r>
                        <a:rPr lang="ja-JP" altLang="en-US" sz="800" b="0" i="0" u="none" strike="noStrike" dirty="0">
                          <a:solidFill>
                            <a:srgbClr val="000000"/>
                          </a:solidFill>
                          <a:latin typeface="ＭＳ Ｐゴシック"/>
                        </a:rPr>
                        <a:t>万</a:t>
                      </a:r>
                      <a:r>
                        <a:rPr lang="en-US" altLang="ja-JP" sz="800" b="0" i="0" u="none" strike="noStrike" dirty="0">
                          <a:solidFill>
                            <a:srgbClr val="000000"/>
                          </a:solidFill>
                          <a:latin typeface="ＭＳ Ｐゴシック"/>
                        </a:rPr>
                        <a:t>8,000</a:t>
                      </a:r>
                      <a:r>
                        <a:rPr lang="ja-JP" altLang="en-US" sz="800" b="0" i="0" u="none" strike="noStrike" dirty="0">
                          <a:solidFill>
                            <a:srgbClr val="000000"/>
                          </a:solidFill>
                          <a:latin typeface="ＭＳ Ｐゴシック"/>
                        </a:rPr>
                        <a:t>人に</a:t>
                      </a:r>
                      <a:r>
                        <a:rPr lang="en-US" altLang="ja-JP" sz="800" b="0" i="0" u="none" strike="noStrike" dirty="0">
                          <a:solidFill>
                            <a:srgbClr val="000000"/>
                          </a:solidFill>
                          <a:latin typeface="ＭＳ Ｐゴシック"/>
                        </a:rPr>
                        <a:t>1</a:t>
                      </a:r>
                      <a:r>
                        <a:rPr lang="ja-JP" altLang="en-US" sz="800" b="0" i="0" u="none" strike="noStrike" dirty="0">
                          <a:solidFill>
                            <a:srgbClr val="000000"/>
                          </a:solidFill>
                          <a:latin typeface="ＭＳ Ｐゴシック"/>
                        </a:rPr>
                        <a:t>施設）</a:t>
                      </a:r>
                    </a:p>
                  </a:txBody>
                  <a:tcPr anchor="ctr">
                    <a:lnL w="12700" cap="flat" cmpd="sng" algn="ctr">
                      <a:solidFill>
                        <a:schemeClr val="bg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7910351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extLst>
              <p:ext uri="{D42A27DB-BD31-4B8C-83A1-F6EECF244321}">
                <p14:modId xmlns:p14="http://schemas.microsoft.com/office/powerpoint/2010/main" val="284195263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3314" name="think-cell Slide" r:id="rId41" imgW="360" imgH="360" progId="TCLayout.ActiveDocument.1">
                  <p:embed/>
                </p:oleObj>
              </mc:Choice>
              <mc:Fallback>
                <p:oleObj name="think-cell Slide" r:id="rId41" imgW="360" imgH="360" progId="TCLayout.ActiveDocument.1">
                  <p:embed/>
                  <p:pic>
                    <p:nvPicPr>
                      <p:cNvPr id="8" name="Object 7" hidden="1"/>
                      <p:cNvPicPr>
                        <a:picLocks noChangeAspect="1" noChangeArrowheads="1"/>
                      </p:cNvPicPr>
                      <p:nvPr/>
                    </p:nvPicPr>
                    <p:blipFill>
                      <a:blip r:embed="rId42">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Rectangle 5" hidden="1"/>
          <p:cNvSpPr/>
          <p:nvPr>
            <p:custDataLst>
              <p:tags r:id="rId3"/>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ctr" fontAlgn="ctr">
              <a:spcBef>
                <a:spcPct val="0"/>
              </a:spcBef>
              <a:spcAft>
                <a:spcPct val="0"/>
              </a:spcAft>
            </a:pPr>
            <a:endParaRPr kumimoji="1" lang="ja-JP" altLang="en-US" sz="1000" dirty="0">
              <a:sym typeface="+mn-lt"/>
            </a:endParaRPr>
          </a:p>
        </p:txBody>
      </p:sp>
      <p:sp>
        <p:nvSpPr>
          <p:cNvPr id="2" name="タイトル 1"/>
          <p:cNvSpPr>
            <a:spLocks noGrp="1"/>
          </p:cNvSpPr>
          <p:nvPr>
            <p:ph type="title"/>
          </p:nvPr>
        </p:nvSpPr>
        <p:spPr/>
        <p:txBody>
          <a:bodyPr vert="horz"/>
          <a:lstStyle/>
          <a:p>
            <a:r>
              <a:rPr lang="ja-JP" altLang="en-US" dirty="0"/>
              <a:t>インド／医療関連／医療・公衆衛生</a:t>
            </a:r>
          </a:p>
        </p:txBody>
      </p:sp>
      <p:sp>
        <p:nvSpPr>
          <p:cNvPr id="3" name="テキスト プレースホルダー 2"/>
          <p:cNvSpPr>
            <a:spLocks noGrp="1"/>
          </p:cNvSpPr>
          <p:nvPr>
            <p:ph type="body" sz="quarter" idx="15"/>
          </p:nvPr>
        </p:nvSpPr>
        <p:spPr/>
        <p:txBody>
          <a:bodyPr/>
          <a:lstStyle/>
          <a:p>
            <a:r>
              <a:rPr lang="ja-JP" altLang="en-US" dirty="0"/>
              <a:t>医療機関 </a:t>
            </a:r>
            <a:r>
              <a:rPr lang="en-US" altLang="ja-JP" dirty="0"/>
              <a:t>- </a:t>
            </a:r>
            <a:r>
              <a:rPr lang="ja-JP" altLang="en-US" dirty="0"/>
              <a:t>医療機関区分と施設数・病床数の推移（</a:t>
            </a:r>
            <a:r>
              <a:rPr lang="en-US" altLang="ja-JP" dirty="0"/>
              <a:t>2/2</a:t>
            </a:r>
            <a:r>
              <a:rPr lang="ja-JP" altLang="en-US" dirty="0"/>
              <a:t>）</a:t>
            </a:r>
            <a:endParaRPr lang="en-US" altLang="ja-JP" dirty="0"/>
          </a:p>
        </p:txBody>
      </p:sp>
      <p:grpSp>
        <p:nvGrpSpPr>
          <p:cNvPr id="18" name="グループ化 7"/>
          <p:cNvGrpSpPr/>
          <p:nvPr/>
        </p:nvGrpSpPr>
        <p:grpSpPr>
          <a:xfrm>
            <a:off x="200025" y="1681376"/>
            <a:ext cx="4737735" cy="288032"/>
            <a:chOff x="4803500" y="2113806"/>
            <a:chExt cx="2954133" cy="288032"/>
          </a:xfrm>
        </p:grpSpPr>
        <p:cxnSp>
          <p:nvCxnSpPr>
            <p:cNvPr id="19" name="直線コネクタ 18"/>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0"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施設数（公的医療機関のみ）</a:t>
              </a:r>
            </a:p>
          </p:txBody>
        </p:sp>
      </p:grpSp>
      <p:grpSp>
        <p:nvGrpSpPr>
          <p:cNvPr id="21" name="グループ化 7"/>
          <p:cNvGrpSpPr/>
          <p:nvPr/>
        </p:nvGrpSpPr>
        <p:grpSpPr>
          <a:xfrm>
            <a:off x="5169024" y="1681376"/>
            <a:ext cx="4536507" cy="288032"/>
            <a:chOff x="4803500" y="2113806"/>
            <a:chExt cx="2954133" cy="288032"/>
          </a:xfrm>
        </p:grpSpPr>
        <p:cxnSp>
          <p:nvCxnSpPr>
            <p:cNvPr id="22" name="直線コネクタ 21"/>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3"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latin typeface="Arial Black" pitchFamily="34" charset="0"/>
                  <a:ea typeface="HGP創英角ｺﾞｼｯｸUB" pitchFamily="50" charset="-128"/>
                </a:rPr>
                <a:t>病床数（国営病院のみ）</a:t>
              </a:r>
              <a:endParaRPr lang="zh-TW" altLang="en-US" sz="1400" dirty="0">
                <a:latin typeface="Arial Black" pitchFamily="34" charset="0"/>
                <a:ea typeface="HGP創英角ｺﾞｼｯｸUB" pitchFamily="50" charset="-128"/>
              </a:endParaRPr>
            </a:p>
          </p:txBody>
        </p:sp>
      </p:grpSp>
      <p:sp>
        <p:nvSpPr>
          <p:cNvPr id="27" name="テキスト ボックス 26"/>
          <p:cNvSpPr txBox="1"/>
          <p:nvPr/>
        </p:nvSpPr>
        <p:spPr>
          <a:xfrm>
            <a:off x="200472" y="2251224"/>
            <a:ext cx="504056" cy="144016"/>
          </a:xfrm>
          <a:prstGeom prst="rect">
            <a:avLst/>
          </a:prstGeom>
          <a:noFill/>
        </p:spPr>
        <p:txBody>
          <a:bodyPr wrap="square" lIns="0" tIns="0" rIns="0" bIns="0" rtlCol="0" anchor="ctr" anchorCtr="0">
            <a:noAutofit/>
          </a:bodyPr>
          <a:lstStyle/>
          <a:p>
            <a:pPr algn="ctr"/>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（施設）</a:t>
            </a:r>
          </a:p>
        </p:txBody>
      </p:sp>
      <p:sp>
        <p:nvSpPr>
          <p:cNvPr id="28" name="テキスト ボックス 27"/>
          <p:cNvSpPr txBox="1"/>
          <p:nvPr/>
        </p:nvSpPr>
        <p:spPr>
          <a:xfrm>
            <a:off x="5169024" y="2265258"/>
            <a:ext cx="504056" cy="144016"/>
          </a:xfrm>
          <a:prstGeom prst="rect">
            <a:avLst/>
          </a:prstGeom>
          <a:noFill/>
        </p:spPr>
        <p:txBody>
          <a:bodyPr wrap="square" lIns="0" tIns="0" rIns="0" bIns="0" rtlCol="0" anchor="ctr" anchorCtr="0">
            <a:noAutofit/>
          </a:bodyPr>
          <a:lstStyle/>
          <a:p>
            <a:pPr algn="ctr"/>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（床）</a:t>
            </a:r>
          </a:p>
        </p:txBody>
      </p:sp>
      <p:sp>
        <p:nvSpPr>
          <p:cNvPr id="29" name="テキスト ボックス 28"/>
          <p:cNvSpPr txBox="1"/>
          <p:nvPr/>
        </p:nvSpPr>
        <p:spPr>
          <a:xfrm>
            <a:off x="9417496" y="2265258"/>
            <a:ext cx="288032" cy="144015"/>
          </a:xfrm>
          <a:prstGeom prst="rect">
            <a:avLst/>
          </a:prstGeom>
          <a:noFill/>
        </p:spPr>
        <p:txBody>
          <a:bodyPr wrap="square" lIns="0" tIns="0" rIns="0" bIns="0" rtlCol="0" anchor="ctr" anchorCtr="0">
            <a:noAutofit/>
          </a:bodyPr>
          <a:lstStyle/>
          <a:p>
            <a:pPr algn="ctr"/>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（床）</a:t>
            </a:r>
          </a:p>
        </p:txBody>
      </p:sp>
      <p:sp>
        <p:nvSpPr>
          <p:cNvPr id="25" name="テキスト ボックス 24"/>
          <p:cNvSpPr txBox="1"/>
          <p:nvPr/>
        </p:nvSpPr>
        <p:spPr>
          <a:xfrm>
            <a:off x="208820" y="6385008"/>
            <a:ext cx="849592" cy="123111"/>
          </a:xfrm>
          <a:prstGeom prst="rect">
            <a:avLst/>
          </a:prstGeom>
          <a:noFill/>
        </p:spPr>
        <p:txBody>
          <a:bodyPr wrap="none" lIns="0" tIns="0" rIns="0" bIns="0" rtlCol="0">
            <a:spAutoFit/>
          </a:bodyPr>
          <a:lstStyle/>
          <a:p>
            <a:r>
              <a:rPr lang="en-US" altLang="ja-JP" sz="800" dirty="0">
                <a:solidFill>
                  <a:srgbClr val="000000"/>
                </a:solidFill>
                <a:cs typeface="Arial" panose="020B0604020202020204" pitchFamily="34" charset="0"/>
              </a:rPr>
              <a:t>※</a:t>
            </a:r>
            <a:r>
              <a:rPr lang="en-US" altLang="ja-JP" sz="800" dirty="0">
                <a:solidFill>
                  <a:srgbClr val="000000"/>
                </a:solidFill>
              </a:rPr>
              <a:t> </a:t>
            </a:r>
            <a:r>
              <a:rPr lang="ja-JP" altLang="en-US" sz="800" dirty="0">
                <a:solidFill>
                  <a:srgbClr val="000000"/>
                </a:solidFill>
              </a:rPr>
              <a:t>上の数字は合計</a:t>
            </a:r>
            <a:endParaRPr lang="ja-JP" altLang="en-US" sz="800" dirty="0">
              <a:solidFill>
                <a:srgbClr val="000000"/>
              </a:solidFill>
              <a:cs typeface="Arial" panose="020B0604020202020204" pitchFamily="34" charset="0"/>
            </a:endParaRPr>
          </a:p>
        </p:txBody>
      </p:sp>
      <p:sp>
        <p:nvSpPr>
          <p:cNvPr id="30" name="テキスト ボックス 29"/>
          <p:cNvSpPr txBox="1"/>
          <p:nvPr/>
        </p:nvSpPr>
        <p:spPr>
          <a:xfrm>
            <a:off x="200472" y="6525343"/>
            <a:ext cx="9289032" cy="216025"/>
          </a:xfrm>
          <a:prstGeom prst="rect">
            <a:avLst/>
          </a:prstGeom>
          <a:noFill/>
        </p:spPr>
        <p:txBody>
          <a:bodyPr wrap="square" lIns="0" tIns="0" rIns="0" bIns="0" rtlCol="0">
            <a:noAutofit/>
          </a:bodyPr>
          <a:lstStyle/>
          <a:p>
            <a:pPr marL="355600" indent="-355600"/>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インド政府「</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National Health Profile</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endParaRPr kumimoji="0" lang="en-US" altLang="ja-JP" sz="800" dirty="0" bmk=""/>
          </a:p>
        </p:txBody>
      </p:sp>
      <p:sp>
        <p:nvSpPr>
          <p:cNvPr id="32" name="テキスト ボックス 31"/>
          <p:cNvSpPr txBox="1"/>
          <p:nvPr/>
        </p:nvSpPr>
        <p:spPr>
          <a:xfrm>
            <a:off x="200472" y="1124744"/>
            <a:ext cx="9505056" cy="47929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インドにおける病院数、病床数は、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年から</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年の</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年間では大きな変化は見られない。</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1,000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人あたり病床数は、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年において</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0.5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床となっている。</a:t>
            </a:r>
          </a:p>
        </p:txBody>
      </p:sp>
      <p:graphicFrame>
        <p:nvGraphicFramePr>
          <p:cNvPr id="67" name="Chart 66">
            <a:extLst>
              <a:ext uri="{FF2B5EF4-FFF2-40B4-BE49-F238E27FC236}">
                <a16:creationId xmlns:a16="http://schemas.microsoft.com/office/drawing/2014/main" id="{D7FE1255-0066-44A7-A2D4-D146ED90BEFE}"/>
              </a:ext>
            </a:extLst>
          </p:cNvPr>
          <p:cNvGraphicFramePr/>
          <p:nvPr>
            <p:custDataLst>
              <p:tags r:id="rId4"/>
            </p:custDataLst>
            <p:extLst>
              <p:ext uri="{D42A27DB-BD31-4B8C-83A1-F6EECF244321}">
                <p14:modId xmlns:p14="http://schemas.microsoft.com/office/powerpoint/2010/main" val="2954176139"/>
              </p:ext>
            </p:extLst>
          </p:nvPr>
        </p:nvGraphicFramePr>
        <p:xfrm>
          <a:off x="5070475" y="2444750"/>
          <a:ext cx="4697413" cy="3625850"/>
        </p:xfrm>
        <a:graphic>
          <a:graphicData uri="http://schemas.openxmlformats.org/drawingml/2006/chart">
            <c:chart xmlns:c="http://schemas.openxmlformats.org/drawingml/2006/chart" xmlns:r="http://schemas.openxmlformats.org/officeDocument/2006/relationships" r:id="rId43"/>
          </a:graphicData>
        </a:graphic>
      </p:graphicFrame>
      <p:sp>
        <p:nvSpPr>
          <p:cNvPr id="39" name="テキスト プレースホルダ 9"/>
          <p:cNvSpPr>
            <a:spLocks noGrp="1"/>
          </p:cNvSpPr>
          <p:nvPr>
            <p:custDataLst>
              <p:tags r:id="rId5"/>
            </p:custDataLst>
          </p:nvPr>
        </p:nvSpPr>
        <p:spPr bwMode="auto">
          <a:xfrm>
            <a:off x="6030913" y="60579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74F4430-FB5D-4679-9D04-F22BA4DF1E87}" type="datetime'''''''''''''''''''''''''''''''''''''''1''''''''''''''''5'''''">
              <a:rPr lang="ja-JP" altLang="en-US" sz="1000"/>
              <a:pPr marL="0" indent="0" algn="ctr">
                <a:spcBef>
                  <a:spcPct val="0"/>
                </a:spcBef>
                <a:buNone/>
              </a:pPr>
              <a:t>15</a:t>
            </a:fld>
            <a:endParaRPr kumimoji="0" lang="ja-JP" altLang="en-US" sz="1000" dirty="0">
              <a:sym typeface="+mn-lt"/>
            </a:endParaRPr>
          </a:p>
        </p:txBody>
      </p:sp>
      <p:sp>
        <p:nvSpPr>
          <p:cNvPr id="38" name="テキスト プレースホルダ 9"/>
          <p:cNvSpPr>
            <a:spLocks noGrp="1"/>
          </p:cNvSpPr>
          <p:nvPr>
            <p:custDataLst>
              <p:tags r:id="rId6"/>
            </p:custDataLst>
          </p:nvPr>
        </p:nvSpPr>
        <p:spPr bwMode="auto">
          <a:xfrm>
            <a:off x="6756400" y="60579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42AE9B33-78F6-403E-A74B-4DD99C419A11}" type="datetime'''1''''''''''6'''''''''''''''''''''''''''">
              <a:rPr lang="ja-JP" altLang="en-US" sz="1000"/>
              <a:pPr marL="0" indent="0" algn="ctr">
                <a:spcBef>
                  <a:spcPct val="0"/>
                </a:spcBef>
                <a:buNone/>
              </a:pPr>
              <a:t>16</a:t>
            </a:fld>
            <a:endParaRPr kumimoji="0" lang="ja-JP" altLang="en-US" sz="1000" dirty="0">
              <a:sym typeface="+mn-lt"/>
            </a:endParaRPr>
          </a:p>
        </p:txBody>
      </p:sp>
      <p:sp>
        <p:nvSpPr>
          <p:cNvPr id="42" name="テキスト プレースホルダ 9"/>
          <p:cNvSpPr>
            <a:spLocks noGrp="1"/>
          </p:cNvSpPr>
          <p:nvPr>
            <p:custDataLst>
              <p:tags r:id="rId7"/>
            </p:custDataLst>
          </p:nvPr>
        </p:nvSpPr>
        <p:spPr bwMode="auto">
          <a:xfrm>
            <a:off x="7481888" y="60579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F2E84FD-D293-431D-8B4C-D6000CF82139}" type="datetime'''''''''''''''''''1''''''''7'''''''''''''''''''''''''''''">
              <a:rPr lang="ja-JP" altLang="en-US" sz="1000"/>
              <a:pPr marL="0" indent="0" algn="ctr">
                <a:spcBef>
                  <a:spcPct val="0"/>
                </a:spcBef>
                <a:buNone/>
              </a:pPr>
              <a:t>17</a:t>
            </a:fld>
            <a:endParaRPr kumimoji="0" lang="ja-JP" altLang="en-US" sz="1000" dirty="0">
              <a:sym typeface="+mn-lt"/>
            </a:endParaRPr>
          </a:p>
        </p:txBody>
      </p:sp>
      <p:sp>
        <p:nvSpPr>
          <p:cNvPr id="87" name="テキスト プレースホルダ 9"/>
          <p:cNvSpPr>
            <a:spLocks noGrp="1"/>
          </p:cNvSpPr>
          <p:nvPr>
            <p:custDataLst>
              <p:tags r:id="rId8"/>
            </p:custDataLst>
          </p:nvPr>
        </p:nvSpPr>
        <p:spPr bwMode="auto">
          <a:xfrm>
            <a:off x="8207375" y="60579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1E2DCF8-D8D9-49E6-84C8-70E3D7D5BC97}" type="datetime'''''''''''''''''''''''''''''''''''1''8'''''''''''''">
              <a:rPr lang="ja-JP" altLang="en-US" sz="1000" smtClean="0"/>
              <a:pPr marL="0" indent="0" algn="ctr">
                <a:spcBef>
                  <a:spcPct val="0"/>
                </a:spcBef>
                <a:buNone/>
              </a:pPr>
              <a:t>18</a:t>
            </a:fld>
            <a:endParaRPr kumimoji="0" lang="ja-JP" altLang="en-US" sz="1000" dirty="0">
              <a:sym typeface="+mn-lt"/>
            </a:endParaRPr>
          </a:p>
        </p:txBody>
      </p:sp>
      <p:sp>
        <p:nvSpPr>
          <p:cNvPr id="74" name="テキスト プレースホルダ 9"/>
          <p:cNvSpPr>
            <a:spLocks noGrp="1"/>
          </p:cNvSpPr>
          <p:nvPr>
            <p:custDataLst>
              <p:tags r:id="rId9"/>
            </p:custDataLst>
          </p:nvPr>
        </p:nvSpPr>
        <p:spPr bwMode="auto">
          <a:xfrm>
            <a:off x="8932863" y="60579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BD7D52C-804A-403E-B16B-1D27968D0F73}" type="datetime'''''''''''''''''''1''''''''''9'''''''''''''''''''''''''''''">
              <a:rPr lang="en-US" altLang="en-US" sz="1000" smtClean="0"/>
              <a:pPr marL="0" indent="0" algn="ctr">
                <a:spcBef>
                  <a:spcPct val="0"/>
                </a:spcBef>
                <a:buNone/>
              </a:pPr>
              <a:t>19</a:t>
            </a:fld>
            <a:endParaRPr kumimoji="0" lang="ja-JP" altLang="en-US" sz="1000" dirty="0">
              <a:sym typeface="+mn-lt"/>
            </a:endParaRPr>
          </a:p>
        </p:txBody>
      </p:sp>
      <p:sp>
        <p:nvSpPr>
          <p:cNvPr id="45" name="Rectangle 44"/>
          <p:cNvSpPr/>
          <p:nvPr>
            <p:custDataLst>
              <p:tags r:id="rId10"/>
            </p:custDataLst>
          </p:nvPr>
        </p:nvSpPr>
        <p:spPr bwMode="gray">
          <a:xfrm>
            <a:off x="7478713" y="2046288"/>
            <a:ext cx="142875" cy="106363"/>
          </a:xfrm>
          <a:prstGeom prst="rect">
            <a:avLst/>
          </a:prstGeom>
          <a:solidFill>
            <a:srgbClr val="80CCE8"/>
          </a:solidFill>
          <a:ln w="9525" algn="ctr">
            <a:solidFill>
              <a:srgbClr val="8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cxnSp>
        <p:nvCxnSpPr>
          <p:cNvPr id="276" name="Straight Connector 275">
            <a:extLst>
              <a:ext uri="{FF2B5EF4-FFF2-40B4-BE49-F238E27FC236}">
                <a16:creationId xmlns:a16="http://schemas.microsoft.com/office/drawing/2014/main" id="{CBFC250B-FA19-41EB-B74C-7B7CE4E11F0F}"/>
              </a:ext>
            </a:extLst>
          </p:cNvPr>
          <p:cNvCxnSpPr/>
          <p:nvPr>
            <p:custDataLst>
              <p:tags r:id="rId11"/>
            </p:custDataLst>
          </p:nvPr>
        </p:nvCxnSpPr>
        <p:spPr bwMode="gray">
          <a:xfrm>
            <a:off x="8485188" y="2098675"/>
            <a:ext cx="228600" cy="0"/>
          </a:xfrm>
          <a:prstGeom prst="line">
            <a:avLst/>
          </a:prstGeom>
          <a:ln w="9525" cap="flat" cmpd="sng" algn="ctr">
            <a:solidFill>
              <a:srgbClr val="1F497D"/>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46" name="Oval 45"/>
          <p:cNvSpPr/>
          <p:nvPr>
            <p:custDataLst>
              <p:tags r:id="rId12"/>
            </p:custDataLst>
          </p:nvPr>
        </p:nvSpPr>
        <p:spPr bwMode="gray">
          <a:xfrm>
            <a:off x="8561388" y="2060575"/>
            <a:ext cx="76200" cy="76200"/>
          </a:xfrm>
          <a:prstGeom prst="ellipse">
            <a:avLst/>
          </a:prstGeom>
          <a:solidFill>
            <a:srgbClr val="1F497D"/>
          </a:solidFill>
          <a:ln w="9525">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7" name="テキスト プレースホルダ 9"/>
          <p:cNvSpPr>
            <a:spLocks noGrp="1"/>
          </p:cNvSpPr>
          <p:nvPr>
            <p:custDataLst>
              <p:tags r:id="rId13"/>
            </p:custDataLst>
          </p:nvPr>
        </p:nvSpPr>
        <p:spPr bwMode="auto">
          <a:xfrm>
            <a:off x="7672388" y="2041525"/>
            <a:ext cx="7112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r>
              <a:rPr kumimoji="0" lang="ja-JP" altLang="en-US" sz="800" dirty="0">
                <a:sym typeface="+mn-lt"/>
              </a:rPr>
              <a:t>政府病院病床数</a:t>
            </a:r>
          </a:p>
        </p:txBody>
      </p:sp>
      <p:sp>
        <p:nvSpPr>
          <p:cNvPr id="48" name="テキスト プレースホルダ 9"/>
          <p:cNvSpPr>
            <a:spLocks noGrp="1"/>
          </p:cNvSpPr>
          <p:nvPr>
            <p:custDataLst>
              <p:tags r:id="rId14"/>
            </p:custDataLst>
          </p:nvPr>
        </p:nvSpPr>
        <p:spPr bwMode="auto">
          <a:xfrm>
            <a:off x="8764588" y="2041525"/>
            <a:ext cx="900113"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r>
              <a:rPr lang="en-US" altLang="ja-JP" sz="800" dirty="0"/>
              <a:t>1000</a:t>
            </a:r>
            <a:r>
              <a:rPr lang="ja-JP" altLang="en-US" sz="800" dirty="0"/>
              <a:t>人あたり病床数</a:t>
            </a:r>
            <a:endParaRPr kumimoji="0" lang="ja-JP" altLang="en-US" sz="800" dirty="0">
              <a:sym typeface="+mn-lt"/>
            </a:endParaRPr>
          </a:p>
        </p:txBody>
      </p:sp>
      <p:graphicFrame>
        <p:nvGraphicFramePr>
          <p:cNvPr id="70" name="Chart 69">
            <a:extLst>
              <a:ext uri="{FF2B5EF4-FFF2-40B4-BE49-F238E27FC236}">
                <a16:creationId xmlns:a16="http://schemas.microsoft.com/office/drawing/2014/main" id="{380A8D29-64B7-4656-856F-92F77C9142CB}"/>
              </a:ext>
            </a:extLst>
          </p:cNvPr>
          <p:cNvGraphicFramePr/>
          <p:nvPr>
            <p:custDataLst>
              <p:tags r:id="rId15"/>
            </p:custDataLst>
            <p:extLst>
              <p:ext uri="{D42A27DB-BD31-4B8C-83A1-F6EECF244321}">
                <p14:modId xmlns:p14="http://schemas.microsoft.com/office/powerpoint/2010/main" val="2497541475"/>
              </p:ext>
            </p:extLst>
          </p:nvPr>
        </p:nvGraphicFramePr>
        <p:xfrm>
          <a:off x="101600" y="2444750"/>
          <a:ext cx="4789488" cy="3625850"/>
        </p:xfrm>
        <a:graphic>
          <a:graphicData uri="http://schemas.openxmlformats.org/drawingml/2006/chart">
            <c:chart xmlns:c="http://schemas.openxmlformats.org/drawingml/2006/chart" xmlns:r="http://schemas.openxmlformats.org/officeDocument/2006/relationships" r:id="rId44"/>
          </a:graphicData>
        </a:graphic>
      </p:graphicFrame>
      <p:sp>
        <p:nvSpPr>
          <p:cNvPr id="208" name="テキスト プレースホルダ 9">
            <a:extLst>
              <a:ext uri="{FF2B5EF4-FFF2-40B4-BE49-F238E27FC236}">
                <a16:creationId xmlns:a16="http://schemas.microsoft.com/office/drawing/2014/main" id="{E9389C13-1B6F-45A0-A76E-7BBC0AA6D215}"/>
              </a:ext>
            </a:extLst>
          </p:cNvPr>
          <p:cNvSpPr>
            <a:spLocks noGrp="1"/>
          </p:cNvSpPr>
          <p:nvPr>
            <p:custDataLst>
              <p:tags r:id="rId16"/>
            </p:custDataLst>
          </p:nvPr>
        </p:nvSpPr>
        <p:spPr bwMode="gray">
          <a:xfrm>
            <a:off x="1809750" y="3040063"/>
            <a:ext cx="349250" cy="152400"/>
          </a:xfrm>
          <a:prstGeom prst="rect">
            <a:avLst/>
          </a:prstGeom>
          <a:solidFill>
            <a:schemeClr val="accent3"/>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4A8FB796-8942-43AC-A458-9719E781DF9B}" type="datetime'''5'''''''''''''',''''''''''''''''''5''''''''''1''''0'''''''''">
              <a:rPr lang="en-US" altLang="en-US" sz="1000" smtClean="0">
                <a:effectLst/>
              </a:rPr>
              <a:pPr/>
              <a:t>5,510</a:t>
            </a:fld>
            <a:endParaRPr lang="ja-JP" altLang="en-US" sz="1000" dirty="0">
              <a:sym typeface="+mn-lt"/>
            </a:endParaRPr>
          </a:p>
        </p:txBody>
      </p:sp>
      <p:sp>
        <p:nvSpPr>
          <p:cNvPr id="51" name="テキスト プレースホルダ 9"/>
          <p:cNvSpPr>
            <a:spLocks noGrp="1"/>
          </p:cNvSpPr>
          <p:nvPr>
            <p:custDataLst>
              <p:tags r:id="rId17"/>
            </p:custDataLst>
          </p:nvPr>
        </p:nvSpPr>
        <p:spPr bwMode="auto">
          <a:xfrm>
            <a:off x="4327525" y="60579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D558081-40C6-433D-B979-13349D53AF72}" type="datetime'''''1''''''''''''''''''''''''9'''''''''''''''''''''''''''''''">
              <a:rPr lang="en-US" altLang="en-US" sz="1000" smtClean="0"/>
              <a:pPr marL="0" indent="0" algn="ctr">
                <a:spcBef>
                  <a:spcPct val="0"/>
                </a:spcBef>
                <a:buNone/>
              </a:pPr>
              <a:t>19</a:t>
            </a:fld>
            <a:endParaRPr kumimoji="0" lang="ja-JP" altLang="en-US" sz="1000" dirty="0">
              <a:sym typeface="+mn-lt"/>
            </a:endParaRPr>
          </a:p>
        </p:txBody>
      </p:sp>
      <p:sp>
        <p:nvSpPr>
          <p:cNvPr id="220" name="テキスト プレースホルダ 9">
            <a:extLst>
              <a:ext uri="{FF2B5EF4-FFF2-40B4-BE49-F238E27FC236}">
                <a16:creationId xmlns:a16="http://schemas.microsoft.com/office/drawing/2014/main" id="{7DFD1B41-8907-41FF-BEDB-1B98963B13FA}"/>
              </a:ext>
            </a:extLst>
          </p:cNvPr>
          <p:cNvSpPr>
            <a:spLocks noGrp="1"/>
          </p:cNvSpPr>
          <p:nvPr>
            <p:custDataLst>
              <p:tags r:id="rId18"/>
            </p:custDataLst>
          </p:nvPr>
        </p:nvSpPr>
        <p:spPr bwMode="gray">
          <a:xfrm>
            <a:off x="1003300" y="3063875"/>
            <a:ext cx="349250" cy="152400"/>
          </a:xfrm>
          <a:prstGeom prst="rect">
            <a:avLst/>
          </a:prstGeom>
          <a:solidFill>
            <a:schemeClr val="accent3"/>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5F4E65F-C962-41A6-85FF-2A118288EF8E}" type="datetime'''''5'''''''''''''''',3''''''''96'''''''''''''''''''''''">
              <a:rPr lang="en-US" altLang="en-US" sz="1000" smtClean="0">
                <a:effectLst/>
                <a:sym typeface="+mn-lt"/>
              </a:rPr>
              <a:pPr marL="0" indent="0" algn="ctr">
                <a:spcBef>
                  <a:spcPct val="0"/>
                </a:spcBef>
                <a:buNone/>
              </a:pPr>
              <a:t>5,396</a:t>
            </a:fld>
            <a:endParaRPr lang="ja-JP" altLang="en-US" sz="1000" dirty="0">
              <a:sym typeface="+mn-lt"/>
            </a:endParaRPr>
          </a:p>
        </p:txBody>
      </p:sp>
      <p:sp>
        <p:nvSpPr>
          <p:cNvPr id="55" name="テキスト プレースホルダ 9"/>
          <p:cNvSpPr>
            <a:spLocks noGrp="1"/>
          </p:cNvSpPr>
          <p:nvPr>
            <p:custDataLst>
              <p:tags r:id="rId19"/>
            </p:custDataLst>
          </p:nvPr>
        </p:nvSpPr>
        <p:spPr bwMode="auto">
          <a:xfrm>
            <a:off x="1101725" y="60579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FD2D0E7D-2002-4F8A-8BA0-DAFC304E13CA}" type="datetime'''''1''''''''''''5'''">
              <a:rPr lang="ja-JP" altLang="en-US" sz="1000"/>
              <a:pPr marL="0" indent="0" algn="ctr">
                <a:spcBef>
                  <a:spcPct val="0"/>
                </a:spcBef>
                <a:buNone/>
              </a:pPr>
              <a:t>15</a:t>
            </a:fld>
            <a:endParaRPr kumimoji="0" lang="ja-JP" altLang="en-US" sz="1000" dirty="0">
              <a:sym typeface="+mn-lt"/>
            </a:endParaRPr>
          </a:p>
        </p:txBody>
      </p:sp>
      <p:sp>
        <p:nvSpPr>
          <p:cNvPr id="59" name="テキスト プレースホルダ 9"/>
          <p:cNvSpPr>
            <a:spLocks noGrp="1"/>
          </p:cNvSpPr>
          <p:nvPr>
            <p:custDataLst>
              <p:tags r:id="rId20"/>
            </p:custDataLst>
          </p:nvPr>
        </p:nvSpPr>
        <p:spPr bwMode="auto">
          <a:xfrm>
            <a:off x="1908175" y="60579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CB87B211-2BF3-4A14-A06A-EF5A6A8164E7}" type="datetime'''''1''''''''''''''''''6'''''''">
              <a:rPr lang="ja-JP" altLang="en-US" sz="1000"/>
              <a:pPr marL="0" indent="0" algn="ctr">
                <a:spcBef>
                  <a:spcPct val="0"/>
                </a:spcBef>
                <a:buNone/>
              </a:pPr>
              <a:t>16</a:t>
            </a:fld>
            <a:endParaRPr kumimoji="0" lang="ja-JP" altLang="en-US" sz="1000" dirty="0">
              <a:sym typeface="+mn-lt"/>
            </a:endParaRPr>
          </a:p>
        </p:txBody>
      </p:sp>
      <p:sp>
        <p:nvSpPr>
          <p:cNvPr id="238" name="テキスト プレースホルダ 9">
            <a:extLst>
              <a:ext uri="{FF2B5EF4-FFF2-40B4-BE49-F238E27FC236}">
                <a16:creationId xmlns:a16="http://schemas.microsoft.com/office/drawing/2014/main" id="{0EC2A2F7-2E4A-40EA-95BB-7B032C19286E}"/>
              </a:ext>
            </a:extLst>
          </p:cNvPr>
          <p:cNvSpPr>
            <a:spLocks noGrp="1"/>
          </p:cNvSpPr>
          <p:nvPr>
            <p:custDataLst>
              <p:tags r:id="rId21"/>
            </p:custDataLst>
          </p:nvPr>
        </p:nvSpPr>
        <p:spPr bwMode="gray">
          <a:xfrm>
            <a:off x="2616200" y="3016250"/>
            <a:ext cx="349250" cy="152400"/>
          </a:xfrm>
          <a:prstGeom prst="rect">
            <a:avLst/>
          </a:prstGeom>
          <a:solidFill>
            <a:schemeClr val="accent3"/>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22BBF1FA-C340-46B0-A92C-51276493202C}" type="datetime'''''''''''5'''''''''''''''''''''',6''''''''''''24'''''">
              <a:rPr lang="en-US" altLang="en-US" sz="1000" smtClean="0">
                <a:effectLst/>
                <a:sym typeface="+mn-lt"/>
              </a:rPr>
              <a:pPr marL="0" indent="0" algn="ctr">
                <a:spcBef>
                  <a:spcPct val="0"/>
                </a:spcBef>
                <a:buNone/>
              </a:pPr>
              <a:t>5,624</a:t>
            </a:fld>
            <a:endParaRPr lang="ja-JP" altLang="en-US" sz="1000" dirty="0">
              <a:sym typeface="+mn-lt"/>
            </a:endParaRPr>
          </a:p>
        </p:txBody>
      </p:sp>
      <p:sp>
        <p:nvSpPr>
          <p:cNvPr id="50" name="テキスト プレースホルダ 9"/>
          <p:cNvSpPr>
            <a:spLocks noGrp="1"/>
          </p:cNvSpPr>
          <p:nvPr>
            <p:custDataLst>
              <p:tags r:id="rId22"/>
            </p:custDataLst>
          </p:nvPr>
        </p:nvSpPr>
        <p:spPr bwMode="auto">
          <a:xfrm>
            <a:off x="3521075" y="60579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D8B53FB3-425A-45A8-BB0C-2F339D716AA2}" type="datetime'''''''''1''''''''''''''''''''''8'''''">
              <a:rPr lang="en-US" altLang="en-US" sz="1000" smtClean="0"/>
              <a:pPr marL="0" indent="0" algn="ctr">
                <a:spcBef>
                  <a:spcPct val="0"/>
                </a:spcBef>
                <a:buNone/>
              </a:pPr>
              <a:t>18</a:t>
            </a:fld>
            <a:endParaRPr kumimoji="0" lang="ja-JP" altLang="en-US" sz="1000" dirty="0">
              <a:sym typeface="+mn-lt"/>
            </a:endParaRPr>
          </a:p>
        </p:txBody>
      </p:sp>
      <p:sp>
        <p:nvSpPr>
          <p:cNvPr id="214" name="テキスト プレースホルダ 9">
            <a:extLst>
              <a:ext uri="{FF2B5EF4-FFF2-40B4-BE49-F238E27FC236}">
                <a16:creationId xmlns:a16="http://schemas.microsoft.com/office/drawing/2014/main" id="{9BD4BCD4-7B02-457A-AAAF-D308A6071E7C}"/>
              </a:ext>
            </a:extLst>
          </p:cNvPr>
          <p:cNvSpPr>
            <a:spLocks noGrp="1"/>
          </p:cNvSpPr>
          <p:nvPr>
            <p:custDataLst>
              <p:tags r:id="rId23"/>
            </p:custDataLst>
          </p:nvPr>
        </p:nvSpPr>
        <p:spPr bwMode="gray">
          <a:xfrm>
            <a:off x="3422650" y="2981325"/>
            <a:ext cx="349250" cy="152400"/>
          </a:xfrm>
          <a:prstGeom prst="rect">
            <a:avLst/>
          </a:prstGeom>
          <a:solidFill>
            <a:schemeClr val="accent3"/>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620607C-2700-44DC-9870-0F8CB5AB2B6F}" type="datetime'''5'''''''''''',''6''''''2''''''''''''''''''''''''''''4'''''''">
              <a:rPr lang="en-US" altLang="en-US" sz="1000" smtClean="0">
                <a:effectLst/>
                <a:sym typeface="+mn-lt"/>
              </a:rPr>
              <a:pPr/>
              <a:t>5,624</a:t>
            </a:fld>
            <a:endParaRPr lang="ja-JP" altLang="en-US" sz="1000" dirty="0">
              <a:sym typeface="+mn-lt"/>
            </a:endParaRPr>
          </a:p>
        </p:txBody>
      </p:sp>
      <p:sp>
        <p:nvSpPr>
          <p:cNvPr id="60" name="テキスト プレースホルダ 9"/>
          <p:cNvSpPr>
            <a:spLocks noGrp="1"/>
          </p:cNvSpPr>
          <p:nvPr>
            <p:custDataLst>
              <p:tags r:id="rId24"/>
            </p:custDataLst>
          </p:nvPr>
        </p:nvSpPr>
        <p:spPr bwMode="auto">
          <a:xfrm>
            <a:off x="2714625" y="60579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D59111F-5D65-4161-84F5-451434C4DF1D}" type="datetime'''''''''''''''''''''''''''''''''''''''1''''''''''''''7'''''">
              <a:rPr lang="ja-JP" altLang="en-US" sz="1000"/>
              <a:pPr marL="0" indent="0" algn="ctr">
                <a:spcBef>
                  <a:spcPct val="0"/>
                </a:spcBef>
                <a:buNone/>
              </a:pPr>
              <a:t>17</a:t>
            </a:fld>
            <a:endParaRPr kumimoji="0" lang="ja-JP" altLang="en-US" sz="1000" dirty="0">
              <a:sym typeface="+mn-lt"/>
            </a:endParaRPr>
          </a:p>
        </p:txBody>
      </p:sp>
      <p:sp>
        <p:nvSpPr>
          <p:cNvPr id="216" name="テキスト プレースホルダ 9">
            <a:extLst>
              <a:ext uri="{FF2B5EF4-FFF2-40B4-BE49-F238E27FC236}">
                <a16:creationId xmlns:a16="http://schemas.microsoft.com/office/drawing/2014/main" id="{7E8BE3C3-9135-4FF4-9725-1F3F48C321EB}"/>
              </a:ext>
            </a:extLst>
          </p:cNvPr>
          <p:cNvSpPr>
            <a:spLocks noGrp="1"/>
          </p:cNvSpPr>
          <p:nvPr>
            <p:custDataLst>
              <p:tags r:id="rId25"/>
            </p:custDataLst>
          </p:nvPr>
        </p:nvSpPr>
        <p:spPr bwMode="gray">
          <a:xfrm>
            <a:off x="4229100" y="3157538"/>
            <a:ext cx="349250" cy="152400"/>
          </a:xfrm>
          <a:prstGeom prst="rect">
            <a:avLst/>
          </a:prstGeom>
          <a:solidFill>
            <a:schemeClr val="accent3"/>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BEE2C39D-4E13-4E86-9912-0AC253F593B9}" type="datetime'''''''''''''''''5'',''''''''6''8''''''''''''5'''''">
              <a:rPr lang="en-US" altLang="en-US" sz="1000" smtClean="0">
                <a:effectLst/>
                <a:sym typeface="+mn-lt"/>
              </a:rPr>
              <a:pPr/>
              <a:t>5,685</a:t>
            </a:fld>
            <a:endParaRPr lang="ja-JP" altLang="en-US" sz="1000" dirty="0">
              <a:sym typeface="+mn-lt"/>
            </a:endParaRPr>
          </a:p>
        </p:txBody>
      </p:sp>
      <p:sp>
        <p:nvSpPr>
          <p:cNvPr id="61" name="テキスト プレースホルダ 9"/>
          <p:cNvSpPr>
            <a:spLocks noGrp="1"/>
          </p:cNvSpPr>
          <p:nvPr>
            <p:custDataLst>
              <p:tags r:id="rId26"/>
            </p:custDataLst>
          </p:nvPr>
        </p:nvSpPr>
        <p:spPr bwMode="gray">
          <a:xfrm>
            <a:off x="933450" y="2605088"/>
            <a:ext cx="48895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1A4EF51-277F-4838-BB1D-30DA5EFB7617}" type="datetime'''''''''''''''''''''''''''2''''''''04'''',''''6''''''65'">
              <a:rPr lang="en-US" altLang="en-US" sz="1000" smtClean="0"/>
              <a:pPr/>
              <a:t>204,665</a:t>
            </a:fld>
            <a:endParaRPr kumimoji="0" lang="ja-JP" altLang="en-US" sz="1000" dirty="0">
              <a:sym typeface="+mn-lt"/>
            </a:endParaRPr>
          </a:p>
        </p:txBody>
      </p:sp>
      <p:sp>
        <p:nvSpPr>
          <p:cNvPr id="62" name="テキスト プレースホルダ 9"/>
          <p:cNvSpPr>
            <a:spLocks noGrp="1"/>
          </p:cNvSpPr>
          <p:nvPr>
            <p:custDataLst>
              <p:tags r:id="rId27"/>
            </p:custDataLst>
          </p:nvPr>
        </p:nvSpPr>
        <p:spPr bwMode="gray">
          <a:xfrm>
            <a:off x="1739900" y="2589213"/>
            <a:ext cx="48895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939BAC6-F604-4C98-8840-21C44FDB5C0B}" type="datetime'2''''''0''''5'''''''''',5''''''''''8''''''''''''''6'">
              <a:rPr lang="en-US" altLang="en-US" sz="1000" smtClean="0"/>
              <a:pPr/>
              <a:t>205,586</a:t>
            </a:fld>
            <a:endParaRPr kumimoji="0" lang="ja-JP" altLang="en-US" sz="1000" dirty="0">
              <a:sym typeface="+mn-lt"/>
            </a:endParaRPr>
          </a:p>
        </p:txBody>
      </p:sp>
      <p:sp>
        <p:nvSpPr>
          <p:cNvPr id="63" name="テキスト プレースホルダ 9"/>
          <p:cNvSpPr>
            <a:spLocks noGrp="1"/>
          </p:cNvSpPr>
          <p:nvPr>
            <p:custDataLst>
              <p:tags r:id="rId28"/>
            </p:custDataLst>
          </p:nvPr>
        </p:nvSpPr>
        <p:spPr bwMode="gray">
          <a:xfrm>
            <a:off x="2546350" y="2647950"/>
            <a:ext cx="48895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F0EA4DF9-B492-4E3E-A714-4B161CDF90DC}" type="datetime'2''0''''''''''''''''''''1'''''',''''88''''''''''''''''''4'''''">
              <a:rPr lang="en-US" altLang="en-US" sz="1000" smtClean="0"/>
              <a:pPr/>
              <a:t>201,884</a:t>
            </a:fld>
            <a:endParaRPr kumimoji="0" lang="ja-JP" altLang="en-US" sz="1000" dirty="0">
              <a:sym typeface="+mn-lt"/>
            </a:endParaRPr>
          </a:p>
        </p:txBody>
      </p:sp>
      <p:sp>
        <p:nvSpPr>
          <p:cNvPr id="54" name="テキスト プレースホルダ 9"/>
          <p:cNvSpPr>
            <a:spLocks noGrp="1"/>
          </p:cNvSpPr>
          <p:nvPr>
            <p:custDataLst>
              <p:tags r:id="rId29"/>
            </p:custDataLst>
          </p:nvPr>
        </p:nvSpPr>
        <p:spPr bwMode="gray">
          <a:xfrm>
            <a:off x="3352800" y="2468563"/>
            <a:ext cx="48895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3FD4BD9-488B-4418-B0BF-26D6BF81857E}" type="datetime'''''''''2''''''1''''''''3'',''''''''''''''''''3''6''''''6'''">
              <a:rPr lang="en-US" altLang="en-US" sz="1000" smtClean="0"/>
              <a:pPr/>
              <a:t>213,366</a:t>
            </a:fld>
            <a:endParaRPr kumimoji="0" lang="ja-JP" altLang="en-US" sz="1000" dirty="0">
              <a:sym typeface="+mn-lt"/>
            </a:endParaRPr>
          </a:p>
        </p:txBody>
      </p:sp>
      <p:sp>
        <p:nvSpPr>
          <p:cNvPr id="71" name="テキスト プレースホルダ 9"/>
          <p:cNvSpPr>
            <a:spLocks noGrp="1"/>
          </p:cNvSpPr>
          <p:nvPr>
            <p:custDataLst>
              <p:tags r:id="rId30"/>
            </p:custDataLst>
          </p:nvPr>
        </p:nvSpPr>
        <p:spPr bwMode="gray">
          <a:xfrm>
            <a:off x="4159250" y="2609850"/>
            <a:ext cx="48895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CF16D04F-BE75-46F8-9117-B7976C53A3E8}" type="datetime'''''''2''''''''0''''''''''4,''''''3''''26'''''''''''''">
              <a:rPr lang="en-US" altLang="en-US" sz="1000" smtClean="0"/>
              <a:pPr/>
              <a:t>204,326</a:t>
            </a:fld>
            <a:endParaRPr kumimoji="0" lang="ja-JP" altLang="en-US" sz="1000" dirty="0">
              <a:sym typeface="+mn-lt"/>
            </a:endParaRPr>
          </a:p>
        </p:txBody>
      </p:sp>
      <p:sp>
        <p:nvSpPr>
          <p:cNvPr id="200" name="Rectangle 199">
            <a:extLst>
              <a:ext uri="{FF2B5EF4-FFF2-40B4-BE49-F238E27FC236}">
                <a16:creationId xmlns:a16="http://schemas.microsoft.com/office/drawing/2014/main" id="{AE4FB7E9-6BC2-4338-8C1C-450FA11E7B3F}"/>
              </a:ext>
            </a:extLst>
          </p:cNvPr>
          <p:cNvSpPr/>
          <p:nvPr>
            <p:custDataLst>
              <p:tags r:id="rId31"/>
            </p:custDataLst>
          </p:nvPr>
        </p:nvSpPr>
        <p:spPr bwMode="auto">
          <a:xfrm>
            <a:off x="2871788" y="2105025"/>
            <a:ext cx="142875" cy="106363"/>
          </a:xfrm>
          <a:prstGeom prst="rect">
            <a:avLst/>
          </a:prstGeom>
          <a:solidFill>
            <a:schemeClr val="accent3"/>
          </a:solidFill>
          <a:ln w="9525" algn="ctr">
            <a:noFill/>
          </a:ln>
          <a:effectLst/>
          <a:extLst>
            <a:ext uri="{91240B29-F687-4F45-9708-019B960494DF}">
              <a14:hiddenLine xmlns:a14="http://schemas.microsoft.com/office/drawing/2010/main" w="9525" algn="ctr">
                <a:solidFill>
                  <a:srgbClr val="808080"/>
                </a:solidFill>
              </a14:hiddenLine>
            </a:ext>
          </a:extLst>
        </p:spPr>
        <p:txBody>
          <a:bodyPr wrap="square" rtlCol="0" anchor="ctr">
            <a:noAutofit/>
          </a:bodyPr>
          <a:lstStyle/>
          <a:p>
            <a:pPr marL="0" algn="ctr" fontAlgn="ctr">
              <a:lnSpc>
                <a:spcPct val="114000"/>
              </a:lnSpc>
              <a:spcAft>
                <a:spcPts val="400"/>
              </a:spcAft>
            </a:pPr>
            <a:endParaRPr kumimoji="1" lang="en-US" sz="1200" dirty="0"/>
          </a:p>
        </p:txBody>
      </p:sp>
      <p:sp>
        <p:nvSpPr>
          <p:cNvPr id="198" name="Rectangle 197">
            <a:extLst>
              <a:ext uri="{FF2B5EF4-FFF2-40B4-BE49-F238E27FC236}">
                <a16:creationId xmlns:a16="http://schemas.microsoft.com/office/drawing/2014/main" id="{C7F60256-4DFA-4F95-ADC6-0C64F879650E}"/>
              </a:ext>
            </a:extLst>
          </p:cNvPr>
          <p:cNvSpPr/>
          <p:nvPr>
            <p:custDataLst>
              <p:tags r:id="rId32"/>
            </p:custDataLst>
          </p:nvPr>
        </p:nvSpPr>
        <p:spPr bwMode="auto">
          <a:xfrm>
            <a:off x="968375" y="2105025"/>
            <a:ext cx="142875" cy="106363"/>
          </a:xfrm>
          <a:prstGeom prst="rect">
            <a:avLst/>
          </a:prstGeom>
          <a:solidFill>
            <a:schemeClr val="accent1"/>
          </a:solidFill>
          <a:ln w="9525" algn="ctr">
            <a:noFill/>
          </a:ln>
          <a:effectLst/>
          <a:extLst>
            <a:ext uri="{91240B29-F687-4F45-9708-019B960494DF}">
              <a14:hiddenLine xmlns:a14="http://schemas.microsoft.com/office/drawing/2010/main" w="9525" algn="ctr">
                <a:solidFill>
                  <a:srgbClr val="808080"/>
                </a:solidFill>
              </a14:hiddenLine>
            </a:ext>
          </a:extLst>
        </p:spPr>
        <p:txBody>
          <a:bodyPr wrap="square" rtlCol="0" anchor="ctr">
            <a:noAutofit/>
          </a:bodyPr>
          <a:lstStyle/>
          <a:p>
            <a:pPr marL="0" algn="ctr" fontAlgn="ctr">
              <a:lnSpc>
                <a:spcPct val="114000"/>
              </a:lnSpc>
              <a:spcAft>
                <a:spcPts val="400"/>
              </a:spcAft>
            </a:pPr>
            <a:endParaRPr kumimoji="1" lang="en-US" sz="1200" dirty="0"/>
          </a:p>
        </p:txBody>
      </p:sp>
      <p:sp>
        <p:nvSpPr>
          <p:cNvPr id="199" name="Rectangle 198">
            <a:extLst>
              <a:ext uri="{FF2B5EF4-FFF2-40B4-BE49-F238E27FC236}">
                <a16:creationId xmlns:a16="http://schemas.microsoft.com/office/drawing/2014/main" id="{96E7B80D-7E37-4CD9-9276-65DEBFF7CAD1}"/>
              </a:ext>
            </a:extLst>
          </p:cNvPr>
          <p:cNvSpPr/>
          <p:nvPr>
            <p:custDataLst>
              <p:tags r:id="rId33"/>
            </p:custDataLst>
          </p:nvPr>
        </p:nvSpPr>
        <p:spPr bwMode="auto">
          <a:xfrm>
            <a:off x="1812925" y="2105025"/>
            <a:ext cx="142875" cy="106363"/>
          </a:xfrm>
          <a:prstGeom prst="rect">
            <a:avLst/>
          </a:prstGeom>
          <a:solidFill>
            <a:schemeClr val="accent2"/>
          </a:solidFill>
          <a:ln w="9525" algn="ctr">
            <a:noFill/>
          </a:ln>
          <a:effectLst/>
          <a:extLst>
            <a:ext uri="{91240B29-F687-4F45-9708-019B960494DF}">
              <a14:hiddenLine xmlns:a14="http://schemas.microsoft.com/office/drawing/2010/main" w="9525" algn="ctr">
                <a:solidFill>
                  <a:srgbClr val="808080"/>
                </a:solidFill>
              </a14:hiddenLine>
            </a:ext>
          </a:extLst>
        </p:spPr>
        <p:txBody>
          <a:bodyPr wrap="square" rtlCol="0" anchor="ctr">
            <a:noAutofit/>
          </a:bodyPr>
          <a:lstStyle/>
          <a:p>
            <a:pPr marL="0" algn="ctr" fontAlgn="ctr">
              <a:lnSpc>
                <a:spcPct val="114000"/>
              </a:lnSpc>
              <a:spcAft>
                <a:spcPts val="400"/>
              </a:spcAft>
            </a:pPr>
            <a:endParaRPr kumimoji="1" lang="en-US" sz="1200" dirty="0"/>
          </a:p>
        </p:txBody>
      </p:sp>
      <p:sp>
        <p:nvSpPr>
          <p:cNvPr id="201" name="Rectangle 200">
            <a:extLst>
              <a:ext uri="{FF2B5EF4-FFF2-40B4-BE49-F238E27FC236}">
                <a16:creationId xmlns:a16="http://schemas.microsoft.com/office/drawing/2014/main" id="{D0F30AA6-F27F-431C-AE5D-FAEC9CC08F58}"/>
              </a:ext>
            </a:extLst>
          </p:cNvPr>
          <p:cNvSpPr/>
          <p:nvPr>
            <p:custDataLst>
              <p:tags r:id="rId34"/>
            </p:custDataLst>
          </p:nvPr>
        </p:nvSpPr>
        <p:spPr bwMode="auto">
          <a:xfrm>
            <a:off x="3930650" y="2105025"/>
            <a:ext cx="142875" cy="106363"/>
          </a:xfrm>
          <a:prstGeom prst="rect">
            <a:avLst/>
          </a:prstGeom>
          <a:solidFill>
            <a:schemeClr val="tx2"/>
          </a:solidFill>
          <a:ln w="9525" algn="ctr">
            <a:noFill/>
          </a:ln>
          <a:effectLst/>
          <a:extLst>
            <a:ext uri="{91240B29-F687-4F45-9708-019B960494DF}">
              <a14:hiddenLine xmlns:a14="http://schemas.microsoft.com/office/drawing/2010/main" w="9525" algn="ctr">
                <a:solidFill>
                  <a:srgbClr val="808080"/>
                </a:solidFill>
              </a14:hiddenLine>
            </a:ext>
          </a:extLst>
        </p:spPr>
        <p:txBody>
          <a:bodyPr wrap="square" rtlCol="0" anchor="ctr">
            <a:noAutofit/>
          </a:bodyPr>
          <a:lstStyle/>
          <a:p>
            <a:pPr marL="0" algn="ctr" fontAlgn="ctr">
              <a:lnSpc>
                <a:spcPct val="114000"/>
              </a:lnSpc>
              <a:spcAft>
                <a:spcPts val="400"/>
              </a:spcAft>
            </a:pPr>
            <a:endParaRPr kumimoji="1" lang="en-US" sz="1200" dirty="0"/>
          </a:p>
        </p:txBody>
      </p:sp>
      <p:sp>
        <p:nvSpPr>
          <p:cNvPr id="105" name="テキスト プレースホルダ 9">
            <a:extLst>
              <a:ext uri="{FF2B5EF4-FFF2-40B4-BE49-F238E27FC236}">
                <a16:creationId xmlns:a16="http://schemas.microsoft.com/office/drawing/2014/main" id="{A2EA9E1C-8925-408B-A501-850AF88FF9FD}"/>
              </a:ext>
            </a:extLst>
          </p:cNvPr>
          <p:cNvSpPr>
            <a:spLocks noGrp="1"/>
          </p:cNvSpPr>
          <p:nvPr>
            <p:custDataLst>
              <p:tags r:id="rId35"/>
            </p:custDataLst>
          </p:nvPr>
        </p:nvSpPr>
        <p:spPr bwMode="auto">
          <a:xfrm>
            <a:off x="1162050" y="2100263"/>
            <a:ext cx="549275"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2758D22D-0A59-4461-A9CC-19C963534EE7}" type="datetime'''サ''''''''ブ''''セ''''''''''''''ン''''タ''''''''ー'">
              <a:rPr kumimoji="0" lang="ja-JP" altLang="en-US" sz="800" smtClean="0"/>
              <a:pPr/>
              <a:t>サブセンター</a:t>
            </a:fld>
            <a:endParaRPr kumimoji="0" lang="ja-JP" altLang="en-US" sz="800" dirty="0">
              <a:sym typeface="+mn-lt"/>
            </a:endParaRPr>
          </a:p>
        </p:txBody>
      </p:sp>
      <p:sp>
        <p:nvSpPr>
          <p:cNvPr id="108" name="テキスト プレースホルダ 9">
            <a:extLst>
              <a:ext uri="{FF2B5EF4-FFF2-40B4-BE49-F238E27FC236}">
                <a16:creationId xmlns:a16="http://schemas.microsoft.com/office/drawing/2014/main" id="{2DE01A1B-4786-4932-8950-4CEB372E16F1}"/>
              </a:ext>
            </a:extLst>
          </p:cNvPr>
          <p:cNvSpPr>
            <a:spLocks noGrp="1"/>
          </p:cNvSpPr>
          <p:nvPr>
            <p:custDataLst>
              <p:tags r:id="rId36"/>
            </p:custDataLst>
          </p:nvPr>
        </p:nvSpPr>
        <p:spPr bwMode="auto">
          <a:xfrm>
            <a:off x="4124325" y="2100263"/>
            <a:ext cx="4064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65DD0634-C4B8-4E82-9E0C-BE806BED78F4}" type="datetime'''国''営''''''''''''病''''''''''''''''''''''''''''''''''院'''''''">
              <a:rPr kumimoji="0" lang="ja-JP" altLang="en-US" sz="800" smtClean="0"/>
              <a:pPr/>
              <a:t>国営病院</a:t>
            </a:fld>
            <a:endParaRPr kumimoji="0" lang="ja-JP" altLang="en-US" sz="800" dirty="0">
              <a:sym typeface="+mn-lt"/>
            </a:endParaRPr>
          </a:p>
        </p:txBody>
      </p:sp>
      <p:sp>
        <p:nvSpPr>
          <p:cNvPr id="106" name="テキスト プレースホルダ 9">
            <a:extLst>
              <a:ext uri="{FF2B5EF4-FFF2-40B4-BE49-F238E27FC236}">
                <a16:creationId xmlns:a16="http://schemas.microsoft.com/office/drawing/2014/main" id="{7D293B55-AA25-4489-9B54-5940AEA3A9C5}"/>
              </a:ext>
            </a:extLst>
          </p:cNvPr>
          <p:cNvSpPr>
            <a:spLocks noGrp="1"/>
          </p:cNvSpPr>
          <p:nvPr>
            <p:custDataLst>
              <p:tags r:id="rId37"/>
            </p:custDataLst>
          </p:nvPr>
        </p:nvSpPr>
        <p:spPr bwMode="auto">
          <a:xfrm>
            <a:off x="2006600" y="2100263"/>
            <a:ext cx="763588"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28326339-F863-4F3D-8841-A260B8C0B358}" type="datetime'''''''一''''次医療''''''''セ''''ン''''''''''''タ''ー'''''">
              <a:rPr kumimoji="0" lang="ja-JP" altLang="en-US" sz="800" smtClean="0"/>
              <a:pPr/>
              <a:t>一次医療センター</a:t>
            </a:fld>
            <a:endParaRPr kumimoji="0" lang="ja-JP" altLang="en-US" sz="800" dirty="0">
              <a:sym typeface="+mn-lt"/>
            </a:endParaRPr>
          </a:p>
        </p:txBody>
      </p:sp>
      <p:sp>
        <p:nvSpPr>
          <p:cNvPr id="107" name="テキスト プレースホルダ 9">
            <a:extLst>
              <a:ext uri="{FF2B5EF4-FFF2-40B4-BE49-F238E27FC236}">
                <a16:creationId xmlns:a16="http://schemas.microsoft.com/office/drawing/2014/main" id="{6FBF57A9-065E-47AC-A06C-07460DE255A0}"/>
              </a:ext>
            </a:extLst>
          </p:cNvPr>
          <p:cNvSpPr>
            <a:spLocks noGrp="1"/>
          </p:cNvSpPr>
          <p:nvPr>
            <p:custDataLst>
              <p:tags r:id="rId38"/>
            </p:custDataLst>
          </p:nvPr>
        </p:nvSpPr>
        <p:spPr bwMode="auto">
          <a:xfrm>
            <a:off x="3065462" y="2100263"/>
            <a:ext cx="763588"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r>
              <a:rPr kumimoji="0" lang="ja-JP" altLang="en-US" sz="800" dirty="0"/>
              <a:t>地域医療センター</a:t>
            </a:r>
            <a:endParaRPr kumimoji="0" lang="en-US" altLang="ja-JP" sz="800" dirty="0"/>
          </a:p>
        </p:txBody>
      </p:sp>
    </p:spTree>
    <p:extLst>
      <p:ext uri="{BB962C8B-B14F-4D97-AF65-F5344CB8AC3E}">
        <p14:creationId xmlns:p14="http://schemas.microsoft.com/office/powerpoint/2010/main" val="35426801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dirty="0"/>
              <a:t>インド／医療関連／医療・公衆衛生</a:t>
            </a:r>
          </a:p>
        </p:txBody>
      </p:sp>
      <p:sp>
        <p:nvSpPr>
          <p:cNvPr id="6" name="テキスト プレースホルダー 5"/>
          <p:cNvSpPr>
            <a:spLocks noGrp="1"/>
          </p:cNvSpPr>
          <p:nvPr>
            <p:ph type="body" sz="quarter" idx="15"/>
          </p:nvPr>
        </p:nvSpPr>
        <p:spPr/>
        <p:txBody>
          <a:bodyPr/>
          <a:lstStyle/>
          <a:p>
            <a:r>
              <a:rPr lang="ja-JP" altLang="en-US" dirty="0"/>
              <a:t>医療機関 </a:t>
            </a:r>
            <a:r>
              <a:rPr lang="en-US" altLang="ja-JP" dirty="0"/>
              <a:t>- </a:t>
            </a:r>
            <a:r>
              <a:rPr lang="ja-JP" altLang="en-US" dirty="0"/>
              <a:t>公的医療機関</a:t>
            </a:r>
            <a:endParaRPr lang="en-US" altLang="ja-JP" dirty="0"/>
          </a:p>
        </p:txBody>
      </p:sp>
      <p:sp>
        <p:nvSpPr>
          <p:cNvPr id="15" name="テキスト ボックス 14"/>
          <p:cNvSpPr txBox="1"/>
          <p:nvPr/>
        </p:nvSpPr>
        <p:spPr>
          <a:xfrm>
            <a:off x="200472" y="6525344"/>
            <a:ext cx="9001000"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Ministry of Health &amp; Family Welfare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kumimoji="0" lang="en-US" altLang="ja-JP" sz="800" dirty="0" bmk="">
                <a:cs typeface="Arial" panose="020B0604020202020204" pitchFamily="34" charset="0"/>
              </a:rPr>
              <a:t>HP</a:t>
            </a:r>
            <a:r>
              <a:rPr kumimoji="0" lang="ja-JP" altLang="en-US" sz="800" dirty="0" err="1" bmk="">
                <a:cs typeface="Arial" panose="020B0604020202020204" pitchFamily="34" charset="0"/>
              </a:rPr>
              <a:t>、</a:t>
            </a:r>
            <a:r>
              <a:rPr kumimoji="0" lang="ja-JP" altLang="en-US" sz="800" dirty="0" bmk=""/>
              <a:t>各病院</a:t>
            </a:r>
            <a:r>
              <a:rPr kumimoji="0" lang="en-US" altLang="ja-JP" sz="800" dirty="0" bmk=""/>
              <a:t>HP</a:t>
            </a:r>
            <a:endParaRPr lang="ja-JP" altLang="ja-JP" sz="800" dirty="0"/>
          </a:p>
        </p:txBody>
      </p:sp>
      <p:sp>
        <p:nvSpPr>
          <p:cNvPr id="18" name="Rectangle 6"/>
          <p:cNvSpPr>
            <a:spLocks noChangeArrowheads="1"/>
          </p:cNvSpPr>
          <p:nvPr/>
        </p:nvSpPr>
        <p:spPr bwMode="auto">
          <a:xfrm>
            <a:off x="200025" y="1773176"/>
            <a:ext cx="7993336"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主要な公的医療機関の概要</a:t>
            </a:r>
            <a:endParaRPr lang="en-US" altLang="ko-KR" sz="1400" dirty="0">
              <a:solidFill>
                <a:srgbClr val="000000"/>
              </a:solidFill>
              <a:latin typeface="Arial Black" pitchFamily="34" charset="0"/>
              <a:ea typeface="HGP創英角ｺﾞｼｯｸUB" pitchFamily="50" charset="-128"/>
            </a:endParaRPr>
          </a:p>
        </p:txBody>
      </p:sp>
      <p:graphicFrame>
        <p:nvGraphicFramePr>
          <p:cNvPr id="19" name="表 18"/>
          <p:cNvGraphicFramePr>
            <a:graphicFrameLocks noGrp="1"/>
          </p:cNvGraphicFramePr>
          <p:nvPr>
            <p:extLst>
              <p:ext uri="{D42A27DB-BD31-4B8C-83A1-F6EECF244321}">
                <p14:modId xmlns:p14="http://schemas.microsoft.com/office/powerpoint/2010/main" val="498564666"/>
              </p:ext>
            </p:extLst>
          </p:nvPr>
        </p:nvGraphicFramePr>
        <p:xfrm>
          <a:off x="200025" y="2133296"/>
          <a:ext cx="9505056" cy="4267504"/>
        </p:xfrm>
        <a:graphic>
          <a:graphicData uri="http://schemas.openxmlformats.org/drawingml/2006/table">
            <a:tbl>
              <a:tblPr firstRow="1" bandRow="1">
                <a:tableStyleId>{5C22544A-7EE6-4342-B048-85BDC9FD1C3A}</a:tableStyleId>
              </a:tblPr>
              <a:tblGrid>
                <a:gridCol w="1289971">
                  <a:extLst>
                    <a:ext uri="{9D8B030D-6E8A-4147-A177-3AD203B41FA5}">
                      <a16:colId xmlns:a16="http://schemas.microsoft.com/office/drawing/2014/main" val="20000"/>
                    </a:ext>
                  </a:extLst>
                </a:gridCol>
                <a:gridCol w="678933">
                  <a:extLst>
                    <a:ext uri="{9D8B030D-6E8A-4147-A177-3AD203B41FA5}">
                      <a16:colId xmlns:a16="http://schemas.microsoft.com/office/drawing/2014/main" val="20001"/>
                    </a:ext>
                  </a:extLst>
                </a:gridCol>
                <a:gridCol w="3462554">
                  <a:extLst>
                    <a:ext uri="{9D8B030D-6E8A-4147-A177-3AD203B41FA5}">
                      <a16:colId xmlns:a16="http://schemas.microsoft.com/office/drawing/2014/main" val="20002"/>
                    </a:ext>
                  </a:extLst>
                </a:gridCol>
                <a:gridCol w="678933">
                  <a:extLst>
                    <a:ext uri="{9D8B030D-6E8A-4147-A177-3AD203B41FA5}">
                      <a16:colId xmlns:a16="http://schemas.microsoft.com/office/drawing/2014/main" val="20003"/>
                    </a:ext>
                  </a:extLst>
                </a:gridCol>
                <a:gridCol w="678933">
                  <a:extLst>
                    <a:ext uri="{9D8B030D-6E8A-4147-A177-3AD203B41FA5}">
                      <a16:colId xmlns:a16="http://schemas.microsoft.com/office/drawing/2014/main" val="20004"/>
                    </a:ext>
                  </a:extLst>
                </a:gridCol>
                <a:gridCol w="678933">
                  <a:extLst>
                    <a:ext uri="{9D8B030D-6E8A-4147-A177-3AD203B41FA5}">
                      <a16:colId xmlns:a16="http://schemas.microsoft.com/office/drawing/2014/main" val="20005"/>
                    </a:ext>
                  </a:extLst>
                </a:gridCol>
                <a:gridCol w="678933">
                  <a:extLst>
                    <a:ext uri="{9D8B030D-6E8A-4147-A177-3AD203B41FA5}">
                      <a16:colId xmlns:a16="http://schemas.microsoft.com/office/drawing/2014/main" val="20006"/>
                    </a:ext>
                  </a:extLst>
                </a:gridCol>
                <a:gridCol w="678933">
                  <a:extLst>
                    <a:ext uri="{9D8B030D-6E8A-4147-A177-3AD203B41FA5}">
                      <a16:colId xmlns:a16="http://schemas.microsoft.com/office/drawing/2014/main" val="20007"/>
                    </a:ext>
                  </a:extLst>
                </a:gridCol>
                <a:gridCol w="678933">
                  <a:extLst>
                    <a:ext uri="{9D8B030D-6E8A-4147-A177-3AD203B41FA5}">
                      <a16:colId xmlns:a16="http://schemas.microsoft.com/office/drawing/2014/main" val="291275959"/>
                    </a:ext>
                  </a:extLst>
                </a:gridCol>
              </a:tblGrid>
              <a:tr h="351211">
                <a:tc gridSpan="2">
                  <a:txBody>
                    <a:bodyPr/>
                    <a:lstStyle/>
                    <a:p>
                      <a:pPr algn="ctr" fontAlgn="ctr">
                        <a:spcAft>
                          <a:spcPts val="0"/>
                        </a:spcAft>
                      </a:pPr>
                      <a:r>
                        <a:rPr lang="ja-JP" altLang="ja-JP" sz="1000" b="0" kern="0" dirty="0">
                          <a:effectLst/>
                          <a:latin typeface="HGP創英角ｺﾞｼｯｸUB" panose="020B0900000000000000" pitchFamily="50" charset="-128"/>
                          <a:ea typeface="HGP創英角ｺﾞｼｯｸUB" panose="020B0900000000000000" pitchFamily="50" charset="-128"/>
                        </a:rPr>
                        <a:t>病院名</a:t>
                      </a:r>
                      <a:r>
                        <a:rPr lang="ja-JP" altLang="en-US"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（所在地）</a:t>
                      </a:r>
                      <a:endParaRPr lang="ja-JP" alt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hMerge="1">
                  <a:txBody>
                    <a:bodyPr/>
                    <a:lstStyle/>
                    <a:p>
                      <a:pPr algn="ctr" fontAlgn="ctr">
                        <a:spcAft>
                          <a:spcPts val="0"/>
                        </a:spcAft>
                      </a:pPr>
                      <a:endParaRPr lang="ja-JP" alt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spcAft>
                          <a:spcPts val="0"/>
                        </a:spcAft>
                      </a:pPr>
                      <a:r>
                        <a:rPr lang="ja-JP" altLang="en-US"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概　要</a:t>
                      </a:r>
                      <a:endParaRPr 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spcAft>
                          <a:spcPts val="0"/>
                        </a:spcAft>
                      </a:pPr>
                      <a:r>
                        <a:rPr lang="ja-JP" altLang="en-US"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病床数</a:t>
                      </a:r>
                      <a:endParaRPr 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spcAft>
                          <a:spcPts val="0"/>
                        </a:spcAft>
                      </a:pPr>
                      <a:r>
                        <a:rPr lang="ja-JP" altLang="en-US"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スタッフ数</a:t>
                      </a:r>
                      <a:endParaRPr 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spcAft>
                          <a:spcPts val="0"/>
                        </a:spcAft>
                      </a:pPr>
                      <a:r>
                        <a:rPr lang="ja-JP" altLang="en-US"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患者数</a:t>
                      </a:r>
                      <a:endParaRPr 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spcAft>
                          <a:spcPts val="0"/>
                        </a:spcAft>
                      </a:pPr>
                      <a:r>
                        <a:rPr lang="ja-JP" altLang="en-US"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年外来</a:t>
                      </a:r>
                      <a:br>
                        <a:rPr lang="en-US" alt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br>
                      <a:r>
                        <a:rPr lang="ja-JP" altLang="en-US"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患者数</a:t>
                      </a:r>
                      <a:endParaRPr 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spcAft>
                          <a:spcPts val="0"/>
                        </a:spcAft>
                      </a:pPr>
                      <a:r>
                        <a:rPr lang="ja-JP" altLang="en-US"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年入院</a:t>
                      </a:r>
                      <a:br>
                        <a:rPr lang="en-US" alt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br>
                      <a:r>
                        <a:rPr lang="ja-JP" altLang="en-US"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患者数</a:t>
                      </a:r>
                      <a:endParaRPr 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spcAft>
                          <a:spcPts val="0"/>
                        </a:spcAft>
                      </a:pPr>
                      <a:r>
                        <a:rPr lang="ja-JP" altLang="en-US"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データ</a:t>
                      </a:r>
                      <a:br>
                        <a:rPr lang="en-US" alt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br>
                      <a:r>
                        <a:rPr lang="ja-JP" altLang="en-US"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更新年</a:t>
                      </a:r>
                      <a:endParaRPr 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0" marB="0" anchor="ctr">
                    <a:lnL w="635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754884">
                <a:tc gridSpan="2">
                  <a:txBody>
                    <a:bodyPr/>
                    <a:lstStyle/>
                    <a:p>
                      <a:pPr algn="l" fontAlgn="ctr">
                        <a:lnSpc>
                          <a:spcPct val="90000"/>
                        </a:lnSpc>
                        <a:spcAft>
                          <a:spcPts val="0"/>
                        </a:spcAft>
                      </a:pPr>
                      <a:r>
                        <a:rPr lang="en-US" altLang="ja-JP" sz="1000" b="1" kern="0" dirty="0" err="1">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Safdarjung</a:t>
                      </a:r>
                      <a:r>
                        <a:rPr lang="en-US" altLang="ja-JP" sz="10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 Hospital</a:t>
                      </a:r>
                    </a:p>
                    <a:p>
                      <a:pPr algn="l" fontAlgn="ctr">
                        <a:lnSpc>
                          <a:spcPct val="90000"/>
                        </a:lnSpc>
                        <a:spcAft>
                          <a:spcPts val="0"/>
                        </a:spcAft>
                      </a:pPr>
                      <a:r>
                        <a:rPr kumimoji="1" lang="ja-JP" altLang="en-US" sz="9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（ニューデリー）</a:t>
                      </a:r>
                      <a:endParaRPr kumimoji="1" lang="ja-JP" altLang="ja-JP" sz="9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hMerge="1">
                  <a:txBody>
                    <a:bodyPr/>
                    <a:lstStyle/>
                    <a:p>
                      <a:pPr algn="l" fontAlgn="ctr">
                        <a:spcAft>
                          <a:spcPts val="0"/>
                        </a:spcAft>
                      </a:pPr>
                      <a:endParaRPr lang="ja-JP" altLang="ja-JP"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just" fontAlgn="ctr" hangingPunct="0">
                        <a:lnSpc>
                          <a:spcPct val="90000"/>
                        </a:lnSpc>
                        <a:spcAft>
                          <a:spcPts val="0"/>
                        </a:spcAft>
                      </a:pPr>
                      <a:r>
                        <a:rPr lang="ja-JP" altLang="en-US" sz="1000" kern="0" dirty="0">
                          <a:effectLst/>
                          <a:latin typeface="Arial" panose="020B0604020202020204" pitchFamily="34" charset="0"/>
                          <a:ea typeface="ＭＳ Ｐゴシック" panose="020B0600070205080204" pitchFamily="50" charset="-128"/>
                          <a:cs typeface="Arial" panose="020B0604020202020204" pitchFamily="34" charset="0"/>
                        </a:rPr>
                        <a:t>インドにおいて最も大規模な公的病院の一つである。第</a:t>
                      </a:r>
                      <a:r>
                        <a:rPr lang="en-US" altLang="ja-JP" sz="1000" kern="0" dirty="0">
                          <a:effectLst/>
                          <a:latin typeface="Arial" panose="020B0604020202020204" pitchFamily="34" charset="0"/>
                          <a:ea typeface="ＭＳ Ｐゴシック" panose="020B0600070205080204" pitchFamily="50" charset="-128"/>
                          <a:cs typeface="Arial" panose="020B0604020202020204" pitchFamily="34" charset="0"/>
                        </a:rPr>
                        <a:t>2</a:t>
                      </a:r>
                      <a:r>
                        <a:rPr lang="ja-JP" altLang="en-US" sz="1000" kern="0" dirty="0">
                          <a:effectLst/>
                          <a:latin typeface="Arial" panose="020B0604020202020204" pitchFamily="34" charset="0"/>
                          <a:ea typeface="ＭＳ Ｐゴシック" panose="020B0600070205080204" pitchFamily="50" charset="-128"/>
                          <a:cs typeface="Arial" panose="020B0604020202020204" pitchFamily="34" charset="0"/>
                        </a:rPr>
                        <a:t>次世界大戦中の軍隊基地専用に</a:t>
                      </a:r>
                      <a:r>
                        <a:rPr lang="en-US" altLang="ja-JP" sz="1000" kern="0" dirty="0">
                          <a:effectLst/>
                          <a:latin typeface="Arial" panose="020B0604020202020204" pitchFamily="34" charset="0"/>
                          <a:ea typeface="ＭＳ Ｐゴシック" panose="020B0600070205080204" pitchFamily="50" charset="-128"/>
                          <a:cs typeface="Arial" panose="020B0604020202020204" pitchFamily="34" charset="0"/>
                        </a:rPr>
                        <a:t>1942</a:t>
                      </a:r>
                      <a:r>
                        <a:rPr lang="ja-JP" altLang="en-US" sz="1000" kern="0" dirty="0">
                          <a:effectLst/>
                          <a:latin typeface="Arial" panose="020B0604020202020204" pitchFamily="34" charset="0"/>
                          <a:ea typeface="ＭＳ Ｐゴシック" panose="020B0600070205080204" pitchFamily="50" charset="-128"/>
                          <a:cs typeface="Arial" panose="020B0604020202020204" pitchFamily="34" charset="0"/>
                        </a:rPr>
                        <a:t>年に設立され、</a:t>
                      </a:r>
                      <a:r>
                        <a:rPr lang="en-US" altLang="ja-JP" sz="1000" kern="0" dirty="0">
                          <a:effectLst/>
                          <a:latin typeface="Arial" panose="020B0604020202020204" pitchFamily="34" charset="0"/>
                          <a:ea typeface="ＭＳ Ｐゴシック" panose="020B0600070205080204" pitchFamily="50" charset="-128"/>
                          <a:cs typeface="Arial" panose="020B0604020202020204" pitchFamily="34" charset="0"/>
                        </a:rPr>
                        <a:t>1954</a:t>
                      </a:r>
                      <a:r>
                        <a:rPr lang="ja-JP" altLang="en-US" sz="1000" kern="0" dirty="0">
                          <a:effectLst/>
                          <a:latin typeface="Arial" panose="020B0604020202020204" pitchFamily="34" charset="0"/>
                          <a:ea typeface="ＭＳ Ｐゴシック" panose="020B0600070205080204" pitchFamily="50" charset="-128"/>
                          <a:cs typeface="Arial" panose="020B0604020202020204" pitchFamily="34" charset="0"/>
                        </a:rPr>
                        <a:t>年にインド政府へと運営権が移った。</a:t>
                      </a:r>
                      <a:r>
                        <a:rPr lang="en-US" altLang="ja-JP" sz="1000" kern="0" dirty="0">
                          <a:effectLst/>
                          <a:latin typeface="Arial" panose="020B0604020202020204" pitchFamily="34" charset="0"/>
                          <a:ea typeface="ＭＳ Ｐゴシック" panose="020B0600070205080204" pitchFamily="50" charset="-128"/>
                          <a:cs typeface="Arial" panose="020B0604020202020204" pitchFamily="34" charset="0"/>
                        </a:rPr>
                        <a:t>1973</a:t>
                      </a:r>
                      <a:r>
                        <a:rPr lang="ja-JP" altLang="en-US" sz="1000" kern="0" dirty="0">
                          <a:effectLst/>
                          <a:latin typeface="Arial" panose="020B0604020202020204" pitchFamily="34" charset="0"/>
                          <a:ea typeface="ＭＳ Ｐゴシック" panose="020B0600070205080204" pitchFamily="50" charset="-128"/>
                          <a:cs typeface="Arial" panose="020B0604020202020204" pitchFamily="34" charset="0"/>
                        </a:rPr>
                        <a:t>年には、医科大学を設立している。</a:t>
                      </a:r>
                      <a:r>
                        <a:rPr lang="en-US" altLang="ja-JP" sz="1000" kern="0" dirty="0">
                          <a:effectLst/>
                          <a:latin typeface="Arial" panose="020B0604020202020204" pitchFamily="34" charset="0"/>
                          <a:ea typeface="ＭＳ Ｐゴシック" panose="020B0600070205080204" pitchFamily="50" charset="-128"/>
                          <a:cs typeface="Arial" panose="020B0604020202020204" pitchFamily="34" charset="0"/>
                        </a:rPr>
                        <a:t>2013</a:t>
                      </a:r>
                      <a:r>
                        <a:rPr lang="ja-JP" altLang="en-US" sz="1000" kern="0" dirty="0">
                          <a:effectLst/>
                          <a:latin typeface="Arial" panose="020B0604020202020204" pitchFamily="34" charset="0"/>
                          <a:ea typeface="ＭＳ Ｐゴシック" panose="020B0600070205080204" pitchFamily="50" charset="-128"/>
                          <a:cs typeface="Arial" panose="020B0604020202020204" pitchFamily="34" charset="0"/>
                        </a:rPr>
                        <a:t>年は、</a:t>
                      </a:r>
                      <a:r>
                        <a:rPr lang="en-US" altLang="ja-JP" sz="1000" kern="0" dirty="0">
                          <a:effectLst/>
                          <a:latin typeface="Arial" panose="020B0604020202020204" pitchFamily="34" charset="0"/>
                          <a:ea typeface="ＭＳ Ｐゴシック" panose="020B0600070205080204" pitchFamily="50" charset="-128"/>
                          <a:cs typeface="Arial" panose="020B0604020202020204" pitchFamily="34" charset="0"/>
                        </a:rPr>
                        <a:t>25,000</a:t>
                      </a:r>
                      <a:r>
                        <a:rPr lang="ja-JP" altLang="en-US" sz="1000" kern="0" dirty="0">
                          <a:effectLst/>
                          <a:latin typeface="Arial" panose="020B0604020202020204" pitchFamily="34" charset="0"/>
                          <a:ea typeface="ＭＳ Ｐゴシック" panose="020B0600070205080204" pitchFamily="50" charset="-128"/>
                          <a:cs typeface="Arial" panose="020B0604020202020204" pitchFamily="34" charset="0"/>
                        </a:rPr>
                        <a:t>のメジャー手術と</a:t>
                      </a:r>
                      <a:r>
                        <a:rPr lang="en-US" altLang="ja-JP" sz="1000" kern="0" dirty="0">
                          <a:effectLst/>
                          <a:latin typeface="Arial" panose="020B0604020202020204" pitchFamily="34" charset="0"/>
                          <a:ea typeface="ＭＳ Ｐゴシック" panose="020B0600070205080204" pitchFamily="50" charset="-128"/>
                          <a:cs typeface="Arial" panose="020B0604020202020204" pitchFamily="34" charset="0"/>
                        </a:rPr>
                        <a:t>70,000</a:t>
                      </a:r>
                      <a:r>
                        <a:rPr lang="ja-JP" altLang="en-US" sz="1000" kern="0" dirty="0">
                          <a:effectLst/>
                          <a:latin typeface="Arial" panose="020B0604020202020204" pitchFamily="34" charset="0"/>
                          <a:ea typeface="ＭＳ Ｐゴシック" panose="020B0600070205080204" pitchFamily="50" charset="-128"/>
                          <a:cs typeface="Arial" panose="020B0604020202020204" pitchFamily="34" charset="0"/>
                        </a:rPr>
                        <a:t>のマイナー手術を実施した。</a:t>
                      </a:r>
                    </a:p>
                  </a:txBody>
                  <a:tcPr marL="72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lnSpc>
                          <a:spcPct val="90000"/>
                        </a:lnSpc>
                      </a:pPr>
                      <a:r>
                        <a:rPr lang="en-US" altLang="ja-JP" sz="1000" b="0" i="0" u="none" strike="noStrike" dirty="0">
                          <a:solidFill>
                            <a:srgbClr val="000000"/>
                          </a:solidFill>
                          <a:effectLst/>
                          <a:latin typeface="Arial" panose="020B0604020202020204" pitchFamily="34" charset="0"/>
                        </a:rPr>
                        <a:t>1,531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lnSpc>
                          <a:spcPct val="90000"/>
                        </a:lnSpc>
                      </a:pPr>
                      <a:r>
                        <a:rPr lang="en-US" altLang="ja-JP" sz="1000" b="0" i="0" u="none" strike="noStrike">
                          <a:solidFill>
                            <a:srgbClr val="000000"/>
                          </a:solidFill>
                          <a:effectLst/>
                          <a:latin typeface="Arial" panose="020B0604020202020204" pitchFamily="34" charset="0"/>
                        </a:rPr>
                        <a:t>5,779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lnSpc>
                          <a:spcPct val="90000"/>
                        </a:lnSpc>
                      </a:pPr>
                      <a:r>
                        <a:rPr lang="en-US" altLang="ja-JP" sz="1000" b="0" i="0" u="none" strike="noStrike" dirty="0">
                          <a:solidFill>
                            <a:srgbClr val="000000"/>
                          </a:solidFill>
                          <a:effectLst/>
                          <a:latin typeface="Arial" panose="020B0604020202020204" pitchFamily="34" charset="0"/>
                        </a:rPr>
                        <a:t>147,797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lnSpc>
                          <a:spcPct val="90000"/>
                        </a:lnSpc>
                      </a:pPr>
                      <a:r>
                        <a:rPr lang="en-US" sz="1000" b="0" i="0" u="none" strike="noStrike" dirty="0">
                          <a:solidFill>
                            <a:srgbClr val="000000"/>
                          </a:solidFill>
                          <a:effectLst/>
                          <a:latin typeface="Arial" panose="020B0604020202020204" pitchFamily="34" charset="0"/>
                        </a:rPr>
                        <a:t>52,394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lnSpc>
                          <a:spcPct val="90000"/>
                        </a:lnSpc>
                      </a:pPr>
                      <a:r>
                        <a:rPr lang="en-US" altLang="ja-JP" sz="1000" b="0" i="0" u="none" strike="noStrike" dirty="0">
                          <a:solidFill>
                            <a:srgbClr val="000000"/>
                          </a:solidFill>
                          <a:effectLst/>
                          <a:latin typeface="Arial" panose="020B0604020202020204" pitchFamily="34" charset="0"/>
                        </a:rPr>
                        <a:t>95,403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lnSpc>
                          <a:spcPct val="90000"/>
                        </a:lnSpc>
                        <a:spcAft>
                          <a:spcPts val="0"/>
                        </a:spcAft>
                      </a:pPr>
                      <a:r>
                        <a:rPr lang="en-US" altLang="ja-JP" sz="1000" kern="100" dirty="0">
                          <a:effectLst/>
                          <a:latin typeface="Arial" panose="020B0604020202020204" pitchFamily="34" charset="0"/>
                          <a:ea typeface="ＭＳ Ｐゴシック" panose="020B0600070205080204" pitchFamily="50" charset="-128"/>
                          <a:cs typeface="Arial" panose="020B0604020202020204" pitchFamily="34" charset="0"/>
                        </a:rPr>
                        <a:t>2013</a:t>
                      </a:r>
                      <a:endParaRPr lang="ja-JP" sz="10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1055169">
                <a:tc gridSpan="2">
                  <a:txBody>
                    <a:bodyPr/>
                    <a:lstStyle/>
                    <a:p>
                      <a:pPr algn="l" fontAlgn="ctr">
                        <a:lnSpc>
                          <a:spcPct val="90000"/>
                        </a:lnSpc>
                        <a:spcAft>
                          <a:spcPts val="0"/>
                        </a:spcAft>
                      </a:pPr>
                      <a:r>
                        <a:rPr lang="pt-BR" altLang="ja-JP" sz="10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Dr. Ram Manohar Lohia Hospital</a:t>
                      </a:r>
                    </a:p>
                    <a:p>
                      <a:pPr algn="l" fontAlgn="ctr">
                        <a:lnSpc>
                          <a:spcPct val="90000"/>
                        </a:lnSpc>
                        <a:spcAft>
                          <a:spcPts val="0"/>
                        </a:spcAft>
                      </a:pPr>
                      <a:r>
                        <a:rPr kumimoji="1" lang="ja-JP" altLang="en-US" sz="9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（ニューデリー）</a:t>
                      </a:r>
                      <a:endParaRPr kumimoji="1" lang="ja-JP" altLang="ja-JP" sz="9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hMerge="1">
                  <a:txBody>
                    <a:bodyPr/>
                    <a:lstStyle/>
                    <a:p>
                      <a:pPr algn="l" fontAlgn="ctr">
                        <a:spcAft>
                          <a:spcPts val="0"/>
                        </a:spcAft>
                      </a:pPr>
                      <a:endParaRPr lang="ja-JP" altLang="ja-JP"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just" fontAlgn="ctr" hangingPunct="0">
                        <a:lnSpc>
                          <a:spcPct val="90000"/>
                        </a:lnSpc>
                        <a:spcAft>
                          <a:spcPts val="0"/>
                        </a:spcAft>
                      </a:pPr>
                      <a:r>
                        <a:rPr lang="ja-JP" altLang="en-US" sz="1000" kern="0" dirty="0">
                          <a:effectLst/>
                          <a:latin typeface="Arial" panose="020B0604020202020204" pitchFamily="34" charset="0"/>
                          <a:ea typeface="ＭＳ Ｐゴシック" panose="020B0600070205080204" pitchFamily="50" charset="-128"/>
                          <a:cs typeface="Arial" panose="020B0604020202020204" pitchFamily="34" charset="0"/>
                        </a:rPr>
                        <a:t>インド政府保険省から</a:t>
                      </a:r>
                      <a:r>
                        <a:rPr lang="en-US" altLang="ja-JP" sz="1000" kern="0" dirty="0">
                          <a:effectLst/>
                          <a:latin typeface="Arial" panose="020B0604020202020204" pitchFamily="34" charset="0"/>
                          <a:ea typeface="ＭＳ Ｐゴシック" panose="020B0600070205080204" pitchFamily="50" charset="-128"/>
                          <a:cs typeface="Arial" panose="020B0604020202020204" pitchFamily="34" charset="0"/>
                        </a:rPr>
                        <a:t>100%</a:t>
                      </a:r>
                      <a:r>
                        <a:rPr lang="ja-JP" altLang="en-US" sz="1000" kern="0" dirty="0">
                          <a:effectLst/>
                          <a:latin typeface="Arial" panose="020B0604020202020204" pitchFamily="34" charset="0"/>
                          <a:ea typeface="ＭＳ Ｐゴシック" panose="020B0600070205080204" pitchFamily="50" charset="-128"/>
                          <a:cs typeface="Arial" panose="020B0604020202020204" pitchFamily="34" charset="0"/>
                        </a:rPr>
                        <a:t>の出資を受けて運営されている。その立地から政府と連携することが多く、政策対象方向けの介護施設なども運営している。</a:t>
                      </a:r>
                      <a:r>
                        <a:rPr lang="en-US" altLang="ja-JP" sz="1000" kern="0" dirty="0" err="1">
                          <a:effectLst/>
                          <a:latin typeface="Arial" panose="020B0604020202020204" pitchFamily="34" charset="0"/>
                          <a:ea typeface="ＭＳ Ｐゴシック" panose="020B0600070205080204" pitchFamily="50" charset="-128"/>
                          <a:cs typeface="Arial" panose="020B0604020202020204" pitchFamily="34" charset="0"/>
                        </a:rPr>
                        <a:t>Willingdon</a:t>
                      </a:r>
                      <a:r>
                        <a:rPr lang="ja-JP" altLang="en-US" sz="1000" kern="0" dirty="0">
                          <a:effectLst/>
                          <a:latin typeface="Arial" panose="020B0604020202020204" pitchFamily="34" charset="0"/>
                          <a:ea typeface="ＭＳ Ｐゴシック" panose="020B0600070205080204" pitchFamily="50" charset="-128"/>
                          <a:cs typeface="Arial" panose="020B0604020202020204" pitchFamily="34" charset="0"/>
                        </a:rPr>
                        <a:t> </a:t>
                      </a:r>
                      <a:r>
                        <a:rPr lang="en-US" altLang="ja-JP" sz="1000" kern="0" dirty="0">
                          <a:effectLst/>
                          <a:latin typeface="Arial" panose="020B0604020202020204" pitchFamily="34" charset="0"/>
                          <a:ea typeface="ＭＳ Ｐゴシック" panose="020B0600070205080204" pitchFamily="50" charset="-128"/>
                          <a:cs typeface="Arial" panose="020B0604020202020204" pitchFamily="34" charset="0"/>
                        </a:rPr>
                        <a:t>Hospital</a:t>
                      </a:r>
                      <a:r>
                        <a:rPr lang="ja-JP" altLang="en-US" sz="1000" kern="0" dirty="0">
                          <a:effectLst/>
                          <a:latin typeface="Arial" panose="020B0604020202020204" pitchFamily="34" charset="0"/>
                          <a:ea typeface="ＭＳ Ｐゴシック" panose="020B0600070205080204" pitchFamily="50" charset="-128"/>
                          <a:cs typeface="Arial" panose="020B0604020202020204" pitchFamily="34" charset="0"/>
                        </a:rPr>
                        <a:t>という名前でイギリス政府によって設立されたが、ニューデリー自治体へ運営権が移動し、その後</a:t>
                      </a:r>
                      <a:r>
                        <a:rPr lang="en-US" altLang="ja-JP" sz="1000" kern="0" dirty="0">
                          <a:effectLst/>
                          <a:latin typeface="Arial" panose="020B0604020202020204" pitchFamily="34" charset="0"/>
                          <a:ea typeface="ＭＳ Ｐゴシック" panose="020B0600070205080204" pitchFamily="50" charset="-128"/>
                          <a:cs typeface="Arial" panose="020B0604020202020204" pitchFamily="34" charset="0"/>
                        </a:rPr>
                        <a:t>1954</a:t>
                      </a:r>
                      <a:r>
                        <a:rPr lang="ja-JP" altLang="en-US" sz="1000" kern="0" dirty="0">
                          <a:effectLst/>
                          <a:latin typeface="Arial" panose="020B0604020202020204" pitchFamily="34" charset="0"/>
                          <a:ea typeface="ＭＳ Ｐゴシック" panose="020B0600070205080204" pitchFamily="50" charset="-128"/>
                          <a:cs typeface="Arial" panose="020B0604020202020204" pitchFamily="34" charset="0"/>
                        </a:rPr>
                        <a:t>年にインド政府へと移された。</a:t>
                      </a:r>
                      <a:r>
                        <a:rPr lang="en-US" altLang="ja-JP" sz="1000" kern="0" dirty="0">
                          <a:effectLst/>
                          <a:latin typeface="Arial" panose="020B0604020202020204" pitchFamily="34" charset="0"/>
                          <a:ea typeface="ＭＳ Ｐゴシック" panose="020B0600070205080204" pitchFamily="50" charset="-128"/>
                          <a:cs typeface="Arial" panose="020B0604020202020204" pitchFamily="34" charset="0"/>
                        </a:rPr>
                        <a:t>1</a:t>
                      </a:r>
                      <a:r>
                        <a:rPr lang="ja-JP" altLang="en-US" sz="1000" kern="0" dirty="0">
                          <a:effectLst/>
                          <a:latin typeface="Arial" panose="020B0604020202020204" pitchFamily="34" charset="0"/>
                          <a:ea typeface="ＭＳ Ｐゴシック" panose="020B0600070205080204" pitchFamily="50" charset="-128"/>
                          <a:cs typeface="Arial" panose="020B0604020202020204" pitchFamily="34" charset="0"/>
                        </a:rPr>
                        <a:t>年で</a:t>
                      </a:r>
                      <a:r>
                        <a:rPr lang="en-US" altLang="ja-JP" sz="1000" kern="0" dirty="0">
                          <a:effectLst/>
                          <a:latin typeface="Arial" panose="020B0604020202020204" pitchFamily="34" charset="0"/>
                          <a:ea typeface="ＭＳ Ｐゴシック" panose="020B0600070205080204" pitchFamily="50" charset="-128"/>
                          <a:cs typeface="Arial" panose="020B0604020202020204" pitchFamily="34" charset="0"/>
                        </a:rPr>
                        <a:t>9,000</a:t>
                      </a:r>
                      <a:r>
                        <a:rPr lang="ja-JP" altLang="en-US" sz="1000" kern="0" dirty="0">
                          <a:effectLst/>
                          <a:latin typeface="Arial" panose="020B0604020202020204" pitchFamily="34" charset="0"/>
                          <a:ea typeface="ＭＳ Ｐゴシック" panose="020B0600070205080204" pitchFamily="50" charset="-128"/>
                          <a:cs typeface="Arial" panose="020B0604020202020204" pitchFamily="34" charset="0"/>
                        </a:rPr>
                        <a:t>のメジャー手術と</a:t>
                      </a:r>
                      <a:r>
                        <a:rPr lang="en-US" altLang="ja-JP" sz="1000" kern="0" dirty="0">
                          <a:effectLst/>
                          <a:latin typeface="Arial" panose="020B0604020202020204" pitchFamily="34" charset="0"/>
                          <a:ea typeface="ＭＳ Ｐゴシック" panose="020B0600070205080204" pitchFamily="50" charset="-128"/>
                          <a:cs typeface="Arial" panose="020B0604020202020204" pitchFamily="34" charset="0"/>
                        </a:rPr>
                        <a:t>40,000</a:t>
                      </a:r>
                      <a:r>
                        <a:rPr lang="ja-JP" altLang="en-US" sz="1000" kern="0" dirty="0">
                          <a:effectLst/>
                          <a:latin typeface="Arial" panose="020B0604020202020204" pitchFamily="34" charset="0"/>
                          <a:ea typeface="ＭＳ Ｐゴシック" panose="020B0600070205080204" pitchFamily="50" charset="-128"/>
                          <a:cs typeface="Arial" panose="020B0604020202020204" pitchFamily="34" charset="0"/>
                        </a:rPr>
                        <a:t>のマイナー手術を実施している。</a:t>
                      </a:r>
                    </a:p>
                  </a:txBody>
                  <a:tcPr marL="72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lnSpc>
                          <a:spcPct val="90000"/>
                        </a:lnSpc>
                      </a:pPr>
                      <a:r>
                        <a:rPr lang="en-US" altLang="ja-JP" sz="1000" b="0" i="0" u="none" strike="noStrike" dirty="0">
                          <a:solidFill>
                            <a:srgbClr val="000000"/>
                          </a:solidFill>
                          <a:effectLst/>
                          <a:latin typeface="Arial" panose="020B0604020202020204" pitchFamily="34" charset="0"/>
                        </a:rPr>
                        <a:t>1,420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lnSpc>
                          <a:spcPct val="90000"/>
                        </a:lnSpc>
                      </a:pPr>
                      <a:r>
                        <a:rPr lang="en-US" altLang="ja-JP" sz="1000" b="0" i="0" u="none" strike="noStrike">
                          <a:solidFill>
                            <a:srgbClr val="000000"/>
                          </a:solidFill>
                          <a:effectLst/>
                          <a:latin typeface="Arial" panose="020B0604020202020204" pitchFamily="34" charset="0"/>
                        </a:rPr>
                        <a:t>3,164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lnSpc>
                          <a:spcPct val="90000"/>
                        </a:lnSpc>
                      </a:pPr>
                      <a:r>
                        <a:rPr lang="ja-JP" altLang="en-US" sz="1000" b="0" i="0" u="none" strike="noStrike">
                          <a:solidFill>
                            <a:srgbClr val="000000"/>
                          </a:solidFill>
                          <a:effectLst/>
                          <a:latin typeface="Arial" panose="020B0604020202020204" pitchFamily="34" charset="0"/>
                        </a:rPr>
                        <a:t> </a:t>
                      </a:r>
                      <a:r>
                        <a:rPr lang="en-US" altLang="ja-JP" sz="1000" b="0" i="0" u="none" strike="noStrike">
                          <a:solidFill>
                            <a:srgbClr val="000000"/>
                          </a:solidFill>
                          <a:effectLst/>
                          <a:latin typeface="Arial" panose="020B0604020202020204" pitchFamily="34" charset="0"/>
                        </a:rPr>
                        <a:t>-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lnSpc>
                          <a:spcPct val="90000"/>
                        </a:lnSpc>
                      </a:pPr>
                      <a:r>
                        <a:rPr lang="en-US" altLang="ja-JP" sz="1000" b="0" i="0" u="none" strike="noStrike" dirty="0">
                          <a:solidFill>
                            <a:srgbClr val="000000"/>
                          </a:solidFill>
                          <a:effectLst/>
                          <a:latin typeface="Arial" panose="020B0604020202020204" pitchFamily="34" charset="0"/>
                        </a:rPr>
                        <a:t>180</a:t>
                      </a:r>
                      <a:r>
                        <a:rPr lang="ja-JP" altLang="en-US" sz="1000" b="0" i="0" u="none" strike="noStrike" dirty="0">
                          <a:solidFill>
                            <a:srgbClr val="000000"/>
                          </a:solidFill>
                          <a:effectLst/>
                          <a:latin typeface="Arial" panose="020B0604020202020204" pitchFamily="34" charset="0"/>
                        </a:rPr>
                        <a:t>万</a:t>
                      </a:r>
                      <a:endParaRPr lang="en-US" altLang="ja-JP" sz="1000" b="0" i="0" u="none" strike="noStrike" dirty="0">
                        <a:solidFill>
                          <a:srgbClr val="000000"/>
                        </a:solidFill>
                        <a:effectLst/>
                        <a:latin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lnSpc>
                          <a:spcPct val="90000"/>
                        </a:lnSpc>
                      </a:pPr>
                      <a:r>
                        <a:rPr lang="en-US" altLang="ja-JP" sz="1000" b="0" i="0" u="none" strike="noStrike" dirty="0">
                          <a:solidFill>
                            <a:srgbClr val="000000"/>
                          </a:solidFill>
                          <a:effectLst/>
                          <a:latin typeface="Arial" panose="020B0604020202020204" pitchFamily="34" charset="0"/>
                        </a:rPr>
                        <a:t>67,000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lnSpc>
                          <a:spcPct val="90000"/>
                        </a:lnSpc>
                        <a:spcAft>
                          <a:spcPts val="0"/>
                        </a:spcAft>
                      </a:pPr>
                      <a:r>
                        <a:rPr lang="en-US" altLang="zh-CN" sz="1000" kern="0" dirty="0">
                          <a:effectLst/>
                          <a:latin typeface="Arial" panose="020B0604020202020204" pitchFamily="34" charset="0"/>
                          <a:ea typeface="ＭＳ Ｐゴシック" panose="020B0600070205080204" pitchFamily="50" charset="-128"/>
                          <a:cs typeface="Arial" panose="020B0604020202020204" pitchFamily="34" charset="0"/>
                        </a:rPr>
                        <a:t>-</a:t>
                      </a:r>
                      <a:endParaRPr lang="zh-CN" altLang="en-US" sz="1000" kern="0" dirty="0">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r h="944756">
                <a:tc rowSpan="2">
                  <a:txBody>
                    <a:bodyPr/>
                    <a:lstStyle/>
                    <a:p>
                      <a:pPr algn="l" fontAlgn="ctr">
                        <a:spcAft>
                          <a:spcPts val="0"/>
                        </a:spcAft>
                      </a:pPr>
                      <a:r>
                        <a:rPr lang="en-US" altLang="ja-JP" sz="10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All</a:t>
                      </a:r>
                      <a:r>
                        <a:rPr lang="en-US" altLang="ja-JP" sz="1000" b="1" kern="0" baseline="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 India Institute Of Medical Sciences: AIMS</a:t>
                      </a:r>
                    </a:p>
                    <a:p>
                      <a:pPr algn="l" fontAlgn="ctr">
                        <a:spcAft>
                          <a:spcPts val="0"/>
                        </a:spcAft>
                      </a:pPr>
                      <a:r>
                        <a:rPr kumimoji="1" lang="en-US" altLang="ja-JP" sz="10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 </a:t>
                      </a:r>
                      <a:r>
                        <a:rPr kumimoji="1" lang="en-US" altLang="ja-JP" sz="9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a:t>
                      </a:r>
                      <a:r>
                        <a:rPr kumimoji="1" lang="ja-JP" altLang="en-US" sz="9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ニューデリー等</a:t>
                      </a:r>
                      <a:r>
                        <a:rPr kumimoji="1" lang="en-US" altLang="ja-JP" sz="9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a:t>
                      </a:r>
                      <a:endParaRPr kumimoji="1" lang="en-US" altLang="ja-JP" sz="10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54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ctr">
                        <a:lnSpc>
                          <a:spcPct val="90000"/>
                        </a:lnSpc>
                        <a:spcAft>
                          <a:spcPts val="0"/>
                        </a:spcAft>
                      </a:pPr>
                      <a:r>
                        <a:rPr lang="ja-JP" altLang="en-US" sz="9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グループ</a:t>
                      </a:r>
                      <a:br>
                        <a:rPr lang="en-US" altLang="ja-JP" sz="9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br>
                      <a:r>
                        <a:rPr lang="ja-JP" altLang="en-US" sz="9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全体</a:t>
                      </a:r>
                      <a:endParaRPr lang="ja-JP" sz="9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54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indent="0" algn="just" defTabSz="914400" rtl="0" eaLnBrk="1" fontAlgn="ctr" latinLnBrk="0" hangingPunct="0">
                        <a:lnSpc>
                          <a:spcPct val="90000"/>
                        </a:lnSpc>
                        <a:spcBef>
                          <a:spcPts val="0"/>
                        </a:spcBef>
                        <a:spcAft>
                          <a:spcPts val="200"/>
                        </a:spcAft>
                        <a:buClrTx/>
                        <a:buSzTx/>
                        <a:buFontTx/>
                        <a:buNone/>
                        <a:tabLst/>
                        <a:defRPr/>
                      </a:pPr>
                      <a:r>
                        <a:rPr lang="en-US" altLang="ja-JP" sz="1000" kern="0" dirty="0">
                          <a:effectLst/>
                          <a:latin typeface="Arial" panose="020B0604020202020204" pitchFamily="34" charset="0"/>
                          <a:ea typeface="ＭＳ Ｐゴシック" panose="020B0600070205080204" pitchFamily="50" charset="-128"/>
                          <a:cs typeface="Arial" panose="020B0604020202020204" pitchFamily="34" charset="0"/>
                        </a:rPr>
                        <a:t>1956</a:t>
                      </a:r>
                      <a:r>
                        <a:rPr lang="ja-JP" altLang="en-US" sz="1000" kern="0" dirty="0">
                          <a:effectLst/>
                          <a:latin typeface="Arial" panose="020B0604020202020204" pitchFamily="34" charset="0"/>
                          <a:ea typeface="ＭＳ Ｐゴシック" panose="020B0600070205080204" pitchFamily="50" charset="-128"/>
                          <a:cs typeface="Arial" panose="020B0604020202020204" pitchFamily="34" charset="0"/>
                        </a:rPr>
                        <a:t>年に創立されたインドの国立医科大学。ニューデリー校を筆頭に、インド各地にキャンパスを展開している。</a:t>
                      </a:r>
                      <a:r>
                        <a:rPr lang="ja-JP" altLang="en-US" sz="1000" dirty="0"/>
                        <a:t>第三次医療を行う医療機関としても機能できるよう、附属の大学病院が併設されている。様々な賞を獲得しており、インドにおける医学の革新や診断法・外科技術の教育に果たした役割は非常に大きい。</a:t>
                      </a:r>
                      <a:endParaRPr lang="ja-JP" altLang="en-US" sz="1000" kern="0" dirty="0">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rowSpan="2">
                  <a:txBody>
                    <a:bodyPr/>
                    <a:lstStyle/>
                    <a:p>
                      <a:pPr algn="ctr" fontAlgn="ctr">
                        <a:lnSpc>
                          <a:spcPct val="90000"/>
                        </a:lnSpc>
                      </a:pPr>
                      <a:r>
                        <a:rPr lang="en-US" altLang="ja-JP" sz="1000" b="0" i="0" u="none" strike="noStrike" dirty="0">
                          <a:solidFill>
                            <a:srgbClr val="000000"/>
                          </a:solidFill>
                          <a:effectLst/>
                          <a:latin typeface="Arial" panose="020B0604020202020204" pitchFamily="34" charset="0"/>
                        </a:rPr>
                        <a:t>2,792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rowSpan="2">
                  <a:txBody>
                    <a:bodyPr/>
                    <a:lstStyle/>
                    <a:p>
                      <a:pPr algn="ctr" fontAlgn="ctr">
                        <a:lnSpc>
                          <a:spcPct val="90000"/>
                        </a:lnSpc>
                      </a:pPr>
                      <a:r>
                        <a:rPr lang="en-US" altLang="ja-JP" sz="1000" b="0" i="0" u="none" strike="noStrike" dirty="0">
                          <a:solidFill>
                            <a:srgbClr val="000000"/>
                          </a:solidFill>
                          <a:effectLst/>
                          <a:latin typeface="Arial" panose="020B0604020202020204" pitchFamily="34" charset="0"/>
                        </a:rPr>
                        <a:t>4,800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rowSpan="2">
                  <a:txBody>
                    <a:bodyPr/>
                    <a:lstStyle/>
                    <a:p>
                      <a:pPr algn="ctr" fontAlgn="ctr">
                        <a:lnSpc>
                          <a:spcPct val="90000"/>
                        </a:lnSpc>
                      </a:pPr>
                      <a:r>
                        <a:rPr lang="en-US" sz="1000" b="0" i="0" u="none" strike="noStrike" dirty="0">
                          <a:solidFill>
                            <a:srgbClr val="000000"/>
                          </a:solidFill>
                          <a:effectLst/>
                          <a:latin typeface="Arial" panose="020B0604020202020204" pitchFamily="34" charset="0"/>
                        </a:rPr>
                        <a:t>460</a:t>
                      </a:r>
                      <a:r>
                        <a:rPr lang="ja-JP" altLang="en-US" sz="1000" b="0" i="0" u="none" strike="noStrike" dirty="0">
                          <a:solidFill>
                            <a:srgbClr val="000000"/>
                          </a:solidFill>
                          <a:effectLst/>
                          <a:latin typeface="Arial" panose="020B0604020202020204" pitchFamily="34" charset="0"/>
                        </a:rPr>
                        <a:t>万以上</a:t>
                      </a:r>
                      <a:endParaRPr lang="en-US" sz="1000" b="0" i="0" u="none" strike="noStrike" dirty="0">
                        <a:solidFill>
                          <a:srgbClr val="000000"/>
                        </a:solidFill>
                        <a:effectLst/>
                        <a:latin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rowSpan="2">
                  <a:txBody>
                    <a:bodyPr/>
                    <a:lstStyle/>
                    <a:p>
                      <a:pPr algn="ctr" fontAlgn="ctr">
                        <a:lnSpc>
                          <a:spcPct val="90000"/>
                        </a:lnSpc>
                      </a:pPr>
                      <a:r>
                        <a:rPr lang="en-US" sz="1000" b="0" i="0" u="none" strike="noStrike" dirty="0">
                          <a:solidFill>
                            <a:srgbClr val="000000"/>
                          </a:solidFill>
                          <a:effectLst/>
                          <a:latin typeface="Arial" panose="020B0604020202020204" pitchFamily="34" charset="0"/>
                        </a:rPr>
                        <a:t>440</a:t>
                      </a:r>
                      <a:r>
                        <a:rPr lang="ja-JP" altLang="en-US" sz="1000" b="0" i="0" u="none" strike="noStrike" dirty="0">
                          <a:solidFill>
                            <a:srgbClr val="000000"/>
                          </a:solidFill>
                          <a:effectLst/>
                          <a:latin typeface="Arial" panose="020B0604020202020204" pitchFamily="34" charset="0"/>
                        </a:rPr>
                        <a:t>万以上</a:t>
                      </a:r>
                      <a:endParaRPr lang="en-US" sz="1000" b="0" i="0" u="none" strike="noStrike" dirty="0">
                        <a:solidFill>
                          <a:srgbClr val="000000"/>
                        </a:solidFill>
                        <a:effectLst/>
                        <a:latin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rowSpan="2">
                  <a:txBody>
                    <a:bodyPr/>
                    <a:lstStyle/>
                    <a:p>
                      <a:pPr algn="ctr" fontAlgn="ctr">
                        <a:lnSpc>
                          <a:spcPct val="90000"/>
                        </a:lnSpc>
                      </a:pPr>
                      <a:r>
                        <a:rPr lang="en-US" sz="1000" b="0" i="0" u="none" strike="noStrike" dirty="0">
                          <a:solidFill>
                            <a:srgbClr val="000000"/>
                          </a:solidFill>
                          <a:effectLst/>
                          <a:latin typeface="Arial" panose="020B0604020202020204" pitchFamily="34" charset="0"/>
                        </a:rPr>
                        <a:t>20</a:t>
                      </a:r>
                      <a:r>
                        <a:rPr lang="ja-JP" altLang="en-US" sz="1000" b="0" i="0" u="none" strike="noStrike" dirty="0">
                          <a:solidFill>
                            <a:srgbClr val="000000"/>
                          </a:solidFill>
                          <a:effectLst/>
                          <a:latin typeface="Arial" panose="020B0604020202020204" pitchFamily="34" charset="0"/>
                        </a:rPr>
                        <a:t>万以上</a:t>
                      </a:r>
                      <a:endParaRPr lang="en-US" sz="1000" b="0" i="0" u="none" strike="noStrike" dirty="0">
                        <a:solidFill>
                          <a:srgbClr val="000000"/>
                        </a:solidFill>
                        <a:effectLst/>
                        <a:latin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rowSpan="2">
                  <a:txBody>
                    <a:bodyPr/>
                    <a:lstStyle/>
                    <a:p>
                      <a:pPr marL="0" marR="0" indent="0" algn="ctr" defTabSz="914400" rtl="0" eaLnBrk="1" fontAlgn="ctr" latinLnBrk="0" hangingPunct="1">
                        <a:lnSpc>
                          <a:spcPct val="90000"/>
                        </a:lnSpc>
                        <a:spcBef>
                          <a:spcPts val="0"/>
                        </a:spcBef>
                        <a:spcAft>
                          <a:spcPts val="0"/>
                        </a:spcAft>
                        <a:buClrTx/>
                        <a:buSzTx/>
                        <a:buFontTx/>
                        <a:buNone/>
                        <a:tabLst/>
                        <a:defRPr/>
                      </a:pPr>
                      <a:r>
                        <a:rPr lang="en-US" altLang="ja-JP" sz="1000" kern="100" dirty="0">
                          <a:effectLst/>
                          <a:latin typeface="Arial" panose="020B0604020202020204" pitchFamily="34" charset="0"/>
                          <a:ea typeface="ＭＳ Ｐゴシック" panose="020B0600070205080204" pitchFamily="50" charset="-128"/>
                          <a:cs typeface="Arial" panose="020B0604020202020204" pitchFamily="34" charset="0"/>
                        </a:rPr>
                        <a:t>2020</a:t>
                      </a:r>
                      <a:endParaRPr lang="ja-JP" altLang="ja-JP" sz="10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r h="580742">
                <a:tc vMerge="1">
                  <a:txBody>
                    <a:bodyPr/>
                    <a:lstStyle/>
                    <a:p>
                      <a:endParaRPr kumimoji="1" lang="ja-JP" alt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l" fontAlgn="ctr">
                        <a:lnSpc>
                          <a:spcPct val="90000"/>
                        </a:lnSpc>
                        <a:spcAft>
                          <a:spcPts val="0"/>
                        </a:spcAft>
                      </a:pPr>
                      <a:r>
                        <a:rPr lang="en-US" altLang="ja-JP" sz="9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Main</a:t>
                      </a:r>
                      <a:r>
                        <a:rPr lang="ja-JP" altLang="en-US" sz="9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 </a:t>
                      </a:r>
                      <a:r>
                        <a:rPr lang="en-US" altLang="ja-JP" sz="9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Hospital</a:t>
                      </a:r>
                      <a:r>
                        <a:rPr lang="ja-JP" altLang="en-US" sz="9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（ニューデリー）</a:t>
                      </a:r>
                      <a:endParaRPr lang="ja-JP" sz="9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54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indent="0" algn="just" defTabSz="914400" rtl="0" eaLnBrk="1" fontAlgn="ctr" latinLnBrk="0" hangingPunct="0">
                        <a:lnSpc>
                          <a:spcPct val="90000"/>
                        </a:lnSpc>
                        <a:spcBef>
                          <a:spcPts val="0"/>
                        </a:spcBef>
                        <a:spcAft>
                          <a:spcPts val="200"/>
                        </a:spcAft>
                        <a:buClrTx/>
                        <a:buSzTx/>
                        <a:buFontTx/>
                        <a:buNone/>
                        <a:tabLst/>
                        <a:defRPr/>
                      </a:pPr>
                      <a:r>
                        <a:rPr lang="ja-JP" altLang="en-US" sz="1000" kern="0" dirty="0">
                          <a:effectLst/>
                          <a:latin typeface="Arial" panose="020B0604020202020204" pitchFamily="34" charset="0"/>
                          <a:ea typeface="ＭＳ Ｐゴシック" panose="020B0600070205080204" pitchFamily="50" charset="-128"/>
                          <a:cs typeface="Arial" panose="020B0604020202020204" pitchFamily="34" charset="0"/>
                        </a:rPr>
                        <a:t>ニューデリー校に付属する</a:t>
                      </a:r>
                      <a:r>
                        <a:rPr lang="en-US" altLang="ja-JP" sz="1000" kern="0" dirty="0">
                          <a:effectLst/>
                          <a:latin typeface="Arial" panose="020B0604020202020204" pitchFamily="34" charset="0"/>
                          <a:ea typeface="ＭＳ Ｐゴシック" panose="020B0600070205080204" pitchFamily="50" charset="-128"/>
                          <a:cs typeface="Arial" panose="020B0604020202020204" pitchFamily="34" charset="0"/>
                        </a:rPr>
                        <a:t>AIMS</a:t>
                      </a:r>
                      <a:r>
                        <a:rPr lang="ja-JP" altLang="en-US" sz="1000" kern="0" dirty="0">
                          <a:effectLst/>
                          <a:latin typeface="Arial" panose="020B0604020202020204" pitchFamily="34" charset="0"/>
                          <a:ea typeface="ＭＳ Ｐゴシック" panose="020B0600070205080204" pitchFamily="50" charset="-128"/>
                          <a:cs typeface="Arial" panose="020B0604020202020204" pitchFamily="34" charset="0"/>
                        </a:rPr>
                        <a:t>内で最も大きな病院。年間</a:t>
                      </a:r>
                      <a:r>
                        <a:rPr lang="en-US" altLang="ja-JP" sz="1000" kern="0" dirty="0">
                          <a:effectLst/>
                          <a:latin typeface="Arial" panose="020B0604020202020204" pitchFamily="34" charset="0"/>
                          <a:ea typeface="ＭＳ Ｐゴシック" panose="020B0600070205080204" pitchFamily="50" charset="-128"/>
                          <a:cs typeface="Arial" panose="020B0604020202020204" pitchFamily="34" charset="0"/>
                        </a:rPr>
                        <a:t>8</a:t>
                      </a:r>
                      <a:r>
                        <a:rPr lang="ja-JP" altLang="en-US" sz="1000" kern="0" dirty="0">
                          <a:effectLst/>
                          <a:latin typeface="Arial" panose="020B0604020202020204" pitchFamily="34" charset="0"/>
                          <a:ea typeface="ＭＳ Ｐゴシック" panose="020B0600070205080204" pitchFamily="50" charset="-128"/>
                          <a:cs typeface="Arial" panose="020B0604020202020204" pitchFamily="34" charset="0"/>
                        </a:rPr>
                        <a:t>万件以上の手術を行う。</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vMerge="1">
                  <a:txBody>
                    <a:bodyPr/>
                    <a:lstStyle/>
                    <a:p>
                      <a:pPr algn="ctr" fontAlgn="ctr">
                        <a:spcAft>
                          <a:spcPts val="0"/>
                        </a:spcAft>
                      </a:pPr>
                      <a:endParaRPr lang="ja-JP" sz="9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vMerge="1">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en-US" altLang="ja-JP" sz="9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vMerge="1">
                  <a:txBody>
                    <a:bodyPr/>
                    <a:lstStyle/>
                    <a:p>
                      <a:pPr algn="ctr" fontAlgn="ctr">
                        <a:spcAft>
                          <a:spcPts val="0"/>
                        </a:spcAft>
                      </a:pPr>
                      <a:endParaRPr lang="ja-JP" sz="8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vMerge="1">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ja-JP" altLang="ja-JP" sz="9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vMerge="1">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ja-JP" altLang="ja-JP" sz="9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vMerge="1">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ja-JP" altLang="ja-JP" sz="9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4"/>
                  </a:ext>
                </a:extLst>
              </a:tr>
              <a:tr h="580742">
                <a:tc gridSpan="2">
                  <a:txBody>
                    <a:bodyPr/>
                    <a:lstStyle/>
                    <a:p>
                      <a:pPr algn="l" fontAlgn="ctr">
                        <a:lnSpc>
                          <a:spcPct val="90000"/>
                        </a:lnSpc>
                        <a:spcAft>
                          <a:spcPts val="0"/>
                        </a:spcAft>
                      </a:pPr>
                      <a:r>
                        <a:rPr lang="en-US" altLang="ja-JP" sz="10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Smt. </a:t>
                      </a:r>
                      <a:r>
                        <a:rPr lang="en-US" altLang="ja-JP" sz="1000" b="1" kern="0" dirty="0" err="1">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Sucheta</a:t>
                      </a:r>
                      <a:r>
                        <a:rPr lang="en-US" altLang="ja-JP" sz="10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 </a:t>
                      </a:r>
                      <a:r>
                        <a:rPr lang="en-US" altLang="ja-JP" sz="1000" b="1" kern="0" dirty="0" err="1">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Kirpalani</a:t>
                      </a:r>
                      <a:r>
                        <a:rPr lang="en-US" altLang="ja-JP" sz="10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 Hospital</a:t>
                      </a: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hMerge="1">
                  <a:txBody>
                    <a:bodyPr/>
                    <a:lstStyle/>
                    <a:p>
                      <a:pPr algn="l" fontAlgn="ctr">
                        <a:spcAft>
                          <a:spcPts val="0"/>
                        </a:spcAft>
                      </a:pPr>
                      <a:endPar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indent="0" algn="ctr" defTabSz="914400" rtl="0" eaLnBrk="1" fontAlgn="ctr" latinLnBrk="0" hangingPunct="0">
                        <a:lnSpc>
                          <a:spcPct val="90000"/>
                        </a:lnSpc>
                        <a:spcBef>
                          <a:spcPts val="0"/>
                        </a:spcBef>
                        <a:spcAft>
                          <a:spcPts val="0"/>
                        </a:spcAft>
                        <a:buClrTx/>
                        <a:buSzTx/>
                        <a:buFontTx/>
                        <a:buNone/>
                        <a:tabLst/>
                        <a:defRPr/>
                      </a:pPr>
                      <a:r>
                        <a:rPr lang="en-US" altLang="ja-JP" sz="1000" kern="0" dirty="0">
                          <a:effectLst/>
                          <a:latin typeface="Arial" panose="020B0604020202020204" pitchFamily="34" charset="0"/>
                          <a:ea typeface="ＭＳ Ｐゴシック" panose="020B0600070205080204" pitchFamily="50" charset="-128"/>
                          <a:cs typeface="Arial" panose="020B0604020202020204" pitchFamily="34" charset="0"/>
                        </a:rPr>
                        <a:t>N/A</a:t>
                      </a:r>
                      <a:endParaRPr lang="ja-JP" altLang="en-US" sz="1000" kern="0" dirty="0">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lnSpc>
                          <a:spcPct val="90000"/>
                        </a:lnSpc>
                      </a:pPr>
                      <a:r>
                        <a:rPr lang="en-US" altLang="ja-JP" sz="1000" b="0" i="0" u="none" strike="noStrike">
                          <a:solidFill>
                            <a:srgbClr val="000000"/>
                          </a:solidFill>
                          <a:effectLst/>
                          <a:latin typeface="Arial" panose="020B0604020202020204" pitchFamily="34" charset="0"/>
                        </a:rPr>
                        <a:t>877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lnSpc>
                          <a:spcPct val="90000"/>
                        </a:lnSpc>
                      </a:pPr>
                      <a:r>
                        <a:rPr lang="ja-JP" altLang="en-US" sz="1000" b="0" i="0" u="none" strike="noStrike" dirty="0">
                          <a:solidFill>
                            <a:srgbClr val="000000"/>
                          </a:solidFill>
                          <a:effectLst/>
                          <a:latin typeface="Arial" panose="020B0604020202020204" pitchFamily="34" charset="0"/>
                        </a:rPr>
                        <a:t> </a:t>
                      </a:r>
                      <a:r>
                        <a:rPr lang="en-US" altLang="ja-JP" sz="1000" b="0" i="0" u="none" strike="noStrike" dirty="0">
                          <a:solidFill>
                            <a:srgbClr val="000000"/>
                          </a:solidFill>
                          <a:effectLst/>
                          <a:latin typeface="Arial" panose="020B0604020202020204" pitchFamily="34" charset="0"/>
                        </a:rPr>
                        <a:t>-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lnSpc>
                          <a:spcPct val="90000"/>
                        </a:lnSpc>
                      </a:pPr>
                      <a:r>
                        <a:rPr lang="ja-JP" altLang="en-US" sz="1000" b="0" i="0" u="none" strike="noStrike" dirty="0">
                          <a:solidFill>
                            <a:srgbClr val="000000"/>
                          </a:solidFill>
                          <a:effectLst/>
                          <a:latin typeface="Arial" panose="020B0604020202020204" pitchFamily="34" charset="0"/>
                        </a:rPr>
                        <a:t> </a:t>
                      </a:r>
                      <a:r>
                        <a:rPr lang="en-US" altLang="ja-JP" sz="1000" b="0" i="0" u="none" strike="noStrike" dirty="0">
                          <a:solidFill>
                            <a:srgbClr val="000000"/>
                          </a:solidFill>
                          <a:effectLst/>
                          <a:latin typeface="Arial" panose="020B0604020202020204" pitchFamily="34" charset="0"/>
                        </a:rPr>
                        <a:t>-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lnSpc>
                          <a:spcPct val="90000"/>
                        </a:lnSpc>
                      </a:pPr>
                      <a:r>
                        <a:rPr lang="ja-JP" altLang="en-US" sz="1000" b="0" i="0" u="none" strike="noStrike" dirty="0">
                          <a:solidFill>
                            <a:srgbClr val="000000"/>
                          </a:solidFill>
                          <a:effectLst/>
                          <a:latin typeface="Arial" panose="020B0604020202020204" pitchFamily="34" charset="0"/>
                        </a:rPr>
                        <a:t> </a:t>
                      </a:r>
                      <a:r>
                        <a:rPr lang="en-US" altLang="ja-JP" sz="1000" b="0" i="0" u="none" strike="noStrike" dirty="0">
                          <a:solidFill>
                            <a:srgbClr val="000000"/>
                          </a:solidFill>
                          <a:effectLst/>
                          <a:latin typeface="Arial" panose="020B0604020202020204" pitchFamily="34" charset="0"/>
                        </a:rPr>
                        <a:t>-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lnSpc>
                          <a:spcPct val="90000"/>
                        </a:lnSpc>
                      </a:pPr>
                      <a:r>
                        <a:rPr lang="ja-JP" altLang="en-US" sz="1000" b="0" i="0" u="none" strike="noStrike" dirty="0">
                          <a:solidFill>
                            <a:srgbClr val="000000"/>
                          </a:solidFill>
                          <a:effectLst/>
                          <a:latin typeface="Arial" panose="020B0604020202020204" pitchFamily="34" charset="0"/>
                        </a:rPr>
                        <a:t> </a:t>
                      </a:r>
                      <a:r>
                        <a:rPr lang="en-US" altLang="ja-JP" sz="1000" b="0" i="0" u="none" strike="noStrike" dirty="0">
                          <a:solidFill>
                            <a:srgbClr val="000000"/>
                          </a:solidFill>
                          <a:effectLst/>
                          <a:latin typeface="Arial" panose="020B0604020202020204" pitchFamily="34" charset="0"/>
                        </a:rPr>
                        <a:t>-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lnSpc>
                          <a:spcPct val="90000"/>
                        </a:lnSpc>
                        <a:spcAft>
                          <a:spcPts val="0"/>
                        </a:spcAft>
                      </a:pPr>
                      <a:r>
                        <a:rPr lang="en-US" altLang="ja-JP" sz="1000" kern="100" dirty="0">
                          <a:effectLst/>
                          <a:latin typeface="Arial" panose="020B0604020202020204" pitchFamily="34" charset="0"/>
                          <a:ea typeface="ＭＳ Ｐゴシック" panose="020B0600070205080204" pitchFamily="50" charset="-128"/>
                          <a:cs typeface="Arial" panose="020B0604020202020204" pitchFamily="34" charset="0"/>
                        </a:rPr>
                        <a:t>-</a:t>
                      </a:r>
                      <a:endParaRPr lang="ja-JP" altLang="ja-JP" sz="10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5"/>
                  </a:ext>
                </a:extLst>
              </a:tr>
            </a:tbl>
          </a:graphicData>
        </a:graphic>
      </p:graphicFrame>
      <p:sp>
        <p:nvSpPr>
          <p:cNvPr id="11" name="テキスト ボックス 10"/>
          <p:cNvSpPr txBox="1"/>
          <p:nvPr/>
        </p:nvSpPr>
        <p:spPr>
          <a:xfrm>
            <a:off x="200472" y="1124744"/>
            <a:ext cx="9505056" cy="499624"/>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主な公的医療機関として、</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AIMS</a:t>
            </a:r>
            <a:r>
              <a:rPr lang="ja-JP" altLang="en-US" sz="1400" dirty="0" err="1">
                <a:latin typeface="Arial" panose="020B0604020202020204" pitchFamily="34" charset="0"/>
                <a:ea typeface="ＭＳ Ｐゴシック" panose="020B0600070205080204" pitchFamily="50" charset="-128"/>
                <a:cs typeface="Arial" panose="020B0604020202020204" pitchFamily="34" charset="0"/>
              </a:rPr>
              <a:t>、</a:t>
            </a:r>
            <a:r>
              <a:rPr lang="en-US" altLang="ja-JP" sz="1400" dirty="0" err="1">
                <a:latin typeface="Arial" panose="020B0604020202020204" pitchFamily="34" charset="0"/>
                <a:ea typeface="ＭＳ Ｐゴシック" panose="020B0600070205080204" pitchFamily="50" charset="-128"/>
                <a:cs typeface="Arial" panose="020B0604020202020204" pitchFamily="34" charset="0"/>
              </a:rPr>
              <a:t>Safdarjung</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 Hospital</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が挙げられる。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インドでの公的医療機関は医療体制の整備が進んでいない。</a:t>
            </a:r>
          </a:p>
        </p:txBody>
      </p:sp>
    </p:spTree>
    <p:extLst>
      <p:ext uri="{BB962C8B-B14F-4D97-AF65-F5344CB8AC3E}">
        <p14:creationId xmlns:p14="http://schemas.microsoft.com/office/powerpoint/2010/main" val="18877999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dirty="0"/>
              <a:t>インド／医療関連／医療・公衆衛生</a:t>
            </a:r>
          </a:p>
        </p:txBody>
      </p:sp>
      <p:sp>
        <p:nvSpPr>
          <p:cNvPr id="6" name="テキスト プレースホルダー 5"/>
          <p:cNvSpPr>
            <a:spLocks noGrp="1"/>
          </p:cNvSpPr>
          <p:nvPr>
            <p:ph type="body" sz="quarter" idx="15"/>
          </p:nvPr>
        </p:nvSpPr>
        <p:spPr/>
        <p:txBody>
          <a:bodyPr/>
          <a:lstStyle/>
          <a:p>
            <a:r>
              <a:rPr lang="ja-JP" altLang="en-US" dirty="0"/>
              <a:t>医療機関 </a:t>
            </a:r>
            <a:r>
              <a:rPr lang="en-US" altLang="ja-JP" dirty="0"/>
              <a:t>- </a:t>
            </a:r>
            <a:r>
              <a:rPr lang="ja-JP" altLang="en-US" dirty="0"/>
              <a:t>民間医療機関</a:t>
            </a:r>
            <a:endParaRPr lang="en-US" altLang="ja-JP" dirty="0"/>
          </a:p>
        </p:txBody>
      </p:sp>
      <p:graphicFrame>
        <p:nvGraphicFramePr>
          <p:cNvPr id="18" name="表 17"/>
          <p:cNvGraphicFramePr>
            <a:graphicFrameLocks noGrp="1"/>
          </p:cNvGraphicFramePr>
          <p:nvPr>
            <p:extLst>
              <p:ext uri="{D42A27DB-BD31-4B8C-83A1-F6EECF244321}">
                <p14:modId xmlns:p14="http://schemas.microsoft.com/office/powerpoint/2010/main" val="3881402734"/>
              </p:ext>
            </p:extLst>
          </p:nvPr>
        </p:nvGraphicFramePr>
        <p:xfrm>
          <a:off x="200025" y="1927361"/>
          <a:ext cx="9505054" cy="4519157"/>
        </p:xfrm>
        <a:graphic>
          <a:graphicData uri="http://schemas.openxmlformats.org/drawingml/2006/table">
            <a:tbl>
              <a:tblPr firstRow="1" bandRow="1">
                <a:tableStyleId>{5C22544A-7EE6-4342-B048-85BDC9FD1C3A}</a:tableStyleId>
              </a:tblPr>
              <a:tblGrid>
                <a:gridCol w="821348">
                  <a:extLst>
                    <a:ext uri="{9D8B030D-6E8A-4147-A177-3AD203B41FA5}">
                      <a16:colId xmlns:a16="http://schemas.microsoft.com/office/drawing/2014/main" val="20000"/>
                    </a:ext>
                  </a:extLst>
                </a:gridCol>
                <a:gridCol w="821348">
                  <a:extLst>
                    <a:ext uri="{9D8B030D-6E8A-4147-A177-3AD203B41FA5}">
                      <a16:colId xmlns:a16="http://schemas.microsoft.com/office/drawing/2014/main" val="20001"/>
                    </a:ext>
                  </a:extLst>
                </a:gridCol>
                <a:gridCol w="4189639">
                  <a:extLst>
                    <a:ext uri="{9D8B030D-6E8A-4147-A177-3AD203B41FA5}">
                      <a16:colId xmlns:a16="http://schemas.microsoft.com/office/drawing/2014/main" val="20002"/>
                    </a:ext>
                  </a:extLst>
                </a:gridCol>
                <a:gridCol w="548174">
                  <a:extLst>
                    <a:ext uri="{9D8B030D-6E8A-4147-A177-3AD203B41FA5}">
                      <a16:colId xmlns:a16="http://schemas.microsoft.com/office/drawing/2014/main" val="20003"/>
                    </a:ext>
                  </a:extLst>
                </a:gridCol>
                <a:gridCol w="624909">
                  <a:extLst>
                    <a:ext uri="{9D8B030D-6E8A-4147-A177-3AD203B41FA5}">
                      <a16:colId xmlns:a16="http://schemas.microsoft.com/office/drawing/2014/main" val="20004"/>
                    </a:ext>
                  </a:extLst>
                </a:gridCol>
                <a:gridCol w="624909">
                  <a:extLst>
                    <a:ext uri="{9D8B030D-6E8A-4147-A177-3AD203B41FA5}">
                      <a16:colId xmlns:a16="http://schemas.microsoft.com/office/drawing/2014/main" val="20005"/>
                    </a:ext>
                  </a:extLst>
                </a:gridCol>
                <a:gridCol w="624909">
                  <a:extLst>
                    <a:ext uri="{9D8B030D-6E8A-4147-A177-3AD203B41FA5}">
                      <a16:colId xmlns:a16="http://schemas.microsoft.com/office/drawing/2014/main" val="20006"/>
                    </a:ext>
                  </a:extLst>
                </a:gridCol>
                <a:gridCol w="624909">
                  <a:extLst>
                    <a:ext uri="{9D8B030D-6E8A-4147-A177-3AD203B41FA5}">
                      <a16:colId xmlns:a16="http://schemas.microsoft.com/office/drawing/2014/main" val="20007"/>
                    </a:ext>
                  </a:extLst>
                </a:gridCol>
                <a:gridCol w="624909">
                  <a:extLst>
                    <a:ext uri="{9D8B030D-6E8A-4147-A177-3AD203B41FA5}">
                      <a16:colId xmlns:a16="http://schemas.microsoft.com/office/drawing/2014/main" val="1988628168"/>
                    </a:ext>
                  </a:extLst>
                </a:gridCol>
              </a:tblGrid>
              <a:tr h="284232">
                <a:tc gridSpan="2">
                  <a:txBody>
                    <a:bodyPr/>
                    <a:lstStyle/>
                    <a:p>
                      <a:pPr algn="ctr" fontAlgn="ctr">
                        <a:lnSpc>
                          <a:spcPct val="90000"/>
                        </a:lnSpc>
                        <a:spcAft>
                          <a:spcPts val="0"/>
                        </a:spcAft>
                      </a:pPr>
                      <a:r>
                        <a:rPr lang="ja-JP" altLang="en-US"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病院名（所在地）</a:t>
                      </a:r>
                      <a:endParaRPr 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hMerge="1">
                  <a:txBody>
                    <a:bodyPr/>
                    <a:lstStyle/>
                    <a:p>
                      <a:endParaRPr kumimoji="1" lang="ja-JP" altLang="en-US"/>
                    </a:p>
                  </a:txBody>
                  <a:tcPr/>
                </a:tc>
                <a:tc>
                  <a:txBody>
                    <a:bodyPr/>
                    <a:lstStyle/>
                    <a:p>
                      <a:pPr marL="0" marR="0" indent="0" algn="ctr" defTabSz="914400" rtl="0" eaLnBrk="1" fontAlgn="ctr" latinLnBrk="0" hangingPunct="1">
                        <a:lnSpc>
                          <a:spcPct val="90000"/>
                        </a:lnSpc>
                        <a:spcBef>
                          <a:spcPts val="0"/>
                        </a:spcBef>
                        <a:spcAft>
                          <a:spcPts val="0"/>
                        </a:spcAft>
                        <a:buClrTx/>
                        <a:buSzTx/>
                        <a:buFontTx/>
                        <a:buNone/>
                        <a:tabLst/>
                        <a:defRPr/>
                      </a:pPr>
                      <a:r>
                        <a:rPr lang="ja-JP" altLang="en-US"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概　要</a:t>
                      </a:r>
                      <a:endParaRPr lang="ja-JP" alt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lnSpc>
                          <a:spcPct val="90000"/>
                        </a:lnSpc>
                        <a:spcAft>
                          <a:spcPts val="0"/>
                        </a:spcAft>
                      </a:pPr>
                      <a:r>
                        <a:rPr lang="ja-JP" altLang="en-US"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病床数</a:t>
                      </a:r>
                      <a:endParaRPr 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lnSpc>
                          <a:spcPct val="90000"/>
                        </a:lnSpc>
                        <a:spcAft>
                          <a:spcPts val="0"/>
                        </a:spcAft>
                      </a:pPr>
                      <a:r>
                        <a:rPr lang="ja-JP" altLang="en-US"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スタッフ数</a:t>
                      </a:r>
                      <a:endParaRPr 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lnSpc>
                          <a:spcPct val="90000"/>
                        </a:lnSpc>
                        <a:spcAft>
                          <a:spcPts val="0"/>
                        </a:spcAft>
                      </a:pPr>
                      <a:r>
                        <a:rPr lang="ja-JP" altLang="en-US"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患者数</a:t>
                      </a:r>
                      <a:endParaRPr 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lnSpc>
                          <a:spcPct val="90000"/>
                        </a:lnSpc>
                        <a:spcAft>
                          <a:spcPts val="0"/>
                        </a:spcAft>
                      </a:pPr>
                      <a:r>
                        <a:rPr lang="ja-JP" altLang="en-US"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年外来</a:t>
                      </a:r>
                      <a:br>
                        <a:rPr lang="en-US" alt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br>
                      <a:r>
                        <a:rPr lang="ja-JP" altLang="en-US"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患者数</a:t>
                      </a:r>
                      <a:endParaRPr 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lnSpc>
                          <a:spcPct val="90000"/>
                        </a:lnSpc>
                        <a:spcAft>
                          <a:spcPts val="0"/>
                        </a:spcAft>
                      </a:pPr>
                      <a:r>
                        <a:rPr lang="ja-JP" altLang="en-US"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年入院</a:t>
                      </a:r>
                      <a:br>
                        <a:rPr lang="en-US" alt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br>
                      <a:r>
                        <a:rPr lang="ja-JP" altLang="en-US"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患者数</a:t>
                      </a:r>
                      <a:endParaRPr 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lnSpc>
                          <a:spcPct val="90000"/>
                        </a:lnSpc>
                        <a:spcAft>
                          <a:spcPts val="0"/>
                        </a:spcAft>
                      </a:pPr>
                      <a:r>
                        <a:rPr lang="ja-JP" altLang="en-US"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データ</a:t>
                      </a:r>
                      <a:br>
                        <a:rPr lang="en-US" alt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br>
                      <a:r>
                        <a:rPr lang="ja-JP" altLang="en-US"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更新年</a:t>
                      </a:r>
                      <a:endParaRPr 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0" marB="0" anchor="ctr">
                    <a:lnL w="635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564570">
                <a:tc rowSpan="2">
                  <a:txBody>
                    <a:bodyPr/>
                    <a:lstStyle/>
                    <a:p>
                      <a:pPr algn="l" fontAlgn="ctr">
                        <a:lnSpc>
                          <a:spcPct val="90000"/>
                        </a:lnSpc>
                        <a:spcAft>
                          <a:spcPts val="0"/>
                        </a:spcAft>
                      </a:pPr>
                      <a:r>
                        <a:rPr lang="en-US" altLang="ja-JP" sz="10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Apollo Hospitals</a:t>
                      </a:r>
                    </a:p>
                    <a:p>
                      <a:pPr algn="l" fontAlgn="ctr">
                        <a:lnSpc>
                          <a:spcPct val="90000"/>
                        </a:lnSpc>
                        <a:spcAft>
                          <a:spcPts val="0"/>
                        </a:spcAft>
                      </a:pPr>
                      <a:r>
                        <a:rPr lang="ja-JP" altLang="en-US" sz="9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（チェンナイほか）</a:t>
                      </a:r>
                      <a:endParaRPr lang="ja-JP" sz="9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54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ctr">
                        <a:lnSpc>
                          <a:spcPct val="90000"/>
                        </a:lnSpc>
                        <a:spcAft>
                          <a:spcPts val="0"/>
                        </a:spcAft>
                      </a:pPr>
                      <a:r>
                        <a:rPr lang="ja-JP" altLang="en-US" sz="9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グループ全体</a:t>
                      </a:r>
                      <a:endParaRPr lang="ja-JP" sz="9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54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just" fontAlgn="ctr" hangingPunct="0">
                        <a:lnSpc>
                          <a:spcPct val="90000"/>
                        </a:lnSpc>
                        <a:spcAft>
                          <a:spcPts val="200"/>
                        </a:spcAft>
                      </a:pPr>
                      <a:r>
                        <a:rPr lang="ja-JP" altLang="en-US" sz="1000" kern="100" dirty="0">
                          <a:effectLst/>
                          <a:latin typeface="Arial" panose="020B0604020202020204" pitchFamily="34" charset="0"/>
                          <a:ea typeface="ＭＳ Ｐゴシック" panose="020B0600070205080204" pitchFamily="50" charset="-128"/>
                          <a:cs typeface="Arial" panose="020B0604020202020204" pitchFamily="34" charset="0"/>
                        </a:rPr>
                        <a:t>インド最大の株式病院チェーンであると同時に、中東、スリランカ、バングラデシュ、アフリカにまたがるアジア最大の病院チェーンである。</a:t>
                      </a:r>
                      <a:r>
                        <a:rPr lang="en-US" altLang="ja-JP" sz="1000" kern="100" dirty="0">
                          <a:effectLst/>
                          <a:latin typeface="Arial" panose="020B0604020202020204" pitchFamily="34" charset="0"/>
                          <a:ea typeface="ＭＳ Ｐゴシック" panose="020B0600070205080204" pitchFamily="50" charset="-128"/>
                          <a:cs typeface="Arial" panose="020B0604020202020204" pitchFamily="34" charset="0"/>
                        </a:rPr>
                        <a:t>2016</a:t>
                      </a:r>
                      <a:r>
                        <a:rPr lang="ja-JP" altLang="en-US" sz="1000" kern="100" dirty="0">
                          <a:effectLst/>
                          <a:latin typeface="Arial" panose="020B0604020202020204" pitchFamily="34" charset="0"/>
                          <a:ea typeface="ＭＳ Ｐゴシック" panose="020B0600070205080204" pitchFamily="50" charset="-128"/>
                          <a:cs typeface="Arial" panose="020B0604020202020204" pitchFamily="34" charset="0"/>
                        </a:rPr>
                        <a:t>年時点で</a:t>
                      </a:r>
                      <a:r>
                        <a:rPr lang="en-US" altLang="ja-JP" sz="1000" kern="100" dirty="0">
                          <a:effectLst/>
                          <a:latin typeface="Arial" panose="020B0604020202020204" pitchFamily="34" charset="0"/>
                          <a:ea typeface="ＭＳ Ｐゴシック" panose="020B0600070205080204" pitchFamily="50" charset="-128"/>
                          <a:cs typeface="Arial" panose="020B0604020202020204" pitchFamily="34" charset="0"/>
                        </a:rPr>
                        <a:t>64</a:t>
                      </a:r>
                      <a:r>
                        <a:rPr lang="ja-JP" altLang="en-US" sz="1000" kern="100" dirty="0">
                          <a:effectLst/>
                          <a:latin typeface="Arial" panose="020B0604020202020204" pitchFamily="34" charset="0"/>
                          <a:ea typeface="ＭＳ Ｐゴシック" panose="020B0600070205080204" pitchFamily="50" charset="-128"/>
                          <a:cs typeface="Arial" panose="020B0604020202020204" pitchFamily="34" charset="0"/>
                        </a:rPr>
                        <a:t>の総合病院を保有し、薬局や健康保険ビジネスも手掛ける総合ヘルスケア企業である。チェンナイに本拠地を構えている。</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rowSpan="2">
                  <a:txBody>
                    <a:bodyPr/>
                    <a:lstStyle/>
                    <a:p>
                      <a:pPr algn="ctr" fontAlgn="ctr">
                        <a:lnSpc>
                          <a:spcPct val="90000"/>
                        </a:lnSpc>
                      </a:pPr>
                      <a:r>
                        <a:rPr lang="en-US" altLang="ja-JP" sz="1000" b="0" i="0" u="none" strike="noStrike" dirty="0">
                          <a:solidFill>
                            <a:srgbClr val="000000"/>
                          </a:solidFill>
                          <a:effectLst/>
                          <a:latin typeface="Arial" panose="020B0604020202020204" pitchFamily="34" charset="0"/>
                        </a:rPr>
                        <a:t>10,209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rowSpan="2">
                  <a:txBody>
                    <a:bodyPr/>
                    <a:lstStyle/>
                    <a:p>
                      <a:pPr algn="ctr" fontAlgn="ctr">
                        <a:lnSpc>
                          <a:spcPct val="90000"/>
                        </a:lnSpc>
                      </a:pPr>
                      <a:r>
                        <a:rPr lang="en-US" altLang="ja-JP" sz="1000" b="0" i="0" u="none" strike="noStrike" dirty="0">
                          <a:solidFill>
                            <a:srgbClr val="000000"/>
                          </a:solidFill>
                          <a:effectLst/>
                          <a:latin typeface="Arial" panose="020B0604020202020204" pitchFamily="34" charset="0"/>
                        </a:rPr>
                        <a:t>3.2</a:t>
                      </a:r>
                      <a:r>
                        <a:rPr lang="ja-JP" altLang="en-US" sz="1000" b="0" i="0" u="none" strike="noStrike" dirty="0">
                          <a:solidFill>
                            <a:srgbClr val="000000"/>
                          </a:solidFill>
                          <a:effectLst/>
                          <a:latin typeface="Arial" panose="020B0604020202020204" pitchFamily="34" charset="0"/>
                        </a:rPr>
                        <a:t>万以上</a:t>
                      </a:r>
                      <a:endParaRPr lang="en-US" altLang="ja-JP" sz="1000" b="0" i="0" u="none" strike="noStrike" dirty="0">
                        <a:solidFill>
                          <a:srgbClr val="000000"/>
                        </a:solidFill>
                        <a:effectLst/>
                        <a:latin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rowSpan="2">
                  <a:txBody>
                    <a:bodyPr/>
                    <a:lstStyle/>
                    <a:p>
                      <a:pPr algn="ctr" fontAlgn="ctr">
                        <a:lnSpc>
                          <a:spcPct val="90000"/>
                        </a:lnSpc>
                      </a:pPr>
                      <a:r>
                        <a:rPr lang="en-US" altLang="ja-JP" sz="1000" b="0" i="0" u="none" strike="noStrike" dirty="0">
                          <a:solidFill>
                            <a:srgbClr val="000000"/>
                          </a:solidFill>
                          <a:effectLst/>
                          <a:latin typeface="Arial" panose="020B0604020202020204" pitchFamily="34" charset="0"/>
                        </a:rPr>
                        <a:t>470</a:t>
                      </a:r>
                      <a:r>
                        <a:rPr lang="ja-JP" altLang="en-US" sz="1000" b="0" i="0" u="none" strike="noStrike" dirty="0">
                          <a:solidFill>
                            <a:srgbClr val="000000"/>
                          </a:solidFill>
                          <a:effectLst/>
                          <a:latin typeface="Arial" panose="020B0604020202020204" pitchFamily="34" charset="0"/>
                        </a:rPr>
                        <a:t>万以上</a:t>
                      </a:r>
                      <a:endParaRPr lang="en-US" altLang="ja-JP" sz="1000" b="0" i="0" u="none" strike="noStrike" dirty="0">
                        <a:solidFill>
                          <a:srgbClr val="000000"/>
                        </a:solidFill>
                        <a:effectLst/>
                        <a:latin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rowSpan="2">
                  <a:txBody>
                    <a:bodyPr/>
                    <a:lstStyle/>
                    <a:p>
                      <a:pPr algn="ctr" fontAlgn="ctr">
                        <a:lnSpc>
                          <a:spcPct val="90000"/>
                        </a:lnSpc>
                      </a:pPr>
                      <a:r>
                        <a:rPr lang="en-US" altLang="ja-JP" sz="1000" b="0" i="0" u="none" strike="noStrike" dirty="0">
                          <a:solidFill>
                            <a:srgbClr val="000000"/>
                          </a:solidFill>
                          <a:effectLst/>
                          <a:latin typeface="Arial" panose="020B0604020202020204" pitchFamily="34" charset="0"/>
                        </a:rPr>
                        <a:t>420</a:t>
                      </a:r>
                      <a:r>
                        <a:rPr lang="ja-JP" altLang="en-US" sz="1000" b="0" i="0" u="none" strike="noStrike" dirty="0">
                          <a:solidFill>
                            <a:srgbClr val="000000"/>
                          </a:solidFill>
                          <a:effectLst/>
                          <a:latin typeface="Arial" panose="020B0604020202020204" pitchFamily="34" charset="0"/>
                        </a:rPr>
                        <a:t>万以上</a:t>
                      </a:r>
                      <a:endParaRPr lang="en-US" altLang="ja-JP" sz="1000" b="0" i="0" u="none" strike="noStrike" dirty="0">
                        <a:solidFill>
                          <a:srgbClr val="000000"/>
                        </a:solidFill>
                        <a:effectLst/>
                        <a:latin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rowSpan="2">
                  <a:txBody>
                    <a:bodyPr/>
                    <a:lstStyle/>
                    <a:p>
                      <a:pPr algn="ctr" fontAlgn="ctr">
                        <a:lnSpc>
                          <a:spcPct val="90000"/>
                        </a:lnSpc>
                      </a:pPr>
                      <a:r>
                        <a:rPr lang="en-US" altLang="ja-JP" sz="1000" b="0" i="0" u="none" strike="noStrike" dirty="0">
                          <a:solidFill>
                            <a:srgbClr val="000000"/>
                          </a:solidFill>
                          <a:effectLst/>
                          <a:latin typeface="Arial" panose="020B0604020202020204" pitchFamily="34" charset="0"/>
                        </a:rPr>
                        <a:t>352,000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rowSpan="2">
                  <a:txBody>
                    <a:bodyPr/>
                    <a:lstStyle/>
                    <a:p>
                      <a:pPr marL="0" marR="0" indent="0" algn="ctr" defTabSz="914400" rtl="0" eaLnBrk="1" fontAlgn="ctr" latinLnBrk="0" hangingPunct="1">
                        <a:lnSpc>
                          <a:spcPct val="90000"/>
                        </a:lnSpc>
                        <a:spcBef>
                          <a:spcPts val="0"/>
                        </a:spcBef>
                        <a:spcAft>
                          <a:spcPts val="0"/>
                        </a:spcAft>
                        <a:buClrTx/>
                        <a:buSzTx/>
                        <a:buFontTx/>
                        <a:buNone/>
                        <a:tabLst/>
                        <a:defRPr/>
                      </a:pPr>
                      <a:r>
                        <a:rPr lang="en-US" altLang="ja-JP" sz="1000" kern="100" dirty="0">
                          <a:effectLst/>
                          <a:latin typeface="Arial" panose="020B0604020202020204" pitchFamily="34" charset="0"/>
                          <a:ea typeface="ＭＳ Ｐゴシック" panose="020B0600070205080204" pitchFamily="50" charset="-128"/>
                          <a:cs typeface="Arial" panose="020B0604020202020204" pitchFamily="34" charset="0"/>
                        </a:rPr>
                        <a:t>2021</a:t>
                      </a:r>
                      <a:endParaRPr lang="ja-JP" altLang="ja-JP" sz="10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424401">
                <a:tc vMerge="1">
                  <a:txBody>
                    <a:bodyPr/>
                    <a:lstStyle/>
                    <a:p>
                      <a:endParaRPr kumimoji="1" lang="ja-JP" altLang="en-US"/>
                    </a:p>
                  </a:txBody>
                  <a:tcPr/>
                </a:tc>
                <a:tc>
                  <a:txBody>
                    <a:bodyPr/>
                    <a:lstStyle/>
                    <a:p>
                      <a:pPr algn="l" fontAlgn="ctr">
                        <a:lnSpc>
                          <a:spcPct val="90000"/>
                        </a:lnSpc>
                        <a:spcAft>
                          <a:spcPts val="0"/>
                        </a:spcAft>
                      </a:pPr>
                      <a:r>
                        <a:rPr lang="en-US" altLang="ja-JP" sz="900" b="0" kern="100" dirty="0" err="1">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Indraprastha</a:t>
                      </a:r>
                      <a:endParaRPr lang="en-US" altLang="ja-JP" sz="9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p>
                      <a:pPr algn="l" fontAlgn="ctr">
                        <a:lnSpc>
                          <a:spcPct val="90000"/>
                        </a:lnSpc>
                        <a:spcAft>
                          <a:spcPts val="0"/>
                        </a:spcAft>
                      </a:pPr>
                      <a:r>
                        <a:rPr lang="ja-JP" altLang="en-US" sz="9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病院（ニューデリー）</a:t>
                      </a:r>
                      <a:endParaRPr lang="ja-JP" sz="9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54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just" fontAlgn="ctr" hangingPunct="0">
                        <a:lnSpc>
                          <a:spcPct val="90000"/>
                        </a:lnSpc>
                        <a:spcAft>
                          <a:spcPts val="200"/>
                        </a:spcAft>
                      </a:pPr>
                      <a:r>
                        <a:rPr lang="en-US" altLang="ja-JP" sz="1000" kern="100" dirty="0">
                          <a:effectLst/>
                          <a:latin typeface="Arial" panose="020B0604020202020204" pitchFamily="34" charset="0"/>
                          <a:ea typeface="ＭＳ Ｐゴシック" panose="020B0600070205080204" pitchFamily="50" charset="-128"/>
                          <a:cs typeface="Arial" panose="020B0604020202020204" pitchFamily="34" charset="0"/>
                        </a:rPr>
                        <a:t>Apollo</a:t>
                      </a:r>
                      <a:r>
                        <a:rPr lang="ja-JP" altLang="en-US" sz="1000" kern="100" dirty="0">
                          <a:effectLst/>
                          <a:latin typeface="Arial" panose="020B0604020202020204" pitchFamily="34" charset="0"/>
                          <a:ea typeface="ＭＳ Ｐゴシック" panose="020B0600070205080204" pitchFamily="50" charset="-128"/>
                          <a:cs typeface="Arial" panose="020B0604020202020204" pitchFamily="34" charset="0"/>
                        </a:rPr>
                        <a:t>グループによって経営されるデリーで</a:t>
                      </a:r>
                      <a:r>
                        <a:rPr lang="en-US" altLang="ja-JP" sz="1000" kern="100" dirty="0">
                          <a:effectLst/>
                          <a:latin typeface="Arial" panose="020B0604020202020204" pitchFamily="34" charset="0"/>
                          <a:ea typeface="ＭＳ Ｐゴシック" panose="020B0600070205080204" pitchFamily="50" charset="-128"/>
                          <a:cs typeface="Arial" panose="020B0604020202020204" pitchFamily="34" charset="0"/>
                        </a:rPr>
                        <a:t>2</a:t>
                      </a:r>
                      <a:r>
                        <a:rPr lang="ja-JP" altLang="en-US" sz="1000" kern="100" dirty="0">
                          <a:effectLst/>
                          <a:latin typeface="Arial" panose="020B0604020202020204" pitchFamily="34" charset="0"/>
                          <a:ea typeface="ＭＳ Ｐゴシック" panose="020B0600070205080204" pitchFamily="50" charset="-128"/>
                          <a:cs typeface="Arial" panose="020B0604020202020204" pitchFamily="34" charset="0"/>
                        </a:rPr>
                        <a:t>番目に大規模な病院。</a:t>
                      </a:r>
                      <a:r>
                        <a:rPr lang="en-US" altLang="ja-JP" sz="1000" kern="100" dirty="0">
                          <a:effectLst/>
                          <a:latin typeface="Arial" panose="020B0604020202020204" pitchFamily="34" charset="0"/>
                          <a:ea typeface="ＭＳ Ｐゴシック" panose="020B0600070205080204" pitchFamily="50" charset="-128"/>
                          <a:cs typeface="Arial" panose="020B0604020202020204" pitchFamily="34" charset="0"/>
                        </a:rPr>
                        <a:t>1988</a:t>
                      </a:r>
                      <a:r>
                        <a:rPr lang="ja-JP" altLang="en-US" sz="1000" kern="100" dirty="0">
                          <a:effectLst/>
                          <a:latin typeface="Arial" panose="020B0604020202020204" pitchFamily="34" charset="0"/>
                          <a:ea typeface="ＭＳ Ｐゴシック" panose="020B0600070205080204" pitchFamily="50" charset="-128"/>
                          <a:cs typeface="Arial" panose="020B0604020202020204" pitchFamily="34" charset="0"/>
                        </a:rPr>
                        <a:t>年に設立された。また、インドで</a:t>
                      </a:r>
                      <a:r>
                        <a:rPr lang="en-US" altLang="ja-JP" sz="1000" kern="100" dirty="0">
                          <a:effectLst/>
                          <a:latin typeface="Arial" panose="020B0604020202020204" pitchFamily="34" charset="0"/>
                          <a:ea typeface="ＭＳ Ｐゴシック" panose="020B0600070205080204" pitchFamily="50" charset="-128"/>
                          <a:cs typeface="Arial" panose="020B0604020202020204" pitchFamily="34" charset="0"/>
                        </a:rPr>
                        <a:t>JCI</a:t>
                      </a:r>
                      <a:r>
                        <a:rPr lang="ja-JP" altLang="en-US" sz="1000" kern="100" dirty="0">
                          <a:effectLst/>
                          <a:latin typeface="Arial" panose="020B0604020202020204" pitchFamily="34" charset="0"/>
                          <a:ea typeface="ＭＳ Ｐゴシック" panose="020B0600070205080204" pitchFamily="50" charset="-128"/>
                          <a:cs typeface="Arial" panose="020B0604020202020204" pitchFamily="34" charset="0"/>
                        </a:rPr>
                        <a:t>認定を受けた最初の病院でもある。</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vMerge="1">
                  <a:txBody>
                    <a:bodyPr/>
                    <a:lstStyle/>
                    <a:p>
                      <a:pPr algn="ctr" fontAlgn="ctr"/>
                      <a:endParaRPr lang="en-US" altLang="ja-JP" sz="1000" b="0" i="0" u="none" strike="noStrike" dirty="0">
                        <a:solidFill>
                          <a:srgbClr val="000000"/>
                        </a:solidFill>
                        <a:effectLst/>
                        <a:latin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vMerge="1">
                  <a:txBody>
                    <a:bodyPr/>
                    <a:lstStyle/>
                    <a:p>
                      <a:pPr algn="ctr" fontAlgn="ctr"/>
                      <a:endParaRPr lang="en-US" altLang="ja-JP" sz="1000" b="0" i="0" u="none" strike="noStrike" dirty="0">
                        <a:solidFill>
                          <a:srgbClr val="000000"/>
                        </a:solidFill>
                        <a:effectLst/>
                        <a:latin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vMerge="1">
                  <a:txBody>
                    <a:bodyPr/>
                    <a:lstStyle/>
                    <a:p>
                      <a:pPr algn="ctr" fontAlgn="ctr"/>
                      <a:endParaRPr lang="en-US" altLang="ja-JP" sz="1000" b="0" i="0" u="none" strike="noStrike" dirty="0">
                        <a:solidFill>
                          <a:srgbClr val="000000"/>
                        </a:solidFill>
                        <a:effectLst/>
                        <a:latin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vMerge="1">
                  <a:txBody>
                    <a:bodyPr/>
                    <a:lstStyle/>
                    <a:p>
                      <a:pPr algn="ctr" fontAlgn="ctr"/>
                      <a:endParaRPr lang="en-US" altLang="ja-JP" sz="1000" b="0" i="0" u="none" strike="noStrike" dirty="0">
                        <a:solidFill>
                          <a:srgbClr val="000000"/>
                        </a:solidFill>
                        <a:effectLst/>
                        <a:latin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vMerge="1">
                  <a:txBody>
                    <a:bodyPr/>
                    <a:lstStyle/>
                    <a:p>
                      <a:pPr algn="ctr" fontAlgn="ctr"/>
                      <a:endParaRPr lang="en-US" altLang="ja-JP" sz="1000" b="0" i="0" u="none" strike="noStrike" dirty="0">
                        <a:solidFill>
                          <a:srgbClr val="000000"/>
                        </a:solidFill>
                        <a:effectLst/>
                        <a:latin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vMerge="1">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ja-JP" altLang="ja-JP" sz="9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r h="564570">
                <a:tc rowSpan="2">
                  <a:txBody>
                    <a:bodyPr/>
                    <a:lstStyle/>
                    <a:p>
                      <a:pPr algn="l" fontAlgn="ctr">
                        <a:lnSpc>
                          <a:spcPct val="90000"/>
                        </a:lnSpc>
                        <a:spcAft>
                          <a:spcPts val="0"/>
                        </a:spcAft>
                      </a:pPr>
                      <a:r>
                        <a:rPr lang="en-US" altLang="ja-JP" sz="10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Fortis</a:t>
                      </a:r>
                      <a:r>
                        <a:rPr lang="ja-JP" altLang="en-US" sz="10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 </a:t>
                      </a:r>
                      <a:r>
                        <a:rPr lang="en-US" altLang="ja-JP" sz="10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Healthcare</a:t>
                      </a:r>
                      <a:br>
                        <a:rPr lang="en-US" altLang="ja-JP" sz="10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br>
                      <a:r>
                        <a:rPr lang="ja-JP" altLang="en-US" sz="9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（デリーほか）</a:t>
                      </a:r>
                      <a:endParaRPr lang="ja-JP" sz="10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54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ctr">
                        <a:lnSpc>
                          <a:spcPct val="90000"/>
                        </a:lnSpc>
                        <a:spcAft>
                          <a:spcPts val="0"/>
                        </a:spcAft>
                      </a:pPr>
                      <a:r>
                        <a:rPr lang="ja-JP" altLang="en-US" sz="9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グループ全体</a:t>
                      </a:r>
                      <a:endParaRPr lang="ja-JP" sz="9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54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indent="0" algn="just" defTabSz="914400" rtl="0" eaLnBrk="1" fontAlgn="ctr" latinLnBrk="0" hangingPunct="0">
                        <a:lnSpc>
                          <a:spcPct val="90000"/>
                        </a:lnSpc>
                        <a:spcBef>
                          <a:spcPts val="0"/>
                        </a:spcBef>
                        <a:spcAft>
                          <a:spcPts val="200"/>
                        </a:spcAft>
                        <a:buClrTx/>
                        <a:buSzTx/>
                        <a:buFontTx/>
                        <a:buNone/>
                        <a:tabLst/>
                        <a:defRPr/>
                      </a:pPr>
                      <a:r>
                        <a:rPr kumimoji="1" lang="en-US" altLang="ja-JP" sz="100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Apollo</a:t>
                      </a:r>
                      <a:r>
                        <a:rPr kumimoji="1" lang="ja-JP" altLang="en-US" sz="100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グループに次ぎ大きなインド株式会社病院。インド国内で</a:t>
                      </a:r>
                      <a:r>
                        <a:rPr kumimoji="1" lang="en-US" altLang="ja-JP" sz="100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66</a:t>
                      </a:r>
                      <a:r>
                        <a:rPr kumimoji="1" lang="ja-JP" altLang="en-US" sz="100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の病院を保有し、</a:t>
                      </a:r>
                      <a:r>
                        <a:rPr kumimoji="1" lang="en-US" altLang="ja-JP" sz="100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M&amp;A</a:t>
                      </a:r>
                      <a:r>
                        <a:rPr kumimoji="1" lang="ja-JP" altLang="en-US" sz="100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を通じてインドおよびアジア・中東・アフリカでの事業拡大を図る。また、薬局や健康保険ビジネスも手掛ける総合ヘルスケア企業に成長している。</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rowSpan="2">
                  <a:txBody>
                    <a:bodyPr/>
                    <a:lstStyle/>
                    <a:p>
                      <a:pPr algn="ctr" fontAlgn="ctr">
                        <a:lnSpc>
                          <a:spcPct val="90000"/>
                        </a:lnSpc>
                      </a:pPr>
                      <a:r>
                        <a:rPr lang="en-US" altLang="ja-JP" sz="1000" b="0" i="0" u="none" strike="noStrike" dirty="0">
                          <a:solidFill>
                            <a:srgbClr val="000000"/>
                          </a:solidFill>
                          <a:effectLst/>
                          <a:latin typeface="Arial" panose="020B0604020202020204" pitchFamily="34" charset="0"/>
                        </a:rPr>
                        <a:t>4,000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rowSpan="2">
                  <a:txBody>
                    <a:bodyPr/>
                    <a:lstStyle/>
                    <a:p>
                      <a:pPr algn="ctr" fontAlgn="ctr">
                        <a:lnSpc>
                          <a:spcPct val="90000"/>
                        </a:lnSpc>
                      </a:pPr>
                      <a:r>
                        <a:rPr lang="en-US" altLang="ja-JP" sz="1000" b="0" i="0" u="none" strike="noStrike" dirty="0">
                          <a:solidFill>
                            <a:srgbClr val="000000"/>
                          </a:solidFill>
                          <a:effectLst/>
                          <a:latin typeface="Arial" panose="020B0604020202020204" pitchFamily="34" charset="0"/>
                        </a:rPr>
                        <a:t>23,000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rowSpan="2">
                  <a:txBody>
                    <a:bodyPr/>
                    <a:lstStyle/>
                    <a:p>
                      <a:pPr algn="ctr" fontAlgn="ctr">
                        <a:lnSpc>
                          <a:spcPct val="90000"/>
                        </a:lnSpc>
                      </a:pPr>
                      <a:r>
                        <a:rPr lang="en-US" altLang="ja-JP" sz="1000" b="0" i="0" u="none" strike="noStrike" dirty="0">
                          <a:solidFill>
                            <a:srgbClr val="000000"/>
                          </a:solidFill>
                          <a:effectLst/>
                          <a:latin typeface="Arial" panose="020B0604020202020204" pitchFamily="34" charset="0"/>
                        </a:rPr>
                        <a:t>1110</a:t>
                      </a:r>
                      <a:r>
                        <a:rPr lang="ja-JP" altLang="en-US" sz="1000" b="0" i="0" u="none" strike="noStrike" dirty="0">
                          <a:solidFill>
                            <a:srgbClr val="000000"/>
                          </a:solidFill>
                          <a:effectLst/>
                          <a:latin typeface="Arial" panose="020B0604020202020204" pitchFamily="34" charset="0"/>
                        </a:rPr>
                        <a:t>万</a:t>
                      </a:r>
                      <a:endParaRPr lang="en-US" altLang="ja-JP" sz="1000" b="0" i="0" u="none" strike="noStrike" dirty="0">
                        <a:solidFill>
                          <a:srgbClr val="000000"/>
                        </a:solidFill>
                        <a:effectLst/>
                        <a:latin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rowSpan="2">
                  <a:txBody>
                    <a:bodyPr/>
                    <a:lstStyle/>
                    <a:p>
                      <a:pPr algn="ctr" fontAlgn="ctr">
                        <a:lnSpc>
                          <a:spcPct val="90000"/>
                        </a:lnSpc>
                      </a:pPr>
                      <a:r>
                        <a:rPr lang="ja-JP" altLang="en-US" sz="1000" b="0" i="0" u="none" strike="noStrike" dirty="0">
                          <a:solidFill>
                            <a:srgbClr val="000000"/>
                          </a:solidFill>
                          <a:effectLst/>
                          <a:latin typeface="Arial" panose="020B0604020202020204" pitchFamily="34" charset="0"/>
                        </a:rPr>
                        <a:t> </a:t>
                      </a:r>
                      <a:r>
                        <a:rPr lang="en-US" altLang="ja-JP" sz="1000" b="0" i="0" u="none" strike="noStrike" dirty="0">
                          <a:solidFill>
                            <a:srgbClr val="000000"/>
                          </a:solidFill>
                          <a:effectLst/>
                          <a:latin typeface="Arial" panose="020B0604020202020204" pitchFamily="34" charset="0"/>
                        </a:rPr>
                        <a:t>-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rowSpan="2">
                  <a:txBody>
                    <a:bodyPr/>
                    <a:lstStyle/>
                    <a:p>
                      <a:pPr algn="ctr" fontAlgn="ctr">
                        <a:lnSpc>
                          <a:spcPct val="90000"/>
                        </a:lnSpc>
                      </a:pPr>
                      <a:r>
                        <a:rPr lang="ja-JP" altLang="en-US" sz="1000" b="0" i="0" u="none" strike="noStrike" dirty="0">
                          <a:solidFill>
                            <a:srgbClr val="000000"/>
                          </a:solidFill>
                          <a:effectLst/>
                          <a:latin typeface="Arial" panose="020B0604020202020204" pitchFamily="34" charset="0"/>
                        </a:rPr>
                        <a:t> </a:t>
                      </a:r>
                      <a:r>
                        <a:rPr lang="en-US" altLang="ja-JP" sz="1000" b="0" i="0" u="none" strike="noStrike" dirty="0">
                          <a:solidFill>
                            <a:srgbClr val="000000"/>
                          </a:solidFill>
                          <a:effectLst/>
                          <a:latin typeface="Arial" panose="020B0604020202020204" pitchFamily="34" charset="0"/>
                        </a:rPr>
                        <a:t>-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rowSpan="2">
                  <a:txBody>
                    <a:bodyPr/>
                    <a:lstStyle/>
                    <a:p>
                      <a:pPr marL="0" marR="0" indent="0" algn="ctr" defTabSz="914400" rtl="0" eaLnBrk="1" fontAlgn="ctr" latinLnBrk="0" hangingPunct="1">
                        <a:lnSpc>
                          <a:spcPct val="90000"/>
                        </a:lnSpc>
                        <a:spcBef>
                          <a:spcPts val="0"/>
                        </a:spcBef>
                        <a:spcAft>
                          <a:spcPts val="0"/>
                        </a:spcAft>
                        <a:buClrTx/>
                        <a:buSzTx/>
                        <a:buFontTx/>
                        <a:buNone/>
                        <a:tabLst/>
                        <a:defRPr/>
                      </a:pPr>
                      <a:r>
                        <a:rPr lang="en-US" altLang="ja-JP" sz="1000" kern="100" dirty="0">
                          <a:effectLst/>
                          <a:latin typeface="Arial" panose="020B0604020202020204" pitchFamily="34" charset="0"/>
                          <a:ea typeface="ＭＳ Ｐゴシック" panose="020B0600070205080204" pitchFamily="50" charset="-128"/>
                          <a:cs typeface="Arial" panose="020B0604020202020204" pitchFamily="34" charset="0"/>
                        </a:rPr>
                        <a:t>2021</a:t>
                      </a:r>
                      <a:endParaRPr lang="ja-JP" altLang="ja-JP" sz="10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r h="381961">
                <a:tc vMerge="1">
                  <a:txBody>
                    <a:bodyPr/>
                    <a:lstStyle/>
                    <a:p>
                      <a:endParaRPr kumimoji="1" lang="ja-JP" altLang="en-US"/>
                    </a:p>
                  </a:txBody>
                  <a:tcPr/>
                </a:tc>
                <a:tc>
                  <a:txBody>
                    <a:bodyPr/>
                    <a:lstStyle/>
                    <a:p>
                      <a:pPr algn="l" fontAlgn="ctr">
                        <a:lnSpc>
                          <a:spcPct val="90000"/>
                        </a:lnSpc>
                        <a:spcAft>
                          <a:spcPts val="0"/>
                        </a:spcAft>
                      </a:pPr>
                      <a:r>
                        <a:rPr lang="en-US" altLang="ja-JP" sz="9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Fortis</a:t>
                      </a:r>
                      <a:r>
                        <a:rPr lang="ja-JP" altLang="en-US" sz="9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 </a:t>
                      </a:r>
                      <a:r>
                        <a:rPr lang="en-US" altLang="ja-JP" sz="9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Malar</a:t>
                      </a:r>
                    </a:p>
                    <a:p>
                      <a:pPr algn="l" fontAlgn="ctr">
                        <a:lnSpc>
                          <a:spcPct val="90000"/>
                        </a:lnSpc>
                        <a:spcAft>
                          <a:spcPts val="0"/>
                        </a:spcAft>
                      </a:pPr>
                      <a:r>
                        <a:rPr lang="ja-JP" altLang="en-US" sz="9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病院（チェンナイ）</a:t>
                      </a:r>
                      <a:endParaRPr lang="ja-JP" sz="9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54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indent="0" algn="just" defTabSz="914400" rtl="0" eaLnBrk="1" fontAlgn="ctr" latinLnBrk="0" hangingPunct="0">
                        <a:lnSpc>
                          <a:spcPct val="90000"/>
                        </a:lnSpc>
                        <a:spcBef>
                          <a:spcPts val="0"/>
                        </a:spcBef>
                        <a:spcAft>
                          <a:spcPts val="200"/>
                        </a:spcAft>
                        <a:buClrTx/>
                        <a:buSzTx/>
                        <a:buFontTx/>
                        <a:buNone/>
                        <a:tabLst/>
                        <a:defRPr/>
                      </a:pPr>
                      <a:r>
                        <a:rPr kumimoji="1" lang="en-US" altLang="ja-JP" sz="100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1992</a:t>
                      </a:r>
                      <a:r>
                        <a:rPr kumimoji="1" lang="ja-JP" altLang="en-US" sz="100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年に</a:t>
                      </a:r>
                      <a:r>
                        <a:rPr kumimoji="1" lang="en-US" altLang="ja-JP" sz="100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malar</a:t>
                      </a:r>
                      <a:r>
                        <a:rPr kumimoji="1" lang="ja-JP" altLang="en-US" sz="100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病院として設立されたが、</a:t>
                      </a:r>
                      <a:r>
                        <a:rPr kumimoji="1" lang="en-US" altLang="ja-JP" sz="100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2007</a:t>
                      </a:r>
                      <a:r>
                        <a:rPr kumimoji="1" lang="ja-JP" altLang="en-US" sz="100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年に</a:t>
                      </a:r>
                      <a:r>
                        <a:rPr kumimoji="1" lang="en-US" altLang="ja-JP" sz="100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Fortis</a:t>
                      </a:r>
                      <a:r>
                        <a:rPr kumimoji="1" lang="ja-JP" altLang="en-US" sz="100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グループが買収し、</a:t>
                      </a:r>
                      <a:r>
                        <a:rPr kumimoji="1" lang="en-US" altLang="ja-JP" sz="100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Fortis</a:t>
                      </a:r>
                      <a:r>
                        <a:rPr kumimoji="1" lang="ja-JP" altLang="en-US" sz="100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 </a:t>
                      </a:r>
                      <a:r>
                        <a:rPr kumimoji="1" lang="en-US" altLang="ja-JP" sz="100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Malar</a:t>
                      </a:r>
                      <a:r>
                        <a:rPr kumimoji="1" lang="ja-JP" altLang="en-US" sz="100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病院へと変わった。</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vMerge="1">
                  <a:txBody>
                    <a:bodyPr/>
                    <a:lstStyle/>
                    <a:p>
                      <a:pPr algn="ctr" fontAlgn="ctr"/>
                      <a:endParaRPr lang="en-US" altLang="ja-JP" sz="1000" b="0" i="0" u="none" strike="noStrike" dirty="0">
                        <a:solidFill>
                          <a:srgbClr val="000000"/>
                        </a:solidFill>
                        <a:effectLst/>
                        <a:latin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vMerge="1">
                  <a:txBody>
                    <a:bodyPr/>
                    <a:lstStyle/>
                    <a:p>
                      <a:pPr algn="ctr" fontAlgn="ctr"/>
                      <a:endParaRPr lang="en-US" altLang="ja-JP" sz="1000" b="0" i="0" u="none" strike="noStrike" dirty="0">
                        <a:solidFill>
                          <a:srgbClr val="000000"/>
                        </a:solidFill>
                        <a:effectLst/>
                        <a:latin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vMerge="1">
                  <a:txBody>
                    <a:bodyPr/>
                    <a:lstStyle/>
                    <a:p>
                      <a:pPr algn="ctr" fontAlgn="ctr"/>
                      <a:endParaRPr lang="en-US" altLang="ja-JP" sz="1000" b="0" i="0" u="none" strike="noStrike" dirty="0">
                        <a:solidFill>
                          <a:srgbClr val="000000"/>
                        </a:solidFill>
                        <a:effectLst/>
                        <a:latin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vMerge="1">
                  <a:txBody>
                    <a:bodyPr/>
                    <a:lstStyle/>
                    <a:p>
                      <a:pPr algn="ctr" fontAlgn="ctr"/>
                      <a:endParaRPr lang="en-US" altLang="ja-JP" sz="1000" b="0" i="0" u="none" strike="noStrike" dirty="0">
                        <a:solidFill>
                          <a:srgbClr val="000000"/>
                        </a:solidFill>
                        <a:effectLst/>
                        <a:latin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vMerge="1">
                  <a:txBody>
                    <a:bodyPr/>
                    <a:lstStyle/>
                    <a:p>
                      <a:pPr algn="ctr" fontAlgn="ctr"/>
                      <a:endParaRPr lang="en-US" altLang="ja-JP" sz="1000" b="0" i="0" u="none" strike="noStrike" dirty="0">
                        <a:solidFill>
                          <a:srgbClr val="000000"/>
                        </a:solidFill>
                        <a:effectLst/>
                        <a:latin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vMerge="1">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ja-JP" altLang="ja-JP" sz="9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4"/>
                  </a:ext>
                </a:extLst>
              </a:tr>
              <a:tr h="515057">
                <a:tc gridSpan="2">
                  <a:txBody>
                    <a:bodyPr/>
                    <a:lstStyle/>
                    <a:p>
                      <a:pPr marL="0" algn="l" defTabSz="914400" rtl="0" eaLnBrk="1" fontAlgn="ctr" latinLnBrk="0" hangingPunct="1">
                        <a:lnSpc>
                          <a:spcPct val="90000"/>
                        </a:lnSpc>
                        <a:spcAft>
                          <a:spcPts val="0"/>
                        </a:spcAft>
                      </a:pPr>
                      <a:r>
                        <a:rPr kumimoji="1" lang="en-US" altLang="ja-JP" sz="10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Max</a:t>
                      </a:r>
                      <a:r>
                        <a:rPr kumimoji="1" lang="ja-JP" altLang="en-US" sz="10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 </a:t>
                      </a:r>
                      <a:r>
                        <a:rPr kumimoji="1" lang="en-US" altLang="ja-JP" sz="10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Healthcare</a:t>
                      </a:r>
                    </a:p>
                    <a:p>
                      <a:pPr algn="l" fontAlgn="ctr">
                        <a:lnSpc>
                          <a:spcPct val="90000"/>
                        </a:lnSpc>
                        <a:spcAft>
                          <a:spcPts val="0"/>
                        </a:spcAft>
                      </a:pPr>
                      <a:r>
                        <a:rPr kumimoji="1" lang="ja-JP" altLang="en-US" sz="9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（ニューデリーほか）</a:t>
                      </a:r>
                      <a:endParaRPr kumimoji="1" lang="ja-JP" sz="9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54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hMerge="1">
                  <a:txBody>
                    <a:bodyPr/>
                    <a:lstStyle/>
                    <a:p>
                      <a:endParaRPr kumimoji="1" lang="ja-JP" altLang="en-US"/>
                    </a:p>
                  </a:txBody>
                  <a:tcPr/>
                </a:tc>
                <a:tc>
                  <a:txBody>
                    <a:bodyPr/>
                    <a:lstStyle/>
                    <a:p>
                      <a:pPr marL="0" marR="0" indent="0" algn="just" defTabSz="914400" rtl="0" eaLnBrk="1" fontAlgn="ctr" latinLnBrk="0" hangingPunct="0">
                        <a:lnSpc>
                          <a:spcPct val="90000"/>
                        </a:lnSpc>
                        <a:spcBef>
                          <a:spcPts val="0"/>
                        </a:spcBef>
                        <a:spcAft>
                          <a:spcPts val="200"/>
                        </a:spcAft>
                        <a:buClrTx/>
                        <a:buSzTx/>
                        <a:buFontTx/>
                        <a:buNone/>
                        <a:tabLst/>
                        <a:defRPr/>
                      </a:pPr>
                      <a:r>
                        <a:rPr kumimoji="1" lang="en-US" altLang="ja-JP" sz="100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1985</a:t>
                      </a:r>
                      <a:r>
                        <a:rPr kumimoji="1" lang="ja-JP" altLang="en-US" sz="100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年に設立され、首都デリーを中心に、パンジャブ州などインド北部に</a:t>
                      </a:r>
                      <a:r>
                        <a:rPr kumimoji="1" lang="en-US" altLang="ja-JP" sz="100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12</a:t>
                      </a:r>
                      <a:r>
                        <a:rPr kumimoji="1" lang="ja-JP" altLang="en-US" sz="100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病院を展開する。</a:t>
                      </a:r>
                      <a:endParaRPr kumimoji="1" lang="en-US" altLang="ja-JP" sz="100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lnSpc>
                          <a:spcPct val="90000"/>
                        </a:lnSpc>
                      </a:pPr>
                      <a:r>
                        <a:rPr lang="en-US" altLang="ja-JP" sz="1000" b="0" i="0" u="none" strike="noStrike" dirty="0">
                          <a:solidFill>
                            <a:srgbClr val="000000"/>
                          </a:solidFill>
                          <a:effectLst/>
                          <a:latin typeface="Arial" panose="020B0604020202020204" pitchFamily="34" charset="0"/>
                        </a:rPr>
                        <a:t>3,400</a:t>
                      </a:r>
                      <a:br>
                        <a:rPr lang="en-US" altLang="ja-JP" sz="1000" b="0" i="0" u="none" strike="noStrike" dirty="0">
                          <a:solidFill>
                            <a:srgbClr val="000000"/>
                          </a:solidFill>
                          <a:effectLst/>
                          <a:latin typeface="Arial" panose="020B0604020202020204" pitchFamily="34" charset="0"/>
                        </a:rPr>
                      </a:br>
                      <a:r>
                        <a:rPr lang="ja-JP" altLang="en-US" sz="1000" b="0" i="0" u="none" strike="noStrike" dirty="0">
                          <a:solidFill>
                            <a:srgbClr val="000000"/>
                          </a:solidFill>
                          <a:effectLst/>
                          <a:latin typeface="Arial" panose="020B0604020202020204" pitchFamily="34" charset="0"/>
                        </a:rPr>
                        <a:t>以上</a:t>
                      </a:r>
                      <a:endParaRPr lang="en-US" altLang="ja-JP" sz="1000" b="0" i="0" u="none" strike="noStrike" dirty="0">
                        <a:solidFill>
                          <a:srgbClr val="000000"/>
                        </a:solidFill>
                        <a:effectLst/>
                        <a:latin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lnSpc>
                          <a:spcPct val="90000"/>
                        </a:lnSpc>
                      </a:pPr>
                      <a:r>
                        <a:rPr lang="en-US" altLang="ja-JP" sz="1000" b="0" i="0" u="none" strike="noStrike" dirty="0">
                          <a:solidFill>
                            <a:srgbClr val="000000"/>
                          </a:solidFill>
                          <a:effectLst/>
                          <a:latin typeface="Arial" panose="020B0604020202020204" pitchFamily="34" charset="0"/>
                        </a:rPr>
                        <a:t>1.5</a:t>
                      </a:r>
                      <a:r>
                        <a:rPr lang="ja-JP" altLang="en-US" sz="1000" b="0" i="0" u="none" strike="noStrike" dirty="0">
                          <a:solidFill>
                            <a:srgbClr val="000000"/>
                          </a:solidFill>
                          <a:effectLst/>
                          <a:latin typeface="Arial" panose="020B0604020202020204" pitchFamily="34" charset="0"/>
                        </a:rPr>
                        <a:t>万以上</a:t>
                      </a:r>
                      <a:endParaRPr lang="en-US" altLang="ja-JP" sz="1000" b="0" i="0" u="none" strike="noStrike" dirty="0">
                        <a:solidFill>
                          <a:srgbClr val="000000"/>
                        </a:solidFill>
                        <a:effectLst/>
                        <a:latin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lnSpc>
                          <a:spcPct val="90000"/>
                        </a:lnSpc>
                      </a:pPr>
                      <a:r>
                        <a:rPr lang="en-US" altLang="ja-JP" sz="1000" b="0" i="0" u="none" strike="noStrike" dirty="0">
                          <a:solidFill>
                            <a:srgbClr val="000000"/>
                          </a:solidFill>
                          <a:effectLst/>
                          <a:latin typeface="Arial" panose="020B0604020202020204" pitchFamily="34" charset="0"/>
                        </a:rPr>
                        <a:t>280</a:t>
                      </a:r>
                      <a:r>
                        <a:rPr lang="ja-JP" altLang="en-US" sz="1000" b="0" i="0" u="none" strike="noStrike" dirty="0">
                          <a:solidFill>
                            <a:srgbClr val="000000"/>
                          </a:solidFill>
                          <a:effectLst/>
                          <a:latin typeface="Arial" panose="020B0604020202020204" pitchFamily="34" charset="0"/>
                        </a:rPr>
                        <a:t>万以上</a:t>
                      </a:r>
                      <a:endParaRPr lang="en-US" altLang="ja-JP" sz="1000" b="0" i="0" u="none" strike="noStrike" dirty="0">
                        <a:solidFill>
                          <a:srgbClr val="000000"/>
                        </a:solidFill>
                        <a:effectLst/>
                        <a:latin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lnSpc>
                          <a:spcPct val="90000"/>
                        </a:lnSpc>
                      </a:pPr>
                      <a:r>
                        <a:rPr lang="ja-JP" altLang="en-US" sz="1000" b="0" i="0" u="none" strike="noStrike" dirty="0">
                          <a:solidFill>
                            <a:srgbClr val="000000"/>
                          </a:solidFill>
                          <a:effectLst/>
                          <a:latin typeface="Arial" panose="020B0604020202020204" pitchFamily="34" charset="0"/>
                        </a:rPr>
                        <a:t> </a:t>
                      </a:r>
                      <a:r>
                        <a:rPr lang="en-US" altLang="ja-JP" sz="1000" b="0" i="0" u="none" strike="noStrike" dirty="0">
                          <a:solidFill>
                            <a:srgbClr val="000000"/>
                          </a:solidFill>
                          <a:effectLst/>
                          <a:latin typeface="Arial" panose="020B0604020202020204" pitchFamily="34" charset="0"/>
                        </a:rPr>
                        <a:t>-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lnSpc>
                          <a:spcPct val="90000"/>
                        </a:lnSpc>
                      </a:pPr>
                      <a:r>
                        <a:rPr lang="ja-JP" altLang="en-US" sz="1000" b="0" i="0" u="none" strike="noStrike" dirty="0">
                          <a:solidFill>
                            <a:srgbClr val="000000"/>
                          </a:solidFill>
                          <a:effectLst/>
                          <a:latin typeface="Arial" panose="020B0604020202020204" pitchFamily="34" charset="0"/>
                        </a:rPr>
                        <a:t> </a:t>
                      </a:r>
                      <a:r>
                        <a:rPr lang="en-US" altLang="ja-JP" sz="1000" b="0" i="0" u="none" strike="noStrike" dirty="0">
                          <a:solidFill>
                            <a:srgbClr val="000000"/>
                          </a:solidFill>
                          <a:effectLst/>
                          <a:latin typeface="Arial" panose="020B0604020202020204" pitchFamily="34" charset="0"/>
                        </a:rPr>
                        <a:t>-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90000"/>
                        </a:lnSpc>
                        <a:spcBef>
                          <a:spcPts val="0"/>
                        </a:spcBef>
                        <a:spcAft>
                          <a:spcPts val="0"/>
                        </a:spcAft>
                        <a:buClrTx/>
                        <a:buSzTx/>
                        <a:buFontTx/>
                        <a:buNone/>
                        <a:tabLst/>
                        <a:defRPr/>
                      </a:pPr>
                      <a:r>
                        <a:rPr lang="en-US" altLang="ja-JP" sz="1000" kern="100" dirty="0">
                          <a:effectLst/>
                          <a:latin typeface="Arial" panose="020B0604020202020204" pitchFamily="34" charset="0"/>
                          <a:ea typeface="ＭＳ Ｐゴシック" panose="020B0600070205080204" pitchFamily="50" charset="-128"/>
                          <a:cs typeface="Arial" panose="020B0604020202020204" pitchFamily="34" charset="0"/>
                        </a:rPr>
                        <a:t>-</a:t>
                      </a:r>
                      <a:endParaRPr lang="ja-JP" altLang="ja-JP" sz="10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5"/>
                  </a:ext>
                </a:extLst>
              </a:tr>
              <a:tr h="515057">
                <a:tc gridSpan="2">
                  <a:txBody>
                    <a:bodyPr/>
                    <a:lstStyle/>
                    <a:p>
                      <a:pPr algn="l" fontAlgn="ctr">
                        <a:lnSpc>
                          <a:spcPct val="90000"/>
                        </a:lnSpc>
                        <a:spcAft>
                          <a:spcPts val="0"/>
                        </a:spcAft>
                      </a:pPr>
                      <a:r>
                        <a:rPr kumimoji="1" lang="en-US" altLang="ja-JP" sz="1000" b="1" kern="100" dirty="0" err="1">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Manipal</a:t>
                      </a:r>
                      <a:endParaRPr kumimoji="1" lang="en-US" altLang="ja-JP" sz="10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p>
                      <a:pPr algn="l" fontAlgn="ctr">
                        <a:lnSpc>
                          <a:spcPct val="90000"/>
                        </a:lnSpc>
                        <a:spcAft>
                          <a:spcPts val="0"/>
                        </a:spcAft>
                      </a:pPr>
                      <a:r>
                        <a:rPr kumimoji="1" lang="ja-JP" altLang="en-US" sz="9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（バンガロールほか）</a:t>
                      </a:r>
                      <a:endParaRPr kumimoji="1" lang="ja-JP" sz="9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54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hMerge="1">
                  <a:txBody>
                    <a:bodyPr/>
                    <a:lstStyle/>
                    <a:p>
                      <a:endParaRPr kumimoji="1" lang="ja-JP" altLang="en-US"/>
                    </a:p>
                  </a:txBody>
                  <a:tcPr/>
                </a:tc>
                <a:tc>
                  <a:txBody>
                    <a:bodyPr/>
                    <a:lstStyle/>
                    <a:p>
                      <a:pPr marL="0" marR="0" indent="0" algn="just" defTabSz="914400" rtl="0" eaLnBrk="1" fontAlgn="ctr" latinLnBrk="0" hangingPunct="0">
                        <a:lnSpc>
                          <a:spcPct val="90000"/>
                        </a:lnSpc>
                        <a:spcBef>
                          <a:spcPts val="0"/>
                        </a:spcBef>
                        <a:spcAft>
                          <a:spcPts val="200"/>
                        </a:spcAft>
                        <a:buClrTx/>
                        <a:buSzTx/>
                        <a:buFontTx/>
                        <a:buNone/>
                        <a:tabLst/>
                        <a:defRPr/>
                      </a:pPr>
                      <a:r>
                        <a:rPr kumimoji="1" lang="ja-JP" altLang="en-US" sz="100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インド第</a:t>
                      </a:r>
                      <a:r>
                        <a:rPr kumimoji="1" lang="en-US" altLang="ja-JP" sz="100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3</a:t>
                      </a:r>
                      <a:r>
                        <a:rPr kumimoji="1" lang="ja-JP" altLang="en-US" sz="100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位の規模を誇り、アポロ病院やフォルティス病院と同様、早くから南インド地域で事業を展開し、初期参入プレーヤーとしての優位性を確保している。ネパールやマレーシアでも病院を経営する。</a:t>
                      </a:r>
                      <a:endParaRPr kumimoji="1" lang="en-US" altLang="ja-JP" sz="100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lnSpc>
                          <a:spcPct val="90000"/>
                        </a:lnSpc>
                      </a:pPr>
                      <a:r>
                        <a:rPr lang="en-US" altLang="ja-JP" sz="1000" b="0" i="0" u="none" strike="noStrike" dirty="0">
                          <a:solidFill>
                            <a:srgbClr val="000000"/>
                          </a:solidFill>
                          <a:effectLst/>
                          <a:latin typeface="Arial" panose="020B0604020202020204" pitchFamily="34" charset="0"/>
                        </a:rPr>
                        <a:t>7,600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lnSpc>
                          <a:spcPct val="90000"/>
                        </a:lnSpc>
                      </a:pPr>
                      <a:r>
                        <a:rPr lang="en-US" altLang="ja-JP" sz="1000" b="0" i="0" u="none" strike="noStrike" dirty="0">
                          <a:solidFill>
                            <a:schemeClr val="tx1"/>
                          </a:solidFill>
                          <a:effectLst/>
                          <a:latin typeface="Arial" panose="020B0604020202020204" pitchFamily="34" charset="0"/>
                        </a:rPr>
                        <a:t>4,000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lnSpc>
                          <a:spcPct val="90000"/>
                        </a:lnSpc>
                      </a:pPr>
                      <a:r>
                        <a:rPr lang="en-US" altLang="ja-JP" sz="1000" b="0" i="0" u="none" strike="noStrike" dirty="0">
                          <a:solidFill>
                            <a:schemeClr val="tx1"/>
                          </a:solidFill>
                          <a:effectLst/>
                          <a:latin typeface="Arial" panose="020B0604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lnSpc>
                          <a:spcPct val="90000"/>
                        </a:lnSpc>
                      </a:pPr>
                      <a:r>
                        <a:rPr lang="en-US" altLang="ja-JP" sz="1000" b="0" i="0" u="none" strike="noStrike">
                          <a:solidFill>
                            <a:srgbClr val="000000"/>
                          </a:solidFill>
                          <a:effectLst/>
                          <a:latin typeface="Arial" panose="020B0604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lnSpc>
                          <a:spcPct val="90000"/>
                        </a:lnSpc>
                      </a:pPr>
                      <a:r>
                        <a:rPr lang="en-US" altLang="ja-JP" sz="1000" b="0" i="0" u="none" strike="noStrike">
                          <a:solidFill>
                            <a:srgbClr val="000000"/>
                          </a:solidFill>
                          <a:effectLst/>
                          <a:latin typeface="Arial" panose="020B0604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90000"/>
                        </a:lnSpc>
                        <a:spcBef>
                          <a:spcPts val="0"/>
                        </a:spcBef>
                        <a:spcAft>
                          <a:spcPts val="0"/>
                        </a:spcAft>
                        <a:buClrTx/>
                        <a:buSzTx/>
                        <a:buFontTx/>
                        <a:buNone/>
                        <a:tabLst/>
                        <a:defRPr/>
                      </a:pPr>
                      <a:r>
                        <a:rPr lang="en-US" altLang="ja-JP" sz="1000" kern="100" dirty="0">
                          <a:effectLst/>
                          <a:latin typeface="Arial" panose="020B0604020202020204" pitchFamily="34" charset="0"/>
                          <a:ea typeface="ＭＳ Ｐゴシック" panose="020B0600070205080204" pitchFamily="50" charset="-128"/>
                          <a:cs typeface="Arial" panose="020B0604020202020204" pitchFamily="34" charset="0"/>
                        </a:rPr>
                        <a:t>-</a:t>
                      </a:r>
                      <a:endParaRPr lang="ja-JP" altLang="ja-JP" sz="10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6"/>
                  </a:ext>
                </a:extLst>
              </a:tr>
              <a:tr h="704739">
                <a:tc gridSpan="2">
                  <a:txBody>
                    <a:bodyPr/>
                    <a:lstStyle/>
                    <a:p>
                      <a:pPr algn="l" fontAlgn="ctr">
                        <a:lnSpc>
                          <a:spcPct val="90000"/>
                        </a:lnSpc>
                        <a:spcAft>
                          <a:spcPts val="0"/>
                        </a:spcAft>
                      </a:pPr>
                      <a:r>
                        <a:rPr kumimoji="1" lang="en-US" altLang="ja-JP" sz="10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Alchemist Ltd</a:t>
                      </a:r>
                    </a:p>
                    <a:p>
                      <a:pPr algn="l" fontAlgn="ctr">
                        <a:lnSpc>
                          <a:spcPct val="90000"/>
                        </a:lnSpc>
                        <a:spcAft>
                          <a:spcPts val="0"/>
                        </a:spcAft>
                      </a:pPr>
                      <a:r>
                        <a:rPr lang="ja-JP" altLang="en-US" sz="9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（パンチクラ、グルガオン）</a:t>
                      </a:r>
                      <a:endParaRPr lang="ja-JP" sz="9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54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hMerge="1">
                  <a:txBody>
                    <a:bodyPr/>
                    <a:lstStyle/>
                    <a:p>
                      <a:endParaRPr kumimoji="1" lang="ja-JP" altLang="en-US"/>
                    </a:p>
                  </a:txBody>
                  <a:tcPr/>
                </a:tc>
                <a:tc>
                  <a:txBody>
                    <a:bodyPr/>
                    <a:lstStyle/>
                    <a:p>
                      <a:pPr marL="0" marR="0" indent="0" algn="l" defTabSz="914400" rtl="0" eaLnBrk="1" fontAlgn="ctr" latinLnBrk="0" hangingPunct="0">
                        <a:lnSpc>
                          <a:spcPct val="90000"/>
                        </a:lnSpc>
                        <a:spcBef>
                          <a:spcPts val="0"/>
                        </a:spcBef>
                        <a:spcAft>
                          <a:spcPts val="200"/>
                        </a:spcAft>
                        <a:buClrTx/>
                        <a:buSzTx/>
                        <a:buFontTx/>
                        <a:buNone/>
                        <a:tabLst/>
                        <a:defRPr/>
                      </a:pPr>
                      <a:r>
                        <a:rPr kumimoji="1" lang="en-US" altLang="ja-JP" sz="100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1988</a:t>
                      </a:r>
                      <a:r>
                        <a:rPr kumimoji="1" lang="ja-JP" altLang="en-US" sz="100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年に設立された商社。ヘルスケア以外には、ホテル・リゾート事業、食品加工、道路交通技術、情報技術等を扱う。インド国内において、</a:t>
                      </a:r>
                      <a:r>
                        <a:rPr kumimoji="1" lang="en-US" altLang="ja-JP" sz="100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2</a:t>
                      </a:r>
                      <a:r>
                        <a:rPr kumimoji="1" lang="ja-JP" altLang="en-US" sz="1000" kern="100" dirty="0" err="1">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つの</a:t>
                      </a:r>
                      <a:r>
                        <a:rPr kumimoji="1" lang="ja-JP" altLang="en-US" sz="100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病院と</a:t>
                      </a:r>
                      <a:r>
                        <a:rPr kumimoji="1" lang="en-US" altLang="ja-JP" sz="100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4</a:t>
                      </a:r>
                      <a:r>
                        <a:rPr kumimoji="1" lang="ja-JP" altLang="en-US" sz="1000" kern="100" dirty="0" err="1">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つのクリ</a:t>
                      </a:r>
                      <a:r>
                        <a:rPr kumimoji="1" lang="ja-JP" altLang="en-US" sz="100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ニックを運営している。ヘルスケアにおいては、</a:t>
                      </a:r>
                      <a:r>
                        <a:rPr kumimoji="1" lang="en-US" altLang="ja-JP" sz="100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2020</a:t>
                      </a:r>
                      <a:r>
                        <a:rPr kumimoji="1" lang="ja-JP" altLang="en-US" sz="100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年までにインドのリーディングプレーヤーになる目標を掲げている。</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lnSpc>
                          <a:spcPct val="90000"/>
                        </a:lnSpc>
                      </a:pPr>
                      <a:r>
                        <a:rPr lang="en-US" altLang="ja-JP" sz="1000" b="0" i="0" u="none" strike="noStrike" dirty="0">
                          <a:solidFill>
                            <a:srgbClr val="000000"/>
                          </a:solidFill>
                          <a:effectLst/>
                          <a:latin typeface="Arial" panose="020B0604020202020204" pitchFamily="34" charset="0"/>
                        </a:rPr>
                        <a:t>220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lnSpc>
                          <a:spcPct val="90000"/>
                        </a:lnSpc>
                      </a:pPr>
                      <a:r>
                        <a:rPr lang="en-US" altLang="ja-JP" sz="1000" b="0" i="0" u="none" strike="noStrike" dirty="0">
                          <a:solidFill>
                            <a:schemeClr val="tx1"/>
                          </a:solidFill>
                          <a:effectLst/>
                          <a:latin typeface="Arial" panose="020B0604020202020204" pitchFamily="34" charset="0"/>
                        </a:rPr>
                        <a:t>50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lnSpc>
                          <a:spcPct val="90000"/>
                        </a:lnSpc>
                      </a:pPr>
                      <a:r>
                        <a:rPr lang="en-US" altLang="ja-JP" sz="1000" b="0" i="0" u="none" strike="noStrike" dirty="0">
                          <a:solidFill>
                            <a:schemeClr val="tx1"/>
                          </a:solidFill>
                          <a:effectLst/>
                          <a:latin typeface="Arial" panose="020B0604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lnSpc>
                          <a:spcPct val="90000"/>
                        </a:lnSpc>
                      </a:pPr>
                      <a:r>
                        <a:rPr lang="en-US" altLang="ja-JP" sz="1000" b="0" i="0" u="none" strike="noStrike" dirty="0">
                          <a:solidFill>
                            <a:srgbClr val="000000"/>
                          </a:solidFill>
                          <a:effectLst/>
                          <a:latin typeface="Arial" panose="020B0604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lnSpc>
                          <a:spcPct val="90000"/>
                        </a:lnSpc>
                      </a:pPr>
                      <a:r>
                        <a:rPr lang="en-US" altLang="ja-JP" sz="1000" b="0" i="0" u="none" strike="noStrike" dirty="0">
                          <a:solidFill>
                            <a:srgbClr val="000000"/>
                          </a:solidFill>
                          <a:effectLst/>
                          <a:latin typeface="Arial" panose="020B0604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90000"/>
                        </a:lnSpc>
                        <a:spcBef>
                          <a:spcPts val="0"/>
                        </a:spcBef>
                        <a:spcAft>
                          <a:spcPts val="0"/>
                        </a:spcAft>
                        <a:buClrTx/>
                        <a:buSzTx/>
                        <a:buFontTx/>
                        <a:buNone/>
                        <a:tabLst/>
                        <a:defRPr/>
                      </a:pPr>
                      <a:r>
                        <a:rPr lang="en-US" altLang="ja-JP" sz="1000" kern="100" dirty="0">
                          <a:effectLst/>
                          <a:latin typeface="Arial" panose="020B0604020202020204" pitchFamily="34" charset="0"/>
                          <a:ea typeface="ＭＳ Ｐゴシック" panose="020B0600070205080204" pitchFamily="50" charset="-128"/>
                          <a:cs typeface="Arial" panose="020B0604020202020204" pitchFamily="34" charset="0"/>
                        </a:rPr>
                        <a:t>-</a:t>
                      </a:r>
                      <a:endParaRPr lang="ja-JP" altLang="ja-JP" sz="10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7"/>
                  </a:ext>
                </a:extLst>
              </a:tr>
              <a:tr h="564570">
                <a:tc gridSpan="2">
                  <a:txBody>
                    <a:bodyPr/>
                    <a:lstStyle/>
                    <a:p>
                      <a:pPr algn="l" fontAlgn="ctr">
                        <a:lnSpc>
                          <a:spcPct val="90000"/>
                        </a:lnSpc>
                        <a:spcAft>
                          <a:spcPts val="0"/>
                        </a:spcAft>
                      </a:pPr>
                      <a:r>
                        <a:rPr kumimoji="1" lang="en-US" altLang="ja-JP" sz="1000" b="1" kern="100" dirty="0" err="1">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Dr</a:t>
                      </a:r>
                      <a:r>
                        <a:rPr kumimoji="1" lang="en-US" altLang="ja-JP" sz="10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 Agarwal's Eye Hospital Ltd</a:t>
                      </a:r>
                    </a:p>
                    <a:p>
                      <a:pPr algn="l" fontAlgn="ctr">
                        <a:lnSpc>
                          <a:spcPct val="90000"/>
                        </a:lnSpc>
                        <a:spcAft>
                          <a:spcPts val="0"/>
                        </a:spcAft>
                      </a:pPr>
                      <a:r>
                        <a:rPr lang="ja-JP" altLang="en-US" sz="9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（チェンナイほか）</a:t>
                      </a:r>
                      <a:endParaRPr lang="ja-JP" sz="9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54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hMerge="1">
                  <a:txBody>
                    <a:bodyPr/>
                    <a:lstStyle/>
                    <a:p>
                      <a:endParaRPr kumimoji="1" lang="ja-JP" altLang="en-US"/>
                    </a:p>
                  </a:txBody>
                  <a:tcPr/>
                </a:tc>
                <a:tc>
                  <a:txBody>
                    <a:bodyPr/>
                    <a:lstStyle/>
                    <a:p>
                      <a:pPr marL="0" marR="0" indent="0" algn="just" defTabSz="914400" rtl="0" eaLnBrk="1" fontAlgn="ctr" latinLnBrk="0" hangingPunct="0">
                        <a:lnSpc>
                          <a:spcPct val="90000"/>
                        </a:lnSpc>
                        <a:spcBef>
                          <a:spcPts val="0"/>
                        </a:spcBef>
                        <a:spcAft>
                          <a:spcPts val="200"/>
                        </a:spcAft>
                        <a:buClrTx/>
                        <a:buSzTx/>
                        <a:buFontTx/>
                        <a:buNone/>
                        <a:tabLst/>
                        <a:defRPr/>
                      </a:pPr>
                      <a:r>
                        <a:rPr kumimoji="1" lang="ja-JP" altLang="en-US" sz="100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チェンナイに本拠地を持つ、インド最大の眼科病院チェーン。</a:t>
                      </a:r>
                      <a:r>
                        <a:rPr kumimoji="1" lang="en-US" altLang="ja-JP" sz="100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1954</a:t>
                      </a:r>
                      <a:r>
                        <a:rPr kumimoji="1" lang="ja-JP" altLang="en-US" sz="100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年に設立された。</a:t>
                      </a:r>
                      <a:r>
                        <a:rPr kumimoji="1" lang="en-US" altLang="ja-JP" sz="100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50</a:t>
                      </a:r>
                      <a:r>
                        <a:rPr kumimoji="1" lang="ja-JP" altLang="en-US" sz="100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の国内病院と、</a:t>
                      </a:r>
                      <a:r>
                        <a:rPr kumimoji="1" lang="en-US" altLang="ja-JP" sz="100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14</a:t>
                      </a:r>
                      <a:r>
                        <a:rPr kumimoji="1" lang="ja-JP" altLang="en-US" sz="100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の海外病院を持つ。海外展開は、モーリシャス、モザンビーク、セーシェル、カンボジア、ナイジェリア、マダガスカル、ルワンダ、ウガンダで行われている。</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lnSpc>
                          <a:spcPct val="90000"/>
                        </a:lnSpc>
                      </a:pPr>
                      <a:r>
                        <a:rPr lang="en-US" altLang="ja-JP" sz="1000" b="0" i="0" u="none" strike="noStrike" dirty="0">
                          <a:solidFill>
                            <a:srgbClr val="000000"/>
                          </a:solidFill>
                          <a:effectLst/>
                          <a:latin typeface="Arial" panose="020B0604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lnSpc>
                          <a:spcPct val="90000"/>
                        </a:lnSpc>
                      </a:pPr>
                      <a:r>
                        <a:rPr lang="en-US" altLang="ja-JP" sz="1000" b="0" i="0" u="none" strike="noStrike" dirty="0">
                          <a:solidFill>
                            <a:srgbClr val="000000"/>
                          </a:solidFill>
                          <a:effectLst/>
                          <a:latin typeface="Arial" panose="020B0604020202020204" pitchFamily="34" charset="0"/>
                        </a:rPr>
                        <a:t>914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lnSpc>
                          <a:spcPct val="90000"/>
                        </a:lnSpc>
                      </a:pPr>
                      <a:r>
                        <a:rPr lang="ja-JP" altLang="en-US" sz="1000" b="0" i="0" u="none" strike="noStrike" dirty="0">
                          <a:solidFill>
                            <a:srgbClr val="000000"/>
                          </a:solidFill>
                          <a:effectLst/>
                          <a:latin typeface="Arial" panose="020B0604020202020204" pitchFamily="34" charset="0"/>
                        </a:rPr>
                        <a:t> </a:t>
                      </a:r>
                      <a:r>
                        <a:rPr lang="en-US" altLang="ja-JP" sz="1000" b="0" i="0" u="none" strike="noStrike" dirty="0">
                          <a:solidFill>
                            <a:srgbClr val="000000"/>
                          </a:solidFill>
                          <a:effectLst/>
                          <a:latin typeface="Arial" panose="020B0604020202020204" pitchFamily="34" charset="0"/>
                        </a:rPr>
                        <a:t>-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lnSpc>
                          <a:spcPct val="90000"/>
                        </a:lnSpc>
                      </a:pPr>
                      <a:r>
                        <a:rPr lang="ja-JP" altLang="en-US" sz="1000" b="0" i="0" u="none" strike="noStrike" dirty="0">
                          <a:solidFill>
                            <a:srgbClr val="000000"/>
                          </a:solidFill>
                          <a:effectLst/>
                          <a:latin typeface="Arial" panose="020B0604020202020204" pitchFamily="34" charset="0"/>
                        </a:rPr>
                        <a:t> </a:t>
                      </a:r>
                      <a:r>
                        <a:rPr lang="en-US" altLang="ja-JP" sz="1000" b="0" i="0" u="none" strike="noStrike" dirty="0">
                          <a:solidFill>
                            <a:srgbClr val="000000"/>
                          </a:solidFill>
                          <a:effectLst/>
                          <a:latin typeface="Arial" panose="020B0604020202020204" pitchFamily="34" charset="0"/>
                        </a:rPr>
                        <a:t>-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lnSpc>
                          <a:spcPct val="90000"/>
                        </a:lnSpc>
                      </a:pPr>
                      <a:r>
                        <a:rPr lang="ja-JP" altLang="en-US" sz="1000" b="0" i="0" u="none" strike="noStrike" dirty="0">
                          <a:solidFill>
                            <a:srgbClr val="000000"/>
                          </a:solidFill>
                          <a:effectLst/>
                          <a:latin typeface="Arial" panose="020B0604020202020204" pitchFamily="34" charset="0"/>
                        </a:rPr>
                        <a:t> </a:t>
                      </a:r>
                      <a:r>
                        <a:rPr lang="en-US" altLang="ja-JP" sz="1000" b="0" i="0" u="none" strike="noStrike" dirty="0">
                          <a:solidFill>
                            <a:srgbClr val="000000"/>
                          </a:solidFill>
                          <a:effectLst/>
                          <a:latin typeface="Arial" panose="020B0604020202020204" pitchFamily="34" charset="0"/>
                        </a:rPr>
                        <a:t>-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90000"/>
                        </a:lnSpc>
                        <a:spcBef>
                          <a:spcPts val="0"/>
                        </a:spcBef>
                        <a:spcAft>
                          <a:spcPts val="0"/>
                        </a:spcAft>
                        <a:buClrTx/>
                        <a:buSzTx/>
                        <a:buFontTx/>
                        <a:buNone/>
                        <a:tabLst/>
                        <a:defRPr/>
                      </a:pPr>
                      <a:r>
                        <a:rPr lang="en-US" altLang="ja-JP" sz="1000" kern="100" dirty="0">
                          <a:effectLst/>
                          <a:latin typeface="Arial" panose="020B0604020202020204" pitchFamily="34" charset="0"/>
                          <a:ea typeface="ＭＳ Ｐゴシック" panose="020B0600070205080204" pitchFamily="50" charset="-128"/>
                          <a:cs typeface="Arial" panose="020B0604020202020204" pitchFamily="34" charset="0"/>
                        </a:rPr>
                        <a:t>-</a:t>
                      </a:r>
                      <a:endParaRPr lang="ja-JP" altLang="ja-JP" sz="10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8"/>
                  </a:ext>
                </a:extLst>
              </a:tr>
            </a:tbl>
          </a:graphicData>
        </a:graphic>
      </p:graphicFrame>
      <p:sp>
        <p:nvSpPr>
          <p:cNvPr id="20" name="Rectangle 6"/>
          <p:cNvSpPr>
            <a:spLocks noChangeArrowheads="1"/>
          </p:cNvSpPr>
          <p:nvPr/>
        </p:nvSpPr>
        <p:spPr bwMode="auto">
          <a:xfrm>
            <a:off x="200918" y="1598320"/>
            <a:ext cx="9505057"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主要な民間医療機関の概要</a:t>
            </a:r>
            <a:endParaRPr lang="en-US" altLang="ko-KR" sz="1400" dirty="0">
              <a:solidFill>
                <a:srgbClr val="000000"/>
              </a:solidFill>
              <a:latin typeface="Arial Black" pitchFamily="34" charset="0"/>
              <a:ea typeface="HGP創英角ｺﾞｼｯｸUB" pitchFamily="50" charset="-128"/>
            </a:endParaRPr>
          </a:p>
        </p:txBody>
      </p:sp>
      <p:sp>
        <p:nvSpPr>
          <p:cNvPr id="21" name="テキスト ボックス 20"/>
          <p:cNvSpPr txBox="1"/>
          <p:nvPr/>
        </p:nvSpPr>
        <p:spPr>
          <a:xfrm>
            <a:off x="200472" y="6525344"/>
            <a:ext cx="9001000"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各病院ホームページ、アイ・ビー・ティー「新興国</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特にインド</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における医療機器システムの展開可能性及び海外主要医療機器メーカーの海外展開戦略の調査　平成</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24</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a:t>
            </a:r>
            <a:endParaRPr kumimoji="0" lang="ja-JP" altLang="en-US" sz="800" dirty="0" bmk=""/>
          </a:p>
        </p:txBody>
      </p:sp>
      <p:sp>
        <p:nvSpPr>
          <p:cNvPr id="11" name="テキスト ボックス 10"/>
          <p:cNvSpPr txBox="1"/>
          <p:nvPr/>
        </p:nvSpPr>
        <p:spPr>
          <a:xfrm>
            <a:off x="200472" y="1124744"/>
            <a:ext cx="9505056" cy="499624"/>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インドには、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Apollo</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グループや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Fortis</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グループなどの大規模株式会社病院グループが存在する。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近年の傾向として、民間大手病院は、外資提携を活発化させることで、事業の拡大を図っている。</a:t>
            </a:r>
          </a:p>
        </p:txBody>
      </p:sp>
    </p:spTree>
    <p:extLst>
      <p:ext uri="{BB962C8B-B14F-4D97-AF65-F5344CB8AC3E}">
        <p14:creationId xmlns:p14="http://schemas.microsoft.com/office/powerpoint/2010/main" val="19218866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extLst>
              <p:ext uri="{D42A27DB-BD31-4B8C-83A1-F6EECF244321}">
                <p14:modId xmlns:p14="http://schemas.microsoft.com/office/powerpoint/2010/main" val="157095934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4338" name="think-cell Slide" r:id="rId37" imgW="360" imgH="360" progId="TCLayout.ActiveDocument.1">
                  <p:embed/>
                </p:oleObj>
              </mc:Choice>
              <mc:Fallback>
                <p:oleObj name="think-cell Slide" r:id="rId37" imgW="360" imgH="360" progId="TCLayout.ActiveDocument.1">
                  <p:embed/>
                  <p:pic>
                    <p:nvPicPr>
                      <p:cNvPr id="8" name="Object 7" hidden="1"/>
                      <p:cNvPicPr>
                        <a:picLocks noChangeAspect="1"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Rectangle 6" hidden="1"/>
          <p:cNvSpPr/>
          <p:nvPr>
            <p:custDataLst>
              <p:tags r:id="rId3"/>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ctr" fontAlgn="ctr">
              <a:spcBef>
                <a:spcPct val="0"/>
              </a:spcBef>
              <a:spcAft>
                <a:spcPct val="0"/>
              </a:spcAft>
            </a:pPr>
            <a:endParaRPr kumimoji="1" lang="ja-JP" altLang="en-US" sz="1000" dirty="0">
              <a:sym typeface="+mn-lt"/>
            </a:endParaRPr>
          </a:p>
        </p:txBody>
      </p:sp>
      <p:sp>
        <p:nvSpPr>
          <p:cNvPr id="5" name="タイトル 4"/>
          <p:cNvSpPr>
            <a:spLocks noGrp="1"/>
          </p:cNvSpPr>
          <p:nvPr>
            <p:ph type="title"/>
          </p:nvPr>
        </p:nvSpPr>
        <p:spPr/>
        <p:txBody>
          <a:bodyPr vert="horz"/>
          <a:lstStyle/>
          <a:p>
            <a:r>
              <a:rPr lang="ja-JP" altLang="en-US" dirty="0"/>
              <a:t>インド／医療関連／医療・公衆衛生</a:t>
            </a:r>
            <a:endParaRPr kumimoji="1" lang="ja-JP" altLang="en-US" dirty="0"/>
          </a:p>
        </p:txBody>
      </p:sp>
      <p:sp>
        <p:nvSpPr>
          <p:cNvPr id="6" name="テキスト プレースホルダー 5"/>
          <p:cNvSpPr>
            <a:spLocks noGrp="1"/>
          </p:cNvSpPr>
          <p:nvPr>
            <p:ph type="body" sz="quarter" idx="15"/>
          </p:nvPr>
        </p:nvSpPr>
        <p:spPr/>
        <p:txBody>
          <a:bodyPr/>
          <a:lstStyle/>
          <a:p>
            <a:r>
              <a:rPr lang="ja-JP" altLang="en-US" dirty="0"/>
              <a:t>医療従事者</a:t>
            </a:r>
          </a:p>
        </p:txBody>
      </p:sp>
      <p:grpSp>
        <p:nvGrpSpPr>
          <p:cNvPr id="22" name="グループ化 7"/>
          <p:cNvGrpSpPr/>
          <p:nvPr/>
        </p:nvGrpSpPr>
        <p:grpSpPr>
          <a:xfrm>
            <a:off x="200471" y="1761853"/>
            <a:ext cx="4536507" cy="288032"/>
            <a:chOff x="4803500" y="2113806"/>
            <a:chExt cx="2954133" cy="288032"/>
          </a:xfrm>
        </p:grpSpPr>
        <p:cxnSp>
          <p:nvCxnSpPr>
            <p:cNvPr id="23" name="直線コネクタ 22"/>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4"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医療従事者数</a:t>
              </a:r>
              <a:endParaRPr lang="en-US" altLang="ko-KR" sz="1400" dirty="0">
                <a:solidFill>
                  <a:srgbClr val="000000"/>
                </a:solidFill>
                <a:latin typeface="Arial Black" pitchFamily="34" charset="0"/>
                <a:ea typeface="HGP創英角ｺﾞｼｯｸUB" pitchFamily="50" charset="-128"/>
              </a:endParaRPr>
            </a:p>
          </p:txBody>
        </p:sp>
      </p:grpSp>
      <p:grpSp>
        <p:nvGrpSpPr>
          <p:cNvPr id="25" name="グループ化 24"/>
          <p:cNvGrpSpPr/>
          <p:nvPr/>
        </p:nvGrpSpPr>
        <p:grpSpPr>
          <a:xfrm>
            <a:off x="5169024" y="1761853"/>
            <a:ext cx="4536507" cy="288032"/>
            <a:chOff x="4803500" y="2113806"/>
            <a:chExt cx="2954133" cy="288032"/>
          </a:xfrm>
        </p:grpSpPr>
        <p:cxnSp>
          <p:nvCxnSpPr>
            <p:cNvPr id="26" name="直線コネクタ 25"/>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7"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en-US" altLang="ja-JP" sz="1400" dirty="0">
                  <a:solidFill>
                    <a:srgbClr val="000000"/>
                  </a:solidFill>
                  <a:latin typeface="Arial Black" pitchFamily="34" charset="0"/>
                  <a:ea typeface="HGP創英角ｺﾞｼｯｸUB" pitchFamily="50" charset="-128"/>
                </a:rPr>
                <a:t>1</a:t>
              </a:r>
              <a:r>
                <a:rPr lang="ja-JP" altLang="en-US" sz="1400" dirty="0">
                  <a:solidFill>
                    <a:srgbClr val="000000"/>
                  </a:solidFill>
                  <a:latin typeface="Arial Black" pitchFamily="34" charset="0"/>
                  <a:ea typeface="HGP創英角ｺﾞｼｯｸUB" pitchFamily="50" charset="-128"/>
                </a:rPr>
                <a:t>万人当たり医療従事者数</a:t>
              </a:r>
              <a:endParaRPr lang="en-US" altLang="ko-KR" sz="1400" dirty="0">
                <a:solidFill>
                  <a:srgbClr val="000000"/>
                </a:solidFill>
                <a:latin typeface="Arial Black" pitchFamily="34" charset="0"/>
                <a:ea typeface="HGP創英角ｺﾞｼｯｸUB" pitchFamily="50" charset="-128"/>
              </a:endParaRPr>
            </a:p>
          </p:txBody>
        </p:sp>
      </p:grpSp>
      <p:sp>
        <p:nvSpPr>
          <p:cNvPr id="28" name="テキスト ボックス 27"/>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医療従事者数は概ね微増の傾向にある。</a:t>
            </a:r>
          </a:p>
        </p:txBody>
      </p:sp>
      <p:sp>
        <p:nvSpPr>
          <p:cNvPr id="30" name="テキスト ボックス 29"/>
          <p:cNvSpPr txBox="1"/>
          <p:nvPr/>
        </p:nvSpPr>
        <p:spPr>
          <a:xfrm>
            <a:off x="200472" y="6525344"/>
            <a:ext cx="9001000" cy="144016"/>
          </a:xfrm>
          <a:prstGeom prst="rect">
            <a:avLst/>
          </a:prstGeom>
          <a:noFill/>
        </p:spPr>
        <p:txBody>
          <a:bodyPr wrap="square" lIns="0" tIns="0" rIns="0" bIns="0" rtlCol="0">
            <a:noAutofit/>
          </a:bodyPr>
          <a:lstStyle/>
          <a:p>
            <a:pPr marL="360363" indent="-360363"/>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kumimoji="0" lang="zh-TW" altLang="en-US" sz="800" dirty="0" bmk=""/>
              <a:t>世界保健機関</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WHO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kumimoji="0" lang="ja-JP" altLang="en-US" sz="800" dirty="0" bmk=""/>
              <a:t>「</a:t>
            </a:r>
            <a:r>
              <a:rPr kumimoji="0" lang="en-US" altLang="ja-JP" sz="800" dirty="0" bmk=""/>
              <a:t>Global Health Observatory (GHO) data</a:t>
            </a:r>
            <a:r>
              <a:rPr kumimoji="0" lang="ja-JP" altLang="en-US" sz="800" dirty="0" bmk=""/>
              <a:t>」 </a:t>
            </a:r>
            <a:r>
              <a:rPr kumimoji="0" lang="en-US" altLang="ja-JP" sz="800" dirty="0" bmk=""/>
              <a:t>(2021</a:t>
            </a:r>
            <a:r>
              <a:rPr kumimoji="0" lang="ja-JP" altLang="en-US" sz="800" dirty="0" bmk=""/>
              <a:t>年</a:t>
            </a:r>
            <a:r>
              <a:rPr kumimoji="0" lang="en-US" altLang="ja-JP" sz="800" dirty="0" bmk=""/>
              <a:t>11</a:t>
            </a:r>
            <a:r>
              <a:rPr kumimoji="0" lang="ja-JP" altLang="en-US" sz="800" dirty="0" bmk=""/>
              <a:t>月時点</a:t>
            </a:r>
            <a:r>
              <a:rPr kumimoji="0" lang="en-US" altLang="ja-JP" sz="800" dirty="0" bmk=""/>
              <a:t>)</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a:p>
            <a:pPr marL="333375" indent="-333375"/>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31" name="テキスト ボックス 30"/>
          <p:cNvSpPr txBox="1"/>
          <p:nvPr/>
        </p:nvSpPr>
        <p:spPr>
          <a:xfrm>
            <a:off x="234318" y="2203450"/>
            <a:ext cx="360040" cy="157411"/>
          </a:xfrm>
          <a:prstGeom prst="rect">
            <a:avLst/>
          </a:prstGeom>
          <a:noFill/>
        </p:spPr>
        <p:txBody>
          <a:bodyPr wrap="square" lIns="0" tIns="0" rIns="0" bIns="0" rtlCol="0" anchor="ctr" anchorCtr="0">
            <a:noAutofit/>
          </a:bodyPr>
          <a:lstStyle/>
          <a:p>
            <a:pPr algn="ctr"/>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（万人）</a:t>
            </a:r>
          </a:p>
        </p:txBody>
      </p:sp>
      <p:sp>
        <p:nvSpPr>
          <p:cNvPr id="32" name="テキスト ボックス 31"/>
          <p:cNvSpPr txBox="1"/>
          <p:nvPr/>
        </p:nvSpPr>
        <p:spPr>
          <a:xfrm>
            <a:off x="5169024" y="2203450"/>
            <a:ext cx="292100" cy="165095"/>
          </a:xfrm>
          <a:prstGeom prst="rect">
            <a:avLst/>
          </a:prstGeom>
          <a:noFill/>
        </p:spPr>
        <p:txBody>
          <a:bodyPr wrap="square" lIns="0" tIns="0" rIns="0" bIns="0" rtlCol="0" anchor="ctr" anchorCtr="0">
            <a:noAutofit/>
          </a:bodyPr>
          <a:lstStyle/>
          <a:p>
            <a:pPr algn="ctr"/>
            <a:r>
              <a:rPr lang="ja-JP" altLang="en-US" sz="800" dirty="0">
                <a:latin typeface="Arial" panose="020B0604020202020204" pitchFamily="34" charset="0"/>
                <a:ea typeface="ＭＳ Ｐゴシック" panose="020B0600070205080204" pitchFamily="50" charset="-128"/>
                <a:cs typeface="Arial" panose="020B0604020202020204" pitchFamily="34" charset="0"/>
              </a:rPr>
              <a:t>（人）</a:t>
            </a:r>
          </a:p>
        </p:txBody>
      </p:sp>
      <p:graphicFrame>
        <p:nvGraphicFramePr>
          <p:cNvPr id="66" name="Chart 65">
            <a:extLst>
              <a:ext uri="{FF2B5EF4-FFF2-40B4-BE49-F238E27FC236}">
                <a16:creationId xmlns:a16="http://schemas.microsoft.com/office/drawing/2014/main" id="{C05405CE-3659-432F-9710-2FF2ACDB4D67}"/>
              </a:ext>
            </a:extLst>
          </p:cNvPr>
          <p:cNvGraphicFramePr/>
          <p:nvPr>
            <p:custDataLst>
              <p:tags r:id="rId4"/>
            </p:custDataLst>
            <p:extLst>
              <p:ext uri="{D42A27DB-BD31-4B8C-83A1-F6EECF244321}">
                <p14:modId xmlns:p14="http://schemas.microsoft.com/office/powerpoint/2010/main" val="3188142564"/>
              </p:ext>
            </p:extLst>
          </p:nvPr>
        </p:nvGraphicFramePr>
        <p:xfrm>
          <a:off x="130175" y="2368550"/>
          <a:ext cx="4505325" cy="3822700"/>
        </p:xfrm>
        <a:graphic>
          <a:graphicData uri="http://schemas.openxmlformats.org/drawingml/2006/chart">
            <c:chart xmlns:c="http://schemas.openxmlformats.org/drawingml/2006/chart" xmlns:r="http://schemas.openxmlformats.org/officeDocument/2006/relationships" r:id="rId39"/>
          </a:graphicData>
        </a:graphic>
      </p:graphicFrame>
      <p:sp>
        <p:nvSpPr>
          <p:cNvPr id="81" name="テキスト プレースホルダ 9"/>
          <p:cNvSpPr>
            <a:spLocks noGrp="1"/>
          </p:cNvSpPr>
          <p:nvPr>
            <p:custDataLst>
              <p:tags r:id="rId5"/>
            </p:custDataLst>
          </p:nvPr>
        </p:nvSpPr>
        <p:spPr bwMode="auto">
          <a:xfrm>
            <a:off x="2143125" y="6135688"/>
            <a:ext cx="152400"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20E9FC1D-0290-41B3-89A7-BA2A0C790AF6}" type="datetime'15'''''''''''''''''''''''''''''''''''''''''''''''''''''''''''">
              <a:rPr kumimoji="0" lang="ja-JP" altLang="en-US" sz="1000" smtClean="0"/>
              <a:pPr/>
              <a:t>15</a:t>
            </a:fld>
            <a:endParaRPr kumimoji="0" lang="ja-JP" altLang="en-US" sz="1000" dirty="0">
              <a:sym typeface="+mn-lt"/>
            </a:endParaRPr>
          </a:p>
        </p:txBody>
      </p:sp>
      <p:sp useBgFill="1">
        <p:nvSpPr>
          <p:cNvPr id="215" name="テキスト プレースホルダ 9">
            <a:extLst>
              <a:ext uri="{FF2B5EF4-FFF2-40B4-BE49-F238E27FC236}">
                <a16:creationId xmlns:a16="http://schemas.microsoft.com/office/drawing/2014/main" id="{A25A4AA5-F0A5-4BAD-9EB1-407A61763B56}"/>
              </a:ext>
            </a:extLst>
          </p:cNvPr>
          <p:cNvSpPr>
            <a:spLocks noGrp="1"/>
          </p:cNvSpPr>
          <p:nvPr>
            <p:custDataLst>
              <p:tags r:id="rId6"/>
            </p:custDataLst>
          </p:nvPr>
        </p:nvSpPr>
        <p:spPr bwMode="gray">
          <a:xfrm>
            <a:off x="3705225" y="3371849"/>
            <a:ext cx="349250" cy="152400"/>
          </a:xfrm>
          <a:prstGeom prst="rect">
            <a:avLst/>
          </a:prstGeom>
          <a:ln>
            <a:noFill/>
          </a:ln>
          <a:effec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483ADFF-321F-495C-B750-A0E0542EED75}" type="datetime'23''3''.''''6'''''''''''''''''''">
              <a:rPr lang="ja-JP" altLang="en-US" sz="1000" smtClean="0">
                <a:effectLst/>
              </a:rPr>
              <a:pPr/>
              <a:t>233.6</a:t>
            </a:fld>
            <a:endParaRPr lang="ja-JP" altLang="en-US" sz="1000" dirty="0">
              <a:sym typeface="+mn-lt"/>
            </a:endParaRPr>
          </a:p>
        </p:txBody>
      </p:sp>
      <p:sp>
        <p:nvSpPr>
          <p:cNvPr id="62" name="テキスト プレースホルダ 9"/>
          <p:cNvSpPr>
            <a:spLocks noGrp="1"/>
          </p:cNvSpPr>
          <p:nvPr>
            <p:custDataLst>
              <p:tags r:id="rId7"/>
            </p:custDataLst>
          </p:nvPr>
        </p:nvSpPr>
        <p:spPr bwMode="auto">
          <a:xfrm>
            <a:off x="414338" y="6135688"/>
            <a:ext cx="292100"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A40FE8C-202B-4BCC-B137-2A07A8D70380}" type="datetime'''''''''''2''''''0''''''1''''''2'''''''''''''''">
              <a:rPr lang="ja-JP" altLang="en-US" sz="1000" smtClean="0"/>
              <a:pPr/>
              <a:t>2012</a:t>
            </a:fld>
            <a:endParaRPr kumimoji="0" lang="ja-JP" altLang="en-US" sz="1000" dirty="0">
              <a:sym typeface="+mn-lt"/>
            </a:endParaRPr>
          </a:p>
        </p:txBody>
      </p:sp>
      <p:sp>
        <p:nvSpPr>
          <p:cNvPr id="79" name="テキスト プレースホルダ 9"/>
          <p:cNvSpPr>
            <a:spLocks noGrp="1"/>
          </p:cNvSpPr>
          <p:nvPr>
            <p:custDataLst>
              <p:tags r:id="rId8"/>
            </p:custDataLst>
          </p:nvPr>
        </p:nvSpPr>
        <p:spPr bwMode="auto">
          <a:xfrm>
            <a:off x="1036638" y="6135688"/>
            <a:ext cx="152400"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F6FE1F7-6AA4-48A0-A70F-4C089196FB5D}" type="datetime'''''''''''''''''''''''''''''''''''''''''''''''''''''13'">
              <a:rPr lang="ja-JP" altLang="en-US" sz="1000" smtClean="0"/>
              <a:pPr/>
              <a:t>13</a:t>
            </a:fld>
            <a:endParaRPr kumimoji="0" lang="ja-JP" altLang="en-US" sz="1000" dirty="0">
              <a:sym typeface="+mn-lt"/>
            </a:endParaRPr>
          </a:p>
        </p:txBody>
      </p:sp>
      <p:sp>
        <p:nvSpPr>
          <p:cNvPr id="80" name="テキスト プレースホルダ 9"/>
          <p:cNvSpPr>
            <a:spLocks noGrp="1"/>
          </p:cNvSpPr>
          <p:nvPr>
            <p:custDataLst>
              <p:tags r:id="rId9"/>
            </p:custDataLst>
          </p:nvPr>
        </p:nvSpPr>
        <p:spPr bwMode="auto">
          <a:xfrm>
            <a:off x="1590675" y="6135688"/>
            <a:ext cx="152400"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7F2E05B0-92F2-4191-885D-4EB952171B2D}" type="datetime'''''''''''''''''''''''''''''''''''''''''''1''''''''''4'">
              <a:rPr kumimoji="0" lang="ja-JP" altLang="en-US" sz="1000" smtClean="0"/>
              <a:pPr/>
              <a:t>14</a:t>
            </a:fld>
            <a:endParaRPr kumimoji="0" lang="ja-JP" altLang="en-US" sz="1000" dirty="0">
              <a:sym typeface="+mn-lt"/>
            </a:endParaRPr>
          </a:p>
        </p:txBody>
      </p:sp>
      <p:sp>
        <p:nvSpPr>
          <p:cNvPr id="82" name="テキスト プレースホルダ 9"/>
          <p:cNvSpPr>
            <a:spLocks noGrp="1"/>
          </p:cNvSpPr>
          <p:nvPr>
            <p:custDataLst>
              <p:tags r:id="rId10"/>
            </p:custDataLst>
          </p:nvPr>
        </p:nvSpPr>
        <p:spPr bwMode="auto">
          <a:xfrm>
            <a:off x="2697163" y="6135688"/>
            <a:ext cx="152400"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56480DC-276F-4FF6-819A-0576DFCAA002}" type="datetime'''''''''''''''''''''''1''''''''''''''''''''6'">
              <a:rPr kumimoji="0" lang="ja-JP" altLang="en-US" sz="1000" smtClean="0"/>
              <a:pPr/>
              <a:t>16</a:t>
            </a:fld>
            <a:endParaRPr kumimoji="0" lang="ja-JP" altLang="en-US" sz="1000" dirty="0">
              <a:sym typeface="+mn-lt"/>
            </a:endParaRPr>
          </a:p>
        </p:txBody>
      </p:sp>
      <p:sp>
        <p:nvSpPr>
          <p:cNvPr id="83" name="テキスト プレースホルダ 9"/>
          <p:cNvSpPr>
            <a:spLocks noGrp="1"/>
          </p:cNvSpPr>
          <p:nvPr>
            <p:custDataLst>
              <p:tags r:id="rId11"/>
            </p:custDataLst>
          </p:nvPr>
        </p:nvSpPr>
        <p:spPr bwMode="auto">
          <a:xfrm>
            <a:off x="3249613" y="6135688"/>
            <a:ext cx="152400"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7D1F0D4-3087-40A7-88E1-A4ECA6BDFEED}" type="datetime'''''1''''''''''''''''''''''''''''''''''7'''">
              <a:rPr kumimoji="0" lang="ja-JP" altLang="en-US" sz="1000" smtClean="0"/>
              <a:pPr/>
              <a:t>17</a:t>
            </a:fld>
            <a:endParaRPr kumimoji="0" lang="ja-JP" altLang="en-US" sz="1000" dirty="0">
              <a:sym typeface="+mn-lt"/>
            </a:endParaRPr>
          </a:p>
        </p:txBody>
      </p:sp>
      <p:sp>
        <p:nvSpPr>
          <p:cNvPr id="84" name="テキスト プレースホルダ 9"/>
          <p:cNvSpPr>
            <a:spLocks noGrp="1"/>
          </p:cNvSpPr>
          <p:nvPr>
            <p:custDataLst>
              <p:tags r:id="rId12"/>
            </p:custDataLst>
          </p:nvPr>
        </p:nvSpPr>
        <p:spPr bwMode="auto">
          <a:xfrm>
            <a:off x="3803650" y="6135688"/>
            <a:ext cx="152400"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F33CD02-E385-4E73-B554-A1323F904C15}" type="datetime'''1''''''''8'''''''''''''''''''''''''''''''''">
              <a:rPr kumimoji="0" lang="ja-JP" altLang="en-US" sz="1000" smtClean="0"/>
              <a:pPr/>
              <a:t>18</a:t>
            </a:fld>
            <a:endParaRPr kumimoji="0" lang="ja-JP" altLang="en-US" sz="1000" dirty="0">
              <a:sym typeface="+mn-lt"/>
            </a:endParaRPr>
          </a:p>
        </p:txBody>
      </p:sp>
      <p:sp>
        <p:nvSpPr>
          <p:cNvPr id="88" name="テキスト プレースホルダ 9"/>
          <p:cNvSpPr>
            <a:spLocks noGrp="1"/>
          </p:cNvSpPr>
          <p:nvPr>
            <p:custDataLst>
              <p:tags r:id="rId13"/>
            </p:custDataLst>
          </p:nvPr>
        </p:nvSpPr>
        <p:spPr bwMode="auto">
          <a:xfrm>
            <a:off x="4356100" y="6135688"/>
            <a:ext cx="152400"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D2B4C2B-0E41-48E9-981E-D5B00F62693B}" type="datetime'''''''''''''''1''''''''''''''''''''''''''''''''''9'''''''''''">
              <a:rPr lang="ja-JP" altLang="en-US" sz="1000" smtClean="0"/>
              <a:pPr/>
              <a:t>19</a:t>
            </a:fld>
            <a:endParaRPr kumimoji="0" lang="ja-JP" altLang="en-US" sz="1000" dirty="0">
              <a:sym typeface="+mn-lt"/>
            </a:endParaRPr>
          </a:p>
        </p:txBody>
      </p:sp>
      <p:cxnSp>
        <p:nvCxnSpPr>
          <p:cNvPr id="19" name="Straight Connector 18">
            <a:extLst>
              <a:ext uri="{FF2B5EF4-FFF2-40B4-BE49-F238E27FC236}">
                <a16:creationId xmlns:a16="http://schemas.microsoft.com/office/drawing/2014/main" id="{AF4C6B84-3CB7-47F1-91D8-0D0AC7C118A5}"/>
              </a:ext>
            </a:extLst>
          </p:cNvPr>
          <p:cNvCxnSpPr/>
          <p:nvPr>
            <p:custDataLst>
              <p:tags r:id="rId14"/>
            </p:custDataLst>
          </p:nvPr>
        </p:nvCxnSpPr>
        <p:spPr bwMode="gray">
          <a:xfrm>
            <a:off x="8288338" y="1328738"/>
            <a:ext cx="246063" cy="0"/>
          </a:xfrm>
          <a:prstGeom prst="line">
            <a:avLst/>
          </a:prstGeom>
          <a:ln w="9525" cap="flat" cmpd="sng" algn="ctr">
            <a:solidFill>
              <a:srgbClr val="655939"/>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7" name="Straight Connector 16">
            <a:extLst>
              <a:ext uri="{FF2B5EF4-FFF2-40B4-BE49-F238E27FC236}">
                <a16:creationId xmlns:a16="http://schemas.microsoft.com/office/drawing/2014/main" id="{1754EF8C-D95E-445C-85BB-E68B9DC66DE3}"/>
              </a:ext>
            </a:extLst>
          </p:cNvPr>
          <p:cNvCxnSpPr/>
          <p:nvPr>
            <p:custDataLst>
              <p:tags r:id="rId15"/>
            </p:custDataLst>
          </p:nvPr>
        </p:nvCxnSpPr>
        <p:spPr bwMode="gray">
          <a:xfrm>
            <a:off x="5783263" y="1328738"/>
            <a:ext cx="246063" cy="0"/>
          </a:xfrm>
          <a:prstGeom prst="line">
            <a:avLst/>
          </a:prstGeom>
          <a:ln w="9525" cap="flat" cmpd="sng" algn="ctr">
            <a:solidFill>
              <a:schemeClr val="tx2"/>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8" name="Straight Connector 17">
            <a:extLst>
              <a:ext uri="{FF2B5EF4-FFF2-40B4-BE49-F238E27FC236}">
                <a16:creationId xmlns:a16="http://schemas.microsoft.com/office/drawing/2014/main" id="{9FE0118C-B900-4663-BE18-600837E37519}"/>
              </a:ext>
            </a:extLst>
          </p:cNvPr>
          <p:cNvCxnSpPr/>
          <p:nvPr>
            <p:custDataLst>
              <p:tags r:id="rId16"/>
            </p:custDataLst>
          </p:nvPr>
        </p:nvCxnSpPr>
        <p:spPr bwMode="gray">
          <a:xfrm>
            <a:off x="6924675" y="1328738"/>
            <a:ext cx="246063" cy="0"/>
          </a:xfrm>
          <a:prstGeom prst="line">
            <a:avLst/>
          </a:prstGeom>
          <a:ln w="9525" cap="flat" cmpd="sng" algn="ctr">
            <a:solidFill>
              <a:srgbClr val="3D6E8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0" name="Straight Connector 19">
            <a:extLst>
              <a:ext uri="{FF2B5EF4-FFF2-40B4-BE49-F238E27FC236}">
                <a16:creationId xmlns:a16="http://schemas.microsoft.com/office/drawing/2014/main" id="{A6938E6F-07BB-4A0D-B2EF-E438693888AF}"/>
              </a:ext>
            </a:extLst>
          </p:cNvPr>
          <p:cNvCxnSpPr/>
          <p:nvPr>
            <p:custDataLst>
              <p:tags r:id="rId17"/>
            </p:custDataLst>
          </p:nvPr>
        </p:nvCxnSpPr>
        <p:spPr bwMode="gray">
          <a:xfrm>
            <a:off x="9029700" y="1328738"/>
            <a:ext cx="246063" cy="0"/>
          </a:xfrm>
          <a:prstGeom prst="line">
            <a:avLst/>
          </a:prstGeom>
          <a:ln w="9525" cap="flat" cmpd="sng" algn="ctr">
            <a:solidFill>
              <a:srgbClr val="4D4D4D"/>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36" name="Oval 35">
            <a:extLst>
              <a:ext uri="{FF2B5EF4-FFF2-40B4-BE49-F238E27FC236}">
                <a16:creationId xmlns:a16="http://schemas.microsoft.com/office/drawing/2014/main" id="{D957B6FA-A97E-4DF6-979C-344320E138FC}"/>
              </a:ext>
            </a:extLst>
          </p:cNvPr>
          <p:cNvSpPr/>
          <p:nvPr>
            <p:custDataLst>
              <p:tags r:id="rId18"/>
            </p:custDataLst>
          </p:nvPr>
        </p:nvSpPr>
        <p:spPr bwMode="auto">
          <a:xfrm>
            <a:off x="5867400" y="1290638"/>
            <a:ext cx="76200" cy="76200"/>
          </a:xfrm>
          <a:prstGeom prst="ellipse">
            <a:avLst/>
          </a:prstGeom>
          <a:solidFill>
            <a:schemeClr val="tx2"/>
          </a:solidFill>
          <a:ln w="9525" algn="ctr">
            <a:solidFill>
              <a:schemeClr val="tx2"/>
            </a:solidFill>
          </a:ln>
          <a:effectLst/>
        </p:spPr>
        <p:txBody>
          <a:bodyPr wrap="square" rtlCol="0" anchor="ctr">
            <a:noAutofit/>
          </a:bodyPr>
          <a:lstStyle/>
          <a:p>
            <a:pPr marL="0" algn="ctr" fontAlgn="ctr">
              <a:lnSpc>
                <a:spcPct val="114000"/>
              </a:lnSpc>
              <a:spcAft>
                <a:spcPts val="400"/>
              </a:spcAft>
            </a:pPr>
            <a:endParaRPr kumimoji="1" lang="ja-JP" altLang="en-US" sz="1200" dirty="0"/>
          </a:p>
        </p:txBody>
      </p:sp>
      <p:sp>
        <p:nvSpPr>
          <p:cNvPr id="37" name="Rectangle 36">
            <a:extLst>
              <a:ext uri="{FF2B5EF4-FFF2-40B4-BE49-F238E27FC236}">
                <a16:creationId xmlns:a16="http://schemas.microsoft.com/office/drawing/2014/main" id="{5BDC505E-9DA5-47A5-8AA2-D0BC438F223A}"/>
              </a:ext>
            </a:extLst>
          </p:cNvPr>
          <p:cNvSpPr/>
          <p:nvPr>
            <p:custDataLst>
              <p:tags r:id="rId19"/>
            </p:custDataLst>
          </p:nvPr>
        </p:nvSpPr>
        <p:spPr bwMode="auto">
          <a:xfrm>
            <a:off x="7008813" y="1290638"/>
            <a:ext cx="76200" cy="76200"/>
          </a:xfrm>
          <a:prstGeom prst="rect">
            <a:avLst/>
          </a:prstGeom>
          <a:solidFill>
            <a:srgbClr val="3D6E81"/>
          </a:solidFill>
          <a:ln w="9525" algn="ctr">
            <a:solidFill>
              <a:srgbClr val="3D6E81"/>
            </a:solidFill>
          </a:ln>
          <a:effectLst/>
        </p:spPr>
        <p:txBody>
          <a:bodyPr wrap="square" rtlCol="0" anchor="ctr">
            <a:noAutofit/>
          </a:bodyPr>
          <a:lstStyle/>
          <a:p>
            <a:pPr marL="0" algn="ctr" fontAlgn="ctr">
              <a:lnSpc>
                <a:spcPct val="114000"/>
              </a:lnSpc>
              <a:spcAft>
                <a:spcPts val="400"/>
              </a:spcAft>
            </a:pPr>
            <a:endParaRPr kumimoji="1" lang="ja-JP" altLang="en-US" sz="1200" dirty="0"/>
          </a:p>
        </p:txBody>
      </p:sp>
      <p:sp>
        <p:nvSpPr>
          <p:cNvPr id="233" name="Isosceles Triangle 232">
            <a:extLst>
              <a:ext uri="{FF2B5EF4-FFF2-40B4-BE49-F238E27FC236}">
                <a16:creationId xmlns:a16="http://schemas.microsoft.com/office/drawing/2014/main" id="{8B1EC683-CBD0-4B70-B27D-3DADB80500DE}"/>
              </a:ext>
            </a:extLst>
          </p:cNvPr>
          <p:cNvSpPr/>
          <p:nvPr>
            <p:custDataLst>
              <p:tags r:id="rId20"/>
            </p:custDataLst>
          </p:nvPr>
        </p:nvSpPr>
        <p:spPr bwMode="auto">
          <a:xfrm>
            <a:off x="8372475" y="1290638"/>
            <a:ext cx="76200" cy="76200"/>
          </a:xfrm>
          <a:prstGeom prst="triangle">
            <a:avLst/>
          </a:prstGeom>
          <a:solidFill>
            <a:srgbClr val="655939"/>
          </a:solidFill>
          <a:ln w="9525" algn="ctr">
            <a:solidFill>
              <a:srgbClr val="655939"/>
            </a:solidFill>
          </a:ln>
          <a:effectLst/>
        </p:spPr>
        <p:txBody>
          <a:bodyPr wrap="square" rtlCol="0" anchor="ctr">
            <a:noAutofit/>
          </a:bodyPr>
          <a:lstStyle/>
          <a:p>
            <a:pPr marL="0" algn="ctr" fontAlgn="ctr">
              <a:lnSpc>
                <a:spcPct val="114000"/>
              </a:lnSpc>
              <a:spcAft>
                <a:spcPts val="400"/>
              </a:spcAft>
            </a:pPr>
            <a:endParaRPr kumimoji="1" lang="ja-JP" altLang="en-US" sz="1200" dirty="0"/>
          </a:p>
        </p:txBody>
      </p:sp>
      <p:sp>
        <p:nvSpPr>
          <p:cNvPr id="230" name="Diamond 229">
            <a:extLst>
              <a:ext uri="{FF2B5EF4-FFF2-40B4-BE49-F238E27FC236}">
                <a16:creationId xmlns:a16="http://schemas.microsoft.com/office/drawing/2014/main" id="{4862DEF1-8494-41ED-97C3-B336653A596E}"/>
              </a:ext>
            </a:extLst>
          </p:cNvPr>
          <p:cNvSpPr/>
          <p:nvPr>
            <p:custDataLst>
              <p:tags r:id="rId21"/>
            </p:custDataLst>
          </p:nvPr>
        </p:nvSpPr>
        <p:spPr bwMode="auto">
          <a:xfrm>
            <a:off x="9113838" y="1290638"/>
            <a:ext cx="76200" cy="76200"/>
          </a:xfrm>
          <a:prstGeom prst="diamond">
            <a:avLst/>
          </a:prstGeom>
          <a:solidFill>
            <a:srgbClr val="4D4D4D"/>
          </a:solidFill>
          <a:ln w="9525" algn="ctr">
            <a:solidFill>
              <a:srgbClr val="4D4D4D"/>
            </a:solidFill>
          </a:ln>
          <a:effectLst/>
        </p:spPr>
        <p:txBody>
          <a:bodyPr wrap="square" rtlCol="0" anchor="ctr">
            <a:noAutofit/>
          </a:bodyPr>
          <a:lstStyle/>
          <a:p>
            <a:pPr marL="0" algn="ctr" fontAlgn="ctr">
              <a:lnSpc>
                <a:spcPct val="114000"/>
              </a:lnSpc>
              <a:spcAft>
                <a:spcPts val="400"/>
              </a:spcAft>
            </a:pPr>
            <a:endParaRPr kumimoji="1" lang="ja-JP" altLang="en-US" sz="1200" dirty="0"/>
          </a:p>
        </p:txBody>
      </p:sp>
      <p:sp>
        <p:nvSpPr>
          <p:cNvPr id="50" name="テキスト プレースホルダ 9"/>
          <p:cNvSpPr>
            <a:spLocks noGrp="1"/>
          </p:cNvSpPr>
          <p:nvPr>
            <p:custDataLst>
              <p:tags r:id="rId22"/>
            </p:custDataLst>
          </p:nvPr>
        </p:nvSpPr>
        <p:spPr bwMode="auto">
          <a:xfrm>
            <a:off x="6080125" y="1265238"/>
            <a:ext cx="742950" cy="1365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434FD31F-D81B-4B0F-A730-BC755B34BFE1}" type="datetime'''''''''''看護''''師・''助''''''産''師'''''''''''''''">
              <a:rPr lang="ja-JP" altLang="en-US" sz="900" smtClean="0"/>
              <a:pPr/>
              <a:t>看護師・助産師</a:t>
            </a:fld>
            <a:endParaRPr kumimoji="0" lang="ja-JP" altLang="en-US" sz="900" dirty="0">
              <a:sym typeface="+mn-lt"/>
            </a:endParaRPr>
          </a:p>
        </p:txBody>
      </p:sp>
      <p:sp>
        <p:nvSpPr>
          <p:cNvPr id="51" name="テキスト プレースホルダ 9"/>
          <p:cNvSpPr>
            <a:spLocks noGrp="1"/>
          </p:cNvSpPr>
          <p:nvPr>
            <p:custDataLst>
              <p:tags r:id="rId23"/>
            </p:custDataLst>
          </p:nvPr>
        </p:nvSpPr>
        <p:spPr bwMode="auto">
          <a:xfrm>
            <a:off x="7221538" y="1265238"/>
            <a:ext cx="965200" cy="1365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C850FD04-B5A1-4EE2-9E9E-C08FB9B14EB8}" type="datetime'''''医''師''（''''歯''''''''''''''''''''''''科医''を''除''''く''）'''">
              <a:rPr lang="ja-JP" altLang="en-US" sz="900" smtClean="0"/>
              <a:pPr/>
              <a:t>医師（歯科医を除く）</a:t>
            </a:fld>
            <a:endParaRPr kumimoji="0" lang="ja-JP" altLang="en-US" sz="900" dirty="0">
              <a:sym typeface="+mn-lt"/>
            </a:endParaRPr>
          </a:p>
        </p:txBody>
      </p:sp>
      <p:sp>
        <p:nvSpPr>
          <p:cNvPr id="224" name="テキスト プレースホルダ 9">
            <a:extLst>
              <a:ext uri="{FF2B5EF4-FFF2-40B4-BE49-F238E27FC236}">
                <a16:creationId xmlns:a16="http://schemas.microsoft.com/office/drawing/2014/main" id="{AD54CA0C-706B-4358-9056-BFED49483E0E}"/>
              </a:ext>
            </a:extLst>
          </p:cNvPr>
          <p:cNvSpPr>
            <a:spLocks noGrp="1"/>
          </p:cNvSpPr>
          <p:nvPr>
            <p:custDataLst>
              <p:tags r:id="rId24"/>
            </p:custDataLst>
          </p:nvPr>
        </p:nvSpPr>
        <p:spPr bwMode="auto">
          <a:xfrm>
            <a:off x="8585200" y="1265238"/>
            <a:ext cx="342900" cy="1365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2509083F-02F6-4AAA-A3BB-2305ACC5AF10}" type="datetime'''''''''''薬''''''''''剤''''''''''''''''''師'''''''''''">
              <a:rPr kumimoji="0" lang="ja-JP" altLang="en-US" sz="900" smtClean="0"/>
              <a:pPr/>
              <a:t>薬剤師</a:t>
            </a:fld>
            <a:endParaRPr kumimoji="0" lang="ja-JP" altLang="en-US" sz="900" dirty="0">
              <a:sym typeface="+mn-lt"/>
            </a:endParaRPr>
          </a:p>
        </p:txBody>
      </p:sp>
      <p:sp>
        <p:nvSpPr>
          <p:cNvPr id="225" name="テキスト プレースホルダ 9">
            <a:extLst>
              <a:ext uri="{FF2B5EF4-FFF2-40B4-BE49-F238E27FC236}">
                <a16:creationId xmlns:a16="http://schemas.microsoft.com/office/drawing/2014/main" id="{85F1F44B-0FF4-48CE-89C2-144873B9B201}"/>
              </a:ext>
            </a:extLst>
          </p:cNvPr>
          <p:cNvSpPr>
            <a:spLocks noGrp="1"/>
          </p:cNvSpPr>
          <p:nvPr>
            <p:custDataLst>
              <p:tags r:id="rId25"/>
            </p:custDataLst>
          </p:nvPr>
        </p:nvSpPr>
        <p:spPr bwMode="auto">
          <a:xfrm>
            <a:off x="9326563" y="1265238"/>
            <a:ext cx="342900" cy="1365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FE5A5E28-120A-47F9-955E-505D36B70CA0}" type="datetime'''''歯''科''''''医'''''''''''''''''''">
              <a:rPr kumimoji="0" lang="ja-JP" altLang="en-US" sz="900" smtClean="0"/>
              <a:pPr/>
              <a:t>歯科医</a:t>
            </a:fld>
            <a:endParaRPr kumimoji="0" lang="ja-JP" altLang="en-US" sz="900" dirty="0">
              <a:sym typeface="+mn-lt"/>
            </a:endParaRPr>
          </a:p>
        </p:txBody>
      </p:sp>
      <p:graphicFrame>
        <p:nvGraphicFramePr>
          <p:cNvPr id="68" name="Chart 67">
            <a:extLst>
              <a:ext uri="{FF2B5EF4-FFF2-40B4-BE49-F238E27FC236}">
                <a16:creationId xmlns:a16="http://schemas.microsoft.com/office/drawing/2014/main" id="{B6F0639A-0B23-47B8-A002-AD67DF581558}"/>
              </a:ext>
            </a:extLst>
          </p:cNvPr>
          <p:cNvGraphicFramePr/>
          <p:nvPr>
            <p:custDataLst>
              <p:tags r:id="rId26"/>
            </p:custDataLst>
            <p:extLst>
              <p:ext uri="{D42A27DB-BD31-4B8C-83A1-F6EECF244321}">
                <p14:modId xmlns:p14="http://schemas.microsoft.com/office/powerpoint/2010/main" val="3222203366"/>
              </p:ext>
            </p:extLst>
          </p:nvPr>
        </p:nvGraphicFramePr>
        <p:xfrm>
          <a:off x="5097463" y="2239963"/>
          <a:ext cx="4589462" cy="3951287"/>
        </p:xfrm>
        <a:graphic>
          <a:graphicData uri="http://schemas.openxmlformats.org/drawingml/2006/chart">
            <c:chart xmlns:c="http://schemas.openxmlformats.org/drawingml/2006/chart" xmlns:r="http://schemas.openxmlformats.org/officeDocument/2006/relationships" r:id="rId40"/>
          </a:graphicData>
        </a:graphic>
      </p:graphicFrame>
      <p:sp>
        <p:nvSpPr>
          <p:cNvPr id="87" name="テキスト プレースホルダ 9"/>
          <p:cNvSpPr>
            <a:spLocks noGrp="1"/>
          </p:cNvSpPr>
          <p:nvPr>
            <p:custDataLst>
              <p:tags r:id="rId27"/>
            </p:custDataLst>
          </p:nvPr>
        </p:nvSpPr>
        <p:spPr bwMode="auto">
          <a:xfrm>
            <a:off x="5311775" y="6135688"/>
            <a:ext cx="292100"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DD9335C6-DE50-4BBD-A640-A2F9D745A5AB}" type="datetime'2''01''''''''''''''''''''''''''''''''''''''''2'''''''''''">
              <a:rPr lang="en-US" altLang="en-US" sz="1000" smtClean="0"/>
              <a:pPr marL="0" indent="0" algn="ctr">
                <a:spcBef>
                  <a:spcPct val="0"/>
                </a:spcBef>
                <a:buNone/>
              </a:pPr>
              <a:t>2012</a:t>
            </a:fld>
            <a:endParaRPr kumimoji="0" lang="ja-JP" altLang="en-US" sz="1000" dirty="0">
              <a:sym typeface="+mn-lt"/>
            </a:endParaRPr>
          </a:p>
        </p:txBody>
      </p:sp>
      <p:sp>
        <p:nvSpPr>
          <p:cNvPr id="98" name="テキスト プレースホルダ 9"/>
          <p:cNvSpPr>
            <a:spLocks noGrp="1"/>
          </p:cNvSpPr>
          <p:nvPr>
            <p:custDataLst>
              <p:tags r:id="rId28"/>
            </p:custDataLst>
          </p:nvPr>
        </p:nvSpPr>
        <p:spPr bwMode="auto">
          <a:xfrm>
            <a:off x="8863013" y="6135688"/>
            <a:ext cx="152400"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E0BDD19-9412-40D9-AEF6-3C8355CE2B25}" type="datetime'''1''''''''8'''''''''''''''''''''''''''''''''''''''">
              <a:rPr kumimoji="0" lang="en-US" altLang="en-US" sz="1000" smtClean="0">
                <a:sym typeface="+mn-lt"/>
              </a:rPr>
              <a:pPr marL="0" indent="0" algn="ctr">
                <a:spcBef>
                  <a:spcPct val="0"/>
                </a:spcBef>
                <a:buNone/>
              </a:pPr>
              <a:t>18</a:t>
            </a:fld>
            <a:endParaRPr kumimoji="0" lang="ja-JP" altLang="en-US" sz="1000" dirty="0">
              <a:sym typeface="+mn-lt"/>
            </a:endParaRPr>
          </a:p>
        </p:txBody>
      </p:sp>
      <p:sp>
        <p:nvSpPr>
          <p:cNvPr id="92" name="テキスト プレースホルダ 9"/>
          <p:cNvSpPr>
            <a:spLocks noGrp="1"/>
          </p:cNvSpPr>
          <p:nvPr>
            <p:custDataLst>
              <p:tags r:id="rId29"/>
            </p:custDataLst>
          </p:nvPr>
        </p:nvSpPr>
        <p:spPr bwMode="auto">
          <a:xfrm>
            <a:off x="5961063" y="6135688"/>
            <a:ext cx="152400"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B31C2C89-8FBF-4401-AFCD-666ECA8D9660}" type="datetime'''''''''''''''''''''''''''''''''''''''''''''''1''''''3'">
              <a:rPr lang="en-US" altLang="en-US" sz="1000" smtClean="0"/>
              <a:pPr marL="0" indent="0" algn="ctr">
                <a:spcBef>
                  <a:spcPct val="0"/>
                </a:spcBef>
                <a:buNone/>
              </a:pPr>
              <a:t>13</a:t>
            </a:fld>
            <a:endParaRPr kumimoji="0" lang="ja-JP" altLang="en-US" sz="1000" dirty="0">
              <a:sym typeface="+mn-lt"/>
            </a:endParaRPr>
          </a:p>
        </p:txBody>
      </p:sp>
      <p:sp>
        <p:nvSpPr>
          <p:cNvPr id="95" name="テキスト プレースホルダ 9"/>
          <p:cNvSpPr>
            <a:spLocks noGrp="1"/>
          </p:cNvSpPr>
          <p:nvPr>
            <p:custDataLst>
              <p:tags r:id="rId30"/>
            </p:custDataLst>
          </p:nvPr>
        </p:nvSpPr>
        <p:spPr bwMode="auto">
          <a:xfrm>
            <a:off x="7121525" y="6135688"/>
            <a:ext cx="152400"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2E55EA48-66BD-4BCC-9DFA-C1786007D0F7}" type="datetime'''''''''''''''''''''''''''''''''''''''''''''''''''''15'''''''">
              <a:rPr kumimoji="0" lang="en-US" altLang="en-US" sz="1000" smtClean="0">
                <a:sym typeface="+mn-lt"/>
              </a:rPr>
              <a:pPr marL="0" indent="0" algn="ctr">
                <a:spcBef>
                  <a:spcPct val="0"/>
                </a:spcBef>
                <a:buNone/>
              </a:pPr>
              <a:t>15</a:t>
            </a:fld>
            <a:endParaRPr kumimoji="0" lang="ja-JP" altLang="en-US" sz="1000" dirty="0">
              <a:sym typeface="+mn-lt"/>
            </a:endParaRPr>
          </a:p>
        </p:txBody>
      </p:sp>
      <p:sp>
        <p:nvSpPr>
          <p:cNvPr id="94" name="テキスト プレースホルダ 9"/>
          <p:cNvSpPr>
            <a:spLocks noGrp="1"/>
          </p:cNvSpPr>
          <p:nvPr>
            <p:custDataLst>
              <p:tags r:id="rId31"/>
            </p:custDataLst>
          </p:nvPr>
        </p:nvSpPr>
        <p:spPr bwMode="auto">
          <a:xfrm>
            <a:off x="6542088" y="6135688"/>
            <a:ext cx="152400"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A6F9E5C-3B04-4B7F-AA7E-C1955CF2B0DE}" type="datetime'''''''''''''''''''''''''''14'''''''''''''''''''''''''''''''">
              <a:rPr kumimoji="0" lang="en-US" altLang="en-US" sz="1000" smtClean="0">
                <a:sym typeface="+mn-lt"/>
              </a:rPr>
              <a:pPr marL="0" indent="0" algn="ctr">
                <a:spcBef>
                  <a:spcPct val="0"/>
                </a:spcBef>
                <a:buNone/>
              </a:pPr>
              <a:t>14</a:t>
            </a:fld>
            <a:endParaRPr kumimoji="0" lang="ja-JP" altLang="en-US" sz="1000" dirty="0">
              <a:sym typeface="+mn-lt"/>
            </a:endParaRPr>
          </a:p>
        </p:txBody>
      </p:sp>
      <p:sp>
        <p:nvSpPr>
          <p:cNvPr id="96" name="テキスト プレースホルダ 9"/>
          <p:cNvSpPr>
            <a:spLocks noGrp="1"/>
          </p:cNvSpPr>
          <p:nvPr>
            <p:custDataLst>
              <p:tags r:id="rId32"/>
            </p:custDataLst>
          </p:nvPr>
        </p:nvSpPr>
        <p:spPr bwMode="auto">
          <a:xfrm>
            <a:off x="7702550" y="6135688"/>
            <a:ext cx="152400"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76EB76BA-5D1D-4190-9924-098E638152B8}" type="datetime'''''''''''''''''1''''''6'''''''''''''''''''''''''''''''">
              <a:rPr kumimoji="0" lang="en-US" altLang="en-US" sz="1000" smtClean="0">
                <a:sym typeface="+mn-lt"/>
              </a:rPr>
              <a:pPr marL="0" indent="0" algn="ctr">
                <a:spcBef>
                  <a:spcPct val="0"/>
                </a:spcBef>
                <a:buNone/>
              </a:pPr>
              <a:t>16</a:t>
            </a:fld>
            <a:endParaRPr kumimoji="0" lang="ja-JP" altLang="en-US" sz="1000" dirty="0">
              <a:sym typeface="+mn-lt"/>
            </a:endParaRPr>
          </a:p>
        </p:txBody>
      </p:sp>
      <p:sp>
        <p:nvSpPr>
          <p:cNvPr id="97" name="テキスト プレースホルダ 9"/>
          <p:cNvSpPr>
            <a:spLocks noGrp="1"/>
          </p:cNvSpPr>
          <p:nvPr>
            <p:custDataLst>
              <p:tags r:id="rId33"/>
            </p:custDataLst>
          </p:nvPr>
        </p:nvSpPr>
        <p:spPr bwMode="auto">
          <a:xfrm>
            <a:off x="8281988" y="6135688"/>
            <a:ext cx="152400"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32EBABE7-EDBD-43D5-A38A-DD73F19F6726}" type="datetime'''''''''1''''''''''''''''''''''''7'''''''''''''''''">
              <a:rPr kumimoji="0" lang="en-US" altLang="en-US" sz="1000" smtClean="0">
                <a:sym typeface="+mn-lt"/>
              </a:rPr>
              <a:pPr marL="0" indent="0" algn="ctr">
                <a:spcBef>
                  <a:spcPct val="0"/>
                </a:spcBef>
                <a:buNone/>
              </a:pPr>
              <a:t>17</a:t>
            </a:fld>
            <a:endParaRPr kumimoji="0" lang="ja-JP" altLang="en-US" sz="1000" dirty="0">
              <a:sym typeface="+mn-lt"/>
            </a:endParaRPr>
          </a:p>
        </p:txBody>
      </p:sp>
      <p:sp useBgFill="1">
        <p:nvSpPr>
          <p:cNvPr id="263" name="テキスト プレースホルダ 9">
            <a:extLst>
              <a:ext uri="{FF2B5EF4-FFF2-40B4-BE49-F238E27FC236}">
                <a16:creationId xmlns:a16="http://schemas.microsoft.com/office/drawing/2014/main" id="{13E8BAD3-E2B5-49FD-A34C-C04010007503}"/>
              </a:ext>
            </a:extLst>
          </p:cNvPr>
          <p:cNvSpPr>
            <a:spLocks noGrp="1"/>
          </p:cNvSpPr>
          <p:nvPr>
            <p:custDataLst>
              <p:tags r:id="rId34"/>
            </p:custDataLst>
          </p:nvPr>
        </p:nvSpPr>
        <p:spPr bwMode="gray">
          <a:xfrm>
            <a:off x="8799513" y="3254375"/>
            <a:ext cx="279400" cy="152400"/>
          </a:xfrm>
          <a:prstGeom prst="rect">
            <a:avLst/>
          </a:prstGeom>
          <a:ln>
            <a:noFill/>
          </a:ln>
          <a:effec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434FC896-9284-4F5D-8B5D-712BA2374A88}" type="datetime'''1''7.''''''''''''''''''''''''''''''''''''''''''''''''3'''">
              <a:rPr lang="ja-JP" altLang="en-US" sz="1000" smtClean="0">
                <a:effectLst/>
              </a:rPr>
              <a:pPr/>
              <a:t>17.3</a:t>
            </a:fld>
            <a:endParaRPr lang="ja-JP" altLang="en-US" sz="1000" dirty="0">
              <a:sym typeface="+mn-lt"/>
            </a:endParaRPr>
          </a:p>
        </p:txBody>
      </p:sp>
      <p:sp>
        <p:nvSpPr>
          <p:cNvPr id="100" name="テキスト プレースホルダ 9"/>
          <p:cNvSpPr>
            <a:spLocks noGrp="1"/>
          </p:cNvSpPr>
          <p:nvPr>
            <p:custDataLst>
              <p:tags r:id="rId35"/>
            </p:custDataLst>
          </p:nvPr>
        </p:nvSpPr>
        <p:spPr bwMode="auto">
          <a:xfrm>
            <a:off x="9442450" y="6135688"/>
            <a:ext cx="152400"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C7B26C4B-7158-4DA4-8F47-2102976AA44C}" type="datetime'''''''''''''1''''''''''''''9'''''''''''''''''''''">
              <a:rPr lang="en-US" altLang="en-US" sz="1000" smtClean="0"/>
              <a:pPr marL="0" indent="0" algn="ctr">
                <a:spcBef>
                  <a:spcPct val="0"/>
                </a:spcBef>
                <a:buNone/>
              </a:pPr>
              <a:t>19</a:t>
            </a:fld>
            <a:endParaRPr kumimoji="0" lang="ja-JP" altLang="en-US" sz="1000" dirty="0">
              <a:sym typeface="+mn-lt"/>
            </a:endParaRPr>
          </a:p>
        </p:txBody>
      </p:sp>
    </p:spTree>
    <p:extLst>
      <p:ext uri="{BB962C8B-B14F-4D97-AF65-F5344CB8AC3E}">
        <p14:creationId xmlns:p14="http://schemas.microsoft.com/office/powerpoint/2010/main" val="2070602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7FD9434F-28E2-49B9-AC79-816BFCB16CBE}"/>
              </a:ext>
            </a:extLst>
          </p:cNvPr>
          <p:cNvGraphicFramePr>
            <a:graphicFrameLocks noChangeAspect="1"/>
          </p:cNvGraphicFramePr>
          <p:nvPr>
            <p:custDataLst>
              <p:tags r:id="rId2"/>
            </p:custDataLst>
            <p:extLst>
              <p:ext uri="{D42A27DB-BD31-4B8C-83A1-F6EECF244321}">
                <p14:modId xmlns:p14="http://schemas.microsoft.com/office/powerpoint/2010/main" val="392021102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5362" name="think-cell Slide" r:id="rId4" imgW="395" imgH="396" progId="TCLayout.ActiveDocument.1">
                  <p:embed/>
                </p:oleObj>
              </mc:Choice>
              <mc:Fallback>
                <p:oleObj name="think-cell Slide" r:id="rId4" imgW="395" imgH="396" progId="TCLayout.ActiveDocument.1">
                  <p:embed/>
                  <p:pic>
                    <p:nvPicPr>
                      <p:cNvPr id="8" name="Object 7" hidden="1">
                        <a:extLst>
                          <a:ext uri="{FF2B5EF4-FFF2-40B4-BE49-F238E27FC236}">
                            <a16:creationId xmlns:a16="http://schemas.microsoft.com/office/drawing/2014/main" id="{7FD9434F-28E2-49B9-AC79-816BFCB16CBE}"/>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Text Placeholder 5">
            <a:extLst>
              <a:ext uri="{FF2B5EF4-FFF2-40B4-BE49-F238E27FC236}">
                <a16:creationId xmlns:a16="http://schemas.microsoft.com/office/drawing/2014/main" id="{E7A496D6-555C-4EE4-A51F-594434DA0FC6}"/>
              </a:ext>
            </a:extLst>
          </p:cNvPr>
          <p:cNvSpPr>
            <a:spLocks noGrp="1"/>
          </p:cNvSpPr>
          <p:nvPr>
            <p:ph type="body" sz="quarter" idx="15"/>
          </p:nvPr>
        </p:nvSpPr>
        <p:spPr/>
        <p:txBody>
          <a:bodyPr/>
          <a:lstStyle/>
          <a:p>
            <a:r>
              <a:rPr lang="ja-JP" altLang="en-US" dirty="0"/>
              <a:t>現地の臨床工学技士や理学療法士などの資格の有無</a:t>
            </a:r>
          </a:p>
        </p:txBody>
      </p:sp>
      <p:sp>
        <p:nvSpPr>
          <p:cNvPr id="7" name="タイトル 1">
            <a:extLst>
              <a:ext uri="{FF2B5EF4-FFF2-40B4-BE49-F238E27FC236}">
                <a16:creationId xmlns:a16="http://schemas.microsoft.com/office/drawing/2014/main" id="{FFE15FB8-3D98-42F6-808B-5003D481032F}"/>
              </a:ext>
            </a:extLst>
          </p:cNvPr>
          <p:cNvSpPr>
            <a:spLocks noGrp="1"/>
          </p:cNvSpPr>
          <p:nvPr>
            <p:ph type="title"/>
          </p:nvPr>
        </p:nvSpPr>
        <p:spPr>
          <a:xfrm>
            <a:off x="200471" y="188550"/>
            <a:ext cx="9505055" cy="360050"/>
          </a:xfrm>
        </p:spPr>
        <p:txBody>
          <a:bodyPr vert="horz"/>
          <a:lstStyle/>
          <a:p>
            <a:r>
              <a:rPr lang="ja-JP" altLang="en-US"/>
              <a:t>インド／</a:t>
            </a:r>
            <a:r>
              <a:rPr lang="ja-JP" altLang="en-US" dirty="0"/>
              <a:t>医療関連／医療・公衆衛生</a:t>
            </a:r>
            <a:endParaRPr kumimoji="1" lang="ja-JP" altLang="en-US" dirty="0"/>
          </a:p>
        </p:txBody>
      </p:sp>
      <p:grpSp>
        <p:nvGrpSpPr>
          <p:cNvPr id="9" name="グループ化 7">
            <a:extLst>
              <a:ext uri="{FF2B5EF4-FFF2-40B4-BE49-F238E27FC236}">
                <a16:creationId xmlns:a16="http://schemas.microsoft.com/office/drawing/2014/main" id="{35B9E4D3-92BC-4989-B5CF-0C2A37CE2463}"/>
              </a:ext>
            </a:extLst>
          </p:cNvPr>
          <p:cNvGrpSpPr/>
          <p:nvPr/>
        </p:nvGrpSpPr>
        <p:grpSpPr>
          <a:xfrm>
            <a:off x="1759865" y="2228705"/>
            <a:ext cx="4536507" cy="288032"/>
            <a:chOff x="4803500" y="2113806"/>
            <a:chExt cx="2954133" cy="288032"/>
          </a:xfrm>
        </p:grpSpPr>
        <p:cxnSp>
          <p:nvCxnSpPr>
            <p:cNvPr id="10" name="直線コネクタ 40">
              <a:extLst>
                <a:ext uri="{FF2B5EF4-FFF2-40B4-BE49-F238E27FC236}">
                  <a16:creationId xmlns:a16="http://schemas.microsoft.com/office/drawing/2014/main" id="{3D8CC17F-BC98-42D5-87FE-2E0D44C5D0D9}"/>
                </a:ext>
              </a:extLst>
            </p:cNvPr>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1" name="Rectangle 6">
              <a:extLst>
                <a:ext uri="{FF2B5EF4-FFF2-40B4-BE49-F238E27FC236}">
                  <a16:creationId xmlns:a16="http://schemas.microsoft.com/office/drawing/2014/main" id="{BAD5765C-5C26-48FE-BBF6-97943B0B7724}"/>
                </a:ext>
              </a:extLst>
            </p:cNvPr>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医療専門職の数</a:t>
              </a:r>
              <a:endParaRPr lang="en-US" altLang="ja-JP" sz="1400" dirty="0">
                <a:solidFill>
                  <a:srgbClr val="000000"/>
                </a:solidFill>
                <a:latin typeface="Arial Black" pitchFamily="34" charset="0"/>
                <a:ea typeface="HGP創英角ｺﾞｼｯｸUB" pitchFamily="50" charset="-128"/>
              </a:endParaRPr>
            </a:p>
          </p:txBody>
        </p:sp>
      </p:grpSp>
      <p:sp>
        <p:nvSpPr>
          <p:cNvPr id="12" name="テキスト ボックス 45">
            <a:extLst>
              <a:ext uri="{FF2B5EF4-FFF2-40B4-BE49-F238E27FC236}">
                <a16:creationId xmlns:a16="http://schemas.microsoft.com/office/drawing/2014/main" id="{AB6CD551-B7A7-4427-8C00-E1C25B0AF733}"/>
              </a:ext>
            </a:extLst>
          </p:cNvPr>
          <p:cNvSpPr txBox="1"/>
          <p:nvPr/>
        </p:nvSpPr>
        <p:spPr>
          <a:xfrm>
            <a:off x="2001833" y="3468161"/>
            <a:ext cx="1188133" cy="216662"/>
          </a:xfrm>
          <a:prstGeom prst="rect">
            <a:avLst/>
          </a:prstGeom>
          <a:noFill/>
        </p:spPr>
        <p:txBody>
          <a:bodyPr wrap="square" lIns="0" tIns="0" rIns="0" bIns="0" rtlCol="0">
            <a:spAutoFit/>
          </a:bodyPr>
          <a:lstStyle/>
          <a:p>
            <a:pPr algn="just">
              <a:lnSpc>
                <a:spcPct val="110000"/>
              </a:lnSpc>
              <a:spcAft>
                <a:spcPts val="200"/>
              </a:spcAft>
              <a:buClr>
                <a:srgbClr val="5F8AC3"/>
              </a:buClr>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臨床検査技師</a:t>
            </a:r>
          </a:p>
        </p:txBody>
      </p:sp>
      <p:sp>
        <p:nvSpPr>
          <p:cNvPr id="13" name="テキスト ボックス 45">
            <a:extLst>
              <a:ext uri="{FF2B5EF4-FFF2-40B4-BE49-F238E27FC236}">
                <a16:creationId xmlns:a16="http://schemas.microsoft.com/office/drawing/2014/main" id="{7244B8C1-A9DE-4B2B-84FE-06B032DEFD18}"/>
              </a:ext>
            </a:extLst>
          </p:cNvPr>
          <p:cNvSpPr txBox="1"/>
          <p:nvPr/>
        </p:nvSpPr>
        <p:spPr>
          <a:xfrm>
            <a:off x="4198129" y="3479879"/>
            <a:ext cx="648072" cy="216662"/>
          </a:xfrm>
          <a:prstGeom prst="rect">
            <a:avLst/>
          </a:prstGeom>
          <a:noFill/>
        </p:spPr>
        <p:txBody>
          <a:bodyPr wrap="square" lIns="0" tIns="0" rIns="0" bIns="0" rtlCol="0">
            <a:spAutoFit/>
          </a:bodyPr>
          <a:lstStyle/>
          <a:p>
            <a:pPr algn="just">
              <a:lnSpc>
                <a:spcPct val="110000"/>
              </a:lnSpc>
              <a:spcAft>
                <a:spcPts val="200"/>
              </a:spcAft>
              <a:buClr>
                <a:srgbClr val="5F8AC3"/>
              </a:buClr>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4" name="テキスト ボックス 45">
            <a:extLst>
              <a:ext uri="{FF2B5EF4-FFF2-40B4-BE49-F238E27FC236}">
                <a16:creationId xmlns:a16="http://schemas.microsoft.com/office/drawing/2014/main" id="{7967A939-CC27-4083-8B80-F69136DD4F54}"/>
              </a:ext>
            </a:extLst>
          </p:cNvPr>
          <p:cNvSpPr txBox="1"/>
          <p:nvPr/>
        </p:nvSpPr>
        <p:spPr>
          <a:xfrm>
            <a:off x="2000670" y="4037296"/>
            <a:ext cx="1188133" cy="216662"/>
          </a:xfrm>
          <a:prstGeom prst="rect">
            <a:avLst/>
          </a:prstGeom>
          <a:noFill/>
        </p:spPr>
        <p:txBody>
          <a:bodyPr wrap="square" lIns="0" tIns="0" rIns="0" bIns="0" rtlCol="0">
            <a:spAutoFit/>
          </a:bodyPr>
          <a:lstStyle/>
          <a:p>
            <a:pPr algn="just">
              <a:lnSpc>
                <a:spcPct val="110000"/>
              </a:lnSpc>
              <a:spcAft>
                <a:spcPts val="200"/>
              </a:spcAft>
              <a:buClr>
                <a:srgbClr val="5F8AC3"/>
              </a:buClr>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理学療法士</a:t>
            </a:r>
          </a:p>
        </p:txBody>
      </p:sp>
      <p:sp>
        <p:nvSpPr>
          <p:cNvPr id="15" name="テキスト ボックス 45">
            <a:extLst>
              <a:ext uri="{FF2B5EF4-FFF2-40B4-BE49-F238E27FC236}">
                <a16:creationId xmlns:a16="http://schemas.microsoft.com/office/drawing/2014/main" id="{06CB5B94-2432-4D89-8596-431CB99A26AF}"/>
              </a:ext>
            </a:extLst>
          </p:cNvPr>
          <p:cNvSpPr txBox="1"/>
          <p:nvPr/>
        </p:nvSpPr>
        <p:spPr>
          <a:xfrm>
            <a:off x="4198129" y="4064549"/>
            <a:ext cx="648072" cy="216662"/>
          </a:xfrm>
          <a:prstGeom prst="rect">
            <a:avLst/>
          </a:prstGeom>
          <a:noFill/>
        </p:spPr>
        <p:txBody>
          <a:bodyPr wrap="square" lIns="0" tIns="0" rIns="0" bIns="0" rtlCol="0">
            <a:spAutoFit/>
          </a:bodyPr>
          <a:lstStyle/>
          <a:p>
            <a:pPr algn="just">
              <a:lnSpc>
                <a:spcPct val="110000"/>
              </a:lnSpc>
              <a:spcAft>
                <a:spcPts val="200"/>
              </a:spcAft>
              <a:buClr>
                <a:srgbClr val="5F8AC3"/>
              </a:buClr>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6" name="テキスト ボックス 45">
            <a:extLst>
              <a:ext uri="{FF2B5EF4-FFF2-40B4-BE49-F238E27FC236}">
                <a16:creationId xmlns:a16="http://schemas.microsoft.com/office/drawing/2014/main" id="{560298FB-E6AC-4F18-9058-85D1C0BA8D35}"/>
              </a:ext>
            </a:extLst>
          </p:cNvPr>
          <p:cNvSpPr txBox="1"/>
          <p:nvPr/>
        </p:nvSpPr>
        <p:spPr>
          <a:xfrm>
            <a:off x="2000670" y="3005726"/>
            <a:ext cx="2304258" cy="216662"/>
          </a:xfrm>
          <a:prstGeom prst="rect">
            <a:avLst/>
          </a:prstGeom>
          <a:noFill/>
        </p:spPr>
        <p:txBody>
          <a:bodyPr wrap="square" lIns="0" tIns="0" rIns="0" bIns="0" rtlCol="0">
            <a:spAutoFit/>
          </a:bodyPr>
          <a:lstStyle/>
          <a:p>
            <a:pPr algn="just">
              <a:lnSpc>
                <a:spcPct val="110000"/>
              </a:lnSpc>
              <a:spcAft>
                <a:spcPts val="200"/>
              </a:spcAft>
              <a:buClr>
                <a:srgbClr val="5F8AC3"/>
              </a:buClr>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薬剤師</a:t>
            </a:r>
          </a:p>
        </p:txBody>
      </p:sp>
      <p:sp>
        <p:nvSpPr>
          <p:cNvPr id="17" name="テキスト ボックス 45">
            <a:extLst>
              <a:ext uri="{FF2B5EF4-FFF2-40B4-BE49-F238E27FC236}">
                <a16:creationId xmlns:a16="http://schemas.microsoft.com/office/drawing/2014/main" id="{C92152AC-3935-47F0-8AAF-53964828FD0D}"/>
              </a:ext>
            </a:extLst>
          </p:cNvPr>
          <p:cNvSpPr txBox="1"/>
          <p:nvPr/>
        </p:nvSpPr>
        <p:spPr>
          <a:xfrm>
            <a:off x="4198129" y="3017444"/>
            <a:ext cx="648072" cy="216662"/>
          </a:xfrm>
          <a:prstGeom prst="rect">
            <a:avLst/>
          </a:prstGeom>
          <a:noFill/>
        </p:spPr>
        <p:txBody>
          <a:bodyPr wrap="square" lIns="0" tIns="0" rIns="0" bIns="0" rtlCol="0">
            <a:spAutoFit/>
          </a:bodyPr>
          <a:lstStyle/>
          <a:p>
            <a:pPr algn="just">
              <a:lnSpc>
                <a:spcPct val="110000"/>
              </a:lnSpc>
              <a:spcAft>
                <a:spcPts val="200"/>
              </a:spcAft>
              <a:buClr>
                <a:srgbClr val="5F8AC3"/>
              </a:buClr>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2014</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8" name="テキスト ボックス 45">
            <a:extLst>
              <a:ext uri="{FF2B5EF4-FFF2-40B4-BE49-F238E27FC236}">
                <a16:creationId xmlns:a16="http://schemas.microsoft.com/office/drawing/2014/main" id="{725670E4-8175-4343-A727-E116431F420B}"/>
              </a:ext>
            </a:extLst>
          </p:cNvPr>
          <p:cNvSpPr txBox="1"/>
          <p:nvPr/>
        </p:nvSpPr>
        <p:spPr>
          <a:xfrm>
            <a:off x="2011895" y="4576757"/>
            <a:ext cx="2304258" cy="216662"/>
          </a:xfrm>
          <a:prstGeom prst="rect">
            <a:avLst/>
          </a:prstGeom>
          <a:noFill/>
        </p:spPr>
        <p:txBody>
          <a:bodyPr wrap="square" lIns="0" tIns="0" rIns="0" bIns="0" rtlCol="0">
            <a:spAutoFit/>
          </a:bodyPr>
          <a:lstStyle/>
          <a:p>
            <a:pPr algn="just">
              <a:lnSpc>
                <a:spcPct val="110000"/>
              </a:lnSpc>
              <a:spcAft>
                <a:spcPts val="200"/>
              </a:spcAft>
              <a:buClr>
                <a:srgbClr val="5F8AC3"/>
              </a:buClr>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臨床工学技士</a:t>
            </a:r>
          </a:p>
        </p:txBody>
      </p:sp>
      <p:sp>
        <p:nvSpPr>
          <p:cNvPr id="19" name="テキスト ボックス 45">
            <a:extLst>
              <a:ext uri="{FF2B5EF4-FFF2-40B4-BE49-F238E27FC236}">
                <a16:creationId xmlns:a16="http://schemas.microsoft.com/office/drawing/2014/main" id="{15A78AE9-494B-4214-9865-EF1CD77B7353}"/>
              </a:ext>
            </a:extLst>
          </p:cNvPr>
          <p:cNvSpPr txBox="1"/>
          <p:nvPr/>
        </p:nvSpPr>
        <p:spPr>
          <a:xfrm>
            <a:off x="4198129" y="4588475"/>
            <a:ext cx="648072" cy="481222"/>
          </a:xfrm>
          <a:prstGeom prst="rect">
            <a:avLst/>
          </a:prstGeom>
          <a:noFill/>
        </p:spPr>
        <p:txBody>
          <a:bodyPr wrap="square" lIns="0" tIns="0" rIns="0" bIns="0" rtlCol="0">
            <a:spAutoFit/>
          </a:bodyPr>
          <a:lstStyle/>
          <a:p>
            <a:pPr algn="just">
              <a:lnSpc>
                <a:spcPct val="110000"/>
              </a:lnSpc>
              <a:spcAft>
                <a:spcPts val="200"/>
              </a:spcAft>
              <a:buClr>
                <a:srgbClr val="5F8AC3"/>
              </a:buClr>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2017</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algn="just">
              <a:lnSpc>
                <a:spcPct val="110000"/>
              </a:lnSpc>
              <a:spcAft>
                <a:spcPts val="200"/>
              </a:spcAft>
              <a:buClr>
                <a:srgbClr val="5F8AC3"/>
              </a:buClr>
            </a:pPr>
            <a:endParaRPr lang="ja-JP" altLang="en-US"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0" name="テキスト ボックス 45">
            <a:extLst>
              <a:ext uri="{FF2B5EF4-FFF2-40B4-BE49-F238E27FC236}">
                <a16:creationId xmlns:a16="http://schemas.microsoft.com/office/drawing/2014/main" id="{508C1E6A-010E-475F-B850-9CC8B2E25506}"/>
              </a:ext>
            </a:extLst>
          </p:cNvPr>
          <p:cNvSpPr txBox="1"/>
          <p:nvPr/>
        </p:nvSpPr>
        <p:spPr>
          <a:xfrm>
            <a:off x="5925108" y="3467466"/>
            <a:ext cx="864096" cy="216662"/>
          </a:xfrm>
          <a:prstGeom prst="rect">
            <a:avLst/>
          </a:prstGeom>
          <a:noFill/>
        </p:spPr>
        <p:txBody>
          <a:bodyPr wrap="square" lIns="0" tIns="0" rIns="0" bIns="0" rtlCol="0">
            <a:spAutoFit/>
          </a:bodyPr>
          <a:lstStyle/>
          <a:p>
            <a:pPr algn="just">
              <a:lnSpc>
                <a:spcPct val="110000"/>
              </a:lnSpc>
              <a:spcAft>
                <a:spcPts val="200"/>
              </a:spcAft>
              <a:buClr>
                <a:srgbClr val="5F8AC3"/>
              </a:buClr>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635,500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名</a:t>
            </a:r>
          </a:p>
        </p:txBody>
      </p:sp>
      <p:sp>
        <p:nvSpPr>
          <p:cNvPr id="21" name="テキスト ボックス 45">
            <a:extLst>
              <a:ext uri="{FF2B5EF4-FFF2-40B4-BE49-F238E27FC236}">
                <a16:creationId xmlns:a16="http://schemas.microsoft.com/office/drawing/2014/main" id="{DD29F9F7-449B-4274-997F-853F9BFC73B7}"/>
              </a:ext>
            </a:extLst>
          </p:cNvPr>
          <p:cNvSpPr txBox="1"/>
          <p:nvPr/>
        </p:nvSpPr>
        <p:spPr>
          <a:xfrm>
            <a:off x="6033120" y="4065381"/>
            <a:ext cx="756084" cy="216662"/>
          </a:xfrm>
          <a:prstGeom prst="rect">
            <a:avLst/>
          </a:prstGeom>
          <a:noFill/>
        </p:spPr>
        <p:txBody>
          <a:bodyPr wrap="square" lIns="0" tIns="0" rIns="0" bIns="0" rtlCol="0">
            <a:spAutoFit/>
          </a:bodyPr>
          <a:lstStyle/>
          <a:p>
            <a:pPr algn="just">
              <a:lnSpc>
                <a:spcPct val="110000"/>
              </a:lnSpc>
              <a:spcAft>
                <a:spcPts val="200"/>
              </a:spcAft>
              <a:buClr>
                <a:srgbClr val="5F8AC3"/>
              </a:buClr>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80,000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名</a:t>
            </a:r>
          </a:p>
        </p:txBody>
      </p:sp>
      <p:sp>
        <p:nvSpPr>
          <p:cNvPr id="22" name="テキスト ボックス 45">
            <a:extLst>
              <a:ext uri="{FF2B5EF4-FFF2-40B4-BE49-F238E27FC236}">
                <a16:creationId xmlns:a16="http://schemas.microsoft.com/office/drawing/2014/main" id="{2B1A1C81-E02C-4160-A5BC-B800C2E36586}"/>
              </a:ext>
            </a:extLst>
          </p:cNvPr>
          <p:cNvSpPr txBox="1"/>
          <p:nvPr/>
        </p:nvSpPr>
        <p:spPr>
          <a:xfrm>
            <a:off x="5781092" y="3021815"/>
            <a:ext cx="1008112" cy="216662"/>
          </a:xfrm>
          <a:prstGeom prst="rect">
            <a:avLst/>
          </a:prstGeom>
          <a:noFill/>
        </p:spPr>
        <p:txBody>
          <a:bodyPr wrap="square" lIns="0" tIns="0" rIns="0" bIns="0" rtlCol="0">
            <a:spAutoFit/>
          </a:bodyPr>
          <a:lstStyle/>
          <a:p>
            <a:pPr algn="just">
              <a:lnSpc>
                <a:spcPct val="110000"/>
              </a:lnSpc>
              <a:spcAft>
                <a:spcPts val="200"/>
              </a:spcAft>
              <a:buClr>
                <a:srgbClr val="5F8AC3"/>
              </a:buClr>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1,200,814</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名</a:t>
            </a:r>
          </a:p>
        </p:txBody>
      </p:sp>
      <p:sp>
        <p:nvSpPr>
          <p:cNvPr id="23" name="テキスト ボックス 45">
            <a:extLst>
              <a:ext uri="{FF2B5EF4-FFF2-40B4-BE49-F238E27FC236}">
                <a16:creationId xmlns:a16="http://schemas.microsoft.com/office/drawing/2014/main" id="{025ECF18-FD7B-4561-965C-1BFFA5420D04}"/>
              </a:ext>
            </a:extLst>
          </p:cNvPr>
          <p:cNvSpPr txBox="1"/>
          <p:nvPr/>
        </p:nvSpPr>
        <p:spPr>
          <a:xfrm>
            <a:off x="5926878" y="4581844"/>
            <a:ext cx="887258" cy="216662"/>
          </a:xfrm>
          <a:prstGeom prst="rect">
            <a:avLst/>
          </a:prstGeom>
          <a:noFill/>
        </p:spPr>
        <p:txBody>
          <a:bodyPr wrap="square" lIns="0" tIns="0" rIns="0" bIns="0" rtlCol="0">
            <a:spAutoFit/>
          </a:bodyPr>
          <a:lstStyle/>
          <a:p>
            <a:pPr algn="just">
              <a:lnSpc>
                <a:spcPct val="110000"/>
              </a:lnSpc>
              <a:spcAft>
                <a:spcPts val="200"/>
              </a:spcAft>
              <a:buClr>
                <a:srgbClr val="5F8AC3"/>
              </a:buClr>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30,000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名</a:t>
            </a:r>
          </a:p>
        </p:txBody>
      </p:sp>
      <p:sp>
        <p:nvSpPr>
          <p:cNvPr id="24" name="テキスト ボックス 45">
            <a:extLst>
              <a:ext uri="{FF2B5EF4-FFF2-40B4-BE49-F238E27FC236}">
                <a16:creationId xmlns:a16="http://schemas.microsoft.com/office/drawing/2014/main" id="{F924146F-AA4A-4516-9F01-B6B8EAEF52B6}"/>
              </a:ext>
            </a:extLst>
          </p:cNvPr>
          <p:cNvSpPr txBox="1"/>
          <p:nvPr/>
        </p:nvSpPr>
        <p:spPr>
          <a:xfrm>
            <a:off x="2011895" y="5011579"/>
            <a:ext cx="2304258" cy="216662"/>
          </a:xfrm>
          <a:prstGeom prst="rect">
            <a:avLst/>
          </a:prstGeom>
          <a:noFill/>
        </p:spPr>
        <p:txBody>
          <a:bodyPr wrap="square" lIns="0" tIns="0" rIns="0" bIns="0" rtlCol="0">
            <a:spAutoFit/>
          </a:bodyPr>
          <a:lstStyle/>
          <a:p>
            <a:pPr algn="just">
              <a:lnSpc>
                <a:spcPct val="110000"/>
              </a:lnSpc>
              <a:spcAft>
                <a:spcPts val="200"/>
              </a:spcAft>
              <a:buClr>
                <a:srgbClr val="5F8AC3"/>
              </a:buClr>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作業療法士</a:t>
            </a:r>
          </a:p>
        </p:txBody>
      </p:sp>
      <p:sp>
        <p:nvSpPr>
          <p:cNvPr id="25" name="テキスト ボックス 45">
            <a:extLst>
              <a:ext uri="{FF2B5EF4-FFF2-40B4-BE49-F238E27FC236}">
                <a16:creationId xmlns:a16="http://schemas.microsoft.com/office/drawing/2014/main" id="{3D8F49D2-4252-447E-B3D9-98E2102B05C7}"/>
              </a:ext>
            </a:extLst>
          </p:cNvPr>
          <p:cNvSpPr txBox="1"/>
          <p:nvPr/>
        </p:nvSpPr>
        <p:spPr>
          <a:xfrm>
            <a:off x="4198129" y="5023297"/>
            <a:ext cx="648072" cy="481222"/>
          </a:xfrm>
          <a:prstGeom prst="rect">
            <a:avLst/>
          </a:prstGeom>
          <a:noFill/>
        </p:spPr>
        <p:txBody>
          <a:bodyPr wrap="square" lIns="0" tIns="0" rIns="0" bIns="0" rtlCol="0">
            <a:spAutoFit/>
          </a:bodyPr>
          <a:lstStyle/>
          <a:p>
            <a:pPr algn="just">
              <a:lnSpc>
                <a:spcPct val="110000"/>
              </a:lnSpc>
              <a:spcAft>
                <a:spcPts val="200"/>
              </a:spcAft>
              <a:buClr>
                <a:srgbClr val="5F8AC3"/>
              </a:buClr>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2016</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algn="just">
              <a:lnSpc>
                <a:spcPct val="110000"/>
              </a:lnSpc>
              <a:spcAft>
                <a:spcPts val="200"/>
              </a:spcAft>
              <a:buClr>
                <a:srgbClr val="5F8AC3"/>
              </a:buClr>
            </a:pPr>
            <a:endParaRPr lang="ja-JP" altLang="en-US"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6" name="テキスト ボックス 45">
            <a:extLst>
              <a:ext uri="{FF2B5EF4-FFF2-40B4-BE49-F238E27FC236}">
                <a16:creationId xmlns:a16="http://schemas.microsoft.com/office/drawing/2014/main" id="{BE30F910-F054-44C1-895E-D57563F5013D}"/>
              </a:ext>
            </a:extLst>
          </p:cNvPr>
          <p:cNvSpPr txBox="1"/>
          <p:nvPr/>
        </p:nvSpPr>
        <p:spPr>
          <a:xfrm>
            <a:off x="6045962" y="5000616"/>
            <a:ext cx="743242" cy="216662"/>
          </a:xfrm>
          <a:prstGeom prst="rect">
            <a:avLst/>
          </a:prstGeom>
          <a:noFill/>
        </p:spPr>
        <p:txBody>
          <a:bodyPr wrap="square" lIns="0" tIns="0" rIns="0" bIns="0" rtlCol="0">
            <a:spAutoFit/>
          </a:bodyPr>
          <a:lstStyle/>
          <a:p>
            <a:pPr algn="just">
              <a:lnSpc>
                <a:spcPct val="110000"/>
              </a:lnSpc>
              <a:spcAft>
                <a:spcPts val="200"/>
              </a:spcAft>
              <a:buClr>
                <a:srgbClr val="5F8AC3"/>
              </a:buClr>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5,000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名</a:t>
            </a:r>
          </a:p>
        </p:txBody>
      </p:sp>
      <p:sp>
        <p:nvSpPr>
          <p:cNvPr id="27" name="テキスト ボックス 45">
            <a:extLst>
              <a:ext uri="{FF2B5EF4-FFF2-40B4-BE49-F238E27FC236}">
                <a16:creationId xmlns:a16="http://schemas.microsoft.com/office/drawing/2014/main" id="{2AC87753-132F-44AD-8CA3-F7807E86905F}"/>
              </a:ext>
            </a:extLst>
          </p:cNvPr>
          <p:cNvSpPr txBox="1"/>
          <p:nvPr/>
        </p:nvSpPr>
        <p:spPr>
          <a:xfrm>
            <a:off x="200025" y="6525642"/>
            <a:ext cx="9001000" cy="144016"/>
          </a:xfrm>
          <a:prstGeom prst="rect">
            <a:avLst/>
          </a:prstGeom>
          <a:noFill/>
        </p:spPr>
        <p:txBody>
          <a:bodyPr wrap="square" lIns="0" tIns="0" rIns="0" bIns="0" rtlCol="0">
            <a:noAutofit/>
          </a:bodyPr>
          <a:lstStyle/>
          <a:p>
            <a:pPr>
              <a:tabLst>
                <a:tab pos="361950" algn="l"/>
              </a:tabLst>
            </a:pPr>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kumimoji="0" lang="en-US" altLang="ja-JP" sz="800" dirty="0" bmk=""/>
              <a:t>WHO</a:t>
            </a:r>
            <a:r>
              <a:rPr kumimoji="0" lang="ja-JP" altLang="en-US" sz="800" dirty="0" bmk=""/>
              <a:t>、世界医学療法連盟、世界作業療法連盟</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8" name="テキスト ボックス 45">
            <a:extLst>
              <a:ext uri="{FF2B5EF4-FFF2-40B4-BE49-F238E27FC236}">
                <a16:creationId xmlns:a16="http://schemas.microsoft.com/office/drawing/2014/main" id="{A70DB7DB-0CF8-400C-8090-E10905057C87}"/>
              </a:ext>
            </a:extLst>
          </p:cNvPr>
          <p:cNvSpPr txBox="1"/>
          <p:nvPr/>
        </p:nvSpPr>
        <p:spPr>
          <a:xfrm>
            <a:off x="272480" y="1110518"/>
            <a:ext cx="9227691" cy="716286"/>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インドでは理学療法士などの課程が大学に置かれ、登録制度も整備されつつあるが、まだ規制機関が設立されていない州もある。</a:t>
            </a:r>
          </a:p>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WHO</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等が把握している人数は以下の通り。</a:t>
            </a:r>
          </a:p>
        </p:txBody>
      </p:sp>
    </p:spTree>
    <p:extLst>
      <p:ext uri="{BB962C8B-B14F-4D97-AF65-F5344CB8AC3E}">
        <p14:creationId xmlns:p14="http://schemas.microsoft.com/office/powerpoint/2010/main" val="21267895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dirty="0"/>
              <a:t>インド／医療関連／制度</a:t>
            </a:r>
            <a:endParaRPr kumimoji="1" lang="ja-JP" altLang="en-US" dirty="0"/>
          </a:p>
        </p:txBody>
      </p:sp>
      <p:sp>
        <p:nvSpPr>
          <p:cNvPr id="6" name="テキスト プレースホルダー 5"/>
          <p:cNvSpPr>
            <a:spLocks noGrp="1"/>
          </p:cNvSpPr>
          <p:nvPr>
            <p:ph type="body" sz="quarter" idx="15"/>
          </p:nvPr>
        </p:nvSpPr>
        <p:spPr/>
        <p:txBody>
          <a:bodyPr/>
          <a:lstStyle/>
          <a:p>
            <a:r>
              <a:rPr lang="ja-JP" altLang="en-US" dirty="0"/>
              <a:t>公的保険制度（</a:t>
            </a:r>
            <a:r>
              <a:rPr lang="en-US" altLang="ja-JP" dirty="0"/>
              <a:t>1/2</a:t>
            </a:r>
            <a:r>
              <a:rPr lang="ja-JP" altLang="en-US" dirty="0"/>
              <a:t>）</a:t>
            </a:r>
          </a:p>
        </p:txBody>
      </p:sp>
      <p:graphicFrame>
        <p:nvGraphicFramePr>
          <p:cNvPr id="11" name="表 10"/>
          <p:cNvGraphicFramePr>
            <a:graphicFrameLocks noGrp="1"/>
          </p:cNvGraphicFramePr>
          <p:nvPr>
            <p:extLst>
              <p:ext uri="{D42A27DB-BD31-4B8C-83A1-F6EECF244321}">
                <p14:modId xmlns:p14="http://schemas.microsoft.com/office/powerpoint/2010/main" val="2983729728"/>
              </p:ext>
            </p:extLst>
          </p:nvPr>
        </p:nvGraphicFramePr>
        <p:xfrm>
          <a:off x="200472" y="2206752"/>
          <a:ext cx="9505054" cy="4277870"/>
        </p:xfrm>
        <a:graphic>
          <a:graphicData uri="http://schemas.openxmlformats.org/drawingml/2006/table">
            <a:tbl>
              <a:tblPr firstRow="1" bandRow="1">
                <a:tableStyleId>{2D5ABB26-0587-4C30-8999-92F81FD0307C}</a:tableStyleId>
              </a:tblPr>
              <a:tblGrid>
                <a:gridCol w="750465">
                  <a:extLst>
                    <a:ext uri="{9D8B030D-6E8A-4147-A177-3AD203B41FA5}">
                      <a16:colId xmlns:a16="http://schemas.microsoft.com/office/drawing/2014/main" val="20000"/>
                    </a:ext>
                  </a:extLst>
                </a:gridCol>
                <a:gridCol w="977727">
                  <a:extLst>
                    <a:ext uri="{9D8B030D-6E8A-4147-A177-3AD203B41FA5}">
                      <a16:colId xmlns:a16="http://schemas.microsoft.com/office/drawing/2014/main" val="20001"/>
                    </a:ext>
                  </a:extLst>
                </a:gridCol>
                <a:gridCol w="7776862">
                  <a:extLst>
                    <a:ext uri="{9D8B030D-6E8A-4147-A177-3AD203B41FA5}">
                      <a16:colId xmlns:a16="http://schemas.microsoft.com/office/drawing/2014/main" val="20002"/>
                    </a:ext>
                  </a:extLst>
                </a:gridCol>
              </a:tblGrid>
              <a:tr h="228437">
                <a:tc gridSpan="2">
                  <a:txBody>
                    <a:bodyPr/>
                    <a:lstStyle/>
                    <a:p>
                      <a:pPr algn="dist" fontAlgn="ctr" hangingPunct="1"/>
                      <a:r>
                        <a:rPr kumimoji="1" lang="ja-JP" altLang="en-US" sz="1100" dirty="0">
                          <a:solidFill>
                            <a:schemeClr val="bg1"/>
                          </a:solidFill>
                          <a:latin typeface="Arial Black" panose="020B0A04020102020204" pitchFamily="34" charset="0"/>
                          <a:ea typeface="HGP創英角ｺﾞｼｯｸUB" panose="020B0900000000000000" pitchFamily="50" charset="-128"/>
                        </a:rPr>
                        <a:t>名　称</a:t>
                      </a:r>
                    </a:p>
                  </a:txBody>
                  <a:tcPr marL="108000" marR="108000" marT="0" marB="0" anchor="ctr">
                    <a:lnT w="6350" cap="flat" cmpd="sng" algn="ctr">
                      <a:solidFill>
                        <a:srgbClr val="3D6AA7"/>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hMerge="1">
                  <a:txBody>
                    <a:bodyPr/>
                    <a:lstStyle/>
                    <a:p>
                      <a:endParaRPr kumimoji="1" lang="ja-JP" altLang="en-US"/>
                    </a:p>
                  </a:txBody>
                  <a:tcPr/>
                </a:tc>
                <a:tc>
                  <a:txBody>
                    <a:bodyPr/>
                    <a:lstStyle/>
                    <a:p>
                      <a:pPr marL="0" marR="0" indent="0" algn="l" defTabSz="914400" rtl="0" eaLnBrk="1" fontAlgn="ctr" latinLnBrk="0" hangingPunct="1">
                        <a:lnSpc>
                          <a:spcPct val="90000"/>
                        </a:lnSpc>
                        <a:spcBef>
                          <a:spcPts val="0"/>
                        </a:spcBef>
                        <a:spcAft>
                          <a:spcPts val="0"/>
                        </a:spcAft>
                        <a:buClrTx/>
                        <a:buSzTx/>
                        <a:buFontTx/>
                        <a:buNone/>
                        <a:tabLst/>
                        <a:defRPr/>
                      </a:pPr>
                      <a:r>
                        <a:rPr kumimoji="1" lang="zh-TW" altLang="en-US" sz="1100" dirty="0">
                          <a:latin typeface="Arial Black" panose="020B0A04020102020204" pitchFamily="34" charset="0"/>
                          <a:ea typeface="HGP創英角ｺﾞｼｯｸUB" panose="020B0900000000000000" pitchFamily="50" charset="-128"/>
                          <a:cs typeface="Arial" panose="020B0604020202020204" pitchFamily="34" charset="0"/>
                        </a:rPr>
                        <a:t>従業員国家保険</a:t>
                      </a:r>
                      <a:r>
                        <a:rPr kumimoji="1" lang="ja-JP" altLang="en-US" sz="1100" dirty="0">
                          <a:latin typeface="Arial Black" panose="020B0A04020102020204" pitchFamily="34" charset="0"/>
                          <a:ea typeface="HGP創英角ｺﾞｼｯｸUB" panose="020B0900000000000000" pitchFamily="50" charset="-128"/>
                          <a:cs typeface="Arial" panose="020B0604020202020204" pitchFamily="34" charset="0"/>
                        </a:rPr>
                        <a:t>（</a:t>
                      </a:r>
                      <a:r>
                        <a:rPr kumimoji="1" lang="en-US" altLang="ja-JP" sz="1100" dirty="0">
                          <a:latin typeface="Arial Black" panose="020B0A04020102020204" pitchFamily="34" charset="0"/>
                          <a:ea typeface="HGP創英角ｺﾞｼｯｸUB" panose="020B0900000000000000" pitchFamily="50" charset="-128"/>
                          <a:cs typeface="Arial" panose="020B0604020202020204" pitchFamily="34" charset="0"/>
                        </a:rPr>
                        <a:t>Employees’ State Insurance</a:t>
                      </a:r>
                      <a:r>
                        <a:rPr kumimoji="1" lang="ja-JP" altLang="en-US" sz="1100" dirty="0">
                          <a:latin typeface="Arial Black" panose="020B0A04020102020204" pitchFamily="34" charset="0"/>
                          <a:ea typeface="HGP創英角ｺﾞｼｯｸUB" panose="020B0900000000000000" pitchFamily="50" charset="-128"/>
                          <a:cs typeface="Arial" panose="020B0604020202020204" pitchFamily="34" charset="0"/>
                        </a:rPr>
                        <a:t>）</a:t>
                      </a:r>
                    </a:p>
                  </a:txBody>
                  <a:tcPr marL="144000" marR="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0"/>
                  </a:ext>
                </a:extLst>
              </a:tr>
              <a:tr h="228471">
                <a:tc gridSpan="2">
                  <a:txBody>
                    <a:bodyPr/>
                    <a:lstStyle/>
                    <a:p>
                      <a:pPr algn="dist" fontAlgn="ctr" hangingPunct="1"/>
                      <a:r>
                        <a:rPr kumimoji="1" lang="ja-JP" altLang="en-US" sz="1100" dirty="0">
                          <a:solidFill>
                            <a:schemeClr val="bg1"/>
                          </a:solidFill>
                          <a:latin typeface="HGP創英角ｺﾞｼｯｸUB" panose="020B0900000000000000" pitchFamily="50" charset="-128"/>
                          <a:ea typeface="HGP創英角ｺﾞｼｯｸUB" panose="020B0900000000000000" pitchFamily="50" charset="-128"/>
                        </a:rPr>
                        <a:t>根拠法</a:t>
                      </a:r>
                    </a:p>
                  </a:txBody>
                  <a:tcPr marL="108000" marR="10800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hMerge="1">
                  <a:txBody>
                    <a:bodyPr/>
                    <a:lstStyle/>
                    <a:p>
                      <a:endParaRPr kumimoji="1" lang="ja-JP" altLang="en-US"/>
                    </a:p>
                  </a:txBody>
                  <a:tcPr/>
                </a:tc>
                <a:tc>
                  <a:txBody>
                    <a:bodyPr/>
                    <a:lstStyle/>
                    <a:p>
                      <a:pPr marL="0" marR="0" indent="0" algn="l" defTabSz="914400" rtl="0" eaLnBrk="1" fontAlgn="ctr" latinLnBrk="0" hangingPunct="1">
                        <a:lnSpc>
                          <a:spcPct val="90000"/>
                        </a:lnSpc>
                        <a:spcBef>
                          <a:spcPts val="0"/>
                        </a:spcBef>
                        <a:spcAft>
                          <a:spcPts val="0"/>
                        </a:spcAft>
                        <a:buClrTx/>
                        <a:buSzTx/>
                        <a:buFontTx/>
                        <a:buNone/>
                        <a:tabLst/>
                        <a:defRPr/>
                      </a:pPr>
                      <a:r>
                        <a:rPr kumimoji="1" lang="en-US" altLang="ja-JP" sz="11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1948</a:t>
                      </a:r>
                      <a:r>
                        <a:rPr kumimoji="1" lang="ja-JP" altLang="en-US" sz="11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年従業員国家保険法（</a:t>
                      </a:r>
                      <a:r>
                        <a:rPr kumimoji="1" lang="en-US" altLang="ja-JP" sz="11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The </a:t>
                      </a:r>
                      <a:r>
                        <a:rPr kumimoji="1" lang="en-US" altLang="ja-JP" sz="1100" kern="1200" dirty="0" err="1">
                          <a:solidFill>
                            <a:schemeClr val="tx1"/>
                          </a:solidFill>
                          <a:latin typeface="Arial" panose="020B0604020202020204" pitchFamily="34" charset="0"/>
                          <a:ea typeface="ＭＳ Ｐゴシック" panose="020B0600070205080204" pitchFamily="50" charset="-128"/>
                          <a:cs typeface="Arial" panose="020B0604020202020204" pitchFamily="34" charset="0"/>
                        </a:rPr>
                        <a:t>Employeesʼ</a:t>
                      </a:r>
                      <a:r>
                        <a:rPr kumimoji="1" lang="en-US" altLang="ja-JP" sz="11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 State Insurance Act,</a:t>
                      </a:r>
                      <a:r>
                        <a:rPr kumimoji="1" lang="en-US" altLang="ja-JP" sz="1100" kern="1200" baseline="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 1948)</a:t>
                      </a:r>
                      <a:endParaRPr kumimoji="1" lang="ja-JP" altLang="en-US" sz="11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144000" marR="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1"/>
                  </a:ext>
                </a:extLst>
              </a:tr>
              <a:tr h="228403">
                <a:tc gridSpan="2">
                  <a:txBody>
                    <a:bodyPr/>
                    <a:lstStyle/>
                    <a:p>
                      <a:pPr algn="dist" fontAlgn="ctr" hangingPunct="1"/>
                      <a:r>
                        <a:rPr kumimoji="1" lang="ja-JP" altLang="en-US" sz="1100" dirty="0">
                          <a:solidFill>
                            <a:schemeClr val="bg1"/>
                          </a:solidFill>
                          <a:latin typeface="HGP創英角ｺﾞｼｯｸUB" panose="020B0900000000000000" pitchFamily="50" charset="-128"/>
                          <a:ea typeface="HGP創英角ｺﾞｼｯｸUB" panose="020B0900000000000000" pitchFamily="50" charset="-128"/>
                        </a:rPr>
                        <a:t>運営主体</a:t>
                      </a:r>
                    </a:p>
                  </a:txBody>
                  <a:tcPr marL="108000" marR="10800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hMerge="1">
                  <a:txBody>
                    <a:bodyPr/>
                    <a:lstStyle/>
                    <a:p>
                      <a:endParaRPr kumimoji="1" lang="ja-JP" altLang="en-US"/>
                    </a:p>
                  </a:txBody>
                  <a:tcPr/>
                </a:tc>
                <a:tc>
                  <a:txBody>
                    <a:bodyPr/>
                    <a:lstStyle/>
                    <a:p>
                      <a:pPr marL="0" marR="0" indent="0" algn="l" defTabSz="914400" rtl="0" eaLnBrk="1" fontAlgn="ctr" latinLnBrk="0" hangingPunct="1">
                        <a:lnSpc>
                          <a:spcPct val="90000"/>
                        </a:lnSpc>
                        <a:spcBef>
                          <a:spcPts val="0"/>
                        </a:spcBef>
                        <a:spcAft>
                          <a:spcPts val="0"/>
                        </a:spcAft>
                        <a:buClrTx/>
                        <a:buSzTx/>
                        <a:buFontTx/>
                        <a:buNone/>
                        <a:tabLst/>
                        <a:defRPr/>
                      </a:pPr>
                      <a:r>
                        <a:rPr kumimoji="1" lang="ja-JP" altLang="en-US" sz="1100" b="1" dirty="0">
                          <a:latin typeface="Arial" panose="020B0604020202020204" pitchFamily="34" charset="0"/>
                          <a:ea typeface="ＭＳ Ｐゴシック" panose="020B0600070205080204" pitchFamily="50" charset="-128"/>
                          <a:cs typeface="Arial" panose="020B0604020202020204" pitchFamily="34" charset="0"/>
                        </a:rPr>
                        <a:t>従業員国家保険公社（</a:t>
                      </a:r>
                      <a:r>
                        <a:rPr kumimoji="1" lang="en-US" altLang="ja-JP" sz="1100" b="1" dirty="0" err="1">
                          <a:latin typeface="Arial" panose="020B0604020202020204" pitchFamily="34" charset="0"/>
                          <a:ea typeface="ＭＳ Ｐゴシック" panose="020B0600070205080204" pitchFamily="50" charset="-128"/>
                          <a:cs typeface="Arial" panose="020B0604020202020204" pitchFamily="34" charset="0"/>
                        </a:rPr>
                        <a:t>Employeesʼ</a:t>
                      </a:r>
                      <a:r>
                        <a:rPr kumimoji="1" lang="en-US" altLang="ja-JP" sz="1100" b="1" dirty="0">
                          <a:latin typeface="Arial" panose="020B0604020202020204" pitchFamily="34" charset="0"/>
                          <a:ea typeface="ＭＳ Ｐゴシック" panose="020B0600070205080204" pitchFamily="50" charset="-128"/>
                          <a:cs typeface="Arial" panose="020B0604020202020204" pitchFamily="34" charset="0"/>
                        </a:rPr>
                        <a:t> State Insurance Corporation</a:t>
                      </a:r>
                      <a:r>
                        <a:rPr kumimoji="1" lang="ja-JP" altLang="en-US" sz="1100" b="1" dirty="0">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100" b="1" dirty="0">
                          <a:latin typeface="Arial" panose="020B0604020202020204" pitchFamily="34" charset="0"/>
                          <a:ea typeface="ＭＳ Ｐゴシック" panose="020B0600070205080204" pitchFamily="50" charset="-128"/>
                          <a:cs typeface="Arial" panose="020B0604020202020204" pitchFamily="34" charset="0"/>
                        </a:rPr>
                        <a:t>ESIC)</a:t>
                      </a:r>
                      <a:endParaRPr kumimoji="1" lang="ja-JP" altLang="en-US" sz="1100" b="1" dirty="0">
                        <a:latin typeface="Arial" panose="020B0604020202020204" pitchFamily="34" charset="0"/>
                        <a:ea typeface="ＭＳ Ｐゴシック" panose="020B0600070205080204" pitchFamily="50" charset="-128"/>
                        <a:cs typeface="Arial" panose="020B0604020202020204" pitchFamily="34" charset="0"/>
                      </a:endParaRPr>
                    </a:p>
                  </a:txBody>
                  <a:tcPr marL="144000" marR="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2"/>
                  </a:ext>
                </a:extLst>
              </a:tr>
              <a:tr h="802159">
                <a:tc gridSpan="2">
                  <a:txBody>
                    <a:bodyPr/>
                    <a:lstStyle/>
                    <a:p>
                      <a:pPr algn="dist" fontAlgn="ctr" hangingPunct="1"/>
                      <a:r>
                        <a:rPr kumimoji="1" lang="ja-JP" altLang="en-US" sz="1100" dirty="0">
                          <a:solidFill>
                            <a:schemeClr val="bg1"/>
                          </a:solidFill>
                          <a:latin typeface="HGP創英角ｺﾞｼｯｸUB" panose="020B0900000000000000" pitchFamily="50" charset="-128"/>
                          <a:ea typeface="HGP創英角ｺﾞｼｯｸUB" panose="020B0900000000000000" pitchFamily="50" charset="-128"/>
                        </a:rPr>
                        <a:t>被保険者資格</a:t>
                      </a:r>
                    </a:p>
                  </a:txBody>
                  <a:tcPr marL="108000" marR="10800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hMerge="1">
                  <a:txBody>
                    <a:bodyPr/>
                    <a:lstStyle/>
                    <a:p>
                      <a:endParaRPr kumimoji="1" lang="ja-JP" altLang="en-US"/>
                    </a:p>
                  </a:txBody>
                  <a:tcPr/>
                </a:tc>
                <a:tc>
                  <a:txBody>
                    <a:bodyPr/>
                    <a:lstStyle/>
                    <a:p>
                      <a:pPr fontAlgn="ctr" hangingPunct="1">
                        <a:lnSpc>
                          <a:spcPct val="90000"/>
                        </a:lnSpc>
                      </a:pPr>
                      <a:r>
                        <a:rPr kumimoji="1" lang="ja-JP" altLang="en-US" sz="1100" b="1"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以下のいずれかの事業所で働く月収</a:t>
                      </a:r>
                      <a:r>
                        <a:rPr kumimoji="1" lang="en-US" altLang="ja-JP" sz="1100" b="1"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21,000</a:t>
                      </a:r>
                      <a:r>
                        <a:rPr kumimoji="1" lang="ja-JP" altLang="en-US" sz="1100" b="1"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ルピー以下の者</a:t>
                      </a:r>
                      <a:r>
                        <a:rPr kumimoji="1" lang="ja-JP" altLang="en-US" sz="11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（就労が年</a:t>
                      </a:r>
                      <a:r>
                        <a:rPr kumimoji="1" lang="en-US" altLang="ja-JP" sz="11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7</a:t>
                      </a:r>
                      <a:r>
                        <a:rPr kumimoji="1" lang="ja-JP" altLang="en-US" sz="11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か月未満の季節労働者を除く）。</a:t>
                      </a:r>
                    </a:p>
                    <a:p>
                      <a:pPr fontAlgn="ctr" hangingPunct="1">
                        <a:lnSpc>
                          <a:spcPct val="90000"/>
                        </a:lnSpc>
                      </a:pPr>
                      <a:r>
                        <a:rPr kumimoji="1" lang="ja-JP" altLang="en-US" sz="11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　　　　</a:t>
                      </a:r>
                      <a:r>
                        <a:rPr kumimoji="1" lang="en-US" altLang="ja-JP" sz="11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 </a:t>
                      </a:r>
                      <a:r>
                        <a:rPr kumimoji="1" lang="ja-JP" altLang="en-US" sz="11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労働者数</a:t>
                      </a:r>
                      <a:r>
                        <a:rPr kumimoji="1" lang="en-US" altLang="ja-JP" sz="11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10</a:t>
                      </a:r>
                      <a:r>
                        <a:rPr kumimoji="1" lang="ja-JP" altLang="en-US" sz="11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人以上の工場</a:t>
                      </a:r>
                    </a:p>
                    <a:p>
                      <a:pPr fontAlgn="ctr" hangingPunct="1">
                        <a:lnSpc>
                          <a:spcPct val="90000"/>
                        </a:lnSpc>
                      </a:pPr>
                      <a:r>
                        <a:rPr kumimoji="1" lang="ja-JP" altLang="en-US" sz="11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　　　　</a:t>
                      </a:r>
                      <a:r>
                        <a:rPr kumimoji="1" lang="en-US" altLang="ja-JP" sz="11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 </a:t>
                      </a:r>
                      <a:r>
                        <a:rPr kumimoji="1" lang="ja-JP" altLang="en-US" sz="11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労働者数</a:t>
                      </a:r>
                      <a:r>
                        <a:rPr kumimoji="1" lang="en-US" altLang="ja-JP" sz="11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a:t>
                      </a:r>
                      <a:r>
                        <a:rPr kumimoji="1" lang="ja-JP" altLang="en-US" sz="11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人以上の店舗・ホテル・レストラン・映画館・自動車運送業・新聞・民営の教育施設及び医療施設の事業所</a:t>
                      </a:r>
                    </a:p>
                    <a:p>
                      <a:pPr fontAlgn="ctr" hangingPunct="1">
                        <a:lnSpc>
                          <a:spcPct val="90000"/>
                        </a:lnSpc>
                      </a:pPr>
                      <a:r>
                        <a:rPr kumimoji="1" lang="ja-JP" altLang="en-US" sz="11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 　　　　　</a:t>
                      </a:r>
                      <a:r>
                        <a:rPr kumimoji="1" lang="en-US" altLang="ja-JP" sz="11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※10</a:t>
                      </a:r>
                      <a:r>
                        <a:rPr kumimoji="1" lang="ja-JP" altLang="en-US" sz="11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人以上を対象とする州あり</a:t>
                      </a:r>
                      <a:endParaRPr kumimoji="1" lang="en-US" altLang="ja-JP" sz="11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0" marR="0" lvl="0" indent="0" algn="l" defTabSz="914400" rtl="0" eaLnBrk="1" fontAlgn="ctr" latinLnBrk="0" hangingPunct="1">
                        <a:lnSpc>
                          <a:spcPct val="90000"/>
                        </a:lnSpc>
                        <a:spcBef>
                          <a:spcPts val="0"/>
                        </a:spcBef>
                        <a:spcAft>
                          <a:spcPts val="0"/>
                        </a:spcAft>
                        <a:buClrTx/>
                        <a:buSzTx/>
                        <a:buFontTx/>
                        <a:buNone/>
                        <a:tabLst/>
                        <a:defRPr/>
                      </a:pPr>
                      <a:r>
                        <a:rPr kumimoji="1" lang="ja-JP" altLang="en-US" sz="11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　　　　</a:t>
                      </a:r>
                      <a:r>
                        <a:rPr kumimoji="1" lang="en-US" altLang="ja-JP" sz="11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 </a:t>
                      </a:r>
                      <a:r>
                        <a:rPr kumimoji="1" lang="ja-JP" altLang="en-US" sz="11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建設業</a:t>
                      </a:r>
                      <a:endParaRPr kumimoji="1" lang="en-US" altLang="ja-JP" sz="11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144000" marR="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3"/>
                  </a:ext>
                </a:extLst>
              </a:tr>
              <a:tr h="323523">
                <a:tc gridSpan="2">
                  <a:txBody>
                    <a:bodyPr/>
                    <a:lstStyle/>
                    <a:p>
                      <a:pPr algn="dist" fontAlgn="ctr" hangingPunct="1"/>
                      <a:r>
                        <a:rPr kumimoji="1" lang="ja-JP" altLang="en-US" sz="1100" dirty="0">
                          <a:solidFill>
                            <a:schemeClr val="bg1"/>
                          </a:solidFill>
                          <a:latin typeface="HGP創英角ｺﾞｼｯｸUB" panose="020B0900000000000000" pitchFamily="50" charset="-128"/>
                          <a:ea typeface="HGP創英角ｺﾞｼｯｸUB" panose="020B0900000000000000" pitchFamily="50" charset="-128"/>
                        </a:rPr>
                        <a:t>給付対象</a:t>
                      </a:r>
                    </a:p>
                  </a:txBody>
                  <a:tcPr marL="108000" marR="10800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hMerge="1">
                  <a:txBody>
                    <a:bodyPr/>
                    <a:lstStyle/>
                    <a:p>
                      <a:endParaRPr kumimoji="1" lang="ja-JP" altLang="en-US"/>
                    </a:p>
                  </a:txBody>
                  <a:tcPr/>
                </a:tc>
                <a:tc>
                  <a:txBody>
                    <a:bodyPr/>
                    <a:lstStyle/>
                    <a:p>
                      <a:pPr marL="171450" indent="-171450" fontAlgn="ctr" hangingPunct="1">
                        <a:lnSpc>
                          <a:spcPct val="90000"/>
                        </a:lnSpc>
                        <a:buClr>
                          <a:srgbClr val="5F8AC3"/>
                        </a:buClr>
                        <a:buSzPct val="80000"/>
                        <a:buFont typeface="Wingdings" panose="05000000000000000000" pitchFamily="2" charset="2"/>
                        <a:buChar char="l"/>
                      </a:pPr>
                      <a:r>
                        <a:rPr kumimoji="1" lang="ja-JP" altLang="en-US" sz="1100" dirty="0">
                          <a:latin typeface="Arial" panose="020B0604020202020204" pitchFamily="34" charset="0"/>
                          <a:ea typeface="ＭＳ Ｐゴシック" panose="020B0600070205080204" pitchFamily="50" charset="-128"/>
                          <a:cs typeface="Arial" panose="020B0604020202020204" pitchFamily="34" charset="0"/>
                        </a:rPr>
                        <a:t>被保険者及びその家族</a:t>
                      </a:r>
                    </a:p>
                    <a:p>
                      <a:pPr marL="171450" indent="-171450" fontAlgn="ctr" hangingPunct="1">
                        <a:lnSpc>
                          <a:spcPct val="90000"/>
                        </a:lnSpc>
                        <a:buClr>
                          <a:srgbClr val="5F8AC3"/>
                        </a:buClr>
                        <a:buSzPct val="80000"/>
                        <a:buFont typeface="Wingdings" panose="05000000000000000000" pitchFamily="2" charset="2"/>
                        <a:buChar char="l"/>
                      </a:pPr>
                      <a:r>
                        <a:rPr kumimoji="1" lang="ja-JP" altLang="en-US" sz="1100" dirty="0">
                          <a:latin typeface="Arial" panose="020B0604020202020204" pitchFamily="34" charset="0"/>
                          <a:ea typeface="ＭＳ Ｐゴシック" panose="020B0600070205080204" pitchFamily="50" charset="-128"/>
                          <a:cs typeface="Arial" panose="020B0604020202020204" pitchFamily="34" charset="0"/>
                        </a:rPr>
                        <a:t>年間</a:t>
                      </a:r>
                      <a:r>
                        <a:rPr kumimoji="1" lang="en-US" altLang="ja-JP" sz="1100" dirty="0">
                          <a:latin typeface="Arial" panose="020B0604020202020204" pitchFamily="34" charset="0"/>
                          <a:ea typeface="ＭＳ Ｐゴシック" panose="020B0600070205080204" pitchFamily="50" charset="-128"/>
                          <a:cs typeface="Arial" panose="020B0604020202020204" pitchFamily="34" charset="0"/>
                        </a:rPr>
                        <a:t>120</a:t>
                      </a:r>
                      <a:r>
                        <a:rPr kumimoji="1" lang="ja-JP" altLang="en-US" sz="1100" dirty="0">
                          <a:latin typeface="Arial" panose="020B0604020202020204" pitchFamily="34" charset="0"/>
                          <a:ea typeface="ＭＳ Ｐゴシック" panose="020B0600070205080204" pitchFamily="50" charset="-128"/>
                          <a:cs typeface="Arial" panose="020B0604020202020204" pitchFamily="34" charset="0"/>
                        </a:rPr>
                        <a:t>ルピーを拠出する退職者及びその配偶者</a:t>
                      </a:r>
                    </a:p>
                  </a:txBody>
                  <a:tcPr marL="144000" marR="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4"/>
                  </a:ext>
                </a:extLst>
              </a:tr>
              <a:tr h="637750">
                <a:tc gridSpan="2">
                  <a:txBody>
                    <a:bodyPr/>
                    <a:lstStyle/>
                    <a:p>
                      <a:pPr algn="dist" fontAlgn="ctr" hangingPunct="1"/>
                      <a:r>
                        <a:rPr kumimoji="1" lang="ja-JP" altLang="en-US" sz="1100" dirty="0">
                          <a:solidFill>
                            <a:schemeClr val="bg1"/>
                          </a:solidFill>
                          <a:latin typeface="HGP創英角ｺﾞｼｯｸUB" panose="020B0900000000000000" pitchFamily="50" charset="-128"/>
                          <a:ea typeface="HGP創英角ｺﾞｼｯｸUB" panose="020B0900000000000000" pitchFamily="50" charset="-128"/>
                        </a:rPr>
                        <a:t>給付の種類</a:t>
                      </a:r>
                    </a:p>
                  </a:txBody>
                  <a:tcPr marL="108000" marR="10800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hMerge="1">
                  <a:txBody>
                    <a:bodyPr/>
                    <a:lstStyle/>
                    <a:p>
                      <a:endParaRPr kumimoji="1" lang="ja-JP" altLang="en-US"/>
                    </a:p>
                  </a:txBody>
                  <a:tcPr/>
                </a:tc>
                <a:tc>
                  <a:txBody>
                    <a:bodyPr/>
                    <a:lstStyle/>
                    <a:p>
                      <a:pPr marL="111600" marR="0" lvl="0" indent="-111600" algn="just" defTabSz="1169988" rtl="0" eaLnBrk="1" fontAlgn="ctr" latinLnBrk="0" hangingPunct="1">
                        <a:lnSpc>
                          <a:spcPct val="90000"/>
                        </a:lnSpc>
                        <a:spcBef>
                          <a:spcPts val="300"/>
                        </a:spcBef>
                        <a:spcAft>
                          <a:spcPts val="0"/>
                        </a:spcAft>
                        <a:buClr>
                          <a:srgbClr val="5F8AC3"/>
                        </a:buClr>
                        <a:buSzPct val="80000"/>
                        <a:buFont typeface="Wingdings" panose="05000000000000000000" pitchFamily="2" charset="2"/>
                        <a:buChar char="l"/>
                        <a:tabLst/>
                        <a:defRPr/>
                      </a:pPr>
                      <a:r>
                        <a:rPr kumimoji="1" lang="ja-JP" altLang="en-US" sz="11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現物給付：従業員国家保険が運営する病院で無償で外来受診・入院可能（上限なし。医薬品含む）。</a:t>
                      </a:r>
                    </a:p>
                    <a:p>
                      <a:pPr marL="111600" marR="0" lvl="0" indent="-111600" algn="just" defTabSz="914400" rtl="0" eaLnBrk="1" fontAlgn="ctr" latinLnBrk="0" hangingPunct="1">
                        <a:lnSpc>
                          <a:spcPct val="90000"/>
                        </a:lnSpc>
                        <a:spcBef>
                          <a:spcPts val="300"/>
                        </a:spcBef>
                        <a:spcAft>
                          <a:spcPts val="0"/>
                        </a:spcAft>
                        <a:buClr>
                          <a:srgbClr val="5F8AC3"/>
                        </a:buClr>
                        <a:buSzPct val="80000"/>
                        <a:buFont typeface="Wingdings" panose="05000000000000000000" pitchFamily="2" charset="2"/>
                        <a:buChar char="l"/>
                        <a:tabLst/>
                        <a:defRPr/>
                      </a:pPr>
                      <a:r>
                        <a:rPr kumimoji="1" lang="ja-JP" altLang="en-US" sz="11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現金給付（傷病手当）：保険料の納付実績がある場合、認定された病気にかかった期間、賃金の</a:t>
                      </a:r>
                      <a:r>
                        <a:rPr kumimoji="1" lang="en-US" altLang="ja-JP" sz="11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70%</a:t>
                      </a:r>
                      <a:r>
                        <a:rPr kumimoji="1" lang="ja-JP" altLang="en-US" sz="11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が給付。</a:t>
                      </a:r>
                      <a:endParaRPr kumimoji="1" lang="en-US" altLang="ja-JP" sz="11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p>
                      <a:pPr marL="111600" marR="0" lvl="0" indent="-111600" algn="just" defTabSz="914400" rtl="0" eaLnBrk="1" fontAlgn="ctr" latinLnBrk="0" hangingPunct="1">
                        <a:lnSpc>
                          <a:spcPct val="90000"/>
                        </a:lnSpc>
                        <a:spcBef>
                          <a:spcPts val="300"/>
                        </a:spcBef>
                        <a:spcAft>
                          <a:spcPts val="0"/>
                        </a:spcAft>
                        <a:buClr>
                          <a:srgbClr val="5F8AC3"/>
                        </a:buClr>
                        <a:buSzPct val="80000"/>
                        <a:buFont typeface="Wingdings" panose="05000000000000000000" pitchFamily="2" charset="2"/>
                        <a:buChar char="l"/>
                        <a:tabLst/>
                        <a:defRPr/>
                      </a:pPr>
                      <a:r>
                        <a:rPr kumimoji="1" lang="ja-JP" altLang="en-US" sz="11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その他：労災、失業保険、葬祭費、出産費用の支給あり。</a:t>
                      </a:r>
                    </a:p>
                  </a:txBody>
                  <a:tcPr marL="144000" marR="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5"/>
                  </a:ext>
                </a:extLst>
              </a:tr>
              <a:tr h="253892">
                <a:tc gridSpan="2">
                  <a:txBody>
                    <a:bodyPr/>
                    <a:lstStyle/>
                    <a:p>
                      <a:pPr algn="dist" fontAlgn="ctr" hangingPunct="1"/>
                      <a:r>
                        <a:rPr kumimoji="1" lang="ja-JP" altLang="en-US" sz="1100" dirty="0">
                          <a:solidFill>
                            <a:schemeClr val="bg1"/>
                          </a:solidFill>
                          <a:latin typeface="HGP創英角ｺﾞｼｯｸUB" panose="020B0900000000000000" pitchFamily="50" charset="-128"/>
                          <a:ea typeface="HGP創英角ｺﾞｼｯｸUB" panose="020B0900000000000000" pitchFamily="50" charset="-128"/>
                        </a:rPr>
                        <a:t>本人負担割合等</a:t>
                      </a:r>
                    </a:p>
                  </a:txBody>
                  <a:tcPr marL="108000" marR="10800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hMerge="1">
                  <a:txBody>
                    <a:bodyPr/>
                    <a:lstStyle/>
                    <a:p>
                      <a:endParaRPr kumimoji="1" lang="ja-JP" altLang="en-US"/>
                    </a:p>
                  </a:txBody>
                  <a:tcPr/>
                </a:tc>
                <a:tc>
                  <a:txBody>
                    <a:bodyPr/>
                    <a:lstStyle/>
                    <a:p>
                      <a:pPr marL="0" marR="0" lvl="0" indent="0" algn="just" defTabSz="914400" rtl="0" eaLnBrk="1" fontAlgn="ctr" latinLnBrk="0" hangingPunct="1">
                        <a:lnSpc>
                          <a:spcPct val="90000"/>
                        </a:lnSpc>
                        <a:spcBef>
                          <a:spcPts val="300"/>
                        </a:spcBef>
                        <a:spcAft>
                          <a:spcPts val="0"/>
                        </a:spcAft>
                        <a:buClr>
                          <a:srgbClr val="5F8AC3"/>
                        </a:buClr>
                        <a:buSzPct val="80000"/>
                        <a:buFont typeface="Wingdings" panose="05000000000000000000" pitchFamily="2" charset="2"/>
                        <a:buNone/>
                        <a:tabLst/>
                        <a:defRPr/>
                      </a:pPr>
                      <a:r>
                        <a:rPr kumimoji="1" lang="ja-JP" altLang="en-US" sz="11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なし</a:t>
                      </a:r>
                    </a:p>
                  </a:txBody>
                  <a:tcPr marL="144000" marR="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6"/>
                  </a:ext>
                </a:extLst>
              </a:tr>
              <a:tr h="642614">
                <a:tc rowSpan="2">
                  <a:txBody>
                    <a:bodyPr/>
                    <a:lstStyle/>
                    <a:p>
                      <a:pPr algn="l" fontAlgn="ctr" hangingPunct="1"/>
                      <a:r>
                        <a:rPr kumimoji="1" lang="ja-JP" altLang="en-US" sz="1100" dirty="0">
                          <a:solidFill>
                            <a:schemeClr val="bg1"/>
                          </a:solidFill>
                          <a:latin typeface="HGP創英角ｺﾞｼｯｸUB" panose="020B0900000000000000" pitchFamily="50" charset="-128"/>
                          <a:ea typeface="HGP創英角ｺﾞｼｯｸUB" panose="020B0900000000000000" pitchFamily="50" charset="-128"/>
                        </a:rPr>
                        <a:t>財　源</a:t>
                      </a:r>
                    </a:p>
                  </a:txBody>
                  <a:tcPr marL="108000" marR="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a:txBody>
                    <a:bodyPr/>
                    <a:lstStyle/>
                    <a:p>
                      <a:pPr algn="l" fontAlgn="ctr" hangingPunct="1"/>
                      <a:r>
                        <a:rPr kumimoji="1" lang="ja-JP" altLang="en-US" sz="1100" dirty="0">
                          <a:solidFill>
                            <a:schemeClr val="bg1"/>
                          </a:solidFill>
                          <a:latin typeface="HGP創英角ｺﾞｼｯｸUB" panose="020B0900000000000000" pitchFamily="50" charset="-128"/>
                          <a:ea typeface="HGP創英角ｺﾞｼｯｸUB" panose="020B0900000000000000" pitchFamily="50" charset="-128"/>
                        </a:rPr>
                        <a:t>保険料</a:t>
                      </a:r>
                    </a:p>
                  </a:txBody>
                  <a:tcPr marL="72000" marR="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F8AC3"/>
                    </a:solidFill>
                  </a:tcPr>
                </a:tc>
                <a:tc>
                  <a:txBody>
                    <a:bodyPr/>
                    <a:lstStyle/>
                    <a:p>
                      <a:pPr marL="0" marR="0" indent="0" algn="l" defTabSz="914400" rtl="0" eaLnBrk="1" fontAlgn="ctr" latinLnBrk="0" hangingPunct="1">
                        <a:lnSpc>
                          <a:spcPct val="90000"/>
                        </a:lnSpc>
                        <a:spcBef>
                          <a:spcPts val="0"/>
                        </a:spcBef>
                        <a:spcAft>
                          <a:spcPts val="0"/>
                        </a:spcAft>
                        <a:buClrTx/>
                        <a:buSzTx/>
                        <a:buFontTx/>
                        <a:buNone/>
                        <a:tabLst/>
                        <a:defRPr/>
                      </a:pPr>
                      <a:r>
                        <a:rPr kumimoji="1" lang="ja-JP" altLang="en-US" sz="1100" dirty="0">
                          <a:latin typeface="Arial" panose="020B0604020202020204" pitchFamily="34" charset="0"/>
                          <a:ea typeface="ＭＳ Ｐゴシック" panose="020B0600070205080204" pitchFamily="50" charset="-128"/>
                          <a:cs typeface="Arial" panose="020B0604020202020204" pitchFamily="34" charset="0"/>
                        </a:rPr>
                        <a:t>失業保険、労災保険などを含む従業員国家保険制度全体の保険料は事業主が賃金の</a:t>
                      </a:r>
                      <a:r>
                        <a:rPr kumimoji="1" lang="en-US" altLang="ja-JP" sz="1100" dirty="0">
                          <a:latin typeface="Arial" panose="020B0604020202020204" pitchFamily="34" charset="0"/>
                          <a:ea typeface="ＭＳ Ｐゴシック" panose="020B0600070205080204" pitchFamily="50" charset="-128"/>
                          <a:cs typeface="Arial" panose="020B0604020202020204" pitchFamily="34" charset="0"/>
                        </a:rPr>
                        <a:t>3.25</a:t>
                      </a:r>
                      <a:r>
                        <a:rPr kumimoji="1" lang="ja-JP" altLang="en-US" sz="1100" dirty="0">
                          <a:latin typeface="Arial" panose="020B0604020202020204" pitchFamily="34" charset="0"/>
                          <a:ea typeface="ＭＳ Ｐゴシック" panose="020B0600070205080204" pitchFamily="50" charset="-128"/>
                          <a:cs typeface="Arial" panose="020B0604020202020204" pitchFamily="34" charset="0"/>
                        </a:rPr>
                        <a:t>％、労働者本人が</a:t>
                      </a:r>
                      <a:r>
                        <a:rPr kumimoji="1" lang="en-US" altLang="ja-JP" sz="1100" dirty="0">
                          <a:latin typeface="Arial" panose="020B0604020202020204" pitchFamily="34" charset="0"/>
                          <a:ea typeface="ＭＳ Ｐゴシック" panose="020B0600070205080204" pitchFamily="50" charset="-128"/>
                          <a:cs typeface="Arial" panose="020B0604020202020204" pitchFamily="34" charset="0"/>
                        </a:rPr>
                        <a:t>0.75</a:t>
                      </a:r>
                      <a:r>
                        <a:rPr kumimoji="1" lang="ja-JP" altLang="en-US" sz="1100" dirty="0">
                          <a:latin typeface="Arial" panose="020B0604020202020204" pitchFamily="34" charset="0"/>
                          <a:ea typeface="ＭＳ Ｐゴシック" panose="020B0600070205080204" pitchFamily="50" charset="-128"/>
                          <a:cs typeface="Arial" panose="020B0604020202020204" pitchFamily="34" charset="0"/>
                        </a:rPr>
                        <a:t>％（賃金日額</a:t>
                      </a:r>
                    </a:p>
                    <a:p>
                      <a:pPr marL="0" marR="0" indent="0" algn="l" defTabSz="914400" rtl="0" eaLnBrk="1" fontAlgn="ctr" latinLnBrk="0" hangingPunct="1">
                        <a:lnSpc>
                          <a:spcPct val="90000"/>
                        </a:lnSpc>
                        <a:spcBef>
                          <a:spcPts val="0"/>
                        </a:spcBef>
                        <a:spcAft>
                          <a:spcPts val="0"/>
                        </a:spcAft>
                        <a:buClrTx/>
                        <a:buSzTx/>
                        <a:buFontTx/>
                        <a:buNone/>
                        <a:tabLst/>
                        <a:defRPr/>
                      </a:pPr>
                      <a:r>
                        <a:rPr kumimoji="1" lang="en-US" altLang="ja-JP" sz="1100" dirty="0">
                          <a:latin typeface="Arial" panose="020B0604020202020204" pitchFamily="34" charset="0"/>
                          <a:ea typeface="ＭＳ Ｐゴシック" panose="020B0600070205080204" pitchFamily="50" charset="-128"/>
                          <a:cs typeface="Arial" panose="020B0604020202020204" pitchFamily="34" charset="0"/>
                        </a:rPr>
                        <a:t>176</a:t>
                      </a:r>
                      <a:r>
                        <a:rPr kumimoji="1" lang="ja-JP" altLang="en-US" sz="1100" dirty="0">
                          <a:latin typeface="Arial" panose="020B0604020202020204" pitchFamily="34" charset="0"/>
                          <a:ea typeface="ＭＳ Ｐゴシック" panose="020B0600070205080204" pitchFamily="50" charset="-128"/>
                          <a:cs typeface="Arial" panose="020B0604020202020204" pitchFamily="34" charset="0"/>
                        </a:rPr>
                        <a:t>ルピー以下の労働者は免除）。</a:t>
                      </a:r>
                      <a:endParaRPr kumimoji="1" lang="en-US" altLang="ja-JP" sz="1100" dirty="0">
                        <a:latin typeface="Arial" panose="020B0604020202020204" pitchFamily="34" charset="0"/>
                        <a:ea typeface="ＭＳ Ｐゴシック" panose="020B0600070205080204" pitchFamily="50" charset="-128"/>
                        <a:cs typeface="Arial" panose="020B0604020202020204" pitchFamily="34" charset="0"/>
                      </a:endParaRPr>
                    </a:p>
                    <a:p>
                      <a:pPr marL="0" marR="0" indent="0" algn="l" defTabSz="914400" rtl="0" eaLnBrk="1" fontAlgn="ctr" latinLnBrk="0" hangingPunct="1">
                        <a:lnSpc>
                          <a:spcPct val="90000"/>
                        </a:lnSpc>
                        <a:spcBef>
                          <a:spcPts val="0"/>
                        </a:spcBef>
                        <a:spcAft>
                          <a:spcPts val="0"/>
                        </a:spcAft>
                        <a:buClrTx/>
                        <a:buSzTx/>
                        <a:buFontTx/>
                        <a:buNone/>
                        <a:tabLst/>
                        <a:defRPr/>
                      </a:pPr>
                      <a:r>
                        <a:rPr kumimoji="1" lang="en-US" altLang="ja-JP" sz="1100" dirty="0">
                          <a:latin typeface="Arial" panose="020B0604020202020204" pitchFamily="34" charset="0"/>
                          <a:ea typeface="ＭＳ Ｐゴシック" panose="020B0600070205080204" pitchFamily="50" charset="-128"/>
                          <a:cs typeface="Arial" panose="020B0604020202020204" pitchFamily="34" charset="0"/>
                        </a:rPr>
                        <a:t>※ </a:t>
                      </a:r>
                      <a:r>
                        <a:rPr kumimoji="1" lang="ja-JP" altLang="en-US" sz="1100" dirty="0">
                          <a:latin typeface="Arial" panose="020B0604020202020204" pitchFamily="34" charset="0"/>
                          <a:ea typeface="ＭＳ Ｐゴシック" panose="020B0600070205080204" pitchFamily="50" charset="-128"/>
                          <a:cs typeface="Arial" panose="020B0604020202020204" pitchFamily="34" charset="0"/>
                        </a:rPr>
                        <a:t>民間企業における障害者の定着を促進するため、月額賃金</a:t>
                      </a:r>
                      <a:r>
                        <a:rPr kumimoji="1" lang="en-US" altLang="ja-JP" sz="1100" dirty="0">
                          <a:latin typeface="Arial" panose="020B0604020202020204" pitchFamily="34" charset="0"/>
                          <a:ea typeface="ＭＳ Ｐゴシック" panose="020B0600070205080204" pitchFamily="50" charset="-128"/>
                          <a:cs typeface="Arial" panose="020B0604020202020204" pitchFamily="34" charset="0"/>
                        </a:rPr>
                        <a:t>25,000</a:t>
                      </a:r>
                      <a:r>
                        <a:rPr kumimoji="1" lang="ja-JP" altLang="en-US" sz="1100" dirty="0">
                          <a:latin typeface="Arial" panose="020B0604020202020204" pitchFamily="34" charset="0"/>
                          <a:ea typeface="ＭＳ Ｐゴシック" panose="020B0600070205080204" pitchFamily="50" charset="-128"/>
                          <a:cs typeface="Arial" panose="020B0604020202020204" pitchFamily="34" charset="0"/>
                        </a:rPr>
                        <a:t>ルピー以下の障害者を雇用する場合に中央政府が</a:t>
                      </a:r>
                      <a:r>
                        <a:rPr kumimoji="1" lang="en-US" altLang="ja-JP" sz="1100" dirty="0">
                          <a:latin typeface="Arial" panose="020B0604020202020204" pitchFamily="34" charset="0"/>
                          <a:ea typeface="ＭＳ Ｐゴシック" panose="020B0600070205080204" pitchFamily="50" charset="-128"/>
                          <a:cs typeface="Arial" panose="020B0604020202020204" pitchFamily="34" charset="0"/>
                        </a:rPr>
                        <a:t>3</a:t>
                      </a:r>
                      <a:r>
                        <a:rPr kumimoji="1" lang="ja-JP" altLang="en-US" sz="1100" dirty="0">
                          <a:latin typeface="Arial" panose="020B0604020202020204" pitchFamily="34" charset="0"/>
                          <a:ea typeface="ＭＳ Ｐゴシック" panose="020B0600070205080204" pitchFamily="50" charset="-128"/>
                          <a:cs typeface="Arial" panose="020B0604020202020204" pitchFamily="34" charset="0"/>
                        </a:rPr>
                        <a:t>年間、使用者の保険料を負担。</a:t>
                      </a:r>
                    </a:p>
                  </a:txBody>
                  <a:tcPr marL="144000" marR="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7"/>
                  </a:ext>
                </a:extLst>
              </a:tr>
              <a:tr h="304549">
                <a:tc vMerge="1">
                  <a:txBody>
                    <a:bodyPr/>
                    <a:lstStyle/>
                    <a:p>
                      <a:endParaRPr kumimoji="1" lang="ja-JP" altLang="en-US" sz="1100" dirty="0"/>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fontAlgn="ctr" hangingPunct="1"/>
                      <a:r>
                        <a:rPr kumimoji="1" lang="ja-JP" altLang="en-US" sz="1100" dirty="0">
                          <a:solidFill>
                            <a:schemeClr val="bg1"/>
                          </a:solidFill>
                          <a:latin typeface="HGP創英角ｺﾞｼｯｸUB" panose="020B0900000000000000" pitchFamily="50" charset="-128"/>
                          <a:ea typeface="HGP創英角ｺﾞｼｯｸUB" panose="020B0900000000000000" pitchFamily="50" charset="-128"/>
                        </a:rPr>
                        <a:t>政府負担</a:t>
                      </a:r>
                    </a:p>
                  </a:txBody>
                  <a:tcPr marL="72000" marR="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F8AC3"/>
                    </a:solidFill>
                  </a:tcPr>
                </a:tc>
                <a:tc>
                  <a:txBody>
                    <a:bodyPr/>
                    <a:lstStyle/>
                    <a:p>
                      <a:pPr marL="0" marR="0" indent="0" algn="l" defTabSz="914400" rtl="0" eaLnBrk="1" fontAlgn="ctr" latinLnBrk="0" hangingPunct="1">
                        <a:lnSpc>
                          <a:spcPct val="90000"/>
                        </a:lnSpc>
                        <a:spcBef>
                          <a:spcPts val="0"/>
                        </a:spcBef>
                        <a:spcAft>
                          <a:spcPts val="0"/>
                        </a:spcAft>
                        <a:buClrTx/>
                        <a:buSzTx/>
                        <a:buFontTx/>
                        <a:buNone/>
                        <a:tabLst/>
                        <a:defRPr/>
                      </a:pPr>
                      <a:r>
                        <a:rPr kumimoji="1" lang="ja-JP" altLang="en-US" sz="1100" dirty="0">
                          <a:latin typeface="Arial" panose="020B0604020202020204" pitchFamily="34" charset="0"/>
                          <a:ea typeface="ＭＳ Ｐゴシック" panose="020B0600070205080204" pitchFamily="50" charset="-128"/>
                          <a:cs typeface="Arial" panose="020B0604020202020204" pitchFamily="34" charset="0"/>
                        </a:rPr>
                        <a:t>州政府は医療給付に要した費用の</a:t>
                      </a:r>
                      <a:r>
                        <a:rPr kumimoji="1" lang="en-US" altLang="ja-JP" sz="1100" dirty="0">
                          <a:latin typeface="Arial" panose="020B0604020202020204" pitchFamily="34" charset="0"/>
                          <a:ea typeface="ＭＳ Ｐゴシック" panose="020B0600070205080204" pitchFamily="50" charset="-128"/>
                          <a:cs typeface="Arial" panose="020B0604020202020204" pitchFamily="34" charset="0"/>
                        </a:rPr>
                        <a:t>12.5</a:t>
                      </a:r>
                      <a:r>
                        <a:rPr kumimoji="1" lang="ja-JP" altLang="en-US" sz="1100" dirty="0">
                          <a:latin typeface="Arial" panose="020B0604020202020204" pitchFamily="34" charset="0"/>
                          <a:ea typeface="ＭＳ Ｐゴシック" panose="020B0600070205080204" pitchFamily="50" charset="-128"/>
                          <a:cs typeface="Arial" panose="020B0604020202020204" pitchFamily="34" charset="0"/>
                        </a:rPr>
                        <a:t>％を負担。ただし、被保険者</a:t>
                      </a:r>
                      <a:r>
                        <a:rPr kumimoji="1" lang="en-US" altLang="ja-JP" sz="1100" dirty="0">
                          <a:latin typeface="Arial" panose="020B0604020202020204" pitchFamily="34" charset="0"/>
                          <a:ea typeface="ＭＳ Ｐゴシック" panose="020B0600070205080204" pitchFamily="50" charset="-128"/>
                          <a:cs typeface="Arial" panose="020B0604020202020204" pitchFamily="34" charset="0"/>
                        </a:rPr>
                        <a:t>1</a:t>
                      </a:r>
                      <a:r>
                        <a:rPr kumimoji="1" lang="ja-JP" altLang="en-US" sz="1100" dirty="0">
                          <a:latin typeface="Arial" panose="020B0604020202020204" pitchFamily="34" charset="0"/>
                          <a:ea typeface="ＭＳ Ｐゴシック" panose="020B0600070205080204" pitchFamily="50" charset="-128"/>
                          <a:cs typeface="Arial" panose="020B0604020202020204" pitchFamily="34" charset="0"/>
                        </a:rPr>
                        <a:t>人当たり年間</a:t>
                      </a:r>
                      <a:r>
                        <a:rPr kumimoji="1" lang="en-US" altLang="ja-JP" sz="1100" dirty="0">
                          <a:latin typeface="Arial" panose="020B0604020202020204" pitchFamily="34" charset="0"/>
                          <a:ea typeface="ＭＳ Ｐゴシック" panose="020B0600070205080204" pitchFamily="50" charset="-128"/>
                          <a:cs typeface="Arial" panose="020B0604020202020204" pitchFamily="34" charset="0"/>
                        </a:rPr>
                        <a:t>3,000</a:t>
                      </a:r>
                      <a:r>
                        <a:rPr kumimoji="1" lang="ja-JP" altLang="en-US" sz="1100" dirty="0">
                          <a:latin typeface="Arial" panose="020B0604020202020204" pitchFamily="34" charset="0"/>
                          <a:ea typeface="ＭＳ Ｐゴシック" panose="020B0600070205080204" pitchFamily="50" charset="-128"/>
                          <a:cs typeface="Arial" panose="020B0604020202020204" pitchFamily="34" charset="0"/>
                        </a:rPr>
                        <a:t>ルピーが上限。</a:t>
                      </a:r>
                    </a:p>
                  </a:txBody>
                  <a:tcPr marL="144000" marR="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8"/>
                  </a:ext>
                </a:extLst>
              </a:tr>
              <a:tr h="323523">
                <a:tc rowSpan="2">
                  <a:txBody>
                    <a:bodyPr/>
                    <a:lstStyle/>
                    <a:p>
                      <a:pPr algn="l" fontAlgn="ctr" hangingPunct="1"/>
                      <a:r>
                        <a:rPr kumimoji="1" lang="ja-JP" altLang="en-US" sz="1100" dirty="0">
                          <a:solidFill>
                            <a:schemeClr val="bg1"/>
                          </a:solidFill>
                          <a:latin typeface="HGP創英角ｺﾞｼｯｸUB" panose="020B0900000000000000" pitchFamily="50" charset="-128"/>
                          <a:ea typeface="HGP創英角ｺﾞｼｯｸUB" panose="020B0900000000000000" pitchFamily="50" charset="-128"/>
                        </a:rPr>
                        <a:t>実　績</a:t>
                      </a:r>
                    </a:p>
                  </a:txBody>
                  <a:tcPr marL="108000" marR="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a:txBody>
                    <a:bodyPr/>
                    <a:lstStyle/>
                    <a:p>
                      <a:pPr algn="l" fontAlgn="ctr" hangingPunct="1"/>
                      <a:r>
                        <a:rPr kumimoji="1" lang="ja-JP" altLang="en-US" sz="1100" dirty="0">
                          <a:solidFill>
                            <a:schemeClr val="bg1"/>
                          </a:solidFill>
                          <a:latin typeface="HGP創英角ｺﾞｼｯｸUB" panose="020B0900000000000000" pitchFamily="50" charset="-128"/>
                          <a:ea typeface="HGP創英角ｺﾞｼｯｸUB" panose="020B0900000000000000" pitchFamily="50" charset="-128"/>
                        </a:rPr>
                        <a:t>加入者数／率</a:t>
                      </a:r>
                    </a:p>
                  </a:txBody>
                  <a:tcPr marL="72000" marR="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F8AC3"/>
                    </a:solidFill>
                  </a:tcPr>
                </a:tc>
                <a:tc>
                  <a:txBody>
                    <a:bodyPr/>
                    <a:lstStyle/>
                    <a:p>
                      <a:pPr marL="0" marR="0" indent="0" algn="l" defTabSz="914400" rtl="0" eaLnBrk="1" fontAlgn="ctr" latinLnBrk="0" hangingPunct="1">
                        <a:lnSpc>
                          <a:spcPct val="90000"/>
                        </a:lnSpc>
                        <a:spcBef>
                          <a:spcPts val="0"/>
                        </a:spcBef>
                        <a:spcAft>
                          <a:spcPts val="0"/>
                        </a:spcAft>
                        <a:buClrTx/>
                        <a:buSzTx/>
                        <a:buFontTx/>
                        <a:buNone/>
                        <a:tabLst/>
                        <a:defRPr/>
                      </a:pPr>
                      <a:r>
                        <a:rPr kumimoji="1" lang="ja-JP" altLang="en-US" sz="1100" dirty="0">
                          <a:latin typeface="Arial" panose="020B0604020202020204" pitchFamily="34" charset="0"/>
                          <a:ea typeface="ＭＳ Ｐゴシック" panose="020B0600070205080204" pitchFamily="50" charset="-128"/>
                          <a:cs typeface="Arial" panose="020B0604020202020204" pitchFamily="34" charset="0"/>
                        </a:rPr>
                        <a:t>被保険者数　</a:t>
                      </a:r>
                      <a:r>
                        <a:rPr kumimoji="1" lang="en-US" altLang="ja-JP" sz="1100" dirty="0">
                          <a:latin typeface="Arial" panose="020B0604020202020204" pitchFamily="34" charset="0"/>
                          <a:ea typeface="ＭＳ Ｐゴシック" panose="020B0600070205080204" pitchFamily="50" charset="-128"/>
                          <a:cs typeface="Arial" panose="020B0604020202020204" pitchFamily="34" charset="0"/>
                        </a:rPr>
                        <a:t>3,443</a:t>
                      </a:r>
                      <a:r>
                        <a:rPr kumimoji="1" lang="ja-JP" altLang="en-US" sz="1100" dirty="0">
                          <a:latin typeface="Arial" panose="020B0604020202020204" pitchFamily="34" charset="0"/>
                          <a:ea typeface="ＭＳ Ｐゴシック" panose="020B0600070205080204" pitchFamily="50" charset="-128"/>
                          <a:cs typeface="Arial" panose="020B0604020202020204" pitchFamily="34" charset="0"/>
                        </a:rPr>
                        <a:t>万人（</a:t>
                      </a:r>
                      <a:r>
                        <a:rPr kumimoji="1" lang="en-US" altLang="ja-JP" sz="1100" dirty="0">
                          <a:latin typeface="Arial" panose="020B0604020202020204" pitchFamily="34" charset="0"/>
                          <a:ea typeface="ＭＳ Ｐゴシック" panose="020B0600070205080204" pitchFamily="50" charset="-128"/>
                          <a:cs typeface="Arial" panose="020B0604020202020204" pitchFamily="34" charset="0"/>
                        </a:rPr>
                        <a:t>2017</a:t>
                      </a:r>
                      <a:r>
                        <a:rPr kumimoji="1" lang="ja-JP" altLang="en-US" sz="1100" dirty="0">
                          <a:latin typeface="Arial" panose="020B0604020202020204" pitchFamily="34" charset="0"/>
                          <a:ea typeface="ＭＳ Ｐゴシック" panose="020B0600070205080204" pitchFamily="50" charset="-128"/>
                          <a:cs typeface="Arial" panose="020B0604020202020204" pitchFamily="34" charset="0"/>
                        </a:rPr>
                        <a:t>年度）</a:t>
                      </a:r>
                      <a:endParaRPr kumimoji="1" lang="en-US" altLang="ja-JP" sz="1100" dirty="0">
                        <a:latin typeface="Arial" panose="020B0604020202020204" pitchFamily="34" charset="0"/>
                        <a:ea typeface="ＭＳ Ｐゴシック" panose="020B0600070205080204" pitchFamily="50" charset="-128"/>
                        <a:cs typeface="Arial" panose="020B0604020202020204" pitchFamily="34" charset="0"/>
                      </a:endParaRPr>
                    </a:p>
                    <a:p>
                      <a:pPr marL="0" marR="0" indent="0" algn="l" defTabSz="914400" rtl="0" eaLnBrk="1" fontAlgn="ctr" latinLnBrk="0" hangingPunct="1">
                        <a:lnSpc>
                          <a:spcPct val="90000"/>
                        </a:lnSpc>
                        <a:spcBef>
                          <a:spcPts val="0"/>
                        </a:spcBef>
                        <a:spcAft>
                          <a:spcPts val="0"/>
                        </a:spcAft>
                        <a:buClrTx/>
                        <a:buSzTx/>
                        <a:buFontTx/>
                        <a:buNone/>
                        <a:tabLst/>
                        <a:defRPr/>
                      </a:pPr>
                      <a:r>
                        <a:rPr kumimoji="1" lang="ja-JP" altLang="en-US" sz="1100" dirty="0">
                          <a:latin typeface="Arial" panose="020B0604020202020204" pitchFamily="34" charset="0"/>
                          <a:ea typeface="ＭＳ Ｐゴシック" panose="020B0600070205080204" pitchFamily="50" charset="-128"/>
                          <a:cs typeface="Arial" panose="020B0604020202020204" pitchFamily="34" charset="0"/>
                        </a:rPr>
                        <a:t>受給者数　</a:t>
                      </a:r>
                      <a:r>
                        <a:rPr kumimoji="1" lang="en-US" altLang="ja-JP" sz="1100" dirty="0">
                          <a:latin typeface="Arial" panose="020B0604020202020204" pitchFamily="34" charset="0"/>
                          <a:ea typeface="ＭＳ Ｐゴシック" panose="020B0600070205080204" pitchFamily="50" charset="-128"/>
                          <a:cs typeface="Arial" panose="020B0604020202020204" pitchFamily="34" charset="0"/>
                        </a:rPr>
                        <a:t>1</a:t>
                      </a:r>
                      <a:r>
                        <a:rPr kumimoji="1" lang="ja-JP" altLang="en-US" sz="1100" dirty="0">
                          <a:latin typeface="Arial" panose="020B0604020202020204" pitchFamily="34" charset="0"/>
                          <a:ea typeface="ＭＳ Ｐゴシック" panose="020B0600070205080204" pitchFamily="50" charset="-128"/>
                          <a:cs typeface="Arial" panose="020B0604020202020204" pitchFamily="34" charset="0"/>
                        </a:rPr>
                        <a:t>億</a:t>
                      </a:r>
                      <a:r>
                        <a:rPr kumimoji="1" lang="en-US" altLang="ja-JP" sz="1100" dirty="0">
                          <a:latin typeface="Arial" panose="020B0604020202020204" pitchFamily="34" charset="0"/>
                          <a:ea typeface="ＭＳ Ｐゴシック" panose="020B0600070205080204" pitchFamily="50" charset="-128"/>
                          <a:cs typeface="Arial" panose="020B0604020202020204" pitchFamily="34" charset="0"/>
                        </a:rPr>
                        <a:t>2,400</a:t>
                      </a:r>
                      <a:r>
                        <a:rPr kumimoji="1" lang="ja-JP" altLang="en-US" sz="1100" dirty="0">
                          <a:latin typeface="Arial" panose="020B0604020202020204" pitchFamily="34" charset="0"/>
                          <a:ea typeface="ＭＳ Ｐゴシック" panose="020B0600070205080204" pitchFamily="50" charset="-128"/>
                          <a:cs typeface="Arial" panose="020B0604020202020204" pitchFamily="34" charset="0"/>
                        </a:rPr>
                        <a:t>万人（</a:t>
                      </a:r>
                      <a:r>
                        <a:rPr kumimoji="1" lang="en-US" altLang="ja-JP" sz="1100" dirty="0">
                          <a:latin typeface="Arial" panose="020B0604020202020204" pitchFamily="34" charset="0"/>
                          <a:ea typeface="ＭＳ Ｐゴシック" panose="020B0600070205080204" pitchFamily="50" charset="-128"/>
                          <a:cs typeface="Arial" panose="020B0604020202020204" pitchFamily="34" charset="0"/>
                        </a:rPr>
                        <a:t>2016</a:t>
                      </a:r>
                      <a:r>
                        <a:rPr kumimoji="1" lang="ja-JP" altLang="en-US" sz="1100" dirty="0">
                          <a:latin typeface="Arial" panose="020B0604020202020204" pitchFamily="34" charset="0"/>
                          <a:ea typeface="ＭＳ Ｐゴシック" panose="020B0600070205080204" pitchFamily="50" charset="-128"/>
                          <a:cs typeface="Arial" panose="020B0604020202020204" pitchFamily="34" charset="0"/>
                        </a:rPr>
                        <a:t>年</a:t>
                      </a:r>
                      <a:r>
                        <a:rPr kumimoji="1" lang="en-US" altLang="ja-JP" sz="1100" dirty="0">
                          <a:latin typeface="Arial" panose="020B0604020202020204" pitchFamily="34" charset="0"/>
                          <a:ea typeface="ＭＳ Ｐゴシック" panose="020B0600070205080204" pitchFamily="50" charset="-128"/>
                          <a:cs typeface="Arial" panose="020B0604020202020204" pitchFamily="34" charset="0"/>
                        </a:rPr>
                        <a:t>3</a:t>
                      </a:r>
                      <a:r>
                        <a:rPr kumimoji="1" lang="ja-JP" altLang="en-US" sz="1100" dirty="0">
                          <a:latin typeface="Arial" panose="020B0604020202020204" pitchFamily="34" charset="0"/>
                          <a:ea typeface="ＭＳ Ｐゴシック" panose="020B0600070205080204" pitchFamily="50" charset="-128"/>
                          <a:cs typeface="Arial" panose="020B0604020202020204" pitchFamily="34" charset="0"/>
                        </a:rPr>
                        <a:t>月末）</a:t>
                      </a:r>
                    </a:p>
                  </a:txBody>
                  <a:tcPr marL="144000" marR="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9"/>
                  </a:ext>
                </a:extLst>
              </a:tr>
              <a:tr h="304549">
                <a:tc vMerge="1">
                  <a:txBody>
                    <a:bodyPr/>
                    <a:lstStyle/>
                    <a:p>
                      <a:endParaRPr kumimoji="1" lang="ja-JP" altLang="en-US" sz="1100" dirty="0"/>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fontAlgn="ctr" hangingPunct="1"/>
                      <a:r>
                        <a:rPr kumimoji="1" lang="ja-JP" altLang="en-US" sz="1100" dirty="0">
                          <a:solidFill>
                            <a:schemeClr val="bg1"/>
                          </a:solidFill>
                          <a:latin typeface="HGP創英角ｺﾞｼｯｸUB" panose="020B0900000000000000" pitchFamily="50" charset="-128"/>
                          <a:ea typeface="HGP創英角ｺﾞｼｯｸUB" panose="020B0900000000000000" pitchFamily="50" charset="-128"/>
                        </a:rPr>
                        <a:t>支払総額</a:t>
                      </a:r>
                    </a:p>
                  </a:txBody>
                  <a:tcPr marL="72000" marR="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F8AC3"/>
                    </a:solidFill>
                  </a:tcPr>
                </a:tc>
                <a:tc>
                  <a:txBody>
                    <a:bodyPr/>
                    <a:lstStyle/>
                    <a:p>
                      <a:pPr marL="0" marR="0" indent="0" algn="l" defTabSz="914400" rtl="0" eaLnBrk="1" fontAlgn="ctr" latinLnBrk="0" hangingPunct="1">
                        <a:lnSpc>
                          <a:spcPct val="90000"/>
                        </a:lnSpc>
                        <a:spcBef>
                          <a:spcPts val="0"/>
                        </a:spcBef>
                        <a:spcAft>
                          <a:spcPts val="0"/>
                        </a:spcAft>
                        <a:buClrTx/>
                        <a:buSzTx/>
                        <a:buFontTx/>
                        <a:buNone/>
                        <a:tabLst/>
                        <a:defRPr/>
                      </a:pPr>
                      <a:r>
                        <a:rPr kumimoji="1" lang="ja-JP" altLang="en-US" sz="1100" dirty="0">
                          <a:latin typeface="Arial" panose="020B0604020202020204" pitchFamily="34" charset="0"/>
                          <a:ea typeface="ＭＳ Ｐゴシック" panose="020B0600070205080204" pitchFamily="50" charset="-128"/>
                          <a:cs typeface="Arial" panose="020B0604020202020204" pitchFamily="34" charset="0"/>
                        </a:rPr>
                        <a:t>医療給付支出額：</a:t>
                      </a:r>
                      <a:r>
                        <a:rPr lang="ja-JP" altLang="en-US" sz="1100" dirty="0"/>
                        <a:t>：</a:t>
                      </a:r>
                      <a:r>
                        <a:rPr lang="en-US" altLang="ja-JP" sz="1100" dirty="0"/>
                        <a:t>625</a:t>
                      </a:r>
                      <a:r>
                        <a:rPr lang="ja-JP" altLang="en-US" sz="1100" dirty="0"/>
                        <a:t>億</a:t>
                      </a:r>
                      <a:r>
                        <a:rPr lang="en-US" altLang="ja-JP" sz="1100" dirty="0"/>
                        <a:t>6,570</a:t>
                      </a:r>
                      <a:r>
                        <a:rPr lang="ja-JP" altLang="en-US" sz="1100" dirty="0"/>
                        <a:t>万ルピー</a:t>
                      </a:r>
                      <a:r>
                        <a:rPr kumimoji="1" lang="ja-JP" altLang="en-US" sz="1100" dirty="0">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100" dirty="0">
                          <a:latin typeface="Arial" panose="020B0604020202020204" pitchFamily="34" charset="0"/>
                          <a:ea typeface="ＭＳ Ｐゴシック" panose="020B0600070205080204" pitchFamily="50" charset="-128"/>
                          <a:cs typeface="Arial" panose="020B0604020202020204" pitchFamily="34" charset="0"/>
                        </a:rPr>
                        <a:t>2016</a:t>
                      </a:r>
                      <a:r>
                        <a:rPr kumimoji="1" lang="ja-JP" altLang="en-US" sz="1100" dirty="0">
                          <a:latin typeface="Arial" panose="020B0604020202020204" pitchFamily="34" charset="0"/>
                          <a:ea typeface="ＭＳ Ｐゴシック" panose="020B0600070205080204" pitchFamily="50" charset="-128"/>
                          <a:cs typeface="Arial" panose="020B0604020202020204" pitchFamily="34" charset="0"/>
                        </a:rPr>
                        <a:t>年度）</a:t>
                      </a:r>
                      <a:endParaRPr kumimoji="1" lang="ja-JP" altLang="en-US" sz="1100" strike="noStrike" baseline="30000" dirty="0">
                        <a:latin typeface="Arial" panose="020B0604020202020204" pitchFamily="34" charset="0"/>
                        <a:ea typeface="ＭＳ Ｐゴシック" panose="020B0600070205080204" pitchFamily="50" charset="-128"/>
                        <a:cs typeface="Arial" panose="020B0604020202020204" pitchFamily="34" charset="0"/>
                      </a:endParaRPr>
                    </a:p>
                  </a:txBody>
                  <a:tcPr marL="144000" marR="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10"/>
                  </a:ext>
                </a:extLst>
              </a:tr>
            </a:tbl>
          </a:graphicData>
        </a:graphic>
      </p:graphicFrame>
      <p:sp>
        <p:nvSpPr>
          <p:cNvPr id="15" name="テキスト ボックス 14"/>
          <p:cNvSpPr txBox="1"/>
          <p:nvPr/>
        </p:nvSpPr>
        <p:spPr>
          <a:xfrm>
            <a:off x="200472" y="1124744"/>
            <a:ext cx="9505056" cy="716286"/>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インドには、労働者を対象とした従業員国家保険と、貧困層を中心とした国家国民医療制度（</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PM-JAY</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）の</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つが存在する。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t>インド政府は、人口の</a:t>
            </a:r>
            <a:r>
              <a:rPr lang="en-US" altLang="ja-JP" sz="1400" dirty="0"/>
              <a:t>6</a:t>
            </a:r>
            <a:r>
              <a:rPr lang="ja-JP" altLang="en-US" sz="1400" dirty="0"/>
              <a:t>割超が医療制度の対象外であり、重い医療負担により人口の約</a:t>
            </a:r>
            <a:r>
              <a:rPr lang="en-US" altLang="ja-JP" sz="1400" dirty="0"/>
              <a:t>5%</a:t>
            </a:r>
            <a:r>
              <a:rPr lang="ja-JP" altLang="en-US" sz="1400" dirty="0"/>
              <a:t>が貧困ライン以下に落ちていると指摘しており、社会的弱者に対する医療の経済負担軽減と質の高い医療サービスへのアクセスの実現が課題となっている。</a:t>
            </a:r>
            <a:endParaRPr lang="ja-JP" altLang="en-US"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8" name="Rectangle 6"/>
          <p:cNvSpPr>
            <a:spLocks noChangeArrowheads="1"/>
          </p:cNvSpPr>
          <p:nvPr/>
        </p:nvSpPr>
        <p:spPr bwMode="auto">
          <a:xfrm>
            <a:off x="200025" y="1916832"/>
            <a:ext cx="806489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インドの公的医療保険制度の概要①</a:t>
            </a:r>
          </a:p>
        </p:txBody>
      </p:sp>
      <p:sp>
        <p:nvSpPr>
          <p:cNvPr id="21" name="テキスト ボックス 20"/>
          <p:cNvSpPr txBox="1"/>
          <p:nvPr/>
        </p:nvSpPr>
        <p:spPr>
          <a:xfrm>
            <a:off x="200472" y="6525344"/>
            <a:ext cx="9001000"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厚生労働省「</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2019</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海外情勢報告： 第</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6</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章　第</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1</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節　インド」</a:t>
            </a:r>
          </a:p>
        </p:txBody>
      </p:sp>
    </p:spTree>
    <p:extLst>
      <p:ext uri="{BB962C8B-B14F-4D97-AF65-F5344CB8AC3E}">
        <p14:creationId xmlns:p14="http://schemas.microsoft.com/office/powerpoint/2010/main" val="23918333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58E2B5E9-0C5E-42E0-AB1E-FEF2F18DF073}"/>
              </a:ext>
            </a:extLst>
          </p:cNvPr>
          <p:cNvGraphicFramePr>
            <a:graphicFrameLocks noChangeAspect="1"/>
          </p:cNvGraphicFramePr>
          <p:nvPr>
            <p:custDataLst>
              <p:tags r:id="rId2"/>
            </p:custDataLst>
            <p:extLst>
              <p:ext uri="{D42A27DB-BD31-4B8C-83A1-F6EECF244321}">
                <p14:modId xmlns:p14="http://schemas.microsoft.com/office/powerpoint/2010/main" val="54899289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6386" name="think-cell Slide" r:id="rId6" imgW="395" imgH="396" progId="TCLayout.ActiveDocument.1">
                  <p:embed/>
                </p:oleObj>
              </mc:Choice>
              <mc:Fallback>
                <p:oleObj name="think-cell Slide" r:id="rId6" imgW="395" imgH="396" progId="TCLayout.ActiveDocument.1">
                  <p:embed/>
                  <p:pic>
                    <p:nvPicPr>
                      <p:cNvPr id="3" name="Object 2" hidden="1">
                        <a:extLst>
                          <a:ext uri="{FF2B5EF4-FFF2-40B4-BE49-F238E27FC236}">
                            <a16:creationId xmlns:a16="http://schemas.microsoft.com/office/drawing/2014/main" id="{58E2B5E9-0C5E-42E0-AB1E-FEF2F18DF073}"/>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graphicFrame>
        <p:nvGraphicFramePr>
          <p:cNvPr id="11" name="表 10"/>
          <p:cNvGraphicFramePr>
            <a:graphicFrameLocks noGrp="1"/>
          </p:cNvGraphicFramePr>
          <p:nvPr>
            <p:extLst>
              <p:ext uri="{D42A27DB-BD31-4B8C-83A1-F6EECF244321}">
                <p14:modId xmlns:p14="http://schemas.microsoft.com/office/powerpoint/2010/main" val="2466841034"/>
              </p:ext>
            </p:extLst>
          </p:nvPr>
        </p:nvGraphicFramePr>
        <p:xfrm>
          <a:off x="200472" y="2019300"/>
          <a:ext cx="9505054" cy="4259577"/>
        </p:xfrm>
        <a:graphic>
          <a:graphicData uri="http://schemas.openxmlformats.org/drawingml/2006/table">
            <a:tbl>
              <a:tblPr firstRow="1" bandRow="1">
                <a:tableStyleId>{2D5ABB26-0587-4C30-8999-92F81FD0307C}</a:tableStyleId>
              </a:tblPr>
              <a:tblGrid>
                <a:gridCol w="750465">
                  <a:extLst>
                    <a:ext uri="{9D8B030D-6E8A-4147-A177-3AD203B41FA5}">
                      <a16:colId xmlns:a16="http://schemas.microsoft.com/office/drawing/2014/main" val="20000"/>
                    </a:ext>
                  </a:extLst>
                </a:gridCol>
                <a:gridCol w="977727">
                  <a:extLst>
                    <a:ext uri="{9D8B030D-6E8A-4147-A177-3AD203B41FA5}">
                      <a16:colId xmlns:a16="http://schemas.microsoft.com/office/drawing/2014/main" val="20001"/>
                    </a:ext>
                  </a:extLst>
                </a:gridCol>
                <a:gridCol w="7776862">
                  <a:extLst>
                    <a:ext uri="{9D8B030D-6E8A-4147-A177-3AD203B41FA5}">
                      <a16:colId xmlns:a16="http://schemas.microsoft.com/office/drawing/2014/main" val="20002"/>
                    </a:ext>
                  </a:extLst>
                </a:gridCol>
              </a:tblGrid>
              <a:tr h="300143">
                <a:tc gridSpan="2">
                  <a:txBody>
                    <a:bodyPr/>
                    <a:lstStyle/>
                    <a:p>
                      <a:pPr algn="dist" fontAlgn="ctr" hangingPunct="1"/>
                      <a:r>
                        <a:rPr kumimoji="1" lang="ja-JP" altLang="en-US" sz="1100" dirty="0">
                          <a:solidFill>
                            <a:schemeClr val="bg1"/>
                          </a:solidFill>
                          <a:latin typeface="Arial Black" panose="020B0A04020102020204" pitchFamily="34" charset="0"/>
                          <a:ea typeface="HGP創英角ｺﾞｼｯｸUB" panose="020B0900000000000000" pitchFamily="50" charset="-128"/>
                        </a:rPr>
                        <a:t>名　称</a:t>
                      </a:r>
                    </a:p>
                  </a:txBody>
                  <a:tcPr marL="108000" marR="108000" marT="0" marB="0" anchor="ctr">
                    <a:lnT w="6350" cap="flat" cmpd="sng" algn="ctr">
                      <a:solidFill>
                        <a:srgbClr val="3D6AA7"/>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hMerge="1">
                  <a:txBody>
                    <a:bodyPr/>
                    <a:lstStyle/>
                    <a:p>
                      <a:endParaRPr kumimoji="1" lang="ja-JP" altLang="en-US"/>
                    </a:p>
                  </a:txBody>
                  <a:tcPr/>
                </a:tc>
                <a:tc>
                  <a:txBody>
                    <a:bodyPr/>
                    <a:lstStyle/>
                    <a:p>
                      <a:pPr marL="0" marR="0" indent="0" algn="l" defTabSz="914400" rtl="0" eaLnBrk="1" fontAlgn="ctr" latinLnBrk="0" hangingPunct="1">
                        <a:lnSpc>
                          <a:spcPct val="90000"/>
                        </a:lnSpc>
                        <a:spcBef>
                          <a:spcPts val="0"/>
                        </a:spcBef>
                        <a:spcAft>
                          <a:spcPts val="0"/>
                        </a:spcAft>
                        <a:buClrTx/>
                        <a:buSzTx/>
                        <a:buFontTx/>
                        <a:buNone/>
                        <a:tabLst/>
                        <a:defRPr/>
                      </a:pPr>
                      <a:r>
                        <a:rPr kumimoji="1" lang="zh-CN" altLang="en-US" sz="1100" dirty="0">
                          <a:latin typeface="Arial Black" panose="020B0A04020102020204" pitchFamily="34" charset="0"/>
                          <a:ea typeface="HGP創英角ｺﾞｼｯｸUB" panose="020B0900000000000000" pitchFamily="50" charset="-128"/>
                          <a:cs typeface="Arial" panose="020B0604020202020204" pitchFamily="34" charset="0"/>
                        </a:rPr>
                        <a:t>国家国民医療制度（</a:t>
                      </a:r>
                      <a:r>
                        <a:rPr kumimoji="1" lang="en-US" altLang="zh-CN" sz="1100" dirty="0">
                          <a:latin typeface="Arial Black" panose="020B0A04020102020204" pitchFamily="34" charset="0"/>
                          <a:ea typeface="HGP創英角ｺﾞｼｯｸUB" panose="020B0900000000000000" pitchFamily="50" charset="-128"/>
                          <a:cs typeface="Arial" panose="020B0604020202020204" pitchFamily="34" charset="0"/>
                        </a:rPr>
                        <a:t>PM-JAY</a:t>
                      </a:r>
                      <a:r>
                        <a:rPr kumimoji="1" lang="zh-CN" altLang="en-US" sz="1100" dirty="0">
                          <a:latin typeface="Arial Black" panose="020B0A04020102020204" pitchFamily="34" charset="0"/>
                          <a:ea typeface="HGP創英角ｺﾞｼｯｸUB" panose="020B0900000000000000" pitchFamily="50" charset="-128"/>
                          <a:cs typeface="Arial" panose="020B0604020202020204" pitchFamily="34" charset="0"/>
                        </a:rPr>
                        <a:t>）</a:t>
                      </a:r>
                      <a:endParaRPr kumimoji="1" lang="ja-JP" altLang="en-US" sz="1100" dirty="0">
                        <a:latin typeface="Arial Black" panose="020B0A04020102020204" pitchFamily="34" charset="0"/>
                        <a:ea typeface="HGP創英角ｺﾞｼｯｸUB" panose="020B0900000000000000" pitchFamily="50" charset="-128"/>
                        <a:cs typeface="Arial" panose="020B0604020202020204" pitchFamily="34" charset="0"/>
                      </a:endParaRPr>
                    </a:p>
                  </a:txBody>
                  <a:tcPr marL="144000" marR="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0"/>
                  </a:ext>
                </a:extLst>
              </a:tr>
              <a:tr h="300143">
                <a:tc gridSpan="2">
                  <a:txBody>
                    <a:bodyPr/>
                    <a:lstStyle/>
                    <a:p>
                      <a:pPr algn="dist" fontAlgn="ctr" hangingPunct="1"/>
                      <a:r>
                        <a:rPr kumimoji="1" lang="ja-JP" altLang="en-US" sz="1100" dirty="0">
                          <a:solidFill>
                            <a:schemeClr val="bg1"/>
                          </a:solidFill>
                          <a:latin typeface="HGP創英角ｺﾞｼｯｸUB" panose="020B0900000000000000" pitchFamily="50" charset="-128"/>
                          <a:ea typeface="HGP創英角ｺﾞｼｯｸUB" panose="020B0900000000000000" pitchFamily="50" charset="-128"/>
                        </a:rPr>
                        <a:t>根拠法</a:t>
                      </a:r>
                    </a:p>
                  </a:txBody>
                  <a:tcPr marL="108000" marR="10800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hMerge="1">
                  <a:txBody>
                    <a:bodyPr/>
                    <a:lstStyle/>
                    <a:p>
                      <a:endParaRPr kumimoji="1" lang="ja-JP" altLang="en-US"/>
                    </a:p>
                  </a:txBody>
                  <a:tcPr/>
                </a:tc>
                <a:tc>
                  <a:txBody>
                    <a:bodyPr/>
                    <a:lstStyle/>
                    <a:p>
                      <a:pPr marL="0" marR="0" indent="0" algn="l" defTabSz="914400" rtl="0" eaLnBrk="1" fontAlgn="ctr" latinLnBrk="0" hangingPunct="1">
                        <a:lnSpc>
                          <a:spcPct val="90000"/>
                        </a:lnSpc>
                        <a:spcBef>
                          <a:spcPts val="0"/>
                        </a:spcBef>
                        <a:spcAft>
                          <a:spcPts val="0"/>
                        </a:spcAft>
                        <a:buClrTx/>
                        <a:buSzTx/>
                        <a:buFontTx/>
                        <a:buNone/>
                        <a:tabLst/>
                        <a:defRPr/>
                      </a:pPr>
                      <a:r>
                        <a:rPr lang="ja-JP" altLang="en-US" sz="1100" dirty="0"/>
                        <a:t>根拠法はなし。</a:t>
                      </a:r>
                      <a:r>
                        <a:rPr lang="en-US" altLang="ja-JP" sz="1100" dirty="0"/>
                        <a:t>2018</a:t>
                      </a:r>
                      <a:r>
                        <a:rPr lang="ja-JP" altLang="en-US" sz="1100" dirty="0"/>
                        <a:t>年</a:t>
                      </a:r>
                      <a:r>
                        <a:rPr lang="en-US" altLang="ja-JP" sz="1100" dirty="0"/>
                        <a:t>3</a:t>
                      </a:r>
                      <a:r>
                        <a:rPr lang="ja-JP" altLang="en-US" sz="1100" dirty="0"/>
                        <a:t>月</a:t>
                      </a:r>
                      <a:r>
                        <a:rPr lang="en-US" altLang="ja-JP" sz="1100" dirty="0"/>
                        <a:t>21</a:t>
                      </a:r>
                      <a:r>
                        <a:rPr lang="ja-JP" altLang="en-US" sz="1100" dirty="0"/>
                        <a:t>日閣議決定。</a:t>
                      </a:r>
                      <a:r>
                        <a:rPr lang="en-US" altLang="ja-JP" sz="1100" dirty="0"/>
                        <a:t>2018</a:t>
                      </a:r>
                      <a:r>
                        <a:rPr lang="ja-JP" altLang="en-US" sz="1100" dirty="0"/>
                        <a:t>年</a:t>
                      </a:r>
                      <a:r>
                        <a:rPr lang="en-US" altLang="ja-JP" sz="1100" dirty="0"/>
                        <a:t>9</a:t>
                      </a:r>
                      <a:r>
                        <a:rPr lang="ja-JP" altLang="en-US" sz="1100" dirty="0"/>
                        <a:t>月</a:t>
                      </a:r>
                      <a:r>
                        <a:rPr lang="en-US" altLang="ja-JP" sz="1100" dirty="0"/>
                        <a:t>23</a:t>
                      </a:r>
                      <a:r>
                        <a:rPr lang="ja-JP" altLang="en-US" sz="1100" dirty="0"/>
                        <a:t>日 開始。旧国家医療保険制度（</a:t>
                      </a:r>
                      <a:r>
                        <a:rPr lang="en-US" altLang="ja-JP" sz="1100" dirty="0"/>
                        <a:t>RSBY</a:t>
                      </a:r>
                      <a:r>
                        <a:rPr lang="ja-JP" altLang="en-US" sz="1100" dirty="0"/>
                        <a:t>）は本制度に統合。</a:t>
                      </a:r>
                      <a:endParaRPr kumimoji="1" lang="ja-JP" altLang="en-US" sz="1100" dirty="0">
                        <a:solidFill>
                          <a:srgbClr val="FF0000"/>
                        </a:solidFill>
                        <a:latin typeface="Arial" panose="020B0604020202020204" pitchFamily="34" charset="0"/>
                        <a:ea typeface="ＭＳ Ｐゴシック" panose="020B0600070205080204" pitchFamily="50" charset="-128"/>
                        <a:cs typeface="Arial" panose="020B0604020202020204" pitchFamily="34" charset="0"/>
                      </a:endParaRPr>
                    </a:p>
                  </a:txBody>
                  <a:tcPr marL="144000" marR="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1"/>
                  </a:ext>
                </a:extLst>
              </a:tr>
              <a:tr h="300143">
                <a:tc gridSpan="2">
                  <a:txBody>
                    <a:bodyPr/>
                    <a:lstStyle/>
                    <a:p>
                      <a:pPr algn="dist" fontAlgn="ctr" hangingPunct="1"/>
                      <a:r>
                        <a:rPr kumimoji="1" lang="ja-JP" altLang="en-US" sz="1100" dirty="0">
                          <a:solidFill>
                            <a:schemeClr val="bg1"/>
                          </a:solidFill>
                          <a:latin typeface="HGP創英角ｺﾞｼｯｸUB" panose="020B0900000000000000" pitchFamily="50" charset="-128"/>
                          <a:ea typeface="HGP創英角ｺﾞｼｯｸUB" panose="020B0900000000000000" pitchFamily="50" charset="-128"/>
                        </a:rPr>
                        <a:t>運営主体</a:t>
                      </a:r>
                    </a:p>
                  </a:txBody>
                  <a:tcPr marL="108000" marR="10800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hMerge="1">
                  <a:txBody>
                    <a:bodyPr/>
                    <a:lstStyle/>
                    <a:p>
                      <a:endParaRPr kumimoji="1" lang="ja-JP" altLang="en-US"/>
                    </a:p>
                  </a:txBody>
                  <a:tcPr/>
                </a:tc>
                <a:tc>
                  <a:txBody>
                    <a:bodyPr/>
                    <a:lstStyle/>
                    <a:p>
                      <a:pPr marL="0" marR="0" indent="0" algn="l" defTabSz="914400" rtl="0" eaLnBrk="1" fontAlgn="ctr" latinLnBrk="0" hangingPunct="1">
                        <a:lnSpc>
                          <a:spcPct val="90000"/>
                        </a:lnSpc>
                        <a:spcBef>
                          <a:spcPts val="0"/>
                        </a:spcBef>
                        <a:spcAft>
                          <a:spcPts val="0"/>
                        </a:spcAft>
                        <a:buClrTx/>
                        <a:buSzTx/>
                        <a:buFontTx/>
                        <a:buNone/>
                        <a:tabLst/>
                        <a:defRPr/>
                      </a:pPr>
                      <a:r>
                        <a:rPr kumimoji="1" lang="ja-JP" altLang="en-US" sz="11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保健家族福祉省（</a:t>
                      </a:r>
                      <a:r>
                        <a:rPr kumimoji="1" lang="en-US" altLang="ja-JP" sz="11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Ministry of Health and Family Welfare</a:t>
                      </a:r>
                      <a:r>
                        <a:rPr kumimoji="1" lang="ja-JP" altLang="en-US" sz="11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）のガイドラインに基づいて州政府が運営</a:t>
                      </a:r>
                    </a:p>
                  </a:txBody>
                  <a:tcPr marL="144000" marR="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2"/>
                  </a:ext>
                </a:extLst>
              </a:tr>
              <a:tr h="476080">
                <a:tc gridSpan="2">
                  <a:txBody>
                    <a:bodyPr/>
                    <a:lstStyle/>
                    <a:p>
                      <a:pPr algn="dist" fontAlgn="ctr" hangingPunct="1"/>
                      <a:r>
                        <a:rPr kumimoji="1" lang="ja-JP" altLang="en-US" sz="1100" dirty="0">
                          <a:solidFill>
                            <a:schemeClr val="bg1"/>
                          </a:solidFill>
                          <a:latin typeface="HGP創英角ｺﾞｼｯｸUB" panose="020B0900000000000000" pitchFamily="50" charset="-128"/>
                          <a:ea typeface="HGP創英角ｺﾞｼｯｸUB" panose="020B0900000000000000" pitchFamily="50" charset="-128"/>
                        </a:rPr>
                        <a:t>被保険者資格</a:t>
                      </a:r>
                    </a:p>
                  </a:txBody>
                  <a:tcPr marL="108000" marR="10800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hMerge="1">
                  <a:txBody>
                    <a:bodyPr/>
                    <a:lstStyle/>
                    <a:p>
                      <a:endParaRPr kumimoji="1" lang="ja-JP" altLang="en-US"/>
                    </a:p>
                  </a:txBody>
                  <a:tcPr/>
                </a:tc>
                <a:tc>
                  <a:txBody>
                    <a:bodyPr/>
                    <a:lstStyle/>
                    <a:p>
                      <a:pPr fontAlgn="ctr" hangingPunct="1">
                        <a:lnSpc>
                          <a:spcPct val="90000"/>
                        </a:lnSpc>
                      </a:pPr>
                      <a:r>
                        <a:rPr lang="ja-JP" altLang="en-US" sz="1100" dirty="0"/>
                        <a:t>貧困家庭、農村部の貧困家庭、都市部の定められた職業</a:t>
                      </a:r>
                      <a:r>
                        <a:rPr lang="en-US" altLang="ja-JP" sz="1100" baseline="30000" dirty="0"/>
                        <a:t>1</a:t>
                      </a:r>
                      <a:r>
                        <a:rPr lang="ja-JP" altLang="en-US" sz="1100" dirty="0"/>
                        <a:t>に就いている労働者とその家庭、</a:t>
                      </a:r>
                      <a:r>
                        <a:rPr lang="en-US" altLang="ja-JP" sz="1100" dirty="0"/>
                        <a:t>RSBY</a:t>
                      </a:r>
                      <a:r>
                        <a:rPr lang="ja-JP" altLang="en-US" sz="1100" dirty="0"/>
                        <a:t>の対象者</a:t>
                      </a:r>
                      <a:endParaRPr kumimoji="1" lang="en-US" altLang="ja-JP" sz="11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fontAlgn="ctr" hangingPunct="1">
                        <a:lnSpc>
                          <a:spcPct val="90000"/>
                        </a:lnSpc>
                      </a:pPr>
                      <a:r>
                        <a:rPr kumimoji="1" lang="en-US" altLang="ja-JP" sz="11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r>
                        <a:rPr kumimoji="1" lang="ja-JP" altLang="en-US" sz="11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給付対象者は約</a:t>
                      </a:r>
                      <a:r>
                        <a:rPr kumimoji="1" lang="en-US" altLang="ja-JP" sz="11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5</a:t>
                      </a:r>
                      <a:r>
                        <a:rPr kumimoji="1" lang="ja-JP" altLang="en-US" sz="11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億人。対象者の抽出は、</a:t>
                      </a:r>
                      <a:r>
                        <a:rPr kumimoji="1" lang="en-US" altLang="ja-JP" sz="11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SECC</a:t>
                      </a:r>
                      <a:r>
                        <a:rPr kumimoji="1" lang="ja-JP" altLang="en-US" sz="11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1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Social- Economic Caste Census 2011</a:t>
                      </a:r>
                      <a:r>
                        <a:rPr kumimoji="1" lang="ja-JP" altLang="en-US" sz="11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）を基に実施</a:t>
                      </a:r>
                      <a:endParaRPr kumimoji="1" lang="en-US" altLang="ja-JP" sz="11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fontAlgn="ctr" hangingPunct="1">
                        <a:lnSpc>
                          <a:spcPct val="90000"/>
                        </a:lnSpc>
                      </a:pPr>
                      <a:r>
                        <a:rPr kumimoji="1" lang="en-US" altLang="ja-JP" sz="11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r>
                        <a:rPr lang="en-US" altLang="ja-JP" sz="1100" dirty="0">
                          <a:solidFill>
                            <a:schemeClr val="tx1"/>
                          </a:solidFill>
                        </a:rPr>
                        <a:t>32</a:t>
                      </a:r>
                      <a:r>
                        <a:rPr lang="ja-JP" altLang="en-US" sz="1100" dirty="0">
                          <a:solidFill>
                            <a:schemeClr val="tx1"/>
                          </a:solidFill>
                        </a:rPr>
                        <a:t>の州及び政府直轄地域（デリー、 オディシ</a:t>
                      </a:r>
                      <a:r>
                        <a:rPr lang="ja-JP" altLang="en-US" sz="1100" dirty="0"/>
                        <a:t>ャ州、テランガナ州は未加入、西ベンガル州は撤退）で制度実施（</a:t>
                      </a:r>
                      <a:r>
                        <a:rPr lang="en-US" altLang="ja-JP" sz="1100" dirty="0"/>
                        <a:t>2019</a:t>
                      </a:r>
                      <a:r>
                        <a:rPr lang="ja-JP" altLang="en-US" sz="1100" dirty="0"/>
                        <a:t>年</a:t>
                      </a:r>
                      <a:r>
                        <a:rPr lang="en-US" altLang="ja-JP" sz="1100" dirty="0"/>
                        <a:t>9</a:t>
                      </a:r>
                      <a:r>
                        <a:rPr lang="ja-JP" altLang="en-US" sz="1100" dirty="0"/>
                        <a:t>月時点）</a:t>
                      </a:r>
                      <a:endParaRPr kumimoji="1" lang="ja-JP" altLang="en-US" sz="1100" kern="1200" dirty="0">
                        <a:solidFill>
                          <a:srgbClr val="FF0000"/>
                        </a:solidFill>
                        <a:latin typeface="Arial" panose="020B0604020202020204" pitchFamily="34" charset="0"/>
                        <a:ea typeface="ＭＳ Ｐゴシック" panose="020B0600070205080204" pitchFamily="50" charset="-128"/>
                        <a:cs typeface="Arial" panose="020B0604020202020204" pitchFamily="34" charset="0"/>
                      </a:endParaRPr>
                    </a:p>
                  </a:txBody>
                  <a:tcPr marL="144000" marR="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3"/>
                  </a:ext>
                </a:extLst>
              </a:tr>
              <a:tr h="300143">
                <a:tc gridSpan="2">
                  <a:txBody>
                    <a:bodyPr/>
                    <a:lstStyle/>
                    <a:p>
                      <a:pPr algn="dist" fontAlgn="ctr" hangingPunct="1"/>
                      <a:r>
                        <a:rPr kumimoji="1" lang="ja-JP" altLang="en-US" sz="1100" dirty="0">
                          <a:solidFill>
                            <a:schemeClr val="bg1"/>
                          </a:solidFill>
                          <a:latin typeface="HGP創英角ｺﾞｼｯｸUB" panose="020B0900000000000000" pitchFamily="50" charset="-128"/>
                          <a:ea typeface="HGP創英角ｺﾞｼｯｸUB" panose="020B0900000000000000" pitchFamily="50" charset="-128"/>
                        </a:rPr>
                        <a:t>給付対象</a:t>
                      </a:r>
                    </a:p>
                  </a:txBody>
                  <a:tcPr marL="108000" marR="10800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hMerge="1">
                  <a:txBody>
                    <a:bodyPr/>
                    <a:lstStyle/>
                    <a:p>
                      <a:endParaRPr kumimoji="1" lang="ja-JP" altLang="en-US"/>
                    </a:p>
                  </a:txBody>
                  <a:tcPr/>
                </a:tc>
                <a:tc>
                  <a:txBody>
                    <a:bodyPr/>
                    <a:lstStyle/>
                    <a:p>
                      <a:pPr fontAlgn="ctr" hangingPunct="1">
                        <a:lnSpc>
                          <a:spcPct val="90000"/>
                        </a:lnSpc>
                      </a:pPr>
                      <a:r>
                        <a:rPr kumimoji="1" lang="ja-JP" altLang="en-US" sz="1100" dirty="0">
                          <a:latin typeface="Arial" panose="020B0604020202020204" pitchFamily="34" charset="0"/>
                          <a:ea typeface="ＭＳ Ｐゴシック" panose="020B0600070205080204" pitchFamily="50" charset="-128"/>
                          <a:cs typeface="Arial" panose="020B0604020202020204" pitchFamily="34" charset="0"/>
                        </a:rPr>
                        <a:t>上に同じ</a:t>
                      </a:r>
                    </a:p>
                  </a:txBody>
                  <a:tcPr marL="144000" marR="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4"/>
                  </a:ext>
                </a:extLst>
              </a:tr>
              <a:tr h="1066912">
                <a:tc gridSpan="2">
                  <a:txBody>
                    <a:bodyPr/>
                    <a:lstStyle/>
                    <a:p>
                      <a:pPr algn="dist" fontAlgn="ctr" hangingPunct="1"/>
                      <a:r>
                        <a:rPr kumimoji="1" lang="ja-JP" altLang="en-US" sz="1100" dirty="0">
                          <a:solidFill>
                            <a:schemeClr val="bg1"/>
                          </a:solidFill>
                          <a:latin typeface="HGP創英角ｺﾞｼｯｸUB" panose="020B0900000000000000" pitchFamily="50" charset="-128"/>
                          <a:ea typeface="HGP創英角ｺﾞｼｯｸUB" panose="020B0900000000000000" pitchFamily="50" charset="-128"/>
                        </a:rPr>
                        <a:t>給付の種類</a:t>
                      </a:r>
                    </a:p>
                  </a:txBody>
                  <a:tcPr marL="108000" marR="10800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hMerge="1">
                  <a:txBody>
                    <a:bodyPr/>
                    <a:lstStyle/>
                    <a:p>
                      <a:endParaRPr kumimoji="1" lang="ja-JP" altLang="en-US"/>
                    </a:p>
                  </a:txBody>
                  <a:tcPr/>
                </a:tc>
                <a:tc>
                  <a:txBody>
                    <a:bodyPr/>
                    <a:lstStyle/>
                    <a:p>
                      <a:pPr marL="111600" marR="0" lvl="0" indent="-111600" algn="just" defTabSz="1169988" rtl="0" eaLnBrk="1" fontAlgn="ctr" latinLnBrk="0" hangingPunct="1">
                        <a:lnSpc>
                          <a:spcPct val="90000"/>
                        </a:lnSpc>
                        <a:spcBef>
                          <a:spcPts val="300"/>
                        </a:spcBef>
                        <a:spcAft>
                          <a:spcPts val="0"/>
                        </a:spcAft>
                        <a:buClr>
                          <a:srgbClr val="5F8AC3"/>
                        </a:buClr>
                        <a:buSzPct val="80000"/>
                        <a:buFont typeface="Wingdings" panose="05000000000000000000" pitchFamily="2" charset="2"/>
                        <a:buChar char="l"/>
                        <a:tabLst/>
                        <a:defRPr/>
                      </a:pPr>
                      <a:r>
                        <a:rPr lang="en-US" altLang="ja-JP" sz="1100" dirty="0"/>
                        <a:t>24</a:t>
                      </a:r>
                      <a:r>
                        <a:rPr lang="ja-JP" altLang="en-US" sz="1100" dirty="0"/>
                        <a:t>診療科、</a:t>
                      </a:r>
                      <a:r>
                        <a:rPr lang="en-US" altLang="ja-JP" sz="1100" dirty="0"/>
                        <a:t>1,393</a:t>
                      </a:r>
                      <a:r>
                        <a:rPr lang="ja-JP" altLang="en-US" sz="1100" dirty="0"/>
                        <a:t>項目に給付が適用され、その価格は </a:t>
                      </a:r>
                      <a:r>
                        <a:rPr lang="en-US" altLang="ja-JP" sz="1100" dirty="0"/>
                        <a:t>NHA</a:t>
                      </a:r>
                      <a:r>
                        <a:rPr lang="ja-JP" altLang="en-US" sz="1100" dirty="0"/>
                        <a:t>（</a:t>
                      </a:r>
                      <a:r>
                        <a:rPr lang="en-US" altLang="ja-JP" sz="1100" dirty="0"/>
                        <a:t>National Health Authority</a:t>
                      </a:r>
                      <a:r>
                        <a:rPr lang="ja-JP" altLang="en-US" sz="1100" dirty="0"/>
                        <a:t>）で決定される。</a:t>
                      </a:r>
                      <a:endParaRPr kumimoji="1" lang="en-US" altLang="ja-JP" sz="11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111600" marR="0" lvl="0" indent="-111600" algn="just" defTabSz="1169988" rtl="0" eaLnBrk="1" fontAlgn="ctr" latinLnBrk="0" hangingPunct="1">
                        <a:lnSpc>
                          <a:spcPct val="90000"/>
                        </a:lnSpc>
                        <a:spcBef>
                          <a:spcPts val="300"/>
                        </a:spcBef>
                        <a:spcAft>
                          <a:spcPts val="0"/>
                        </a:spcAft>
                        <a:buClr>
                          <a:srgbClr val="5F8AC3"/>
                        </a:buClr>
                        <a:buSzPct val="80000"/>
                        <a:buFont typeface="Wingdings" panose="05000000000000000000" pitchFamily="2" charset="2"/>
                        <a:buChar char="l"/>
                        <a:tabLst/>
                        <a:defRPr/>
                      </a:pPr>
                      <a:r>
                        <a:rPr lang="ja-JP" altLang="en-US" sz="1100" dirty="0"/>
                        <a:t>二次医療及び三次医療を受けた際、</a:t>
                      </a:r>
                      <a:r>
                        <a:rPr lang="en-US" altLang="ja-JP" sz="1100" dirty="0"/>
                        <a:t>1</a:t>
                      </a:r>
                      <a:r>
                        <a:rPr lang="ja-JP" altLang="en-US" sz="1100" dirty="0"/>
                        <a:t>世帯年間上限</a:t>
                      </a:r>
                      <a:r>
                        <a:rPr lang="en-US" altLang="ja-JP" sz="1100" dirty="0"/>
                        <a:t>50 </a:t>
                      </a:r>
                      <a:r>
                        <a:rPr lang="ja-JP" altLang="en-US" sz="1100" dirty="0"/>
                        <a:t>万ルピーまで支給。 </a:t>
                      </a:r>
                      <a:endParaRPr lang="en-US" altLang="ja-JP" sz="1100" dirty="0"/>
                    </a:p>
                    <a:p>
                      <a:pPr marL="111600" marR="0" lvl="0" indent="-111600" algn="just" defTabSz="1169988" rtl="0" eaLnBrk="1" fontAlgn="ctr" latinLnBrk="0" hangingPunct="1">
                        <a:lnSpc>
                          <a:spcPct val="90000"/>
                        </a:lnSpc>
                        <a:spcBef>
                          <a:spcPts val="300"/>
                        </a:spcBef>
                        <a:spcAft>
                          <a:spcPts val="0"/>
                        </a:spcAft>
                        <a:buClr>
                          <a:srgbClr val="5F8AC3"/>
                        </a:buClr>
                        <a:buSzPct val="80000"/>
                        <a:buFont typeface="Wingdings" panose="05000000000000000000" pitchFamily="2" charset="2"/>
                        <a:buChar char="l"/>
                        <a:tabLst/>
                        <a:defRPr/>
                      </a:pPr>
                      <a:r>
                        <a:rPr lang="ja-JP" altLang="en-US" sz="1100" dirty="0"/>
                        <a:t>州政府指定の公立病院又は私立病院での受診が対象。指定医療機関数は</a:t>
                      </a:r>
                      <a:r>
                        <a:rPr lang="en-US" altLang="ja-JP" sz="1100" dirty="0"/>
                        <a:t>18,236</a:t>
                      </a:r>
                      <a:r>
                        <a:rPr lang="ja-JP" altLang="en-US" sz="1100" dirty="0"/>
                        <a:t>（</a:t>
                      </a:r>
                      <a:r>
                        <a:rPr lang="en-US" altLang="ja-JP" sz="1100" dirty="0"/>
                        <a:t>2019</a:t>
                      </a:r>
                      <a:r>
                        <a:rPr lang="ja-JP" altLang="en-US" sz="1100" dirty="0"/>
                        <a:t>年</a:t>
                      </a:r>
                      <a:r>
                        <a:rPr lang="en-US" altLang="ja-JP" sz="1100" dirty="0"/>
                        <a:t>9</a:t>
                      </a:r>
                      <a:r>
                        <a:rPr lang="ja-JP" altLang="en-US" sz="1100" dirty="0"/>
                        <a:t>月時点）。医療機関の指定は、各医療機関の申請に基づき、州の指定委員会によって行われる（卓越した三次医療を行う医療機関は</a:t>
                      </a:r>
                      <a:r>
                        <a:rPr lang="en-US" altLang="ja-JP" sz="1100" dirty="0"/>
                        <a:t>NHA</a:t>
                      </a:r>
                      <a:r>
                        <a:rPr lang="ja-JP" altLang="en-US" sz="1100" dirty="0"/>
                        <a:t>が直接指定を行う）。</a:t>
                      </a:r>
                      <a:endParaRPr kumimoji="1" lang="en-US" altLang="ja-JP" sz="11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0" marR="0" lvl="0" indent="0" algn="just" defTabSz="1169988" rtl="0" eaLnBrk="1" fontAlgn="ctr" latinLnBrk="0" hangingPunct="1">
                        <a:lnSpc>
                          <a:spcPct val="90000"/>
                        </a:lnSpc>
                        <a:spcBef>
                          <a:spcPts val="300"/>
                        </a:spcBef>
                        <a:spcAft>
                          <a:spcPts val="0"/>
                        </a:spcAft>
                        <a:buClr>
                          <a:srgbClr val="5F8AC3"/>
                        </a:buClr>
                        <a:buSzPct val="80000"/>
                        <a:buFont typeface="Wingdings" panose="05000000000000000000" pitchFamily="2" charset="2"/>
                        <a:buNone/>
                        <a:tabLst/>
                        <a:defRPr/>
                      </a:pPr>
                      <a:r>
                        <a:rPr kumimoji="1" lang="en-US" altLang="ja-JP" sz="11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r>
                        <a:rPr lang="ja-JP" altLang="en-US" sz="1100" dirty="0"/>
                        <a:t>サービスは、キャッシュレス、ペーパーレスで提供されることとなっており、</a:t>
                      </a:r>
                      <a:r>
                        <a:rPr lang="en-US" altLang="ja-JP" sz="1100" dirty="0"/>
                        <a:t>e</a:t>
                      </a:r>
                      <a:r>
                        <a:rPr lang="ja-JP" altLang="en-US" sz="1100" dirty="0"/>
                        <a:t>カード（</a:t>
                      </a:r>
                      <a:r>
                        <a:rPr lang="en-US" altLang="ja-JP" sz="1100" dirty="0"/>
                        <a:t>ID</a:t>
                      </a:r>
                      <a:r>
                        <a:rPr lang="ja-JP" altLang="en-US" sz="1100" dirty="0"/>
                        <a:t>）が被保険者に配られる（</a:t>
                      </a:r>
                      <a:r>
                        <a:rPr lang="en-US" altLang="ja-JP" sz="1100" dirty="0"/>
                        <a:t>2019</a:t>
                      </a:r>
                      <a:r>
                        <a:rPr lang="ja-JP" altLang="en-US" sz="1100" dirty="0"/>
                        <a:t>年</a:t>
                      </a:r>
                      <a:r>
                        <a:rPr lang="en-US" altLang="ja-JP" sz="1100" dirty="0"/>
                        <a:t>9</a:t>
                      </a:r>
                      <a:r>
                        <a:rPr lang="ja-JP" altLang="en-US" sz="1100" dirty="0"/>
                        <a:t>月時点で１億</a:t>
                      </a:r>
                      <a:r>
                        <a:rPr lang="en-US" altLang="ja-JP" sz="1100" dirty="0"/>
                        <a:t>300</a:t>
                      </a:r>
                      <a:r>
                        <a:rPr lang="ja-JP" altLang="en-US" sz="1100" dirty="0"/>
                        <a:t>万枚が配布済み）。</a:t>
                      </a:r>
                      <a:endParaRPr kumimoji="1" lang="en-US" altLang="ja-JP" sz="11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144000" marR="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5"/>
                  </a:ext>
                </a:extLst>
              </a:tr>
              <a:tr h="296741">
                <a:tc gridSpan="2">
                  <a:txBody>
                    <a:bodyPr/>
                    <a:lstStyle/>
                    <a:p>
                      <a:pPr algn="dist" fontAlgn="ctr" hangingPunct="1"/>
                      <a:r>
                        <a:rPr kumimoji="1" lang="ja-JP" altLang="en-US" sz="1100" dirty="0">
                          <a:solidFill>
                            <a:schemeClr val="bg1"/>
                          </a:solidFill>
                          <a:latin typeface="HGP創英角ｺﾞｼｯｸUB" panose="020B0900000000000000" pitchFamily="50" charset="-128"/>
                          <a:ea typeface="HGP創英角ｺﾞｼｯｸUB" panose="020B0900000000000000" pitchFamily="50" charset="-128"/>
                        </a:rPr>
                        <a:t>本人負担割合等</a:t>
                      </a:r>
                    </a:p>
                  </a:txBody>
                  <a:tcPr marL="108000" marR="10800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hMerge="1">
                  <a:txBody>
                    <a:bodyPr/>
                    <a:lstStyle/>
                    <a:p>
                      <a:endParaRPr kumimoji="1" lang="ja-JP" altLang="en-US"/>
                    </a:p>
                  </a:txBody>
                  <a:tcPr/>
                </a:tc>
                <a:tc>
                  <a:txBody>
                    <a:bodyPr/>
                    <a:lstStyle/>
                    <a:p>
                      <a:pPr marL="0" marR="0" lvl="0" indent="0" algn="just" defTabSz="914400" rtl="0" eaLnBrk="1" fontAlgn="ctr" latinLnBrk="0" hangingPunct="1">
                        <a:lnSpc>
                          <a:spcPct val="90000"/>
                        </a:lnSpc>
                        <a:spcBef>
                          <a:spcPts val="300"/>
                        </a:spcBef>
                        <a:spcAft>
                          <a:spcPts val="0"/>
                        </a:spcAft>
                        <a:buClr>
                          <a:srgbClr val="83A4D1"/>
                        </a:buClr>
                        <a:buSzPct val="80000"/>
                        <a:buFont typeface="Wingdings" panose="05000000000000000000" pitchFamily="2" charset="2"/>
                        <a:buNone/>
                        <a:tabLst/>
                        <a:defRPr/>
                      </a:pPr>
                      <a:r>
                        <a:rPr kumimoji="1" lang="ja-JP" altLang="en-US" sz="11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なし</a:t>
                      </a:r>
                    </a:p>
                  </a:txBody>
                  <a:tcPr marL="144000" marR="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6"/>
                  </a:ext>
                </a:extLst>
              </a:tr>
              <a:tr h="300143">
                <a:tc rowSpan="2">
                  <a:txBody>
                    <a:bodyPr/>
                    <a:lstStyle/>
                    <a:p>
                      <a:pPr algn="l" fontAlgn="ctr" hangingPunct="1"/>
                      <a:r>
                        <a:rPr kumimoji="1" lang="ja-JP" altLang="en-US" sz="1100" dirty="0">
                          <a:solidFill>
                            <a:schemeClr val="bg1"/>
                          </a:solidFill>
                          <a:latin typeface="HGP創英角ｺﾞｼｯｸUB" panose="020B0900000000000000" pitchFamily="50" charset="-128"/>
                          <a:ea typeface="HGP創英角ｺﾞｼｯｸUB" panose="020B0900000000000000" pitchFamily="50" charset="-128"/>
                        </a:rPr>
                        <a:t>財　源</a:t>
                      </a:r>
                    </a:p>
                  </a:txBody>
                  <a:tcPr marL="108000" marR="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a:txBody>
                    <a:bodyPr/>
                    <a:lstStyle/>
                    <a:p>
                      <a:pPr algn="l" fontAlgn="ctr" hangingPunct="1"/>
                      <a:r>
                        <a:rPr kumimoji="1" lang="ja-JP" altLang="en-US" sz="1100" dirty="0">
                          <a:solidFill>
                            <a:schemeClr val="bg1"/>
                          </a:solidFill>
                          <a:latin typeface="HGP創英角ｺﾞｼｯｸUB" panose="020B0900000000000000" pitchFamily="50" charset="-128"/>
                          <a:ea typeface="HGP創英角ｺﾞｼｯｸUB" panose="020B0900000000000000" pitchFamily="50" charset="-128"/>
                        </a:rPr>
                        <a:t>保険料</a:t>
                      </a:r>
                    </a:p>
                  </a:txBody>
                  <a:tcPr marL="72000" marR="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F8AC3"/>
                    </a:solidFill>
                  </a:tcPr>
                </a:tc>
                <a:tc>
                  <a:txBody>
                    <a:bodyPr/>
                    <a:lstStyle/>
                    <a:p>
                      <a:pPr marL="0" marR="0" indent="0" algn="l" defTabSz="914400" rtl="0" eaLnBrk="1" fontAlgn="ctr" latinLnBrk="0" hangingPunct="1">
                        <a:lnSpc>
                          <a:spcPct val="90000"/>
                        </a:lnSpc>
                        <a:spcBef>
                          <a:spcPts val="0"/>
                        </a:spcBef>
                        <a:spcAft>
                          <a:spcPts val="0"/>
                        </a:spcAft>
                        <a:buClrTx/>
                        <a:buSzTx/>
                        <a:buFontTx/>
                        <a:buNone/>
                        <a:tabLst/>
                        <a:defRPr/>
                      </a:pPr>
                      <a:r>
                        <a:rPr kumimoji="1" lang="ja-JP" altLang="en-US" sz="11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保険料の自己負担はない</a:t>
                      </a:r>
                      <a:endParaRPr kumimoji="1" lang="ja-JP" altLang="en-US" sz="1100" dirty="0">
                        <a:latin typeface="Arial" panose="020B0604020202020204" pitchFamily="34" charset="0"/>
                        <a:ea typeface="ＭＳ Ｐゴシック" panose="020B0600070205080204" pitchFamily="50" charset="-128"/>
                        <a:cs typeface="Arial" panose="020B0604020202020204" pitchFamily="34" charset="0"/>
                      </a:endParaRPr>
                    </a:p>
                  </a:txBody>
                  <a:tcPr marL="144000" marR="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7"/>
                  </a:ext>
                </a:extLst>
              </a:tr>
              <a:tr h="300143">
                <a:tc vMerge="1">
                  <a:txBody>
                    <a:bodyPr/>
                    <a:lstStyle/>
                    <a:p>
                      <a:endParaRPr kumimoji="1" lang="ja-JP" altLang="en-US" sz="1100" dirty="0"/>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fontAlgn="ctr" hangingPunct="1"/>
                      <a:r>
                        <a:rPr kumimoji="1" lang="ja-JP" altLang="en-US" sz="1100" dirty="0">
                          <a:solidFill>
                            <a:schemeClr val="bg1"/>
                          </a:solidFill>
                          <a:latin typeface="HGP創英角ｺﾞｼｯｸUB" panose="020B0900000000000000" pitchFamily="50" charset="-128"/>
                          <a:ea typeface="HGP創英角ｺﾞｼｯｸUB" panose="020B0900000000000000" pitchFamily="50" charset="-128"/>
                        </a:rPr>
                        <a:t>公費負担</a:t>
                      </a:r>
                    </a:p>
                  </a:txBody>
                  <a:tcPr marL="72000" marR="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F8AC3"/>
                    </a:solidFill>
                  </a:tcPr>
                </a:tc>
                <a:tc>
                  <a:txBody>
                    <a:bodyPr/>
                    <a:lstStyle/>
                    <a:p>
                      <a:pPr marL="0" marR="0" indent="0" algn="l" defTabSz="914400" rtl="0" eaLnBrk="1" fontAlgn="ctr" latinLnBrk="0" hangingPunct="1">
                        <a:lnSpc>
                          <a:spcPct val="90000"/>
                        </a:lnSpc>
                        <a:spcBef>
                          <a:spcPts val="0"/>
                        </a:spcBef>
                        <a:spcAft>
                          <a:spcPts val="0"/>
                        </a:spcAft>
                        <a:buClrTx/>
                        <a:buSzTx/>
                        <a:buFontTx/>
                        <a:buNone/>
                        <a:tabLst/>
                        <a:defRPr/>
                      </a:pPr>
                      <a:r>
                        <a:rPr lang="ja-JP" altLang="en-US" sz="1100" dirty="0"/>
                        <a:t>原則、中央政府</a:t>
                      </a:r>
                      <a:r>
                        <a:rPr lang="en-US" altLang="ja-JP" sz="1100" dirty="0"/>
                        <a:t>60</a:t>
                      </a:r>
                      <a:r>
                        <a:rPr lang="ja-JP" altLang="en-US" sz="1100" dirty="0"/>
                        <a:t>％（連邦直轄領では</a:t>
                      </a:r>
                      <a:r>
                        <a:rPr lang="en-US" altLang="ja-JP" sz="1100" dirty="0"/>
                        <a:t>100</a:t>
                      </a:r>
                      <a:r>
                        <a:rPr lang="ja-JP" altLang="en-US" sz="1100" dirty="0"/>
                        <a:t>％）、 州政府</a:t>
                      </a:r>
                      <a:r>
                        <a:rPr lang="en-US" altLang="ja-JP" sz="1100" dirty="0"/>
                        <a:t>40</a:t>
                      </a:r>
                      <a:r>
                        <a:rPr lang="ja-JP" altLang="en-US" sz="1100" dirty="0"/>
                        <a:t>％で負担</a:t>
                      </a:r>
                      <a:endParaRPr kumimoji="1" lang="ja-JP" altLang="en-US" sz="1100" dirty="0">
                        <a:latin typeface="Arial" panose="020B0604020202020204" pitchFamily="34" charset="0"/>
                        <a:ea typeface="ＭＳ Ｐゴシック" panose="020B0600070205080204" pitchFamily="50" charset="-128"/>
                        <a:cs typeface="Arial" panose="020B0604020202020204" pitchFamily="34" charset="0"/>
                      </a:endParaRPr>
                    </a:p>
                  </a:txBody>
                  <a:tcPr marL="144000" marR="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8"/>
                  </a:ext>
                </a:extLst>
              </a:tr>
              <a:tr h="318843">
                <a:tc rowSpan="2">
                  <a:txBody>
                    <a:bodyPr/>
                    <a:lstStyle/>
                    <a:p>
                      <a:pPr algn="l" fontAlgn="ctr" hangingPunct="1"/>
                      <a:r>
                        <a:rPr kumimoji="1" lang="ja-JP" altLang="en-US" sz="1100" dirty="0">
                          <a:solidFill>
                            <a:schemeClr val="bg1"/>
                          </a:solidFill>
                          <a:latin typeface="HGP創英角ｺﾞｼｯｸUB" panose="020B0900000000000000" pitchFamily="50" charset="-128"/>
                          <a:ea typeface="HGP創英角ｺﾞｼｯｸUB" panose="020B0900000000000000" pitchFamily="50" charset="-128"/>
                        </a:rPr>
                        <a:t>実　績</a:t>
                      </a:r>
                    </a:p>
                  </a:txBody>
                  <a:tcPr marL="108000" marR="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a:txBody>
                    <a:bodyPr/>
                    <a:lstStyle/>
                    <a:p>
                      <a:pPr algn="l" fontAlgn="ctr" hangingPunct="1"/>
                      <a:r>
                        <a:rPr kumimoji="1" lang="ja-JP" altLang="en-US" sz="1100" dirty="0">
                          <a:solidFill>
                            <a:schemeClr val="bg1"/>
                          </a:solidFill>
                          <a:latin typeface="HGP創英角ｺﾞｼｯｸUB" panose="020B0900000000000000" pitchFamily="50" charset="-128"/>
                          <a:ea typeface="HGP創英角ｺﾞｼｯｸUB" panose="020B0900000000000000" pitchFamily="50" charset="-128"/>
                        </a:rPr>
                        <a:t>加入者数</a:t>
                      </a:r>
                    </a:p>
                  </a:txBody>
                  <a:tcPr marL="72000" marR="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F8AC3"/>
                    </a:solidFill>
                  </a:tcPr>
                </a:tc>
                <a:tc>
                  <a:txBody>
                    <a:bodyPr/>
                    <a:lstStyle/>
                    <a:p>
                      <a:pPr marL="0" marR="0" indent="0" algn="l" defTabSz="914400" rtl="0" eaLnBrk="1" fontAlgn="ctr" latinLnBrk="0" hangingPunct="1">
                        <a:lnSpc>
                          <a:spcPct val="90000"/>
                        </a:lnSpc>
                        <a:spcBef>
                          <a:spcPts val="0"/>
                        </a:spcBef>
                        <a:spcAft>
                          <a:spcPts val="0"/>
                        </a:spcAft>
                        <a:buClrTx/>
                        <a:buSzTx/>
                        <a:buFontTx/>
                        <a:buNone/>
                        <a:tabLst/>
                        <a:defRPr/>
                      </a:pPr>
                      <a:r>
                        <a:rPr lang="zh-TW" altLang="en-US" sz="1100" dirty="0"/>
                        <a:t>対象家族数</a:t>
                      </a:r>
                      <a:r>
                        <a:rPr lang="ja-JP" altLang="en-US" sz="1100" dirty="0"/>
                        <a:t>：</a:t>
                      </a:r>
                      <a:r>
                        <a:rPr lang="en-US" altLang="zh-TW" sz="1100" dirty="0"/>
                        <a:t>1</a:t>
                      </a:r>
                      <a:r>
                        <a:rPr lang="zh-TW" altLang="en-US" sz="1100" dirty="0"/>
                        <a:t>億</a:t>
                      </a:r>
                      <a:r>
                        <a:rPr lang="en-US" altLang="zh-TW" sz="1100" dirty="0"/>
                        <a:t>740</a:t>
                      </a:r>
                      <a:r>
                        <a:rPr lang="zh-TW" altLang="en-US" sz="1100" dirty="0"/>
                        <a:t>万家族（対象者約</a:t>
                      </a:r>
                      <a:r>
                        <a:rPr lang="en-US" altLang="zh-TW" sz="1100" dirty="0"/>
                        <a:t>5</a:t>
                      </a:r>
                      <a:r>
                        <a:rPr lang="zh-TW" altLang="en-US" sz="1100" dirty="0"/>
                        <a:t>億人）</a:t>
                      </a:r>
                      <a:endParaRPr lang="en-US" altLang="zh-TW" sz="1100" dirty="0"/>
                    </a:p>
                    <a:p>
                      <a:pPr marL="0" marR="0" indent="0" algn="l" defTabSz="914400" rtl="0" eaLnBrk="1" fontAlgn="ctr" latinLnBrk="0" hangingPunct="1">
                        <a:lnSpc>
                          <a:spcPct val="90000"/>
                        </a:lnSpc>
                        <a:spcBef>
                          <a:spcPts val="0"/>
                        </a:spcBef>
                        <a:spcAft>
                          <a:spcPts val="0"/>
                        </a:spcAft>
                        <a:buClrTx/>
                        <a:buSzTx/>
                        <a:buFontTx/>
                        <a:buNone/>
                        <a:tabLst/>
                        <a:defRPr/>
                      </a:pPr>
                      <a:r>
                        <a:rPr lang="en-US" altLang="zh-TW" sz="1100" dirty="0"/>
                        <a:t>※</a:t>
                      </a:r>
                      <a:r>
                        <a:rPr lang="zh-TW" altLang="en-US" sz="1100" dirty="0"/>
                        <a:t>全家族数　</a:t>
                      </a:r>
                      <a:r>
                        <a:rPr lang="en-US" altLang="zh-TW" sz="1100" dirty="0"/>
                        <a:t>2</a:t>
                      </a:r>
                      <a:r>
                        <a:rPr lang="zh-TW" altLang="en-US" sz="1100" dirty="0"/>
                        <a:t>億</a:t>
                      </a:r>
                      <a:r>
                        <a:rPr lang="en-US" altLang="zh-TW" sz="1100" dirty="0"/>
                        <a:t>4,490</a:t>
                      </a:r>
                      <a:r>
                        <a:rPr lang="zh-TW" altLang="en-US" sz="1100" dirty="0"/>
                        <a:t>万家族</a:t>
                      </a:r>
                      <a:endParaRPr kumimoji="1" lang="ja-JP" altLang="en-US" sz="1100" dirty="0">
                        <a:latin typeface="Arial" panose="020B0604020202020204" pitchFamily="34" charset="0"/>
                        <a:ea typeface="ＭＳ Ｐゴシック" panose="020B0600070205080204" pitchFamily="50" charset="-128"/>
                        <a:cs typeface="Arial" panose="020B0604020202020204" pitchFamily="34" charset="0"/>
                      </a:endParaRPr>
                    </a:p>
                  </a:txBody>
                  <a:tcPr marL="144000" marR="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9"/>
                  </a:ext>
                </a:extLst>
              </a:tr>
              <a:tr h="300143">
                <a:tc vMerge="1">
                  <a:txBody>
                    <a:bodyPr/>
                    <a:lstStyle/>
                    <a:p>
                      <a:endParaRPr kumimoji="1" lang="ja-JP" altLang="en-US" sz="1100" dirty="0"/>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fontAlgn="ctr" hangingPunct="1"/>
                      <a:r>
                        <a:rPr kumimoji="1" lang="ja-JP" altLang="en-US" sz="1100" dirty="0">
                          <a:solidFill>
                            <a:schemeClr val="bg1"/>
                          </a:solidFill>
                          <a:latin typeface="HGP創英角ｺﾞｼｯｸUB" panose="020B0900000000000000" pitchFamily="50" charset="-128"/>
                          <a:ea typeface="HGP創英角ｺﾞｼｯｸUB" panose="020B0900000000000000" pitchFamily="50" charset="-128"/>
                        </a:rPr>
                        <a:t>支払総額</a:t>
                      </a:r>
                    </a:p>
                  </a:txBody>
                  <a:tcPr marL="72000" marR="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F8AC3"/>
                    </a:solidFill>
                  </a:tcPr>
                </a:tc>
                <a:tc>
                  <a:txBody>
                    <a:bodyPr/>
                    <a:lstStyle/>
                    <a:p>
                      <a:pPr marL="0" marR="0" indent="0" algn="l" defTabSz="914400" rtl="0" eaLnBrk="1" fontAlgn="ctr" latinLnBrk="0" hangingPunct="1">
                        <a:lnSpc>
                          <a:spcPct val="90000"/>
                        </a:lnSpc>
                        <a:spcBef>
                          <a:spcPts val="0"/>
                        </a:spcBef>
                        <a:spcAft>
                          <a:spcPts val="0"/>
                        </a:spcAft>
                        <a:buClrTx/>
                        <a:buSzTx/>
                        <a:buFontTx/>
                        <a:buNone/>
                        <a:tabLst/>
                        <a:defRPr/>
                      </a:pPr>
                      <a:r>
                        <a:rPr kumimoji="1" lang="en-US" altLang="ja-JP" sz="1100" dirty="0">
                          <a:latin typeface="Arial" panose="020B0604020202020204" pitchFamily="34" charset="0"/>
                          <a:ea typeface="ＭＳ Ｐゴシック" panose="020B0600070205080204" pitchFamily="50" charset="-128"/>
                          <a:cs typeface="Arial" panose="020B0604020202020204" pitchFamily="34" charset="0"/>
                        </a:rPr>
                        <a:t>749</a:t>
                      </a:r>
                      <a:r>
                        <a:rPr kumimoji="1" lang="ja-JP" altLang="en-US" sz="1100" dirty="0">
                          <a:latin typeface="Arial" panose="020B0604020202020204" pitchFamily="34" charset="0"/>
                          <a:ea typeface="ＭＳ Ｐゴシック" panose="020B0600070205080204" pitchFamily="50" charset="-128"/>
                          <a:cs typeface="Arial" panose="020B0604020202020204" pitchFamily="34" charset="0"/>
                        </a:rPr>
                        <a:t>億ルピー　（</a:t>
                      </a:r>
                      <a:r>
                        <a:rPr kumimoji="1" lang="en-US" altLang="ja-JP" sz="1100" dirty="0">
                          <a:latin typeface="Arial" panose="020B0604020202020204" pitchFamily="34" charset="0"/>
                          <a:ea typeface="ＭＳ Ｐゴシック" panose="020B0600070205080204" pitchFamily="50" charset="-128"/>
                          <a:cs typeface="Arial" panose="020B0604020202020204" pitchFamily="34" charset="0"/>
                        </a:rPr>
                        <a:t>2019</a:t>
                      </a:r>
                      <a:r>
                        <a:rPr kumimoji="1" lang="ja-JP" altLang="en-US" sz="1100" dirty="0">
                          <a:latin typeface="Arial" panose="020B0604020202020204" pitchFamily="34" charset="0"/>
                          <a:ea typeface="ＭＳ Ｐゴシック" panose="020B0600070205080204" pitchFamily="50" charset="-128"/>
                          <a:cs typeface="Arial" panose="020B0604020202020204" pitchFamily="34" charset="0"/>
                        </a:rPr>
                        <a:t>年</a:t>
                      </a:r>
                      <a:r>
                        <a:rPr kumimoji="1" lang="en-US" altLang="ja-JP" sz="1100" dirty="0">
                          <a:latin typeface="Arial" panose="020B0604020202020204" pitchFamily="34" charset="0"/>
                          <a:ea typeface="ＭＳ Ｐゴシック" panose="020B0600070205080204" pitchFamily="50" charset="-128"/>
                          <a:cs typeface="Arial" panose="020B0604020202020204" pitchFamily="34" charset="0"/>
                        </a:rPr>
                        <a:t>9</a:t>
                      </a:r>
                      <a:r>
                        <a:rPr kumimoji="1" lang="ja-JP" altLang="en-US" sz="1100" dirty="0">
                          <a:latin typeface="Arial" panose="020B0604020202020204" pitchFamily="34" charset="0"/>
                          <a:ea typeface="ＭＳ Ｐゴシック" panose="020B0600070205080204" pitchFamily="50" charset="-128"/>
                          <a:cs typeface="Arial" panose="020B0604020202020204" pitchFamily="34" charset="0"/>
                        </a:rPr>
                        <a:t>月時点）</a:t>
                      </a:r>
                      <a:endParaRPr kumimoji="1" lang="ja-JP" altLang="en-US" sz="1100" strike="noStrike" baseline="30000" dirty="0">
                        <a:latin typeface="Arial" panose="020B0604020202020204" pitchFamily="34" charset="0"/>
                        <a:ea typeface="ＭＳ Ｐゴシック" panose="020B0600070205080204" pitchFamily="50" charset="-128"/>
                        <a:cs typeface="Arial" panose="020B0604020202020204" pitchFamily="34" charset="0"/>
                      </a:endParaRPr>
                    </a:p>
                  </a:txBody>
                  <a:tcPr marL="144000" marR="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10"/>
                  </a:ext>
                </a:extLst>
              </a:tr>
            </a:tbl>
          </a:graphicData>
        </a:graphic>
      </p:graphicFrame>
      <p:sp>
        <p:nvSpPr>
          <p:cNvPr id="5" name="タイトル 4"/>
          <p:cNvSpPr>
            <a:spLocks noGrp="1"/>
          </p:cNvSpPr>
          <p:nvPr>
            <p:ph type="title"/>
          </p:nvPr>
        </p:nvSpPr>
        <p:spPr/>
        <p:txBody>
          <a:bodyPr vert="horz"/>
          <a:lstStyle/>
          <a:p>
            <a:r>
              <a:rPr lang="ja-JP" altLang="en-US" dirty="0"/>
              <a:t>インド／医療関連／制度</a:t>
            </a:r>
            <a:endParaRPr kumimoji="1" lang="ja-JP" altLang="en-US" dirty="0"/>
          </a:p>
        </p:txBody>
      </p:sp>
      <p:sp>
        <p:nvSpPr>
          <p:cNvPr id="6" name="テキスト プレースホルダー 5"/>
          <p:cNvSpPr>
            <a:spLocks noGrp="1"/>
          </p:cNvSpPr>
          <p:nvPr>
            <p:ph type="body" sz="quarter" idx="15"/>
          </p:nvPr>
        </p:nvSpPr>
        <p:spPr/>
        <p:txBody>
          <a:bodyPr/>
          <a:lstStyle/>
          <a:p>
            <a:r>
              <a:rPr lang="ja-JP" altLang="en-US" dirty="0"/>
              <a:t>公的保険制度（</a:t>
            </a:r>
            <a:r>
              <a:rPr lang="en-US" altLang="ja-JP" dirty="0"/>
              <a:t>2/2</a:t>
            </a:r>
            <a:r>
              <a:rPr lang="ja-JP" altLang="en-US" dirty="0"/>
              <a:t>）</a:t>
            </a:r>
          </a:p>
        </p:txBody>
      </p:sp>
      <p:sp>
        <p:nvSpPr>
          <p:cNvPr id="18" name="Rectangle 6"/>
          <p:cNvSpPr>
            <a:spLocks noChangeArrowheads="1"/>
          </p:cNvSpPr>
          <p:nvPr/>
        </p:nvSpPr>
        <p:spPr bwMode="auto">
          <a:xfrm>
            <a:off x="200025" y="1750696"/>
            <a:ext cx="806489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インドの公的医療保険制度の概要②</a:t>
            </a:r>
          </a:p>
        </p:txBody>
      </p:sp>
      <p:sp>
        <p:nvSpPr>
          <p:cNvPr id="17" name="テキスト ボックス 16"/>
          <p:cNvSpPr txBox="1">
            <a:spLocks/>
          </p:cNvSpPr>
          <p:nvPr/>
        </p:nvSpPr>
        <p:spPr>
          <a:xfrm>
            <a:off x="200472" y="6525344"/>
            <a:ext cx="9001000"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厚生労働省「</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2019</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海外情勢報告： 第</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6</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章　第</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1</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節　インド」、インド政府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national health authority</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PM-JAY</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https://pmjay.gov.in/</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sp>
        <p:nvSpPr>
          <p:cNvPr id="8" name="テキスト ボックス 14">
            <a:extLst>
              <a:ext uri="{FF2B5EF4-FFF2-40B4-BE49-F238E27FC236}">
                <a16:creationId xmlns:a16="http://schemas.microsoft.com/office/drawing/2014/main" id="{FC2C7C17-F5B2-4CEB-8FAF-83E8818FBAB4}"/>
              </a:ext>
            </a:extLst>
          </p:cNvPr>
          <p:cNvSpPr txBox="1"/>
          <p:nvPr/>
        </p:nvSpPr>
        <p:spPr>
          <a:xfrm>
            <a:off x="200472" y="1124744"/>
            <a:ext cx="9505056" cy="47929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t>2018</a:t>
            </a:r>
            <a:r>
              <a:rPr lang="ja-JP" altLang="en-US" sz="1400" dirty="0"/>
              <a:t>年</a:t>
            </a:r>
            <a:r>
              <a:rPr lang="en-US" altLang="ja-JP" sz="1400" dirty="0"/>
              <a:t>8</a:t>
            </a:r>
            <a:r>
              <a:rPr lang="ja-JP" altLang="en-US" sz="1400" dirty="0"/>
              <a:t>月、貧困ライン以下の層を対象とした国家医療制度（</a:t>
            </a:r>
            <a:r>
              <a:rPr lang="en-US" altLang="ja-JP" sz="1400" dirty="0"/>
              <a:t>RSBY</a:t>
            </a:r>
            <a:r>
              <a:rPr lang="ja-JP" altLang="en-US" sz="1400" dirty="0"/>
              <a:t>）に替わり、対象者がより広い</a:t>
            </a:r>
            <a:r>
              <a:rPr lang="en-US" altLang="ja-JP" sz="1400" dirty="0"/>
              <a:t>PM-JAY</a:t>
            </a:r>
            <a:r>
              <a:rPr lang="ja-JP" altLang="en-US" sz="1400" dirty="0"/>
              <a:t>が創設された。</a:t>
            </a:r>
            <a:endParaRPr lang="en-US" altLang="ja-JP" sz="1400" dirty="0"/>
          </a:p>
          <a:p>
            <a:pPr marL="190500" indent="-190500" algn="just">
              <a:lnSpc>
                <a:spcPct val="110000"/>
              </a:lnSpc>
              <a:spcAft>
                <a:spcPts val="200"/>
              </a:spcAft>
              <a:buClr>
                <a:srgbClr val="5F8AC3"/>
              </a:buClr>
              <a:buFont typeface="Wingdings" panose="05000000000000000000" pitchFamily="2" charset="2"/>
              <a:buChar char="n"/>
            </a:pPr>
            <a:r>
              <a:rPr lang="en-US" altLang="ja-JP" sz="1400" dirty="0"/>
              <a:t>2019</a:t>
            </a:r>
            <a:r>
              <a:rPr lang="ja-JP" altLang="en-US" sz="1400" dirty="0"/>
              <a:t>年現在、国内各地で順次</a:t>
            </a:r>
            <a:r>
              <a:rPr lang="en-US" altLang="ja-JP" sz="1400" dirty="0"/>
              <a:t>PM-JAY</a:t>
            </a:r>
            <a:r>
              <a:rPr lang="ja-JP" altLang="en-US" sz="1400" dirty="0"/>
              <a:t>が実施されており、これが完全に実施されると人口の</a:t>
            </a:r>
            <a:r>
              <a:rPr lang="en-US" altLang="ja-JP" sz="1400" dirty="0"/>
              <a:t>40</a:t>
            </a:r>
            <a:r>
              <a:rPr lang="ja-JP" altLang="en-US" sz="1400" dirty="0"/>
              <a:t>％がカバーされる見込み。</a:t>
            </a:r>
            <a:endParaRPr lang="ja-JP" altLang="en-US"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 name="4. Footnote">
            <a:extLst>
              <a:ext uri="{FF2B5EF4-FFF2-40B4-BE49-F238E27FC236}">
                <a16:creationId xmlns:a16="http://schemas.microsoft.com/office/drawing/2014/main" id="{9FBCFB3B-0C89-497A-AD00-8F38B0C76C99}"/>
              </a:ext>
            </a:extLst>
          </p:cNvPr>
          <p:cNvSpPr txBox="1">
            <a:spLocks/>
          </p:cNvSpPr>
          <p:nvPr>
            <p:custDataLst>
              <p:tags r:id="rId3"/>
            </p:custDataLst>
          </p:nvPr>
        </p:nvSpPr>
        <p:spPr>
          <a:xfrm>
            <a:off x="200472" y="6366887"/>
            <a:ext cx="9001000" cy="123111"/>
          </a:xfrm>
          <a:prstGeom prst="rect">
            <a:avLst/>
          </a:prstGeom>
          <a:noFill/>
        </p:spPr>
        <p:txBody>
          <a:bodyPr vert="horz" wrap="square" lIns="0" tIns="0" rIns="0" bIns="0" rtlCol="0" anchor="b" anchorCtr="0">
            <a:noAutofit/>
          </a:bodyPr>
          <a:lstStyle/>
          <a:p>
            <a:r>
              <a:rPr lang="en-US" altLang="ja-JP" sz="800" dirty="0">
                <a:latin typeface="Arial" panose="020B0604020202020204" pitchFamily="34" charset="0"/>
                <a:ea typeface="ＭＳ Ｐゴシック" panose="020B0600070205080204" pitchFamily="50" charset="-128"/>
                <a:cs typeface="Arial" panose="020B0604020202020204" pitchFamily="34" charset="0"/>
              </a:rPr>
              <a:t>1</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洗濯屋、機械工・修理工・配管工、庭師、清掃員、運転手など</a:t>
            </a:r>
            <a:endParaRPr kumimoji="1"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37973273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3A8A4C29-F27D-4D2B-9E80-1E97193950F8}"/>
              </a:ext>
            </a:extLst>
          </p:cNvPr>
          <p:cNvGraphicFramePr>
            <a:graphicFrameLocks noChangeAspect="1"/>
          </p:cNvGraphicFramePr>
          <p:nvPr>
            <p:custDataLst>
              <p:tags r:id="rId2"/>
            </p:custDataLst>
            <p:extLst>
              <p:ext uri="{D42A27DB-BD31-4B8C-83A1-F6EECF244321}">
                <p14:modId xmlns:p14="http://schemas.microsoft.com/office/powerpoint/2010/main" val="173160181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7410" name="think-cell Slide" r:id="rId29" imgW="395" imgH="396" progId="TCLayout.ActiveDocument.1">
                  <p:embed/>
                </p:oleObj>
              </mc:Choice>
              <mc:Fallback>
                <p:oleObj name="think-cell Slide" r:id="rId29" imgW="395" imgH="396" progId="TCLayout.ActiveDocument.1">
                  <p:embed/>
                  <p:pic>
                    <p:nvPicPr>
                      <p:cNvPr id="10" name="Object 9" hidden="1">
                        <a:extLst>
                          <a:ext uri="{FF2B5EF4-FFF2-40B4-BE49-F238E27FC236}">
                            <a16:creationId xmlns:a16="http://schemas.microsoft.com/office/drawing/2014/main" id="{3A8A4C29-F27D-4D2B-9E80-1E97193950F8}"/>
                          </a:ext>
                        </a:extLst>
                      </p:cNvPr>
                      <p:cNvPicPr/>
                      <p:nvPr/>
                    </p:nvPicPr>
                    <p:blipFill>
                      <a:blip r:embed="rId30"/>
                      <a:stretch>
                        <a:fillRect/>
                      </a:stretch>
                    </p:blipFill>
                    <p:spPr>
                      <a:xfrm>
                        <a:off x="1588" y="1588"/>
                        <a:ext cx="1588" cy="1588"/>
                      </a:xfrm>
                      <a:prstGeom prst="rect">
                        <a:avLst/>
                      </a:prstGeom>
                    </p:spPr>
                  </p:pic>
                </p:oleObj>
              </mc:Fallback>
            </mc:AlternateContent>
          </a:graphicData>
        </a:graphic>
      </p:graphicFrame>
      <p:sp>
        <p:nvSpPr>
          <p:cNvPr id="8" name="タイトル 4">
            <a:extLst>
              <a:ext uri="{FF2B5EF4-FFF2-40B4-BE49-F238E27FC236}">
                <a16:creationId xmlns:a16="http://schemas.microsoft.com/office/drawing/2014/main" id="{0F972EA4-2BC2-4E16-B921-B9B03137EE1A}"/>
              </a:ext>
            </a:extLst>
          </p:cNvPr>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インド／医療関連／制度</a:t>
            </a:r>
            <a:endParaRPr kumimoji="1" lang="ja-JP" altLang="en-US" dirty="0"/>
          </a:p>
        </p:txBody>
      </p:sp>
      <p:sp>
        <p:nvSpPr>
          <p:cNvPr id="9" name="テキスト プレースホルダー 5">
            <a:extLst>
              <a:ext uri="{FF2B5EF4-FFF2-40B4-BE49-F238E27FC236}">
                <a16:creationId xmlns:a16="http://schemas.microsoft.com/office/drawing/2014/main" id="{0A4E3BAD-10CF-43F9-89F3-C100F47B72B8}"/>
              </a:ext>
            </a:extLst>
          </p:cNvPr>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民間保険制度</a:t>
            </a:r>
          </a:p>
        </p:txBody>
      </p:sp>
      <p:graphicFrame>
        <p:nvGraphicFramePr>
          <p:cNvPr id="41" name="Chart 40">
            <a:extLst>
              <a:ext uri="{FF2B5EF4-FFF2-40B4-BE49-F238E27FC236}">
                <a16:creationId xmlns:a16="http://schemas.microsoft.com/office/drawing/2014/main" id="{00211F58-8D41-42D4-9315-A4D078991ACC}"/>
              </a:ext>
            </a:extLst>
          </p:cNvPr>
          <p:cNvGraphicFramePr/>
          <p:nvPr>
            <p:custDataLst>
              <p:tags r:id="rId3"/>
            </p:custDataLst>
            <p:extLst>
              <p:ext uri="{D42A27DB-BD31-4B8C-83A1-F6EECF244321}">
                <p14:modId xmlns:p14="http://schemas.microsoft.com/office/powerpoint/2010/main" val="1960706679"/>
              </p:ext>
            </p:extLst>
          </p:nvPr>
        </p:nvGraphicFramePr>
        <p:xfrm>
          <a:off x="574675" y="3078163"/>
          <a:ext cx="8853488" cy="3170237"/>
        </p:xfrm>
        <a:graphic>
          <a:graphicData uri="http://schemas.openxmlformats.org/drawingml/2006/chart">
            <c:chart xmlns:c="http://schemas.openxmlformats.org/drawingml/2006/chart" xmlns:r="http://schemas.openxmlformats.org/officeDocument/2006/relationships" r:id="rId31"/>
          </a:graphicData>
        </a:graphic>
      </p:graphicFrame>
      <p:cxnSp>
        <p:nvCxnSpPr>
          <p:cNvPr id="107" name="Straight Connector 106">
            <a:extLst>
              <a:ext uri="{FF2B5EF4-FFF2-40B4-BE49-F238E27FC236}">
                <a16:creationId xmlns:a16="http://schemas.microsoft.com/office/drawing/2014/main" id="{AF2BCB2D-1EFA-441F-A721-C3C7B78A739C}"/>
              </a:ext>
            </a:extLst>
          </p:cNvPr>
          <p:cNvCxnSpPr/>
          <p:nvPr>
            <p:custDataLst>
              <p:tags r:id="rId4"/>
            </p:custDataLst>
          </p:nvPr>
        </p:nvCxnSpPr>
        <p:spPr bwMode="auto">
          <a:xfrm flipV="1">
            <a:off x="854075" y="2913063"/>
            <a:ext cx="8293100" cy="2822575"/>
          </a:xfrm>
          <a:prstGeom prst="line">
            <a:avLst/>
          </a:prstGeom>
          <a:ln w="28575" cap="flat" cmpd="sng" algn="ctr">
            <a:solidFill>
              <a:schemeClr val="tx1"/>
            </a:solidFill>
            <a:prstDash val="solid"/>
            <a:round/>
            <a:headEnd type="none" w="med" len="med"/>
            <a:tailEnd type="triangle" w="med" len="med"/>
          </a:ln>
          <a:effectLst/>
        </p:spPr>
        <p:style>
          <a:lnRef idx="1">
            <a:schemeClr val="dk1"/>
          </a:lnRef>
          <a:fillRef idx="0">
            <a:schemeClr val="dk1"/>
          </a:fillRef>
          <a:effectRef idx="0">
            <a:schemeClr val="dk1"/>
          </a:effectRef>
          <a:fontRef idx="minor">
            <a:schemeClr val="tx1"/>
          </a:fontRef>
        </p:style>
      </p:cxnSp>
      <p:sp>
        <p:nvSpPr>
          <p:cNvPr id="25" name="テキスト プレースホルダ 9">
            <a:extLst>
              <a:ext uri="{FF2B5EF4-FFF2-40B4-BE49-F238E27FC236}">
                <a16:creationId xmlns:a16="http://schemas.microsoft.com/office/drawing/2014/main" id="{B693899E-C83A-4625-AC90-2C887E8F7C15}"/>
              </a:ext>
            </a:extLst>
          </p:cNvPr>
          <p:cNvSpPr>
            <a:spLocks noGrp="1"/>
          </p:cNvSpPr>
          <p:nvPr>
            <p:custDataLst>
              <p:tags r:id="rId5"/>
            </p:custDataLst>
          </p:nvPr>
        </p:nvSpPr>
        <p:spPr bwMode="auto">
          <a:xfrm>
            <a:off x="3049588"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A107332-46CE-4AD4-AE64-0E595AC024F7}" type="datetime'''2''''''''''''''''''''0''''''''''''0''''6'''''''''''''">
              <a:rPr lang="en-US" altLang="en-US" sz="1200" smtClean="0"/>
              <a:pPr/>
              <a:t>2006</a:t>
            </a:fld>
            <a:endParaRPr lang="ja-JP" altLang="en-US" sz="1200" dirty="0"/>
          </a:p>
        </p:txBody>
      </p:sp>
      <p:sp>
        <p:nvSpPr>
          <p:cNvPr id="22" name="テキスト プレースホルダ 9">
            <a:extLst>
              <a:ext uri="{FF2B5EF4-FFF2-40B4-BE49-F238E27FC236}">
                <a16:creationId xmlns:a16="http://schemas.microsoft.com/office/drawing/2014/main" id="{0C43565D-9CA4-4F3F-9E60-4D3EFEE09553}"/>
              </a:ext>
            </a:extLst>
          </p:cNvPr>
          <p:cNvSpPr>
            <a:spLocks noGrp="1"/>
          </p:cNvSpPr>
          <p:nvPr>
            <p:custDataLst>
              <p:tags r:id="rId6"/>
            </p:custDataLst>
          </p:nvPr>
        </p:nvSpPr>
        <p:spPr bwMode="auto">
          <a:xfrm>
            <a:off x="1863725"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EDB7048-9C94-4463-A1C1-43D56A5E93CD}" type="datetime'''''2''''''''''''''''''''0''''0''''''''''''''''''3'''''''">
              <a:rPr lang="en-US" altLang="en-US" sz="1200" smtClean="0"/>
              <a:pPr/>
              <a:t>2003</a:t>
            </a:fld>
            <a:endParaRPr lang="ja-JP" altLang="en-US" sz="1200" dirty="0"/>
          </a:p>
        </p:txBody>
      </p:sp>
      <p:sp>
        <p:nvSpPr>
          <p:cNvPr id="12" name="テキスト プレースホルダ 9">
            <a:extLst>
              <a:ext uri="{FF2B5EF4-FFF2-40B4-BE49-F238E27FC236}">
                <a16:creationId xmlns:a16="http://schemas.microsoft.com/office/drawing/2014/main" id="{45EA959A-2173-49C2-8266-92A5E79C11CF}"/>
              </a:ext>
            </a:extLst>
          </p:cNvPr>
          <p:cNvSpPr>
            <a:spLocks noGrp="1"/>
          </p:cNvSpPr>
          <p:nvPr>
            <p:custDataLst>
              <p:tags r:id="rId7"/>
            </p:custDataLst>
          </p:nvPr>
        </p:nvSpPr>
        <p:spPr bwMode="auto">
          <a:xfrm>
            <a:off x="679450"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79B06B65-A36A-4787-AA35-8FA529B28076}" type="datetime'''''''''''2''''0''''''0''''''''''''''0'">
              <a:rPr lang="en-US" altLang="en-US" sz="1200" smtClean="0"/>
              <a:pPr/>
              <a:t>2000</a:t>
            </a:fld>
            <a:endParaRPr lang="ja-JP" altLang="en-US" sz="1200" dirty="0"/>
          </a:p>
        </p:txBody>
      </p:sp>
      <p:sp>
        <p:nvSpPr>
          <p:cNvPr id="13" name="テキスト プレースホルダ 9">
            <a:extLst>
              <a:ext uri="{FF2B5EF4-FFF2-40B4-BE49-F238E27FC236}">
                <a16:creationId xmlns:a16="http://schemas.microsoft.com/office/drawing/2014/main" id="{CC047AC0-E8E4-46B3-853B-F682DF448FFC}"/>
              </a:ext>
            </a:extLst>
          </p:cNvPr>
          <p:cNvSpPr>
            <a:spLocks noGrp="1"/>
          </p:cNvSpPr>
          <p:nvPr>
            <p:custDataLst>
              <p:tags r:id="rId8"/>
            </p:custDataLst>
          </p:nvPr>
        </p:nvSpPr>
        <p:spPr bwMode="auto">
          <a:xfrm>
            <a:off x="1074738"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5927678-199B-4B70-B811-875500C6D97D}" type="datetime'20''0''''''''''''''''1'''''''''''''''">
              <a:rPr lang="en-US" altLang="en-US" sz="1200" smtClean="0"/>
              <a:pPr/>
              <a:t>2001</a:t>
            </a:fld>
            <a:endParaRPr lang="ja-JP" altLang="en-US" sz="1200" dirty="0"/>
          </a:p>
        </p:txBody>
      </p:sp>
      <p:sp>
        <p:nvSpPr>
          <p:cNvPr id="23" name="テキスト プレースホルダ 9">
            <a:extLst>
              <a:ext uri="{FF2B5EF4-FFF2-40B4-BE49-F238E27FC236}">
                <a16:creationId xmlns:a16="http://schemas.microsoft.com/office/drawing/2014/main" id="{63D4EB95-1A00-4A3C-A1C4-9BAB7F5DD42F}"/>
              </a:ext>
            </a:extLst>
          </p:cNvPr>
          <p:cNvSpPr>
            <a:spLocks noGrp="1"/>
          </p:cNvSpPr>
          <p:nvPr>
            <p:custDataLst>
              <p:tags r:id="rId9"/>
            </p:custDataLst>
          </p:nvPr>
        </p:nvSpPr>
        <p:spPr bwMode="auto">
          <a:xfrm>
            <a:off x="2259013"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15F1D70-84F1-49E5-9F94-FCE2872A6FC4}" type="datetime'''''''''''''''''''2''''''''''''''''''''''0''0''''4'''''''''">
              <a:rPr lang="en-US" altLang="en-US" sz="1200" smtClean="0"/>
              <a:pPr/>
              <a:t>2004</a:t>
            </a:fld>
            <a:endParaRPr lang="ja-JP" altLang="en-US" sz="1200" dirty="0"/>
          </a:p>
        </p:txBody>
      </p:sp>
      <p:sp>
        <p:nvSpPr>
          <p:cNvPr id="24" name="テキスト プレースホルダ 9">
            <a:extLst>
              <a:ext uri="{FF2B5EF4-FFF2-40B4-BE49-F238E27FC236}">
                <a16:creationId xmlns:a16="http://schemas.microsoft.com/office/drawing/2014/main" id="{0A997B44-F1B4-49CB-9124-1F712F00C83E}"/>
              </a:ext>
            </a:extLst>
          </p:cNvPr>
          <p:cNvSpPr>
            <a:spLocks noGrp="1"/>
          </p:cNvSpPr>
          <p:nvPr>
            <p:custDataLst>
              <p:tags r:id="rId10"/>
            </p:custDataLst>
          </p:nvPr>
        </p:nvSpPr>
        <p:spPr bwMode="auto">
          <a:xfrm>
            <a:off x="2654300"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91DA5E3-557E-41B0-BAAB-8165B3F95252}" type="datetime'2''''''''0''0''''''''''''''''''''''''''''''5'''''''''''">
              <a:rPr lang="en-US" altLang="en-US" sz="1200" smtClean="0"/>
              <a:pPr/>
              <a:t>2005</a:t>
            </a:fld>
            <a:endParaRPr lang="ja-JP" altLang="en-US" sz="1200" dirty="0"/>
          </a:p>
        </p:txBody>
      </p:sp>
      <p:sp>
        <p:nvSpPr>
          <p:cNvPr id="14" name="テキスト プレースホルダ 9">
            <a:extLst>
              <a:ext uri="{FF2B5EF4-FFF2-40B4-BE49-F238E27FC236}">
                <a16:creationId xmlns:a16="http://schemas.microsoft.com/office/drawing/2014/main" id="{527247A9-BC40-44C2-97E3-B07A83F61233}"/>
              </a:ext>
            </a:extLst>
          </p:cNvPr>
          <p:cNvSpPr>
            <a:spLocks noGrp="1"/>
          </p:cNvSpPr>
          <p:nvPr>
            <p:custDataLst>
              <p:tags r:id="rId11"/>
            </p:custDataLst>
          </p:nvPr>
        </p:nvSpPr>
        <p:spPr bwMode="auto">
          <a:xfrm>
            <a:off x="1470025"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2F462A1-66C9-44BD-866F-52EE8EE53155}" type="datetime'2''''0''''''''0''''''''''''''''''''''''''''''''''''''''2'">
              <a:rPr lang="en-US" altLang="en-US" sz="1200" smtClean="0"/>
              <a:pPr/>
              <a:t>2002</a:t>
            </a:fld>
            <a:endParaRPr lang="ja-JP" altLang="en-US" sz="1200" dirty="0"/>
          </a:p>
        </p:txBody>
      </p:sp>
      <p:sp>
        <p:nvSpPr>
          <p:cNvPr id="26" name="テキスト プレースホルダ 9">
            <a:extLst>
              <a:ext uri="{FF2B5EF4-FFF2-40B4-BE49-F238E27FC236}">
                <a16:creationId xmlns:a16="http://schemas.microsoft.com/office/drawing/2014/main" id="{E5D8C5F7-75F4-4B23-8A80-9961DF65092D}"/>
              </a:ext>
            </a:extLst>
          </p:cNvPr>
          <p:cNvSpPr>
            <a:spLocks noGrp="1"/>
          </p:cNvSpPr>
          <p:nvPr>
            <p:custDataLst>
              <p:tags r:id="rId12"/>
            </p:custDataLst>
          </p:nvPr>
        </p:nvSpPr>
        <p:spPr bwMode="auto">
          <a:xfrm>
            <a:off x="3443288"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3F04407-CFBF-4A3F-8CFB-138417EC79F9}" type="datetime'''20''''''''0''''''7'''''''''''''''''''''''''''''">
              <a:rPr lang="en-US" altLang="en-US" sz="1200" smtClean="0"/>
              <a:pPr/>
              <a:t>2007</a:t>
            </a:fld>
            <a:endParaRPr lang="ja-JP" altLang="en-US" sz="1200" dirty="0"/>
          </a:p>
        </p:txBody>
      </p:sp>
      <p:sp>
        <p:nvSpPr>
          <p:cNvPr id="27" name="テキスト プレースホルダ 9">
            <a:extLst>
              <a:ext uri="{FF2B5EF4-FFF2-40B4-BE49-F238E27FC236}">
                <a16:creationId xmlns:a16="http://schemas.microsoft.com/office/drawing/2014/main" id="{A9805F42-E971-46FD-8F65-BA55A320D51D}"/>
              </a:ext>
            </a:extLst>
          </p:cNvPr>
          <p:cNvSpPr>
            <a:spLocks noGrp="1"/>
          </p:cNvSpPr>
          <p:nvPr>
            <p:custDataLst>
              <p:tags r:id="rId13"/>
            </p:custDataLst>
          </p:nvPr>
        </p:nvSpPr>
        <p:spPr bwMode="auto">
          <a:xfrm>
            <a:off x="3838575"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D4CC575-FCC0-4FE5-BEC5-81D10549147C}" type="datetime'''''''''''''''''''''2''''''''''''0''08'''''">
              <a:rPr lang="en-US" altLang="en-US" sz="1200" smtClean="0"/>
              <a:pPr/>
              <a:t>2008</a:t>
            </a:fld>
            <a:endParaRPr lang="ja-JP" altLang="en-US" sz="1200" dirty="0"/>
          </a:p>
        </p:txBody>
      </p:sp>
      <p:sp>
        <p:nvSpPr>
          <p:cNvPr id="28" name="テキスト プレースホルダ 9">
            <a:extLst>
              <a:ext uri="{FF2B5EF4-FFF2-40B4-BE49-F238E27FC236}">
                <a16:creationId xmlns:a16="http://schemas.microsoft.com/office/drawing/2014/main" id="{2C261A06-8E72-4995-A4E1-D61C878B1C84}"/>
              </a:ext>
            </a:extLst>
          </p:cNvPr>
          <p:cNvSpPr>
            <a:spLocks noGrp="1"/>
          </p:cNvSpPr>
          <p:nvPr>
            <p:custDataLst>
              <p:tags r:id="rId14"/>
            </p:custDataLst>
          </p:nvPr>
        </p:nvSpPr>
        <p:spPr bwMode="auto">
          <a:xfrm>
            <a:off x="4233863"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D42CA7E8-F122-47C1-8F5F-4FB24BFEEC81}" type="datetime'''''''''''''''''''''''''2''0''''''''''''''''''''0''''9'''''''">
              <a:rPr lang="en-US" altLang="en-US" sz="1200" smtClean="0"/>
              <a:pPr/>
              <a:t>2009</a:t>
            </a:fld>
            <a:endParaRPr lang="ja-JP" altLang="en-US" sz="1200" dirty="0"/>
          </a:p>
        </p:txBody>
      </p:sp>
      <p:sp>
        <p:nvSpPr>
          <p:cNvPr id="29" name="テキスト プレースホルダ 9">
            <a:extLst>
              <a:ext uri="{FF2B5EF4-FFF2-40B4-BE49-F238E27FC236}">
                <a16:creationId xmlns:a16="http://schemas.microsoft.com/office/drawing/2014/main" id="{B112F699-A6AB-4366-90C4-CC0F5993B84F}"/>
              </a:ext>
            </a:extLst>
          </p:cNvPr>
          <p:cNvSpPr>
            <a:spLocks noGrp="1"/>
          </p:cNvSpPr>
          <p:nvPr>
            <p:custDataLst>
              <p:tags r:id="rId15"/>
            </p:custDataLst>
          </p:nvPr>
        </p:nvSpPr>
        <p:spPr bwMode="auto">
          <a:xfrm>
            <a:off x="4629150"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4F79CA7-55DD-4CFF-8BF5-508748F97100}" type="datetime'''''2''''''''''0''''''''''1''''0'''''''''''">
              <a:rPr lang="en-US" altLang="en-US" sz="1200" smtClean="0"/>
              <a:pPr/>
              <a:t>2010</a:t>
            </a:fld>
            <a:endParaRPr lang="ja-JP" altLang="en-US" sz="1200" dirty="0"/>
          </a:p>
        </p:txBody>
      </p:sp>
      <p:sp>
        <p:nvSpPr>
          <p:cNvPr id="40" name="テキスト プレースホルダ 9">
            <a:extLst>
              <a:ext uri="{FF2B5EF4-FFF2-40B4-BE49-F238E27FC236}">
                <a16:creationId xmlns:a16="http://schemas.microsoft.com/office/drawing/2014/main" id="{3E8DD3F0-709D-4B97-8859-9B7DFD4E958E}"/>
              </a:ext>
            </a:extLst>
          </p:cNvPr>
          <p:cNvSpPr>
            <a:spLocks noGrp="1"/>
          </p:cNvSpPr>
          <p:nvPr>
            <p:custDataLst>
              <p:tags r:id="rId16"/>
            </p:custDataLst>
          </p:nvPr>
        </p:nvSpPr>
        <p:spPr bwMode="auto">
          <a:xfrm>
            <a:off x="8972550"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6EF66A9-36AA-4EAC-8757-51D3AC714038}" type="datetime'2''''0''''''2''''''''''''''''''''''''''''''''''''''1'''''''">
              <a:rPr lang="en-US" altLang="en-US" sz="1200" smtClean="0"/>
              <a:pPr/>
              <a:t>2021</a:t>
            </a:fld>
            <a:endParaRPr lang="ja-JP" altLang="en-US" sz="1200" dirty="0"/>
          </a:p>
        </p:txBody>
      </p:sp>
      <p:sp>
        <p:nvSpPr>
          <p:cNvPr id="38" name="テキスト プレースホルダ 9">
            <a:extLst>
              <a:ext uri="{FF2B5EF4-FFF2-40B4-BE49-F238E27FC236}">
                <a16:creationId xmlns:a16="http://schemas.microsoft.com/office/drawing/2014/main" id="{6F8E1234-0908-4878-A586-C995329A85FE}"/>
              </a:ext>
            </a:extLst>
          </p:cNvPr>
          <p:cNvSpPr>
            <a:spLocks noGrp="1"/>
          </p:cNvSpPr>
          <p:nvPr>
            <p:custDataLst>
              <p:tags r:id="rId17"/>
            </p:custDataLst>
          </p:nvPr>
        </p:nvSpPr>
        <p:spPr bwMode="auto">
          <a:xfrm>
            <a:off x="8183563"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272B3F5-9202-4114-8A37-59073E9FF1A6}" type="datetime'''''''''''''''''''''''2''''''01''''''''''''9'''''''''''''''">
              <a:rPr lang="en-US" altLang="en-US" sz="1200" smtClean="0"/>
              <a:pPr/>
              <a:t>2019</a:t>
            </a:fld>
            <a:endParaRPr lang="ja-JP" altLang="en-US" sz="1200" dirty="0"/>
          </a:p>
        </p:txBody>
      </p:sp>
      <p:sp>
        <p:nvSpPr>
          <p:cNvPr id="30" name="テキスト プレースホルダ 9">
            <a:extLst>
              <a:ext uri="{FF2B5EF4-FFF2-40B4-BE49-F238E27FC236}">
                <a16:creationId xmlns:a16="http://schemas.microsoft.com/office/drawing/2014/main" id="{FDADB845-3788-4621-9304-AE023D2E0175}"/>
              </a:ext>
            </a:extLst>
          </p:cNvPr>
          <p:cNvSpPr>
            <a:spLocks noGrp="1"/>
          </p:cNvSpPr>
          <p:nvPr>
            <p:custDataLst>
              <p:tags r:id="rId18"/>
            </p:custDataLst>
          </p:nvPr>
        </p:nvSpPr>
        <p:spPr bwMode="auto">
          <a:xfrm>
            <a:off x="5030788" y="6216650"/>
            <a:ext cx="338138"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FA46FD44-1CA4-4056-9951-44FD1CB4115B}" type="datetime'''''''''''''''''''''''''201''''''''''''''''''1'''''''''">
              <a:rPr lang="en-US" altLang="en-US" sz="1200" smtClean="0"/>
              <a:pPr/>
              <a:t>2011</a:t>
            </a:fld>
            <a:endParaRPr lang="ja-JP" altLang="en-US" sz="1200" dirty="0"/>
          </a:p>
        </p:txBody>
      </p:sp>
      <p:sp>
        <p:nvSpPr>
          <p:cNvPr id="31" name="テキスト プレースホルダ 9">
            <a:extLst>
              <a:ext uri="{FF2B5EF4-FFF2-40B4-BE49-F238E27FC236}">
                <a16:creationId xmlns:a16="http://schemas.microsoft.com/office/drawing/2014/main" id="{FC3AD2AE-2910-436E-869F-FD52D49D3193}"/>
              </a:ext>
            </a:extLst>
          </p:cNvPr>
          <p:cNvSpPr>
            <a:spLocks noGrp="1"/>
          </p:cNvSpPr>
          <p:nvPr>
            <p:custDataLst>
              <p:tags r:id="rId19"/>
            </p:custDataLst>
          </p:nvPr>
        </p:nvSpPr>
        <p:spPr bwMode="auto">
          <a:xfrm>
            <a:off x="5418138"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CE11AF30-CE87-4869-A640-6C19C8E16C24}" type="datetime'''''''''''''''''''''''20''''''''''''''''''1''2'''''''''''">
              <a:rPr lang="en-US" altLang="en-US" sz="1200" smtClean="0"/>
              <a:pPr/>
              <a:t>2012</a:t>
            </a:fld>
            <a:endParaRPr lang="ja-JP" altLang="en-US" sz="1200" dirty="0"/>
          </a:p>
        </p:txBody>
      </p:sp>
      <p:sp>
        <p:nvSpPr>
          <p:cNvPr id="32" name="テキスト プレースホルダ 9">
            <a:extLst>
              <a:ext uri="{FF2B5EF4-FFF2-40B4-BE49-F238E27FC236}">
                <a16:creationId xmlns:a16="http://schemas.microsoft.com/office/drawing/2014/main" id="{383B12AC-21F1-4757-AD56-7178C1516612}"/>
              </a:ext>
            </a:extLst>
          </p:cNvPr>
          <p:cNvSpPr>
            <a:spLocks noGrp="1"/>
          </p:cNvSpPr>
          <p:nvPr>
            <p:custDataLst>
              <p:tags r:id="rId20"/>
            </p:custDataLst>
          </p:nvPr>
        </p:nvSpPr>
        <p:spPr bwMode="auto">
          <a:xfrm>
            <a:off x="5813425"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62444ED-D65F-4347-849F-45CA1866A2BA}" type="datetime'''''''''''''2''''''''''''''''''''''0''''1''''''''''3'">
              <a:rPr lang="en-US" altLang="en-US" sz="1200" smtClean="0"/>
              <a:pPr/>
              <a:t>2013</a:t>
            </a:fld>
            <a:endParaRPr lang="ja-JP" altLang="en-US" sz="1200" dirty="0"/>
          </a:p>
        </p:txBody>
      </p:sp>
      <p:sp>
        <p:nvSpPr>
          <p:cNvPr id="33" name="テキスト プレースホルダ 9">
            <a:extLst>
              <a:ext uri="{FF2B5EF4-FFF2-40B4-BE49-F238E27FC236}">
                <a16:creationId xmlns:a16="http://schemas.microsoft.com/office/drawing/2014/main" id="{309D2AEA-D45E-4698-93DB-B1E1FEA8EBC5}"/>
              </a:ext>
            </a:extLst>
          </p:cNvPr>
          <p:cNvSpPr>
            <a:spLocks noGrp="1"/>
          </p:cNvSpPr>
          <p:nvPr>
            <p:custDataLst>
              <p:tags r:id="rId21"/>
            </p:custDataLst>
          </p:nvPr>
        </p:nvSpPr>
        <p:spPr bwMode="auto">
          <a:xfrm>
            <a:off x="6208713"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0DB2056-49CC-47CD-A8B7-81C847185B94}" type="datetime'2''01''''''''''''''''4'''''''''''''''''''''''''''''''">
              <a:rPr lang="en-US" altLang="en-US" sz="1200" smtClean="0"/>
              <a:pPr/>
              <a:t>2014</a:t>
            </a:fld>
            <a:endParaRPr lang="ja-JP" altLang="en-US" sz="1200" dirty="0"/>
          </a:p>
        </p:txBody>
      </p:sp>
      <p:sp>
        <p:nvSpPr>
          <p:cNvPr id="34" name="テキスト プレースホルダ 9">
            <a:extLst>
              <a:ext uri="{FF2B5EF4-FFF2-40B4-BE49-F238E27FC236}">
                <a16:creationId xmlns:a16="http://schemas.microsoft.com/office/drawing/2014/main" id="{70ACEC9E-1F35-452F-AAEF-76CDEDBA49BD}"/>
              </a:ext>
            </a:extLst>
          </p:cNvPr>
          <p:cNvSpPr>
            <a:spLocks noGrp="1"/>
          </p:cNvSpPr>
          <p:nvPr>
            <p:custDataLst>
              <p:tags r:id="rId22"/>
            </p:custDataLst>
          </p:nvPr>
        </p:nvSpPr>
        <p:spPr bwMode="auto">
          <a:xfrm>
            <a:off x="6604000"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E98EEAA-399E-42E5-86FE-53E53DE0FB33}" type="datetime'''''''''''20''''''''''''''''1''''''''''''''''''''''''''''5'">
              <a:rPr lang="en-US" altLang="en-US" sz="1200" smtClean="0"/>
              <a:pPr/>
              <a:t>2015</a:t>
            </a:fld>
            <a:endParaRPr lang="ja-JP" altLang="en-US" sz="1200" dirty="0"/>
          </a:p>
        </p:txBody>
      </p:sp>
      <p:sp>
        <p:nvSpPr>
          <p:cNvPr id="35" name="テキスト プレースホルダ 9">
            <a:extLst>
              <a:ext uri="{FF2B5EF4-FFF2-40B4-BE49-F238E27FC236}">
                <a16:creationId xmlns:a16="http://schemas.microsoft.com/office/drawing/2014/main" id="{A97D71B7-108E-424C-ADEF-12EE3ED748C6}"/>
              </a:ext>
            </a:extLst>
          </p:cNvPr>
          <p:cNvSpPr>
            <a:spLocks noGrp="1"/>
          </p:cNvSpPr>
          <p:nvPr>
            <p:custDataLst>
              <p:tags r:id="rId23"/>
            </p:custDataLst>
          </p:nvPr>
        </p:nvSpPr>
        <p:spPr bwMode="auto">
          <a:xfrm>
            <a:off x="6997700"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4C2CEEBF-ACB8-4E6C-B68B-3FB8B07EC2CE}" type="datetime'''''''''''''''''''''''''''20''''''''''''''''''''''1''6'''''''">
              <a:rPr lang="en-US" altLang="en-US" sz="1200" smtClean="0"/>
              <a:pPr/>
              <a:t>2016</a:t>
            </a:fld>
            <a:endParaRPr lang="ja-JP" altLang="en-US" sz="1200" dirty="0"/>
          </a:p>
        </p:txBody>
      </p:sp>
      <p:sp>
        <p:nvSpPr>
          <p:cNvPr id="36" name="テキスト プレースホルダ 9">
            <a:extLst>
              <a:ext uri="{FF2B5EF4-FFF2-40B4-BE49-F238E27FC236}">
                <a16:creationId xmlns:a16="http://schemas.microsoft.com/office/drawing/2014/main" id="{EC0C92BD-A36C-42BF-8A81-BA7DDA7F988A}"/>
              </a:ext>
            </a:extLst>
          </p:cNvPr>
          <p:cNvSpPr>
            <a:spLocks noGrp="1"/>
          </p:cNvSpPr>
          <p:nvPr>
            <p:custDataLst>
              <p:tags r:id="rId24"/>
            </p:custDataLst>
          </p:nvPr>
        </p:nvSpPr>
        <p:spPr bwMode="auto">
          <a:xfrm>
            <a:off x="7392988"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A4A1783-0BD7-4714-8931-2C75824EF631}" type="datetime'''''''2''''''''''''''''''''''0''''''''''1''7'''''''">
              <a:rPr lang="en-US" altLang="en-US" sz="1200" smtClean="0"/>
              <a:pPr/>
              <a:t>2017</a:t>
            </a:fld>
            <a:endParaRPr lang="ja-JP" altLang="en-US" sz="1200" dirty="0"/>
          </a:p>
        </p:txBody>
      </p:sp>
      <p:sp>
        <p:nvSpPr>
          <p:cNvPr id="37" name="テキスト プレースホルダ 9">
            <a:extLst>
              <a:ext uri="{FF2B5EF4-FFF2-40B4-BE49-F238E27FC236}">
                <a16:creationId xmlns:a16="http://schemas.microsoft.com/office/drawing/2014/main" id="{96EAD1C2-B772-4469-A2B3-B9491282B034}"/>
              </a:ext>
            </a:extLst>
          </p:cNvPr>
          <p:cNvSpPr>
            <a:spLocks noGrp="1"/>
          </p:cNvSpPr>
          <p:nvPr>
            <p:custDataLst>
              <p:tags r:id="rId25"/>
            </p:custDataLst>
          </p:nvPr>
        </p:nvSpPr>
        <p:spPr bwMode="auto">
          <a:xfrm>
            <a:off x="7788275"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B855E87-9CAC-4DD1-B6CE-7C95D9695919}" type="datetime'''''''''''''''''''''''''''2''''''01''''8'''''''''''''''">
              <a:rPr lang="en-US" altLang="en-US" sz="1200" smtClean="0"/>
              <a:pPr/>
              <a:t>2018</a:t>
            </a:fld>
            <a:endParaRPr lang="ja-JP" altLang="en-US" sz="1200" dirty="0"/>
          </a:p>
        </p:txBody>
      </p:sp>
      <p:sp>
        <p:nvSpPr>
          <p:cNvPr id="39" name="テキスト プレースホルダ 9">
            <a:extLst>
              <a:ext uri="{FF2B5EF4-FFF2-40B4-BE49-F238E27FC236}">
                <a16:creationId xmlns:a16="http://schemas.microsoft.com/office/drawing/2014/main" id="{310A5C9E-37CB-45C7-8BCA-08AAFA5B4D5B}"/>
              </a:ext>
            </a:extLst>
          </p:cNvPr>
          <p:cNvSpPr>
            <a:spLocks noGrp="1"/>
          </p:cNvSpPr>
          <p:nvPr>
            <p:custDataLst>
              <p:tags r:id="rId26"/>
            </p:custDataLst>
          </p:nvPr>
        </p:nvSpPr>
        <p:spPr bwMode="auto">
          <a:xfrm>
            <a:off x="8577263"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B37F84AC-87F6-4AFD-AD30-201589A8B138}" type="datetime'''''''''''2''0''''''2''''''''0'''''''''''''''''''">
              <a:rPr lang="en-US" altLang="en-US" sz="1200" smtClean="0"/>
              <a:pPr/>
              <a:t>2020</a:t>
            </a:fld>
            <a:endParaRPr lang="ja-JP" altLang="en-US" sz="1200" dirty="0"/>
          </a:p>
        </p:txBody>
      </p:sp>
      <p:sp>
        <p:nvSpPr>
          <p:cNvPr id="105" name="テキスト プレースホルダ 9">
            <a:extLst>
              <a:ext uri="{FF2B5EF4-FFF2-40B4-BE49-F238E27FC236}">
                <a16:creationId xmlns:a16="http://schemas.microsoft.com/office/drawing/2014/main" id="{C8E8BD9A-E2B7-4299-A74A-731F549A6491}"/>
              </a:ext>
            </a:extLst>
          </p:cNvPr>
          <p:cNvSpPr>
            <a:spLocks noGrp="1"/>
          </p:cNvSpPr>
          <p:nvPr>
            <p:custDataLst>
              <p:tags r:id="rId27"/>
            </p:custDataLst>
          </p:nvPr>
        </p:nvSpPr>
        <p:spPr bwMode="auto">
          <a:xfrm>
            <a:off x="4424363" y="4173538"/>
            <a:ext cx="1152525" cy="301625"/>
          </a:xfrm>
          <a:prstGeom prst="ellipse">
            <a:avLst/>
          </a:prstGeom>
          <a:solidFill>
            <a:schemeClr val="bg1"/>
          </a:solidFill>
          <a:ln w="9525" algn="ctr">
            <a:solidFill>
              <a:schemeClr val="tx1"/>
            </a:solidFill>
          </a:ln>
          <a:effec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r>
              <a:rPr lang="ja-JP" altLang="en-US" sz="1400" b="1" dirty="0">
                <a:effectLst/>
              </a:rPr>
              <a:t>年率</a:t>
            </a:r>
            <a:fld id="{2196D71F-ED16-4B89-95F9-E4F422A88BEC}" type="datetime'''''''''+''''''2''''''''''3''''''''''%'">
              <a:rPr lang="en-US" altLang="en-US" sz="1400" b="1" smtClean="0">
                <a:effectLst/>
              </a:rPr>
              <a:pPr/>
              <a:t>+23%</a:t>
            </a:fld>
            <a:endParaRPr lang="ja-JP" altLang="en-US" sz="1400" b="1" dirty="0"/>
          </a:p>
        </p:txBody>
      </p:sp>
      <p:sp>
        <p:nvSpPr>
          <p:cNvPr id="103" name="テキスト ボックス 20">
            <a:extLst>
              <a:ext uri="{FF2B5EF4-FFF2-40B4-BE49-F238E27FC236}">
                <a16:creationId xmlns:a16="http://schemas.microsoft.com/office/drawing/2014/main" id="{B50058B5-064B-4608-BF2C-5D3C59FB5E65}"/>
              </a:ext>
            </a:extLst>
          </p:cNvPr>
          <p:cNvSpPr txBox="1"/>
          <p:nvPr/>
        </p:nvSpPr>
        <p:spPr>
          <a:xfrm>
            <a:off x="200472" y="6597352"/>
            <a:ext cx="9001000"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Insurance</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Regulatory</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and</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Development Authority of India (IRDA)</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04" name="Rectangle 6">
            <a:extLst>
              <a:ext uri="{FF2B5EF4-FFF2-40B4-BE49-F238E27FC236}">
                <a16:creationId xmlns:a16="http://schemas.microsoft.com/office/drawing/2014/main" id="{82C0D577-157A-45A0-89F2-E98D62DC065A}"/>
              </a:ext>
            </a:extLst>
          </p:cNvPr>
          <p:cNvSpPr>
            <a:spLocks noChangeArrowheads="1"/>
          </p:cNvSpPr>
          <p:nvPr/>
        </p:nvSpPr>
        <p:spPr bwMode="auto">
          <a:xfrm>
            <a:off x="679450" y="2132856"/>
            <a:ext cx="8352928" cy="491315"/>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r>
              <a:rPr lang="ja-JP" altLang="en-US" sz="1400" dirty="0">
                <a:latin typeface="HGP創英角ｺﾞｼｯｸUB" pitchFamily="50" charset="-128"/>
                <a:ea typeface="HGP創英角ｺﾞｼｯｸUB" pitchFamily="50" charset="-128"/>
              </a:rPr>
              <a:t>インドにおける民間医療保険の保険料収入</a:t>
            </a:r>
          </a:p>
          <a:p>
            <a:pPr>
              <a:spcAft>
                <a:spcPts val="0"/>
              </a:spcAft>
            </a:pPr>
            <a:r>
              <a:rPr lang="ja-JP" altLang="en-US" sz="1000" dirty="0">
                <a:latin typeface="HGP創英角ｺﾞｼｯｸUB" pitchFamily="50" charset="-128"/>
                <a:ea typeface="HGP創英角ｺﾞｼｯｸUB" pitchFamily="50" charset="-128"/>
              </a:rPr>
              <a:t>百万</a:t>
            </a:r>
            <a:r>
              <a:rPr lang="en-US" altLang="ja-JP" sz="1000" dirty="0">
                <a:latin typeface="HGP創英角ｺﾞｼｯｸUB" pitchFamily="50" charset="-128"/>
                <a:ea typeface="HGP創英角ｺﾞｼｯｸUB" pitchFamily="50" charset="-128"/>
              </a:rPr>
              <a:t>US$</a:t>
            </a:r>
            <a:endParaRPr lang="ja-JP" altLang="en-US" sz="1000" dirty="0">
              <a:latin typeface="HGP創英角ｺﾞｼｯｸUB" pitchFamily="50" charset="-128"/>
              <a:ea typeface="HGP創英角ｺﾞｼｯｸUB" pitchFamily="50" charset="-128"/>
            </a:endParaRPr>
          </a:p>
        </p:txBody>
      </p:sp>
      <p:sp>
        <p:nvSpPr>
          <p:cNvPr id="111" name="テキスト ボックス 45">
            <a:extLst>
              <a:ext uri="{FF2B5EF4-FFF2-40B4-BE49-F238E27FC236}">
                <a16:creationId xmlns:a16="http://schemas.microsoft.com/office/drawing/2014/main" id="{36F393C6-F382-4673-BEA0-EA14E09A2387}"/>
              </a:ext>
            </a:extLst>
          </p:cNvPr>
          <p:cNvSpPr txBox="1"/>
          <p:nvPr/>
        </p:nvSpPr>
        <p:spPr>
          <a:xfrm>
            <a:off x="200472" y="1124744"/>
            <a:ext cx="9505056" cy="453650"/>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インドでは、富裕層・中間層が民間の個人医療保険に加入するほか、雇用主が福利厚生の一部として団体医療保険への加入を提供することがある</a:t>
            </a:r>
          </a:p>
        </p:txBody>
      </p:sp>
    </p:spTree>
    <p:extLst>
      <p:ext uri="{BB962C8B-B14F-4D97-AF65-F5344CB8AC3E}">
        <p14:creationId xmlns:p14="http://schemas.microsoft.com/office/powerpoint/2010/main" val="3481673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インド／医療関連／制度</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保険会社（</a:t>
            </a:r>
            <a:r>
              <a:rPr lang="en-US" altLang="ja-JP" dirty="0"/>
              <a:t>1/3</a:t>
            </a:r>
            <a:r>
              <a:rPr lang="ja-JP" altLang="en-US" dirty="0"/>
              <a:t>）</a:t>
            </a:r>
            <a:endParaRPr lang="en-US" altLang="ja-JP" dirty="0"/>
          </a:p>
        </p:txBody>
      </p:sp>
      <p:sp>
        <p:nvSpPr>
          <p:cNvPr id="46" name="テキスト ボックス 45"/>
          <p:cNvSpPr txBox="1"/>
          <p:nvPr/>
        </p:nvSpPr>
        <p:spPr>
          <a:xfrm>
            <a:off x="200472" y="1124744"/>
            <a:ext cx="9505056" cy="1236236"/>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t>インドにおいては、</a:t>
            </a:r>
            <a:r>
              <a:rPr lang="en-US" altLang="ja-JP" sz="1400" dirty="0"/>
              <a:t>2017</a:t>
            </a:r>
            <a:r>
              <a:rPr lang="ja-JP" altLang="en-US" sz="1400" dirty="0"/>
              <a:t>年</a:t>
            </a:r>
            <a:r>
              <a:rPr lang="en-US" altLang="ja-JP" sz="1400" dirty="0"/>
              <a:t>3</a:t>
            </a:r>
            <a:r>
              <a:rPr lang="ja-JP" altLang="en-US" sz="1400" dirty="0"/>
              <a:t>月末で、</a:t>
            </a:r>
            <a:r>
              <a:rPr lang="en-US" altLang="ja-JP" sz="1400" dirty="0"/>
              <a:t>62</a:t>
            </a:r>
            <a:r>
              <a:rPr lang="ja-JP" altLang="en-US" sz="1400" dirty="0"/>
              <a:t>の保険会社が登録されている。</a:t>
            </a:r>
            <a:endParaRPr lang="en-US" altLang="ja-JP" sz="1400" dirty="0"/>
          </a:p>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62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社のうち、</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24</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社が生命保険会社、</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社が損害保険会社、</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社が再保険会社となっている。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en-US" altLang="ja-JP" sz="1400" dirty="0"/>
              <a:t>62</a:t>
            </a:r>
            <a:r>
              <a:rPr lang="ja-JP" altLang="en-US" sz="1400" dirty="0"/>
              <a:t>社のうち、</a:t>
            </a:r>
            <a:r>
              <a:rPr lang="en-US" altLang="ja-JP" sz="1400" dirty="0"/>
              <a:t>8</a:t>
            </a:r>
            <a:r>
              <a:rPr lang="ja-JP" altLang="en-US" sz="1400" dirty="0"/>
              <a:t>社が公的会社である。再保険では</a:t>
            </a:r>
            <a:r>
              <a:rPr lang="en-US" altLang="ja-JP" sz="1400" dirty="0"/>
              <a:t>1</a:t>
            </a:r>
            <a:r>
              <a:rPr lang="ja-JP" altLang="en-US" sz="1400" dirty="0"/>
              <a:t>社で、国営再保険会社の</a:t>
            </a:r>
            <a:r>
              <a:rPr lang="en-US" altLang="ja-JP" sz="1400" dirty="0"/>
              <a:t>GIC</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General Insurance Corporation of India</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400" baseline="30000" dirty="0">
                <a:latin typeface="Arial" panose="020B0604020202020204" pitchFamily="34" charset="0"/>
                <a:ea typeface="ＭＳ Ｐゴシック" panose="020B0600070205080204" pitchFamily="50" charset="-128"/>
                <a:cs typeface="Arial" panose="020B0604020202020204" pitchFamily="34" charset="0"/>
              </a:rPr>
              <a:t>※1</a:t>
            </a:r>
            <a:r>
              <a:rPr lang="ja-JP" altLang="en-US" sz="1400" dirty="0" err="1"/>
              <a:t>、</a:t>
            </a:r>
            <a:r>
              <a:rPr lang="ja-JP" altLang="en-US" sz="1400" dirty="0"/>
              <a:t>生命保険でも</a:t>
            </a:r>
            <a:r>
              <a:rPr lang="en-US" altLang="ja-JP" sz="1400" dirty="0"/>
              <a:t>1</a:t>
            </a:r>
            <a:r>
              <a:rPr lang="ja-JP" altLang="en-US" sz="1400" dirty="0"/>
              <a:t>社で</a:t>
            </a:r>
            <a:r>
              <a:rPr lang="en-US" altLang="ja-JP" sz="1400" dirty="0"/>
              <a:t>LIC</a:t>
            </a:r>
            <a:r>
              <a:rPr lang="ja-JP" altLang="en-US" sz="1400" dirty="0"/>
              <a:t>（</a:t>
            </a:r>
            <a:r>
              <a:rPr lang="en-US" altLang="ja-JP" sz="1400" dirty="0"/>
              <a:t>Life Insurance Corporation of India</a:t>
            </a:r>
            <a:r>
              <a:rPr lang="ja-JP" altLang="en-US" sz="1400" dirty="0"/>
              <a:t>）、損害保険では、</a:t>
            </a:r>
            <a:r>
              <a:rPr lang="en-US" altLang="ja-JP" sz="1400" dirty="0"/>
              <a:t>ECGC</a:t>
            </a:r>
            <a:r>
              <a:rPr lang="en-US" altLang="ja-JP" sz="1400" baseline="30000" dirty="0"/>
              <a:t>※2</a:t>
            </a:r>
            <a:r>
              <a:rPr lang="ja-JP" altLang="en-US" sz="1400" dirty="0"/>
              <a:t>と</a:t>
            </a:r>
            <a:r>
              <a:rPr lang="en-US" altLang="ja-JP" sz="1400" dirty="0"/>
              <a:t>AIC</a:t>
            </a:r>
            <a:r>
              <a:rPr lang="en-US" altLang="ja-JP" sz="1400" baseline="30000" dirty="0"/>
              <a:t>※3</a:t>
            </a:r>
            <a:r>
              <a:rPr lang="ja-JP" altLang="en-US" sz="1400" dirty="0"/>
              <a:t>という</a:t>
            </a:r>
            <a:r>
              <a:rPr lang="en-US" altLang="ja-JP" sz="1400" dirty="0"/>
              <a:t>2</a:t>
            </a:r>
            <a:r>
              <a:rPr lang="ja-JP" altLang="en-US" sz="1400" dirty="0" err="1"/>
              <a:t>つの</a:t>
            </a:r>
            <a:r>
              <a:rPr lang="ja-JP" altLang="en-US" sz="1400" dirty="0"/>
              <a:t>特殊保険会社に加えて、他に</a:t>
            </a:r>
            <a:r>
              <a:rPr lang="en-US" altLang="ja-JP" sz="1400" dirty="0"/>
              <a:t>4</a:t>
            </a:r>
            <a:r>
              <a:rPr lang="ja-JP" altLang="en-US" sz="1400" dirty="0"/>
              <a:t>社の国営保険会社が存在している。</a:t>
            </a:r>
            <a:endParaRPr kumimoji="1"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58" name="テキスト ボックス 57"/>
          <p:cNvSpPr txBox="1"/>
          <p:nvPr/>
        </p:nvSpPr>
        <p:spPr>
          <a:xfrm>
            <a:off x="200472" y="6525344"/>
            <a:ext cx="7560840" cy="332656"/>
          </a:xfrm>
          <a:prstGeom prst="rect">
            <a:avLst/>
          </a:prstGeom>
          <a:noFill/>
        </p:spPr>
        <p:txBody>
          <a:bodyPr wrap="square" lIns="0" tIns="0" rIns="0" bIns="0" rtlCol="0">
            <a:noAutofit/>
          </a:bodyPr>
          <a:lstStyle/>
          <a:p>
            <a:pPr marL="357188" indent="-357188"/>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t>IRDAI(Insurance Regulatory and Development Authority of India)</a:t>
            </a:r>
            <a:r>
              <a:rPr lang="ja-JP" altLang="en-US" sz="800" dirty="0"/>
              <a:t>　「</a:t>
            </a:r>
            <a:r>
              <a:rPr lang="en-US" altLang="ja-JP" sz="800" dirty="0"/>
              <a:t>ANNUAL REPORT 2016-17</a:t>
            </a:r>
            <a:r>
              <a:rPr lang="ja-JP" altLang="en-US" sz="800" dirty="0"/>
              <a:t>」</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9" name="表 8"/>
          <p:cNvGraphicFramePr>
            <a:graphicFrameLocks noGrp="1"/>
          </p:cNvGraphicFramePr>
          <p:nvPr>
            <p:extLst>
              <p:ext uri="{D42A27DB-BD31-4B8C-83A1-F6EECF244321}">
                <p14:modId xmlns:p14="http://schemas.microsoft.com/office/powerpoint/2010/main" val="3100854525"/>
              </p:ext>
            </p:extLst>
          </p:nvPr>
        </p:nvGraphicFramePr>
        <p:xfrm>
          <a:off x="1352600" y="3179930"/>
          <a:ext cx="7128899" cy="2271304"/>
        </p:xfrm>
        <a:graphic>
          <a:graphicData uri="http://schemas.openxmlformats.org/drawingml/2006/table">
            <a:tbl>
              <a:tblPr firstRow="1" bandRow="1">
                <a:tableStyleId>{5C22544A-7EE6-4342-B048-85BDC9FD1C3A}</a:tableStyleId>
              </a:tblPr>
              <a:tblGrid>
                <a:gridCol w="905882">
                  <a:extLst>
                    <a:ext uri="{9D8B030D-6E8A-4147-A177-3AD203B41FA5}">
                      <a16:colId xmlns:a16="http://schemas.microsoft.com/office/drawing/2014/main" val="20000"/>
                    </a:ext>
                  </a:extLst>
                </a:gridCol>
                <a:gridCol w="2074339">
                  <a:extLst>
                    <a:ext uri="{9D8B030D-6E8A-4147-A177-3AD203B41FA5}">
                      <a16:colId xmlns:a16="http://schemas.microsoft.com/office/drawing/2014/main" val="20001"/>
                    </a:ext>
                  </a:extLst>
                </a:gridCol>
                <a:gridCol w="2074339">
                  <a:extLst>
                    <a:ext uri="{9D8B030D-6E8A-4147-A177-3AD203B41FA5}">
                      <a16:colId xmlns:a16="http://schemas.microsoft.com/office/drawing/2014/main" val="20002"/>
                    </a:ext>
                  </a:extLst>
                </a:gridCol>
                <a:gridCol w="2074339">
                  <a:extLst>
                    <a:ext uri="{9D8B030D-6E8A-4147-A177-3AD203B41FA5}">
                      <a16:colId xmlns:a16="http://schemas.microsoft.com/office/drawing/2014/main" val="20003"/>
                    </a:ext>
                  </a:extLst>
                </a:gridCol>
              </a:tblGrid>
              <a:tr h="385582">
                <a:tc>
                  <a:txBody>
                    <a:bodyPr/>
                    <a:lstStyle/>
                    <a:p>
                      <a:pPr algn="ctr"/>
                      <a:endParaRPr kumimoji="1" lang="en-US" altLang="ja-JP" sz="1600" b="0" dirty="0">
                        <a:latin typeface="HGP創英角ｺﾞｼｯｸUB" panose="020B0900000000000000" pitchFamily="50" charset="-128"/>
                        <a:ea typeface="HGP創英角ｺﾞｼｯｸUB" panose="020B0900000000000000" pitchFamily="50" charset="-128"/>
                      </a:endParaRPr>
                    </a:p>
                  </a:txBody>
                  <a:tcPr anchor="ctr">
                    <a:lnL w="12700" cmpd="sng">
                      <a:noFill/>
                    </a:lnL>
                    <a:lnR w="12700" cap="flat" cmpd="sng" algn="ctr">
                      <a:solidFill>
                        <a:schemeClr val="bg1"/>
                      </a:solidFill>
                      <a:prstDash val="solid"/>
                      <a:round/>
                      <a:headEnd type="none" w="med" len="med"/>
                      <a:tailEnd type="none" w="med" len="med"/>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a:r>
                        <a:rPr kumimoji="1" lang="ja-JP" altLang="en-US" sz="1100" b="0" dirty="0">
                          <a:latin typeface="HGP創英角ｺﾞｼｯｸUB" panose="020B0900000000000000" pitchFamily="50" charset="-128"/>
                          <a:ea typeface="HGP創英角ｺﾞｼｯｸUB" panose="020B0900000000000000" pitchFamily="50" charset="-128"/>
                        </a:rPr>
                        <a:t>公　的</a:t>
                      </a:r>
                      <a:endParaRPr kumimoji="1" lang="en-US" altLang="ja-JP" sz="1100" b="0" dirty="0">
                        <a:latin typeface="HGP創英角ｺﾞｼｯｸUB" panose="020B0900000000000000" pitchFamily="50" charset="-128"/>
                        <a:ea typeface="HGP創英角ｺﾞｼｯｸUB" panose="020B0900000000000000" pitchFamily="50" charset="-12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algn="ctr"/>
                      <a:r>
                        <a:rPr kumimoji="1" lang="ja-JP" altLang="en-US" sz="1100" b="0" dirty="0">
                          <a:latin typeface="HGP創英角ｺﾞｼｯｸUB" panose="020B0900000000000000" pitchFamily="50" charset="-128"/>
                          <a:ea typeface="HGP創英角ｺﾞｼｯｸUB" panose="020B0900000000000000" pitchFamily="50" charset="-128"/>
                        </a:rPr>
                        <a:t>民　間</a:t>
                      </a:r>
                      <a:endParaRPr kumimoji="1" lang="en-US" altLang="ja-JP" sz="1100" b="0" dirty="0">
                        <a:latin typeface="HGP創英角ｺﾞｼｯｸUB" panose="020B0900000000000000" pitchFamily="50" charset="-128"/>
                        <a:ea typeface="HGP創英角ｺﾞｼｯｸUB" panose="020B0900000000000000" pitchFamily="50" charset="-128"/>
                      </a:endParaRPr>
                    </a:p>
                  </a:txBody>
                  <a:tcPr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algn="ctr"/>
                      <a:r>
                        <a:rPr kumimoji="1" lang="ja-JP" altLang="en-US" sz="1050" b="0" dirty="0">
                          <a:latin typeface="HGP創英角ｺﾞｼｯｸUB" panose="020B0900000000000000" pitchFamily="50" charset="-128"/>
                          <a:ea typeface="HGP創英角ｺﾞｼｯｸUB" panose="020B0900000000000000" pitchFamily="50" charset="-128"/>
                        </a:rPr>
                        <a:t>合　計</a:t>
                      </a:r>
                      <a:endParaRPr kumimoji="1" lang="en-US" altLang="ja-JP" sz="1050" b="0" dirty="0">
                        <a:latin typeface="HGP創英角ｺﾞｼｯｸUB" panose="020B0900000000000000" pitchFamily="50" charset="-128"/>
                        <a:ea typeface="HGP創英角ｺﾞｼｯｸUB" panose="020B0900000000000000" pitchFamily="50" charset="-128"/>
                      </a:endParaRPr>
                    </a:p>
                  </a:txBody>
                  <a:tcPr anchor="ctr">
                    <a:lnL w="38100" cap="flat" cmpd="sng" algn="ctr">
                      <a:solidFill>
                        <a:schemeClr val="bg1"/>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308465">
                <a:tc>
                  <a:txBody>
                    <a:bodyPr/>
                    <a:lstStyle/>
                    <a:p>
                      <a:pPr algn="ctr"/>
                      <a:r>
                        <a:rPr kumimoji="1" lang="ja-JP" altLang="en-US" sz="1050" dirty="0">
                          <a:solidFill>
                            <a:schemeClr val="bg1"/>
                          </a:solidFill>
                          <a:latin typeface="HGP創英角ｺﾞｼｯｸUB" panose="020B0900000000000000" pitchFamily="50" charset="-128"/>
                          <a:ea typeface="HGP創英角ｺﾞｼｯｸUB" panose="020B0900000000000000" pitchFamily="50" charset="-128"/>
                        </a:rPr>
                        <a:t>生命保険</a:t>
                      </a:r>
                    </a:p>
                  </a:txBody>
                  <a:tcPr anchor="ctr">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a:r>
                        <a:rPr kumimoji="1" lang="en-US" altLang="ja-JP" sz="1050" dirty="0"/>
                        <a:t>1</a:t>
                      </a:r>
                    </a:p>
                    <a:p>
                      <a:pPr algn="ctr"/>
                      <a:r>
                        <a:rPr kumimoji="1" lang="ja-JP" altLang="en-US" sz="1050" dirty="0"/>
                        <a:t>（</a:t>
                      </a:r>
                      <a:r>
                        <a:rPr kumimoji="1" lang="en-US" altLang="ja-JP" sz="1050" dirty="0"/>
                        <a:t>LIC</a:t>
                      </a:r>
                      <a:r>
                        <a:rPr kumimoji="1" lang="ja-JP" altLang="en-US" sz="1050" dirty="0"/>
                        <a:t>）</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050" dirty="0"/>
                        <a:t>23</a:t>
                      </a:r>
                      <a:endParaRPr kumimoji="1" lang="ja-JP" altLang="en-US" sz="1050" dirty="0"/>
                    </a:p>
                  </a:txBody>
                  <a:tcPr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a:r>
                        <a:rPr kumimoji="1" lang="en-US" altLang="ja-JP" sz="1050" dirty="0"/>
                        <a:t>24</a:t>
                      </a:r>
                      <a:endParaRPr kumimoji="1" lang="ja-JP" altLang="en-US" sz="1050" dirty="0"/>
                    </a:p>
                  </a:txBody>
                  <a:tcPr anchor="ctr">
                    <a:lnL w="38100" cap="flat" cmpd="sng" algn="ctr">
                      <a:solidFill>
                        <a:schemeClr val="bg1"/>
                      </a:solidFill>
                      <a:prstDash val="solid"/>
                      <a:round/>
                      <a:headEnd type="none" w="med" len="med"/>
                      <a:tailEnd type="none" w="med" len="med"/>
                    </a:lnL>
                    <a:lnR w="12700" cmpd="sng">
                      <a:noFill/>
                    </a:lnR>
                    <a:lnT w="381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01"/>
                  </a:ext>
                </a:extLst>
              </a:tr>
              <a:tr h="308465">
                <a:tc>
                  <a:txBody>
                    <a:bodyPr/>
                    <a:lstStyle/>
                    <a:p>
                      <a:pPr algn="ctr"/>
                      <a:r>
                        <a:rPr kumimoji="1" lang="ja-JP" altLang="en-US" sz="1050" dirty="0">
                          <a:solidFill>
                            <a:schemeClr val="bg1"/>
                          </a:solidFill>
                          <a:latin typeface="HGP創英角ｺﾞｼｯｸUB" panose="020B0900000000000000" pitchFamily="50" charset="-128"/>
                          <a:ea typeface="HGP創英角ｺﾞｼｯｸUB" panose="020B0900000000000000" pitchFamily="50" charset="-128"/>
                        </a:rPr>
                        <a:t>損害保険</a:t>
                      </a:r>
                    </a:p>
                  </a:txBody>
                  <a:tcPr anchor="ctr">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ja-JP" sz="1050" b="0" i="0" u="none" strike="noStrike" dirty="0">
                          <a:solidFill>
                            <a:srgbClr val="000000"/>
                          </a:solidFill>
                          <a:latin typeface="+mn-lt"/>
                        </a:rPr>
                        <a:t>6</a:t>
                      </a:r>
                    </a:p>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1050" b="0" i="0" u="none" strike="noStrike" dirty="0">
                          <a:solidFill>
                            <a:srgbClr val="000000"/>
                          </a:solidFill>
                          <a:latin typeface="ＭＳ Ｐゴシック"/>
                        </a:rPr>
                        <a:t>（</a:t>
                      </a:r>
                      <a:r>
                        <a:rPr lang="ja-JP" altLang="en-US" sz="1050" b="0" i="0" u="none" strike="noStrike" baseline="0" dirty="0">
                          <a:solidFill>
                            <a:srgbClr val="000000"/>
                          </a:solidFill>
                          <a:latin typeface="Arial" panose="020B0604020202020204" pitchFamily="34" charset="0"/>
                          <a:ea typeface="ＭＳ Ｐゴシック" panose="020B0600070205080204" pitchFamily="50" charset="-128"/>
                        </a:rPr>
                        <a:t>特殊保険会社</a:t>
                      </a:r>
                      <a:r>
                        <a:rPr lang="en-US" altLang="ja-JP" sz="1050" b="0" i="0" u="none" strike="noStrike" baseline="0" dirty="0">
                          <a:solidFill>
                            <a:srgbClr val="000000"/>
                          </a:solidFill>
                          <a:latin typeface="Arial" panose="020B0604020202020204" pitchFamily="34" charset="0"/>
                          <a:ea typeface="ＭＳ Ｐゴシック" panose="020B0600070205080204" pitchFamily="50" charset="-128"/>
                        </a:rPr>
                        <a:t>2</a:t>
                      </a:r>
                      <a:r>
                        <a:rPr lang="ja-JP" altLang="en-US" sz="1050" b="0" i="0" u="none" strike="noStrike" baseline="0" dirty="0">
                          <a:solidFill>
                            <a:srgbClr val="000000"/>
                          </a:solidFill>
                          <a:latin typeface="Arial" panose="020B0604020202020204" pitchFamily="34" charset="0"/>
                          <a:ea typeface="ＭＳ Ｐゴシック" panose="020B0600070205080204" pitchFamily="50" charset="-128"/>
                        </a:rPr>
                        <a:t>社：</a:t>
                      </a:r>
                      <a:r>
                        <a:rPr lang="en-US" altLang="ja-JP" sz="1050" b="0" i="0" u="none" strike="noStrike" baseline="0" dirty="0">
                          <a:solidFill>
                            <a:srgbClr val="000000"/>
                          </a:solidFill>
                          <a:latin typeface="Arial" panose="020B0604020202020204" pitchFamily="34" charset="0"/>
                          <a:ea typeface="ＭＳ Ｐゴシック" panose="020B0600070205080204" pitchFamily="50" charset="-128"/>
                        </a:rPr>
                        <a:t>ECGC</a:t>
                      </a:r>
                      <a:r>
                        <a:rPr lang="ja-JP" altLang="en-US" sz="1050" b="0" i="0" u="none" strike="noStrike" baseline="0" dirty="0">
                          <a:solidFill>
                            <a:srgbClr val="000000"/>
                          </a:solidFill>
                          <a:latin typeface="Arial" panose="020B0604020202020204" pitchFamily="34" charset="0"/>
                          <a:ea typeface="ＭＳ Ｐゴシック" panose="020B0600070205080204" pitchFamily="50" charset="-128"/>
                        </a:rPr>
                        <a:t>・</a:t>
                      </a:r>
                      <a:r>
                        <a:rPr lang="en-US" altLang="ja-JP" sz="1050" b="0" i="0" u="none" strike="noStrike" baseline="0" dirty="0">
                          <a:solidFill>
                            <a:srgbClr val="000000"/>
                          </a:solidFill>
                          <a:latin typeface="Arial" panose="020B0604020202020204" pitchFamily="34" charset="0"/>
                          <a:ea typeface="ＭＳ Ｐゴシック" panose="020B0600070205080204" pitchFamily="50" charset="-128"/>
                        </a:rPr>
                        <a:t>AIC</a:t>
                      </a:r>
                      <a:r>
                        <a:rPr lang="ja-JP" altLang="en-US" sz="1050" b="0" i="0" u="none" strike="noStrike" baseline="0" dirty="0" err="1">
                          <a:solidFill>
                            <a:srgbClr val="000000"/>
                          </a:solidFill>
                          <a:latin typeface="Arial" panose="020B0604020202020204" pitchFamily="34" charset="0"/>
                          <a:ea typeface="ＭＳ Ｐゴシック" panose="020B0600070205080204" pitchFamily="50" charset="-128"/>
                        </a:rPr>
                        <a:t>、</a:t>
                      </a:r>
                      <a:endParaRPr lang="en-US" altLang="ja-JP" sz="1050" b="0" i="0" u="none" strike="noStrike" baseline="0" dirty="0">
                        <a:solidFill>
                          <a:srgbClr val="000000"/>
                        </a:solidFill>
                        <a:latin typeface="Arial" panose="020B0604020202020204" pitchFamily="34" charset="0"/>
                        <a:ea typeface="ＭＳ Ｐゴシック" panose="020B0600070205080204" pitchFamily="50" charset="-128"/>
                      </a:endParaRPr>
                    </a:p>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1050" b="0" i="0" u="none" strike="noStrike" baseline="0" dirty="0">
                          <a:solidFill>
                            <a:srgbClr val="000000"/>
                          </a:solidFill>
                          <a:latin typeface="Arial" panose="020B0604020202020204" pitchFamily="34" charset="0"/>
                          <a:ea typeface="ＭＳ Ｐゴシック" panose="020B0600070205080204" pitchFamily="50" charset="-128"/>
                        </a:rPr>
                        <a:t>その他</a:t>
                      </a:r>
                      <a:r>
                        <a:rPr lang="en-US" altLang="ja-JP" sz="1050" b="0" i="0" u="none" strike="noStrike" baseline="0" dirty="0">
                          <a:solidFill>
                            <a:srgbClr val="000000"/>
                          </a:solidFill>
                          <a:latin typeface="Arial" panose="020B0604020202020204" pitchFamily="34" charset="0"/>
                          <a:ea typeface="ＭＳ Ｐゴシック" panose="020B0600070205080204" pitchFamily="50" charset="-128"/>
                        </a:rPr>
                        <a:t>4</a:t>
                      </a:r>
                      <a:r>
                        <a:rPr lang="ja-JP" altLang="en-US" sz="1050" b="0" i="0" u="none" strike="noStrike" baseline="0" dirty="0">
                          <a:solidFill>
                            <a:srgbClr val="000000"/>
                          </a:solidFill>
                          <a:latin typeface="Arial" panose="020B0604020202020204" pitchFamily="34" charset="0"/>
                          <a:ea typeface="ＭＳ Ｐゴシック" panose="020B0600070205080204" pitchFamily="50" charset="-128"/>
                        </a:rPr>
                        <a:t>社の国営保険会社）</a:t>
                      </a:r>
                      <a:endParaRPr lang="en-US" altLang="ja-JP" sz="1050" b="0" i="0" u="none" strike="noStrike" baseline="0" dirty="0">
                        <a:solidFill>
                          <a:srgbClr val="000000"/>
                        </a:solidFill>
                        <a:latin typeface="Arial" panose="020B0604020202020204" pitchFamily="34" charset="0"/>
                        <a:ea typeface="ＭＳ Ｐゴシック" panose="020B0600070205080204" pitchFamily="50" charset="-12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050" dirty="0"/>
                        <a:t>23</a:t>
                      </a:r>
                    </a:p>
                  </a:txBody>
                  <a:tcPr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a:r>
                        <a:rPr kumimoji="1" lang="en-US" altLang="ja-JP" sz="1050" dirty="0"/>
                        <a:t>29</a:t>
                      </a:r>
                      <a:endParaRPr kumimoji="1" lang="ja-JP" altLang="en-US" sz="1050" dirty="0"/>
                    </a:p>
                  </a:txBody>
                  <a:tcPr anchor="ctr">
                    <a:lnL w="38100" cap="flat" cmpd="sng" algn="ctr">
                      <a:solidFill>
                        <a:schemeClr val="bg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02"/>
                  </a:ext>
                </a:extLst>
              </a:tr>
              <a:tr h="585110">
                <a:tc>
                  <a:txBody>
                    <a:bodyPr/>
                    <a:lstStyle/>
                    <a:p>
                      <a:pPr algn="ctr"/>
                      <a:r>
                        <a:rPr kumimoji="1" lang="ja-JP" altLang="en-US" sz="1050" dirty="0">
                          <a:solidFill>
                            <a:schemeClr val="bg1"/>
                          </a:solidFill>
                          <a:latin typeface="HGP創英角ｺﾞｼｯｸUB" panose="020B0900000000000000" pitchFamily="50" charset="-128"/>
                          <a:ea typeface="HGP創英角ｺﾞｼｯｸUB" panose="020B0900000000000000" pitchFamily="50" charset="-128"/>
                        </a:rPr>
                        <a:t>再保険</a:t>
                      </a:r>
                    </a:p>
                  </a:txBody>
                  <a:tcPr anchor="ctr">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indent="0" algn="ctr" fontAlgn="ctr">
                        <a:buFont typeface="Arial" pitchFamily="34" charset="0"/>
                        <a:buNone/>
                      </a:pPr>
                      <a:r>
                        <a:rPr kumimoji="1" lang="en-US" altLang="ja-JP" sz="1050" dirty="0"/>
                        <a:t>1</a:t>
                      </a:r>
                    </a:p>
                    <a:p>
                      <a:pPr marL="0" indent="0" algn="ctr" fontAlgn="ctr">
                        <a:buFont typeface="Arial" pitchFamily="34" charset="0"/>
                        <a:buNone/>
                      </a:pPr>
                      <a:r>
                        <a:rPr kumimoji="1" lang="ja-JP" altLang="en-US" sz="1050" dirty="0"/>
                        <a:t>（</a:t>
                      </a:r>
                      <a:r>
                        <a:rPr kumimoji="1" lang="en-US" altLang="ja-JP" sz="1050" dirty="0"/>
                        <a:t>GIC</a:t>
                      </a:r>
                      <a:r>
                        <a:rPr kumimoji="1" lang="ja-JP" altLang="en-US" sz="1050" dirty="0"/>
                        <a:t>）</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marL="0" indent="0" algn="ctr" fontAlgn="ctr">
                        <a:buFont typeface="Arial" pitchFamily="34" charset="0"/>
                        <a:buNone/>
                      </a:pPr>
                      <a:r>
                        <a:rPr kumimoji="1" lang="en-US" altLang="ja-JP" sz="1050" dirty="0">
                          <a:latin typeface="+mn-lt"/>
                        </a:rPr>
                        <a:t>8</a:t>
                      </a:r>
                      <a:endParaRPr kumimoji="1" lang="ja-JP" altLang="en-US" sz="1050" dirty="0">
                        <a:latin typeface="+mn-lt"/>
                      </a:endParaRPr>
                    </a:p>
                  </a:txBody>
                  <a:tcPr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marL="0" indent="0" algn="ctr" fontAlgn="ctr">
                        <a:buFont typeface="Arial" pitchFamily="34" charset="0"/>
                        <a:buNone/>
                      </a:pPr>
                      <a:r>
                        <a:rPr lang="en-US" altLang="ja-JP" sz="1050" b="0" i="0" u="none" strike="noStrike" dirty="0">
                          <a:solidFill>
                            <a:srgbClr val="000000"/>
                          </a:solidFill>
                          <a:latin typeface="+mn-lt"/>
                        </a:rPr>
                        <a:t>9</a:t>
                      </a:r>
                    </a:p>
                  </a:txBody>
                  <a:tcPr anchor="ctr">
                    <a:lnL w="38100" cap="flat" cmpd="sng" algn="ctr">
                      <a:solidFill>
                        <a:schemeClr val="bg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03"/>
                  </a:ext>
                </a:extLst>
              </a:tr>
              <a:tr h="317632">
                <a:tc>
                  <a:txBody>
                    <a:bodyPr/>
                    <a:lstStyle/>
                    <a:p>
                      <a:pPr algn="ctr"/>
                      <a:r>
                        <a:rPr kumimoji="1" lang="ja-JP" altLang="en-US" sz="1050" dirty="0">
                          <a:solidFill>
                            <a:schemeClr val="bg1"/>
                          </a:solidFill>
                          <a:latin typeface="HGP創英角ｺﾞｼｯｸUB" panose="020B0900000000000000" pitchFamily="50" charset="-128"/>
                          <a:ea typeface="HGP創英角ｺﾞｼｯｸUB" panose="020B0900000000000000" pitchFamily="50" charset="-128"/>
                        </a:rPr>
                        <a:t>合計</a:t>
                      </a:r>
                    </a:p>
                  </a:txBody>
                  <a:tcPr anchor="ctr">
                    <a:lnL w="12700" cmpd="sng">
                      <a:noFill/>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3D6AA7"/>
                    </a:solidFill>
                  </a:tcPr>
                </a:tc>
                <a:tc>
                  <a:txBody>
                    <a:bodyPr/>
                    <a:lstStyle/>
                    <a:p>
                      <a:pPr algn="ctr" fontAlgn="ctr"/>
                      <a:r>
                        <a:rPr kumimoji="1" lang="en-US" altLang="ja-JP" sz="1050" dirty="0"/>
                        <a:t>8</a:t>
                      </a:r>
                      <a:endParaRPr kumimoji="1" lang="ja-JP" altLang="en-US" sz="1050"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E8E8E8"/>
                    </a:solidFill>
                  </a:tcPr>
                </a:tc>
                <a:tc>
                  <a:txBody>
                    <a:bodyPr/>
                    <a:lstStyle/>
                    <a:p>
                      <a:pPr algn="ctr" fontAlgn="ctr"/>
                      <a:r>
                        <a:rPr lang="en-US" altLang="ja-JP" sz="1050" b="0" i="0" u="none" strike="noStrike" dirty="0">
                          <a:solidFill>
                            <a:srgbClr val="000000"/>
                          </a:solidFill>
                          <a:latin typeface="+mn-lt"/>
                        </a:rPr>
                        <a:t>54</a:t>
                      </a:r>
                      <a:endParaRPr lang="ja-JP" altLang="en-US" sz="1050" b="0" i="0" u="none" strike="noStrike" dirty="0">
                        <a:solidFill>
                          <a:srgbClr val="000000"/>
                        </a:solidFill>
                        <a:latin typeface="+mn-lt"/>
                      </a:endParaRPr>
                    </a:p>
                  </a:txBody>
                  <a:tcPr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E8E8E8"/>
                    </a:solidFill>
                  </a:tcPr>
                </a:tc>
                <a:tc>
                  <a:txBody>
                    <a:bodyPr/>
                    <a:lstStyle/>
                    <a:p>
                      <a:pPr algn="ctr" fontAlgn="ctr"/>
                      <a:r>
                        <a:rPr lang="en-US" altLang="ja-JP" sz="1050" b="0" i="0" u="none" strike="noStrike" dirty="0">
                          <a:solidFill>
                            <a:srgbClr val="000000"/>
                          </a:solidFill>
                          <a:latin typeface="+mn-lt"/>
                        </a:rPr>
                        <a:t>62</a:t>
                      </a:r>
                      <a:endParaRPr lang="ja-JP" altLang="en-US" sz="1050" b="0" i="0" u="none" strike="noStrike" dirty="0">
                        <a:solidFill>
                          <a:srgbClr val="000000"/>
                        </a:solidFill>
                        <a:latin typeface="+mn-lt"/>
                      </a:endParaRPr>
                    </a:p>
                  </a:txBody>
                  <a:tcPr anchor="ctr">
                    <a:lnL w="38100" cap="flat" cmpd="sng" algn="ctr">
                      <a:solidFill>
                        <a:schemeClr val="bg1"/>
                      </a:solidFill>
                      <a:prstDash val="solid"/>
                      <a:round/>
                      <a:headEnd type="none" w="med" len="med"/>
                      <a:tailEnd type="none" w="med" len="med"/>
                    </a:lnL>
                    <a:lnR w="12700" cmpd="sng">
                      <a:noFill/>
                    </a:lnR>
                    <a:lnT w="381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04"/>
                  </a:ext>
                </a:extLst>
              </a:tr>
            </a:tbl>
          </a:graphicData>
        </a:graphic>
      </p:graphicFrame>
      <p:sp>
        <p:nvSpPr>
          <p:cNvPr id="10" name="Rectangle 6"/>
          <p:cNvSpPr>
            <a:spLocks noChangeArrowheads="1"/>
          </p:cNvSpPr>
          <p:nvPr/>
        </p:nvSpPr>
        <p:spPr bwMode="auto">
          <a:xfrm>
            <a:off x="1352600" y="2720830"/>
            <a:ext cx="3167903"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インドにおける保険会社（</a:t>
            </a:r>
            <a:r>
              <a:rPr lang="en-US" altLang="ja-JP" sz="1400" dirty="0">
                <a:solidFill>
                  <a:srgbClr val="000000"/>
                </a:solidFill>
                <a:latin typeface="Arial Black" pitchFamily="34" charset="0"/>
                <a:ea typeface="HGP創英角ｺﾞｼｯｸUB" pitchFamily="50" charset="-128"/>
              </a:rPr>
              <a:t>2017</a:t>
            </a:r>
            <a:r>
              <a:rPr lang="ja-JP" altLang="en-US" sz="1400" dirty="0">
                <a:solidFill>
                  <a:srgbClr val="000000"/>
                </a:solidFill>
                <a:latin typeface="Arial Black" pitchFamily="34" charset="0"/>
                <a:ea typeface="HGP創英角ｺﾞｼｯｸUB" pitchFamily="50" charset="-128"/>
              </a:rPr>
              <a:t>年</a:t>
            </a:r>
            <a:r>
              <a:rPr lang="en-US" altLang="ja-JP" sz="1400" dirty="0">
                <a:solidFill>
                  <a:srgbClr val="000000"/>
                </a:solidFill>
                <a:latin typeface="Arial Black" pitchFamily="34" charset="0"/>
                <a:ea typeface="HGP創英角ｺﾞｼｯｸUB" pitchFamily="50" charset="-128"/>
              </a:rPr>
              <a:t>3</a:t>
            </a:r>
            <a:r>
              <a:rPr lang="ja-JP" altLang="en-US" sz="1400" dirty="0">
                <a:solidFill>
                  <a:srgbClr val="000000"/>
                </a:solidFill>
                <a:latin typeface="Arial Black" pitchFamily="34" charset="0"/>
                <a:ea typeface="HGP創英角ｺﾞｼｯｸUB" pitchFamily="50" charset="-128"/>
              </a:rPr>
              <a:t>月末）</a:t>
            </a:r>
            <a:endParaRPr lang="en-US" altLang="ko-KR" sz="1400" dirty="0">
              <a:solidFill>
                <a:srgbClr val="000000"/>
              </a:solidFill>
              <a:latin typeface="Arial Black" pitchFamily="34" charset="0"/>
              <a:ea typeface="HGP創英角ｺﾞｼｯｸUB" pitchFamily="50" charset="-128"/>
            </a:endParaRPr>
          </a:p>
        </p:txBody>
      </p:sp>
      <p:cxnSp>
        <p:nvCxnSpPr>
          <p:cNvPr id="11" name="直線コネクタ 10"/>
          <p:cNvCxnSpPr/>
          <p:nvPr/>
        </p:nvCxnSpPr>
        <p:spPr>
          <a:xfrm>
            <a:off x="1352600" y="3039342"/>
            <a:ext cx="7128899"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6" name="テキスト ボックス 5"/>
          <p:cNvSpPr txBox="1"/>
          <p:nvPr/>
        </p:nvSpPr>
        <p:spPr>
          <a:xfrm>
            <a:off x="117623" y="6033477"/>
            <a:ext cx="8651727" cy="507831"/>
          </a:xfrm>
          <a:prstGeom prst="rect">
            <a:avLst/>
          </a:prstGeom>
          <a:noFill/>
        </p:spPr>
        <p:txBody>
          <a:bodyPr wrap="none" rtlCol="0">
            <a:spAutoFit/>
          </a:bodyPr>
          <a:lstStyle/>
          <a:p>
            <a:r>
              <a:rPr lang="en-US" altLang="ja-JP" sz="900" dirty="0"/>
              <a:t>※1</a:t>
            </a:r>
            <a:r>
              <a:rPr lang="ja-JP" altLang="en-US" sz="900" dirty="0"/>
              <a:t>：</a:t>
            </a:r>
            <a:r>
              <a:rPr lang="en-US" altLang="ja-JP" sz="900" dirty="0"/>
              <a:t>2015</a:t>
            </a:r>
            <a:r>
              <a:rPr lang="ja-JP" altLang="en-US" sz="900" dirty="0"/>
              <a:t>年</a:t>
            </a:r>
            <a:r>
              <a:rPr lang="en-US" altLang="ja-JP" sz="900" dirty="0"/>
              <a:t>3</a:t>
            </a:r>
            <a:r>
              <a:rPr lang="ja-JP" altLang="en-US" sz="900" dirty="0"/>
              <a:t>月に保険法が改正され、外国再保険会社が支店を開設することが認められることになった。なお、再保険サービスは国際的な再保険会社によって提供されている。</a:t>
            </a:r>
            <a:endParaRPr lang="en-US" altLang="ja-JP" sz="900" dirty="0"/>
          </a:p>
          <a:p>
            <a:r>
              <a:rPr lang="en-US" altLang="ja-JP" sz="900" dirty="0"/>
              <a:t>※2</a:t>
            </a:r>
            <a:r>
              <a:rPr lang="ja-JP" altLang="en-US" sz="900" dirty="0"/>
              <a:t>：</a:t>
            </a:r>
            <a:r>
              <a:rPr lang="en-US" altLang="ja-JP" sz="900" dirty="0"/>
              <a:t>ECGC</a:t>
            </a:r>
            <a:r>
              <a:rPr lang="ja-JP" altLang="en-US" sz="900" dirty="0"/>
              <a:t>（</a:t>
            </a:r>
            <a:r>
              <a:rPr lang="en-US" altLang="ja-JP" sz="900" dirty="0"/>
              <a:t>Export Credit Guarantee Corporation</a:t>
            </a:r>
            <a:r>
              <a:rPr lang="ja-JP" altLang="en-US" sz="900" dirty="0"/>
              <a:t>）は、輸出信用保険を引き受けている会社</a:t>
            </a:r>
            <a:endParaRPr lang="en-US" altLang="ja-JP" sz="900" dirty="0"/>
          </a:p>
          <a:p>
            <a:r>
              <a:rPr lang="en-US" altLang="ja-JP" sz="900" dirty="0"/>
              <a:t>※3</a:t>
            </a:r>
            <a:r>
              <a:rPr lang="ja-JP" altLang="en-US" sz="900" dirty="0"/>
              <a:t>：</a:t>
            </a:r>
            <a:r>
              <a:rPr lang="en-US" altLang="ja-JP" sz="900" dirty="0"/>
              <a:t>AIC</a:t>
            </a:r>
            <a:r>
              <a:rPr lang="ja-JP" altLang="en-US" sz="900" dirty="0"/>
              <a:t>（</a:t>
            </a:r>
            <a:r>
              <a:rPr lang="en-US" altLang="ja-JP" sz="900" dirty="0"/>
              <a:t>Agriculture Insurance Company of India</a:t>
            </a:r>
            <a:r>
              <a:rPr lang="ja-JP" altLang="en-US" sz="900" dirty="0"/>
              <a:t>）は、農業保険を引き受けている会社</a:t>
            </a:r>
            <a:endParaRPr kumimoji="1" lang="ja-JP" altLang="en-US" sz="9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10235369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9D97DDF0-788E-4D40-B1CD-E865C4EDB580}"/>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098" name="think-cell Slide" r:id="rId5" imgW="395" imgH="396" progId="TCLayout.ActiveDocument.1">
                  <p:embed/>
                </p:oleObj>
              </mc:Choice>
              <mc:Fallback>
                <p:oleObj name="think-cell Slide" r:id="rId5" imgW="395" imgH="396" progId="TCLayout.ActiveDocument.1">
                  <p:embed/>
                  <p:pic>
                    <p:nvPicPr>
                      <p:cNvPr id="2" name="Object 1" hidden="1">
                        <a:extLst>
                          <a:ext uri="{FF2B5EF4-FFF2-40B4-BE49-F238E27FC236}">
                            <a16:creationId xmlns:a16="http://schemas.microsoft.com/office/drawing/2014/main" id="{9D97DDF0-788E-4D40-B1CD-E865C4EDB58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graphicFrame>
        <p:nvGraphicFramePr>
          <p:cNvPr id="5" name="表 4"/>
          <p:cNvGraphicFramePr>
            <a:graphicFrameLocks noGrp="1"/>
          </p:cNvGraphicFramePr>
          <p:nvPr>
            <p:extLst>
              <p:ext uri="{D42A27DB-BD31-4B8C-83A1-F6EECF244321}">
                <p14:modId xmlns:p14="http://schemas.microsoft.com/office/powerpoint/2010/main" val="386468355"/>
              </p:ext>
            </p:extLst>
          </p:nvPr>
        </p:nvGraphicFramePr>
        <p:xfrm>
          <a:off x="201600" y="1152000"/>
          <a:ext cx="4500000" cy="5149126"/>
        </p:xfrm>
        <a:graphic>
          <a:graphicData uri="http://schemas.openxmlformats.org/drawingml/2006/table">
            <a:tbl>
              <a:tblPr firstRow="1" bandRow="1">
                <a:tableStyleId>{5940675A-B579-460E-94D1-54222C63F5DA}</a:tableStyleId>
              </a:tblPr>
              <a:tblGrid>
                <a:gridCol w="216000">
                  <a:extLst>
                    <a:ext uri="{9D8B030D-6E8A-4147-A177-3AD203B41FA5}">
                      <a16:colId xmlns:a16="http://schemas.microsoft.com/office/drawing/2014/main" val="20000"/>
                    </a:ext>
                  </a:extLst>
                </a:gridCol>
                <a:gridCol w="216000">
                  <a:extLst>
                    <a:ext uri="{9D8B030D-6E8A-4147-A177-3AD203B41FA5}">
                      <a16:colId xmlns:a16="http://schemas.microsoft.com/office/drawing/2014/main" val="20001"/>
                    </a:ext>
                  </a:extLst>
                </a:gridCol>
                <a:gridCol w="3492000">
                  <a:extLst>
                    <a:ext uri="{9D8B030D-6E8A-4147-A177-3AD203B41FA5}">
                      <a16:colId xmlns:a16="http://schemas.microsoft.com/office/drawing/2014/main" val="20002"/>
                    </a:ext>
                  </a:extLst>
                </a:gridCol>
                <a:gridCol w="288000">
                  <a:extLst>
                    <a:ext uri="{9D8B030D-6E8A-4147-A177-3AD203B41FA5}">
                      <a16:colId xmlns:a16="http://schemas.microsoft.com/office/drawing/2014/main" val="20003"/>
                    </a:ext>
                  </a:extLst>
                </a:gridCol>
                <a:gridCol w="288000">
                  <a:extLst>
                    <a:ext uri="{9D8B030D-6E8A-4147-A177-3AD203B41FA5}">
                      <a16:colId xmlns:a16="http://schemas.microsoft.com/office/drawing/2014/main" val="20004"/>
                    </a:ext>
                  </a:extLst>
                </a:gridCol>
              </a:tblGrid>
              <a:tr h="206746">
                <a:tc gridSpan="3">
                  <a:txBody>
                    <a:bodyPr/>
                    <a:lstStyle/>
                    <a:p>
                      <a:pPr lvl="0">
                        <a:lnSpc>
                          <a:spcPct val="85000"/>
                        </a:lnSpc>
                      </a:pPr>
                      <a:r>
                        <a:rPr kumimoji="1" lang="ja-JP" altLang="en-US" sz="1200" dirty="0">
                          <a:latin typeface="HGP創英角ｺﾞｼｯｸUB" panose="020B0900000000000000" pitchFamily="50" charset="-128"/>
                          <a:ea typeface="HGP創英角ｺﾞｼｯｸUB" panose="020B0900000000000000" pitchFamily="50" charset="-128"/>
                        </a:rPr>
                        <a:t>医療関連（つづき）</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197699">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85000"/>
                        </a:lnSpc>
                      </a:pPr>
                      <a:r>
                        <a:rPr kumimoji="1" lang="ja-JP" altLang="en-US" sz="1050" dirty="0">
                          <a:latin typeface="+mn-lt"/>
                          <a:ea typeface="+mj-ea"/>
                        </a:rPr>
                        <a:t>医療サービス</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ja-JP" altLang="en-US" sz="1050" dirty="0"/>
                    </a:p>
                  </a:txBody>
                  <a:tcPr marT="0" marB="0" anchor="ctr"/>
                </a:tc>
                <a:tc>
                  <a:txBody>
                    <a:bodyPr/>
                    <a:lstStyle/>
                    <a:p>
                      <a:pPr>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77845897"/>
                  </a:ext>
                </a:extLst>
              </a:tr>
              <a:tr h="197699">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t>市場規模</a:t>
                      </a: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48</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38387702"/>
                  </a:ext>
                </a:extLst>
              </a:tr>
              <a:tr h="197699">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a:txBody>
                    <a:bodyPr/>
                    <a:lstStyle/>
                    <a:p>
                      <a:pPr>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90184072"/>
                  </a:ext>
                </a:extLst>
              </a:tr>
              <a:tr h="197699">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85000"/>
                        </a:lnSpc>
                      </a:pPr>
                      <a:r>
                        <a:rPr kumimoji="1" lang="ja-JP" altLang="en-US" sz="1050" dirty="0">
                          <a:latin typeface="+mn-lt"/>
                          <a:ea typeface="+mj-ea"/>
                        </a:rPr>
                        <a:t>医療機器</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ja-JP" altLang="en-US" sz="1050" dirty="0">
                        <a:latin typeface="+mn-lt"/>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197699">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lang="ja-JP" altLang="en-US" sz="1050" dirty="0">
                          <a:latin typeface="+mn-lt"/>
                        </a:rPr>
                        <a:t>市場規模</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49</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197699">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lang="ja-JP" altLang="en-US" sz="1050" dirty="0">
                          <a:latin typeface="+mn-lt"/>
                        </a:rPr>
                        <a:t>輸出入額</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50</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197699">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lang="ja-JP" altLang="en-US" sz="1050" dirty="0"/>
                        <a:t>今後、高い需要が見込まれる医療機器</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51</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137553">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lang="ja-JP" altLang="en-US" sz="1050" dirty="0"/>
                        <a:t>業界構造 </a:t>
                      </a:r>
                      <a:r>
                        <a:rPr lang="en-US" altLang="ja-JP" sz="1050" dirty="0"/>
                        <a:t>- </a:t>
                      </a:r>
                      <a:r>
                        <a:rPr lang="ja-JP" altLang="en-US" sz="1050" dirty="0"/>
                        <a:t>主要メーカー（日本企業以外）</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52</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8"/>
                  </a:ext>
                </a:extLst>
              </a:tr>
              <a:tr h="197699">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lang="ja-JP" altLang="en-US" sz="1050" dirty="0"/>
                        <a:t>業界構造 </a:t>
                      </a:r>
                      <a:r>
                        <a:rPr lang="en-US" altLang="ja-JP" sz="1050" dirty="0"/>
                        <a:t>- </a:t>
                      </a:r>
                      <a:r>
                        <a:rPr lang="ja-JP" altLang="en-US" sz="1050" dirty="0"/>
                        <a:t>日本企業の進出状況（現地法人）</a:t>
                      </a:r>
                      <a:endParaRPr lang="ja-JP" altLang="en-US" sz="1050" dirty="0">
                        <a:latin typeface="HGS創英角ｺﾞｼｯｸUB" panose="020B0900000000000000" pitchFamily="50" charset="-128"/>
                        <a:ea typeface="HGS創英角ｺﾞｼｯｸUB" panose="020B0900000000000000" pitchFamily="50" charset="-128"/>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53</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9"/>
                  </a:ext>
                </a:extLst>
              </a:tr>
              <a:tr h="197699">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lang="ja-JP" altLang="en-US" sz="1050" dirty="0"/>
                        <a:t>業界構造 </a:t>
                      </a:r>
                      <a:r>
                        <a:rPr lang="en-US" altLang="ja-JP" sz="1050" dirty="0"/>
                        <a:t>- </a:t>
                      </a:r>
                      <a:r>
                        <a:rPr lang="ja-JP" altLang="en-US" sz="1050" dirty="0"/>
                        <a:t>日本企業の動向</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56</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0"/>
                  </a:ext>
                </a:extLst>
              </a:tr>
              <a:tr h="197699">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lang="ja-JP" altLang="en-US" sz="1050" dirty="0"/>
                        <a:t>業界構造 </a:t>
                      </a:r>
                      <a:r>
                        <a:rPr lang="en-US" altLang="ja-JP" sz="1050" dirty="0"/>
                        <a:t>- </a:t>
                      </a:r>
                      <a:r>
                        <a:rPr lang="ja-JP" altLang="en-US" sz="1050" dirty="0"/>
                        <a:t>流通（医療機器）</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57</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1"/>
                  </a:ext>
                </a:extLst>
              </a:tr>
              <a:tr h="197699">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a:txBody>
                    <a:bodyPr/>
                    <a:lstStyle/>
                    <a:p>
                      <a:pPr>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2"/>
                  </a:ext>
                </a:extLst>
              </a:tr>
              <a:tr h="197699">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85000"/>
                        </a:lnSpc>
                      </a:pPr>
                      <a:r>
                        <a:rPr kumimoji="1" lang="ja-JP" altLang="en-US" sz="1050" dirty="0">
                          <a:latin typeface="+mn-lt"/>
                          <a:ea typeface="+mj-ea"/>
                        </a:rPr>
                        <a:t>医薬品</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ja-JP" altLang="en-US" sz="1050" dirty="0">
                        <a:latin typeface="+mn-lt"/>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3"/>
                  </a:ext>
                </a:extLst>
              </a:tr>
              <a:tr h="197699">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lang="ja-JP" altLang="en-US" sz="1050" dirty="0">
                          <a:latin typeface="+mn-lt"/>
                        </a:rPr>
                        <a:t>市場規模・輸出入額</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58</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4"/>
                  </a:ext>
                </a:extLst>
              </a:tr>
              <a:tr h="197699">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lang="ja-JP" altLang="en-US" sz="1050" dirty="0"/>
                        <a:t>業界構造 </a:t>
                      </a:r>
                      <a:r>
                        <a:rPr lang="en-US" altLang="ja-JP" sz="1050" dirty="0"/>
                        <a:t>- </a:t>
                      </a:r>
                      <a:r>
                        <a:rPr lang="ja-JP" altLang="en-US" sz="1050" dirty="0"/>
                        <a:t>日本企業の進出状況（現地法人）</a:t>
                      </a:r>
                      <a:endParaRPr lang="ja-JP" altLang="en-US" sz="1050" dirty="0">
                        <a:latin typeface="HGS創英角ｺﾞｼｯｸUB" panose="020B0900000000000000" pitchFamily="50" charset="-128"/>
                        <a:ea typeface="HGS創英角ｺﾞｼｯｸUB" panose="020B0900000000000000" pitchFamily="50" charset="-128"/>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59</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7"/>
                  </a:ext>
                </a:extLst>
              </a:tr>
              <a:tr h="197699">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lang="ja-JP" altLang="en-US" sz="1050" dirty="0"/>
                        <a:t>業界構造 </a:t>
                      </a:r>
                      <a:r>
                        <a:rPr lang="en-US" altLang="ja-JP" sz="1050" dirty="0"/>
                        <a:t>- </a:t>
                      </a:r>
                      <a:r>
                        <a:rPr lang="ja-JP" altLang="en-US" sz="1050" dirty="0"/>
                        <a:t>流通（医薬品）</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61</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8"/>
                  </a:ext>
                </a:extLst>
              </a:tr>
              <a:tr h="197699">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a:txBody>
                    <a:bodyPr/>
                    <a:lstStyle/>
                    <a:p>
                      <a:pPr>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9"/>
                  </a:ext>
                </a:extLst>
              </a:tr>
              <a:tr h="197699">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85000"/>
                        </a:lnSpc>
                      </a:pPr>
                      <a:r>
                        <a:rPr kumimoji="1" lang="ja-JP" altLang="en-US" sz="1050" dirty="0">
                          <a:latin typeface="+mn-lt"/>
                          <a:ea typeface="+mj-ea"/>
                        </a:rPr>
                        <a:t>介護</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ja-JP" altLang="en-US" sz="1050" dirty="0">
                        <a:latin typeface="HGS創英角ｺﾞｼｯｸUB" panose="020B0900000000000000" pitchFamily="50" charset="-128"/>
                        <a:ea typeface="HGS創英角ｺﾞｼｯｸUB" panose="020B0900000000000000" pitchFamily="50" charset="-128"/>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0"/>
                  </a:ext>
                </a:extLst>
              </a:tr>
              <a:tr h="197699">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lang="ja-JP" altLang="en-US" sz="1050" dirty="0"/>
                        <a:t>市場規模</a:t>
                      </a:r>
                      <a:endParaRPr lang="en-US" altLang="ja-JP" sz="1050" dirty="0"/>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62</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1"/>
                  </a:ext>
                </a:extLst>
              </a:tr>
              <a:tr h="197699">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lang="ja-JP" altLang="en-US" sz="1050" dirty="0"/>
                        <a:t>業界構造 </a:t>
                      </a:r>
                      <a:r>
                        <a:rPr lang="en-US" altLang="ja-JP" sz="1050" dirty="0"/>
                        <a:t>– </a:t>
                      </a:r>
                      <a:r>
                        <a:rPr lang="ja-JP" altLang="en-US" sz="1050" dirty="0"/>
                        <a:t>日本企業の進出状況</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63</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2"/>
                  </a:ext>
                </a:extLst>
              </a:tr>
              <a:tr h="197699">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endParaRPr lang="zh-CN" altLang="en-US" sz="1050" dirty="0"/>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3"/>
                  </a:ext>
                </a:extLst>
              </a:tr>
              <a:tr h="197699">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85000"/>
                        </a:lnSpc>
                      </a:pPr>
                      <a:r>
                        <a:rPr kumimoji="1" lang="ja-JP" altLang="en-US" sz="1050" dirty="0">
                          <a:latin typeface="+mn-lt"/>
                          <a:ea typeface="+mj-ea"/>
                        </a:rPr>
                        <a:t>歯科</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zh-CN" altLang="en-US" sz="1050" dirty="0"/>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4"/>
                  </a:ext>
                </a:extLst>
              </a:tr>
              <a:tr h="197699">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t>市場規模</a:t>
                      </a:r>
                      <a:endParaRPr lang="zh-CN" altLang="en-US" sz="1050" dirty="0"/>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64</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5"/>
                  </a:ext>
                </a:extLst>
              </a:tr>
            </a:tbl>
          </a:graphicData>
        </a:graphic>
      </p:graphicFrame>
      <p:graphicFrame>
        <p:nvGraphicFramePr>
          <p:cNvPr id="6" name="表 5"/>
          <p:cNvGraphicFramePr>
            <a:graphicFrameLocks noGrp="1"/>
          </p:cNvGraphicFramePr>
          <p:nvPr>
            <p:extLst>
              <p:ext uri="{D42A27DB-BD31-4B8C-83A1-F6EECF244321}">
                <p14:modId xmlns:p14="http://schemas.microsoft.com/office/powerpoint/2010/main" val="379724816"/>
              </p:ext>
            </p:extLst>
          </p:nvPr>
        </p:nvGraphicFramePr>
        <p:xfrm>
          <a:off x="5205600" y="1152000"/>
          <a:ext cx="4500000" cy="5176050"/>
        </p:xfrm>
        <a:graphic>
          <a:graphicData uri="http://schemas.openxmlformats.org/drawingml/2006/table">
            <a:tbl>
              <a:tblPr firstRow="1" bandRow="1">
                <a:tableStyleId>{5940675A-B579-460E-94D1-54222C63F5DA}</a:tableStyleId>
              </a:tblPr>
              <a:tblGrid>
                <a:gridCol w="216000">
                  <a:extLst>
                    <a:ext uri="{9D8B030D-6E8A-4147-A177-3AD203B41FA5}">
                      <a16:colId xmlns:a16="http://schemas.microsoft.com/office/drawing/2014/main" val="20000"/>
                    </a:ext>
                  </a:extLst>
                </a:gridCol>
                <a:gridCol w="216000">
                  <a:extLst>
                    <a:ext uri="{9D8B030D-6E8A-4147-A177-3AD203B41FA5}">
                      <a16:colId xmlns:a16="http://schemas.microsoft.com/office/drawing/2014/main" val="20001"/>
                    </a:ext>
                  </a:extLst>
                </a:gridCol>
                <a:gridCol w="3492000">
                  <a:extLst>
                    <a:ext uri="{9D8B030D-6E8A-4147-A177-3AD203B41FA5}">
                      <a16:colId xmlns:a16="http://schemas.microsoft.com/office/drawing/2014/main" val="20002"/>
                    </a:ext>
                  </a:extLst>
                </a:gridCol>
                <a:gridCol w="288000">
                  <a:extLst>
                    <a:ext uri="{9D8B030D-6E8A-4147-A177-3AD203B41FA5}">
                      <a16:colId xmlns:a16="http://schemas.microsoft.com/office/drawing/2014/main" val="20003"/>
                    </a:ext>
                  </a:extLst>
                </a:gridCol>
                <a:gridCol w="288000">
                  <a:extLst>
                    <a:ext uri="{9D8B030D-6E8A-4147-A177-3AD203B41FA5}">
                      <a16:colId xmlns:a16="http://schemas.microsoft.com/office/drawing/2014/main" val="20004"/>
                    </a:ext>
                  </a:extLst>
                </a:gridCol>
              </a:tblGrid>
              <a:tr h="213039">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85000"/>
                        </a:lnSpc>
                      </a:pPr>
                      <a:r>
                        <a:rPr kumimoji="1" lang="ja-JP" altLang="en-US" sz="1050" dirty="0">
                          <a:solidFill>
                            <a:schemeClr val="tx1"/>
                          </a:solidFill>
                          <a:latin typeface="+mn-lt"/>
                          <a:ea typeface="+mj-ea"/>
                        </a:rPr>
                        <a:t>その他</a:t>
                      </a: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ja-JP" altLang="en-US" sz="1050" dirty="0">
                        <a:latin typeface="HGS創英角ｺﾞｼｯｸUB" panose="020B0900000000000000" pitchFamily="50" charset="-128"/>
                        <a:ea typeface="HGS創英角ｺﾞｼｯｸUB" panose="020B0900000000000000" pitchFamily="50" charset="-128"/>
                      </a:endParaRPr>
                    </a:p>
                  </a:txBody>
                  <a:tcPr marT="0" marB="0" anchor="ctr"/>
                </a:tc>
                <a:tc>
                  <a:txBody>
                    <a:bodyPr/>
                    <a:lstStyle/>
                    <a:p>
                      <a:pPr>
                        <a:lnSpc>
                          <a:spcPct val="85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endParaRPr lang="en-US" altLang="ja-JP" sz="1050" b="0" i="0" u="none" strike="noStrike" dirty="0">
                        <a:solidFill>
                          <a:schemeClr val="tx1"/>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213039">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85000"/>
                        </a:lnSpc>
                      </a:pPr>
                      <a:r>
                        <a:rPr lang="ja-JP" altLang="en-US" sz="1050" dirty="0">
                          <a:solidFill>
                            <a:schemeClr val="tx1"/>
                          </a:solidFill>
                        </a:rPr>
                        <a:t>デジタルヘルス関連</a:t>
                      </a:r>
                      <a:endParaRPr lang="zh-CN" altLang="en-US" sz="1050" dirty="0">
                        <a:solidFill>
                          <a:schemeClr val="tx1"/>
                        </a:solidFill>
                      </a:endParaRP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85000"/>
                        </a:lnSpc>
                      </a:pPr>
                      <a:r>
                        <a:rPr kumimoji="1" lang="ja-JP" altLang="en-US" sz="1050" dirty="0">
                          <a:solidFill>
                            <a:schemeClr val="tx1"/>
                          </a:solidFill>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chemeClr val="tx1"/>
                          </a:solidFill>
                          <a:effectLst/>
                          <a:latin typeface="+mn-lt"/>
                          <a:ea typeface="+mj-ea"/>
                        </a:rPr>
                        <a:t>66</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4572501"/>
                  </a:ext>
                </a:extLst>
              </a:tr>
              <a:tr h="213039">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lang="ja-JP" altLang="en-US" sz="1050" dirty="0">
                          <a:solidFill>
                            <a:schemeClr val="tx1"/>
                          </a:solidFill>
                        </a:rPr>
                        <a:t>オンライン診療の主要プラットフォーマー</a:t>
                      </a: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1" lang="ja-JP" altLang="en-US" sz="1050" kern="1200" dirty="0">
                          <a:solidFill>
                            <a:schemeClr val="tx1"/>
                          </a:solidFill>
                          <a:latin typeface="+mn-lt"/>
                          <a:ea typeface="+mn-ea"/>
                          <a:cs typeface="+mn-cs"/>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914400" rtl="0" eaLnBrk="1" fontAlgn="ctr" latinLnBrk="0" hangingPunct="1">
                        <a:lnSpc>
                          <a:spcPct val="85000"/>
                        </a:lnSpc>
                        <a:spcBef>
                          <a:spcPts val="0"/>
                        </a:spcBef>
                        <a:spcAft>
                          <a:spcPts val="0"/>
                        </a:spcAft>
                        <a:buClrTx/>
                        <a:buSzTx/>
                        <a:buFontTx/>
                        <a:buNone/>
                        <a:tabLst/>
                        <a:defRPr/>
                      </a:pPr>
                      <a:r>
                        <a:rPr kumimoji="1" lang="en-US" altLang="ja-JP" sz="1050" b="0" i="0" u="none" strike="noStrike" kern="1200" dirty="0">
                          <a:solidFill>
                            <a:schemeClr val="tx1"/>
                          </a:solidFill>
                          <a:effectLst/>
                          <a:latin typeface="+mn-lt"/>
                          <a:ea typeface="+mn-ea"/>
                          <a:cs typeface="+mn-cs"/>
                        </a:rPr>
                        <a:t>67</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39606852"/>
                  </a:ext>
                </a:extLst>
              </a:tr>
              <a:tr h="213039">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lang="ja-JP" altLang="en-US" sz="1050" dirty="0">
                          <a:solidFill>
                            <a:schemeClr val="tx1"/>
                          </a:solidFill>
                        </a:rPr>
                        <a:t>学会および業界団体</a:t>
                      </a:r>
                      <a:endParaRPr lang="en-US" altLang="ja-JP" sz="1050" dirty="0">
                        <a:solidFill>
                          <a:schemeClr val="tx1"/>
                        </a:solidFill>
                      </a:endParaRP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85000"/>
                        </a:lnSpc>
                      </a:pPr>
                      <a:r>
                        <a:rPr kumimoji="1" lang="ja-JP" altLang="en-US" sz="1050" dirty="0">
                          <a:solidFill>
                            <a:schemeClr val="tx1"/>
                          </a:solidFill>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chemeClr val="tx1"/>
                          </a:solidFill>
                          <a:effectLst/>
                          <a:latin typeface="+mn-lt"/>
                          <a:ea typeface="+mj-ea"/>
                        </a:rPr>
                        <a:t>68</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213039">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lang="ja-JP" altLang="en-US" sz="1050" dirty="0">
                          <a:solidFill>
                            <a:schemeClr val="tx1"/>
                          </a:solidFill>
                        </a:rPr>
                        <a:t>医薬品・医療機器関連イベント</a:t>
                      </a: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85000"/>
                        </a:lnSpc>
                      </a:pPr>
                      <a:r>
                        <a:rPr kumimoji="1" lang="ja-JP" altLang="en-US" sz="1050" dirty="0">
                          <a:solidFill>
                            <a:schemeClr val="tx1"/>
                          </a:solidFill>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chemeClr val="tx1"/>
                          </a:solidFill>
                          <a:effectLst/>
                          <a:latin typeface="+mn-lt"/>
                          <a:ea typeface="+mj-ea"/>
                        </a:rPr>
                        <a:t>69</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213039">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85000"/>
                        </a:lnSpc>
                      </a:pPr>
                      <a:r>
                        <a:rPr lang="zh-CN" altLang="en-US" sz="1050" dirty="0">
                          <a:solidFill>
                            <a:schemeClr val="tx1"/>
                          </a:solidFill>
                        </a:rPr>
                        <a:t>外国人患者受入／医療渡航</a:t>
                      </a: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85000"/>
                        </a:lnSpc>
                      </a:pPr>
                      <a:r>
                        <a:rPr kumimoji="1" lang="ja-JP" altLang="en-US" sz="1050" dirty="0">
                          <a:solidFill>
                            <a:schemeClr val="tx1"/>
                          </a:solidFill>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chemeClr val="tx1"/>
                          </a:solidFill>
                          <a:effectLst/>
                          <a:latin typeface="+mn-lt"/>
                          <a:ea typeface="+mj-ea"/>
                        </a:rPr>
                        <a:t>70</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213039">
                <a:tc gridSpan="3">
                  <a:txBody>
                    <a:bodyPr/>
                    <a:lstStyle/>
                    <a:p>
                      <a:pPr lvl="0">
                        <a:lnSpc>
                          <a:spcPct val="85000"/>
                        </a:lnSpc>
                      </a:pPr>
                      <a:endParaRPr kumimoji="1" lang="ja-JP" altLang="en-US" sz="1200" dirty="0">
                        <a:solidFill>
                          <a:schemeClr val="tx1"/>
                        </a:solidFill>
                        <a:latin typeface="HGP創英角ｺﾞｼｯｸUB" panose="020B0900000000000000" pitchFamily="50" charset="-128"/>
                        <a:ea typeface="HGP創英角ｺﾞｼｯｸUB" panose="020B0900000000000000" pitchFamily="50" charset="-128"/>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hMerge="1">
                  <a:txBody>
                    <a:bodyPr/>
                    <a:lstStyle/>
                    <a:p>
                      <a:endParaRPr kumimoji="1" lang="ja-JP" altLang="en-US"/>
                    </a:p>
                  </a:txBody>
                  <a:tcPr/>
                </a:tc>
                <a:tc>
                  <a:txBody>
                    <a:bodyPr/>
                    <a:lstStyle/>
                    <a:p>
                      <a:pPr>
                        <a:lnSpc>
                          <a:spcPct val="85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endParaRPr lang="en-US" altLang="ja-JP" sz="1050" b="0" i="0" u="none" strike="noStrike" dirty="0">
                        <a:solidFill>
                          <a:schemeClr val="tx1"/>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213039">
                <a:tc gridSpan="3">
                  <a:txBody>
                    <a:bodyPr/>
                    <a:lstStyle/>
                    <a:p>
                      <a:pPr lvl="0">
                        <a:lnSpc>
                          <a:spcPct val="85000"/>
                        </a:lnSpc>
                      </a:pPr>
                      <a:r>
                        <a:rPr kumimoji="1" lang="ja-JP" altLang="en-US" sz="1200" dirty="0">
                          <a:solidFill>
                            <a:schemeClr val="tx1"/>
                          </a:solidFill>
                          <a:latin typeface="HGP創英角ｺﾞｼｯｸUB" panose="020B0900000000000000" pitchFamily="50" charset="-128"/>
                          <a:ea typeface="HGP創英角ｺﾞｼｯｸUB" panose="020B0900000000000000" pitchFamily="50" charset="-128"/>
                        </a:rPr>
                        <a:t>政策動向</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a:txBody>
                    <a:bodyPr/>
                    <a:lstStyle/>
                    <a:p>
                      <a:pPr>
                        <a:lnSpc>
                          <a:spcPct val="85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endParaRPr lang="en-US" altLang="ja-JP" sz="1050" b="0" i="0" u="none" strike="noStrike" dirty="0">
                        <a:solidFill>
                          <a:schemeClr val="tx1"/>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13039">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solidFill>
                            <a:schemeClr val="tx1"/>
                          </a:solidFill>
                          <a:latin typeface="HGP創英角ｺﾞｼｯｸUB" panose="020B0900000000000000" pitchFamily="50" charset="-128"/>
                        </a:rPr>
                        <a:t>主な医療関連政策、</a:t>
                      </a:r>
                      <a:r>
                        <a:rPr lang="en-US" altLang="ja-JP" sz="1050" dirty="0">
                          <a:solidFill>
                            <a:schemeClr val="tx1"/>
                          </a:solidFill>
                          <a:latin typeface="HGP創英角ｺﾞｼｯｸUB" panose="020B0900000000000000" pitchFamily="50" charset="-128"/>
                        </a:rPr>
                        <a:t>IT</a:t>
                      </a:r>
                      <a:r>
                        <a:rPr lang="ja-JP" altLang="en-US" sz="1050" dirty="0">
                          <a:solidFill>
                            <a:schemeClr val="tx1"/>
                          </a:solidFill>
                          <a:latin typeface="HGP創英角ｺﾞｼｯｸUB" panose="020B0900000000000000" pitchFamily="50" charset="-128"/>
                        </a:rPr>
                        <a:t>活用促進に向けた政策動向</a:t>
                      </a:r>
                      <a:endParaRPr lang="ja-JP" altLang="en-US" sz="1050" dirty="0">
                        <a:solidFill>
                          <a:schemeClr val="tx1"/>
                        </a:solidFill>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solidFill>
                            <a:schemeClr val="tx1"/>
                          </a:solidFill>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chemeClr val="tx1"/>
                          </a:solidFill>
                          <a:effectLst/>
                          <a:latin typeface="+mn-lt"/>
                          <a:ea typeface="+mj-ea"/>
                        </a:rPr>
                        <a:t>72</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213039">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solidFill>
                            <a:schemeClr val="tx1"/>
                          </a:solidFill>
                        </a:rPr>
                        <a:t>医療関連政策の将来動向</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1" lang="ja-JP" altLang="en-US" sz="1050" kern="1200" dirty="0">
                          <a:solidFill>
                            <a:schemeClr val="tx1"/>
                          </a:solidFill>
                          <a:latin typeface="+mn-lt"/>
                          <a:ea typeface="+mn-ea"/>
                          <a:cs typeface="+mn-cs"/>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chemeClr val="tx1"/>
                          </a:solidFill>
                          <a:effectLst/>
                          <a:latin typeface="+mn-lt"/>
                          <a:ea typeface="+mj-ea"/>
                        </a:rPr>
                        <a:t>74</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213039">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endParaRPr lang="ja-JP" altLang="en-US" sz="1050" dirty="0">
                        <a:solidFill>
                          <a:schemeClr val="tx1"/>
                        </a:solidFill>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endParaRPr lang="en-US" altLang="ja-JP" sz="1050" b="0" i="0" u="none" strike="noStrike" dirty="0">
                        <a:solidFill>
                          <a:schemeClr val="tx1"/>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8"/>
                  </a:ext>
                </a:extLst>
              </a:tr>
              <a:tr h="213039">
                <a:tc gridSpan="3">
                  <a:txBody>
                    <a:bodyPr/>
                    <a:lstStyle/>
                    <a:p>
                      <a:pPr lvl="0">
                        <a:lnSpc>
                          <a:spcPct val="85000"/>
                        </a:lnSpc>
                      </a:pPr>
                      <a:r>
                        <a:rPr kumimoji="1" lang="ja-JP" altLang="en-US" sz="1200" dirty="0">
                          <a:solidFill>
                            <a:schemeClr val="tx1"/>
                          </a:solidFill>
                          <a:latin typeface="HGP創英角ｺﾞｼｯｸUB" panose="020B0900000000000000" pitchFamily="50" charset="-128"/>
                          <a:ea typeface="HGP創英角ｺﾞｼｯｸUB" panose="020B0900000000000000" pitchFamily="50" charset="-128"/>
                        </a:rPr>
                        <a:t>日本との関わり</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ja-JP" altLang="en-US" sz="1050" dirty="0"/>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endParaRPr lang="en-US" altLang="ja-JP" sz="1050" b="0" i="0" u="none" strike="noStrike" dirty="0">
                        <a:solidFill>
                          <a:schemeClr val="tx1"/>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9"/>
                  </a:ext>
                </a:extLst>
              </a:tr>
              <a:tr h="213039">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solidFill>
                            <a:schemeClr val="tx1"/>
                          </a:solidFill>
                        </a:rPr>
                        <a:t>外交関係</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solidFill>
                            <a:schemeClr val="tx1"/>
                          </a:solidFill>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chemeClr val="tx1"/>
                          </a:solidFill>
                          <a:effectLst/>
                          <a:latin typeface="+mn-lt"/>
                          <a:ea typeface="+mj-ea"/>
                        </a:rPr>
                        <a:t>82</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0"/>
                  </a:ext>
                </a:extLst>
              </a:tr>
              <a:tr h="213039">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solidFill>
                            <a:schemeClr val="tx1"/>
                          </a:solidFill>
                        </a:rPr>
                        <a:t>経済産業省の主な医療国際化関連事業</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kumimoji="1" lang="ja-JP" altLang="en-US" sz="1050" dirty="0">
                          <a:solidFill>
                            <a:schemeClr val="tx1"/>
                          </a:solidFill>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chemeClr val="tx1"/>
                          </a:solidFill>
                          <a:effectLst/>
                          <a:latin typeface="+mn-lt"/>
                          <a:ea typeface="+mj-ea"/>
                        </a:rPr>
                        <a:t>85</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1"/>
                  </a:ext>
                </a:extLst>
              </a:tr>
              <a:tr h="213039">
                <a:tc>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solidFill>
                            <a:schemeClr val="tx1"/>
                          </a:solidFill>
                        </a:rPr>
                        <a:t>外務省の主な医療国際化関連事業</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solidFill>
                            <a:schemeClr val="tx1"/>
                          </a:solidFill>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chemeClr val="tx1"/>
                          </a:solidFill>
                          <a:effectLst/>
                          <a:latin typeface="+mn-lt"/>
                          <a:ea typeface="+mj-ea"/>
                        </a:rPr>
                        <a:t>89</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2"/>
                  </a:ext>
                </a:extLst>
              </a:tr>
              <a:tr h="213039">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solidFill>
                            <a:schemeClr val="tx1"/>
                          </a:solidFill>
                        </a:rPr>
                        <a:t>厚生労働省とインド</a:t>
                      </a:r>
                      <a:r>
                        <a:rPr lang="ja-JP" altLang="en-US" sz="1050" dirty="0">
                          <a:solidFill>
                            <a:schemeClr val="tx1"/>
                          </a:solidFill>
                          <a:latin typeface="+mn-lt"/>
                        </a:rPr>
                        <a:t>保健省の協力覚書（</a:t>
                      </a:r>
                      <a:r>
                        <a:rPr lang="en-US" altLang="ja-JP" sz="1050" dirty="0">
                          <a:solidFill>
                            <a:schemeClr val="tx1"/>
                          </a:solidFill>
                          <a:latin typeface="+mn-lt"/>
                        </a:rPr>
                        <a:t>MOC</a:t>
                      </a:r>
                      <a:r>
                        <a:rPr lang="ja-JP" altLang="en-US" sz="1050" dirty="0">
                          <a:solidFill>
                            <a:schemeClr val="tx1"/>
                          </a:solidFill>
                          <a:latin typeface="+mn-lt"/>
                        </a:rPr>
                        <a:t>）</a:t>
                      </a:r>
                      <a:r>
                        <a:rPr lang="ja-JP" altLang="en-US" sz="1050" dirty="0">
                          <a:solidFill>
                            <a:schemeClr val="tx1"/>
                          </a:solidFill>
                        </a:rPr>
                        <a:t>締結状況</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solidFill>
                            <a:schemeClr val="tx1"/>
                          </a:solidFill>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chemeClr val="tx1"/>
                          </a:solidFill>
                          <a:effectLst/>
                          <a:latin typeface="+mn-lt"/>
                          <a:ea typeface="+mj-ea"/>
                        </a:rPr>
                        <a:t>90</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3"/>
                  </a:ext>
                </a:extLst>
              </a:tr>
              <a:tr h="213039">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solidFill>
                            <a:schemeClr val="tx1"/>
                          </a:solidFill>
                        </a:rPr>
                        <a:t>厚生労働省が関係するその他の協力覚書（</a:t>
                      </a:r>
                      <a:r>
                        <a:rPr lang="en-US" altLang="ja-JP" sz="1050" dirty="0">
                          <a:solidFill>
                            <a:schemeClr val="tx1"/>
                          </a:solidFill>
                        </a:rPr>
                        <a:t>MOC</a:t>
                      </a:r>
                      <a:r>
                        <a:rPr lang="ja-JP" altLang="en-US" sz="1050" dirty="0">
                          <a:solidFill>
                            <a:schemeClr val="tx1"/>
                          </a:solidFill>
                        </a:rPr>
                        <a:t>）締結状況</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solidFill>
                            <a:schemeClr val="tx1"/>
                          </a:solidFill>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chemeClr val="tx1"/>
                          </a:solidFill>
                          <a:effectLst/>
                          <a:latin typeface="+mn-lt"/>
                          <a:ea typeface="+mj-ea"/>
                        </a:rPr>
                        <a:t>91</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4"/>
                  </a:ext>
                </a:extLst>
              </a:tr>
              <a:tr h="213039">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solidFill>
                            <a:schemeClr val="tx1"/>
                          </a:solidFill>
                        </a:rPr>
                        <a:t>厚生労働省の主な医療国際化関連事業</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solidFill>
                            <a:schemeClr val="tx1"/>
                          </a:solidFill>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chemeClr val="tx1"/>
                          </a:solidFill>
                          <a:effectLst/>
                          <a:latin typeface="+mn-lt"/>
                          <a:ea typeface="+mj-ea"/>
                        </a:rPr>
                        <a:t>92</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5"/>
                  </a:ext>
                </a:extLst>
              </a:tr>
              <a:tr h="213039">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solidFill>
                            <a:schemeClr val="tx1"/>
                          </a:solidFill>
                        </a:rPr>
                        <a:t>文部科学省の主な医療国際化関連事業</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solidFill>
                            <a:schemeClr val="tx1"/>
                          </a:solidFill>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chemeClr val="tx1"/>
                          </a:solidFill>
                          <a:effectLst/>
                          <a:latin typeface="+mn-lt"/>
                          <a:ea typeface="+mj-ea"/>
                        </a:rPr>
                        <a:t>93</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6"/>
                  </a:ext>
                </a:extLst>
              </a:tr>
              <a:tr h="213039">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lang="en-US" altLang="ja-JP" sz="1050" dirty="0">
                          <a:solidFill>
                            <a:schemeClr val="tx1"/>
                          </a:solidFill>
                        </a:rPr>
                        <a:t>JICA</a:t>
                      </a:r>
                      <a:r>
                        <a:rPr lang="ja-JP" altLang="en-US" sz="1050" dirty="0">
                          <a:solidFill>
                            <a:schemeClr val="tx1"/>
                          </a:solidFill>
                        </a:rPr>
                        <a:t>の主な医療国際化関連事業</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solidFill>
                            <a:schemeClr val="tx1"/>
                          </a:solidFill>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chemeClr val="tx1"/>
                          </a:solidFill>
                          <a:effectLst/>
                          <a:latin typeface="+mn-lt"/>
                          <a:ea typeface="+mj-ea"/>
                        </a:rPr>
                        <a:t>94</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7"/>
                  </a:ext>
                </a:extLst>
              </a:tr>
              <a:tr h="213039">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lang="en-US" altLang="ja-JP" sz="1050" dirty="0">
                          <a:solidFill>
                            <a:schemeClr val="tx1"/>
                          </a:solidFill>
                        </a:rPr>
                        <a:t>AMED</a:t>
                      </a:r>
                      <a:r>
                        <a:rPr lang="ja-JP" altLang="en-US" sz="1050" dirty="0">
                          <a:solidFill>
                            <a:schemeClr val="tx1"/>
                          </a:solidFill>
                        </a:rPr>
                        <a:t>の主な関連事業</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solidFill>
                            <a:schemeClr val="tx1"/>
                          </a:solidFill>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chemeClr val="tx1"/>
                          </a:solidFill>
                          <a:effectLst/>
                          <a:latin typeface="+mn-lt"/>
                          <a:ea typeface="+mj-ea"/>
                        </a:rPr>
                        <a:t>96</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8"/>
                  </a:ext>
                </a:extLst>
              </a:tr>
              <a:tr h="213039">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lang="en-US" altLang="ja-JP" sz="1050" dirty="0">
                          <a:solidFill>
                            <a:schemeClr val="tx1"/>
                          </a:solidFill>
                        </a:rPr>
                        <a:t>JETRO</a:t>
                      </a:r>
                      <a:r>
                        <a:rPr lang="ja-JP" altLang="en-US" sz="1050" dirty="0">
                          <a:solidFill>
                            <a:schemeClr val="tx1"/>
                          </a:solidFill>
                        </a:rPr>
                        <a:t>の主な医療国際化関連事業</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solidFill>
                            <a:schemeClr val="tx1"/>
                          </a:solidFill>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chemeClr val="tx1"/>
                          </a:solidFill>
                          <a:effectLst/>
                          <a:latin typeface="+mn-lt"/>
                          <a:ea typeface="+mj-ea"/>
                        </a:rPr>
                        <a:t>97</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9"/>
                  </a:ext>
                </a:extLst>
              </a:tr>
              <a:tr h="213039">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85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ja-JP" altLang="en-US" sz="1050" dirty="0"/>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endParaRPr lang="en-US" altLang="ja-JP" sz="1050" b="0" i="0" u="none" strike="noStrike" dirty="0">
                        <a:solidFill>
                          <a:schemeClr val="tx1"/>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0"/>
                  </a:ext>
                </a:extLst>
              </a:tr>
              <a:tr h="213039">
                <a:tc gridSpan="3">
                  <a:txBody>
                    <a:bodyPr/>
                    <a:lstStyle/>
                    <a:p>
                      <a:pPr lvl="0">
                        <a:lnSpc>
                          <a:spcPct val="85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ja-JP" altLang="en-US" sz="1050" dirty="0">
                        <a:latin typeface="+mn-lt"/>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endParaRPr lang="en-US" altLang="ja-JP" sz="1050" b="0" i="0" u="none" strike="noStrike" dirty="0">
                        <a:solidFill>
                          <a:schemeClr val="tx1"/>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2"/>
                  </a:ext>
                </a:extLst>
              </a:tr>
            </a:tbl>
          </a:graphicData>
        </a:graphic>
      </p:graphicFrame>
      <p:sp>
        <p:nvSpPr>
          <p:cNvPr id="4" name="テキスト プレースホルダー 3"/>
          <p:cNvSpPr>
            <a:spLocks noGrp="1"/>
          </p:cNvSpPr>
          <p:nvPr>
            <p:ph type="body" sz="quarter" idx="15"/>
          </p:nvPr>
        </p:nvSpPr>
        <p:spPr/>
        <p:txBody>
          <a:bodyPr/>
          <a:lstStyle/>
          <a:p>
            <a:r>
              <a:rPr kumimoji="1" lang="ja-JP" altLang="en-US" dirty="0"/>
              <a:t>目次</a:t>
            </a:r>
            <a:r>
              <a:rPr lang="ja-JP" altLang="en-US" dirty="0"/>
              <a:t>（</a:t>
            </a:r>
            <a:r>
              <a:rPr lang="en-US" altLang="ja-JP" dirty="0"/>
              <a:t>2/2</a:t>
            </a:r>
            <a:r>
              <a:rPr lang="ja-JP" altLang="en-US" dirty="0"/>
              <a:t>）</a:t>
            </a:r>
          </a:p>
        </p:txBody>
      </p:sp>
      <p:cxnSp>
        <p:nvCxnSpPr>
          <p:cNvPr id="7" name="Straight Connector 6">
            <a:extLst>
              <a:ext uri="{FF2B5EF4-FFF2-40B4-BE49-F238E27FC236}">
                <a16:creationId xmlns:a16="http://schemas.microsoft.com/office/drawing/2014/main" id="{C000513A-27B2-4F64-BC1C-274018B1EE93}"/>
              </a:ext>
            </a:extLst>
          </p:cNvPr>
          <p:cNvCxnSpPr>
            <a:cxnSpLocks/>
          </p:cNvCxnSpPr>
          <p:nvPr/>
        </p:nvCxnSpPr>
        <p:spPr>
          <a:xfrm>
            <a:off x="4952999" y="1152000"/>
            <a:ext cx="0" cy="5292000"/>
          </a:xfrm>
          <a:prstGeom prst="line">
            <a:avLst/>
          </a:prstGeom>
          <a:ln w="9525">
            <a:solidFill>
              <a:srgbClr val="B3B3B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721353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インド／医療関連／制度</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保険会社（</a:t>
            </a:r>
            <a:r>
              <a:rPr lang="en-US" altLang="ja-JP" dirty="0"/>
              <a:t>2/3</a:t>
            </a:r>
            <a:r>
              <a:rPr lang="ja-JP" altLang="en-US" dirty="0"/>
              <a:t>）</a:t>
            </a:r>
          </a:p>
        </p:txBody>
      </p:sp>
      <p:graphicFrame>
        <p:nvGraphicFramePr>
          <p:cNvPr id="26" name="表 25"/>
          <p:cNvGraphicFramePr>
            <a:graphicFrameLocks noGrp="1"/>
          </p:cNvGraphicFramePr>
          <p:nvPr>
            <p:extLst>
              <p:ext uri="{D42A27DB-BD31-4B8C-83A1-F6EECF244321}">
                <p14:modId xmlns:p14="http://schemas.microsoft.com/office/powerpoint/2010/main" val="1816541869"/>
              </p:ext>
            </p:extLst>
          </p:nvPr>
        </p:nvGraphicFramePr>
        <p:xfrm>
          <a:off x="5024559" y="1340768"/>
          <a:ext cx="4608961" cy="4552170"/>
        </p:xfrm>
        <a:graphic>
          <a:graphicData uri="http://schemas.openxmlformats.org/drawingml/2006/table">
            <a:tbl>
              <a:tblPr firstRow="1" bandRow="1">
                <a:tableStyleId>{5C22544A-7EE6-4342-B048-85BDC9FD1C3A}</a:tableStyleId>
              </a:tblPr>
              <a:tblGrid>
                <a:gridCol w="349686">
                  <a:extLst>
                    <a:ext uri="{9D8B030D-6E8A-4147-A177-3AD203B41FA5}">
                      <a16:colId xmlns:a16="http://schemas.microsoft.com/office/drawing/2014/main" val="20000"/>
                    </a:ext>
                  </a:extLst>
                </a:gridCol>
                <a:gridCol w="2037720">
                  <a:extLst>
                    <a:ext uri="{9D8B030D-6E8A-4147-A177-3AD203B41FA5}">
                      <a16:colId xmlns:a16="http://schemas.microsoft.com/office/drawing/2014/main" val="20001"/>
                    </a:ext>
                  </a:extLst>
                </a:gridCol>
                <a:gridCol w="407544">
                  <a:extLst>
                    <a:ext uri="{9D8B030D-6E8A-4147-A177-3AD203B41FA5}">
                      <a16:colId xmlns:a16="http://schemas.microsoft.com/office/drawing/2014/main" val="20002"/>
                    </a:ext>
                  </a:extLst>
                </a:gridCol>
                <a:gridCol w="1814011">
                  <a:extLst>
                    <a:ext uri="{9D8B030D-6E8A-4147-A177-3AD203B41FA5}">
                      <a16:colId xmlns:a16="http://schemas.microsoft.com/office/drawing/2014/main" val="20003"/>
                    </a:ext>
                  </a:extLst>
                </a:gridCol>
              </a:tblGrid>
              <a:tr h="113126">
                <a:tc>
                  <a:txBody>
                    <a:bodyPr/>
                    <a:lstStyle/>
                    <a:p>
                      <a:pPr algn="ctr" fontAlgn="ct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No.</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企業名</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D6AA7"/>
                    </a:solidFill>
                  </a:tcPr>
                </a:tc>
                <a:tc>
                  <a:txBody>
                    <a:bodyPr/>
                    <a:lstStyle/>
                    <a:p>
                      <a:pPr algn="ctr" fontAlgn="ctr"/>
                      <a:r>
                        <a:rPr lang="en-US" altLang="ja-JP"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No.</a:t>
                      </a:r>
                      <a:endPar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企業名</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169684">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1</a:t>
                      </a:r>
                      <a:endParaRPr kumimoji="1" lang="ja-JP" altLang="en-US" sz="1100" b="1" i="0" u="none" strike="noStrike" kern="1200" dirty="0">
                        <a:solidFill>
                          <a:srgbClr val="000000"/>
                        </a:solidFill>
                        <a:effectLst/>
                        <a:latin typeface="+mn-lt"/>
                        <a:ea typeface="+mj-ea"/>
                        <a:cs typeface="+mn-cs"/>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2">
                          <a:lumMod val="90000"/>
                        </a:schemeClr>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sz="900" b="0" i="0" u="none" strike="noStrike" kern="1200" dirty="0">
                          <a:solidFill>
                            <a:srgbClr val="000000"/>
                          </a:solidFill>
                          <a:effectLst/>
                          <a:latin typeface="+mn-lt"/>
                          <a:ea typeface="+mj-ea"/>
                          <a:cs typeface="+mn-cs"/>
                        </a:rPr>
                        <a:t>Bajaj Allianz Life Insurance Company Limited .</a:t>
                      </a:r>
                    </a:p>
                  </a:txBody>
                  <a:tcPr marL="9525" marR="9525" marT="9525"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2">
                          <a:lumMod val="90000"/>
                        </a:schemeClr>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16</a:t>
                      </a:r>
                      <a:endParaRPr kumimoji="1" lang="ja-JP" altLang="en-US" sz="1100" b="1" i="0" u="none" strike="noStrike" kern="1200" dirty="0">
                        <a:solidFill>
                          <a:srgbClr val="000000"/>
                        </a:solidFill>
                        <a:effectLst/>
                        <a:latin typeface="+mn-lt"/>
                        <a:ea typeface="+mj-ea"/>
                        <a:cs typeface="+mn-cs"/>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2">
                          <a:lumMod val="90000"/>
                        </a:schemeClr>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sz="900" b="0" i="0" u="none" strike="noStrike" kern="1200" dirty="0">
                          <a:solidFill>
                            <a:srgbClr val="000000"/>
                          </a:solidFill>
                          <a:effectLst/>
                          <a:latin typeface="+mn-lt"/>
                          <a:ea typeface="+mj-ea"/>
                          <a:cs typeface="+mn-cs"/>
                        </a:rPr>
                        <a:t>Apollo Munich Health Insurance Company Limited</a:t>
                      </a:r>
                    </a:p>
                  </a:txBody>
                  <a:tcPr marL="9525" marR="9525" marT="9525"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2">
                          <a:lumMod val="90000"/>
                        </a:schemeClr>
                      </a:solidFill>
                      <a:prstDash val="solid"/>
                      <a:round/>
                      <a:headEnd type="none" w="med" len="med"/>
                      <a:tailEnd type="none" w="med" len="med"/>
                    </a:lnB>
                    <a:solidFill>
                      <a:srgbClr val="DADADA"/>
                    </a:solidFill>
                  </a:tcPr>
                </a:tc>
                <a:extLst>
                  <a:ext uri="{0D108BD9-81ED-4DB2-BD59-A6C34878D82A}">
                    <a16:rowId xmlns:a16="http://schemas.microsoft.com/office/drawing/2014/main" val="10001"/>
                  </a:ext>
                </a:extLst>
              </a:tr>
              <a:tr h="149957">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2</a:t>
                      </a:r>
                      <a:endParaRPr kumimoji="1" lang="ja-JP" altLang="en-US" sz="1100" b="1" i="0" u="none" strike="noStrike" kern="1200" dirty="0">
                        <a:solidFill>
                          <a:srgbClr val="000000"/>
                        </a:solidFill>
                        <a:effectLst/>
                        <a:latin typeface="+mn-lt"/>
                        <a:ea typeface="+mj-ea"/>
                        <a:cs typeface="+mn-cs"/>
                      </a:endParaRPr>
                    </a:p>
                  </a:txBody>
                  <a:tcPr marL="72000" marR="72000" marT="36000" marB="36000" anchor="ctr">
                    <a:lnL w="1270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2">
                          <a:lumMod val="90000"/>
                        </a:schemeClr>
                      </a:solidFill>
                      <a:prstDash val="solid"/>
                      <a:round/>
                      <a:headEnd type="none" w="med" len="med"/>
                      <a:tailEnd type="none" w="med" len="med"/>
                    </a:lnT>
                    <a:lnB w="12700" cap="flat" cmpd="sng" algn="ctr">
                      <a:solidFill>
                        <a:schemeClr val="tx2">
                          <a:lumMod val="90000"/>
                        </a:schemeClr>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it-IT" sz="900" b="0" i="0" u="none" strike="noStrike" kern="1200" dirty="0">
                          <a:solidFill>
                            <a:srgbClr val="000000"/>
                          </a:solidFill>
                          <a:effectLst/>
                          <a:latin typeface="+mn-lt"/>
                          <a:ea typeface="+mj-ea"/>
                          <a:cs typeface="+mn-cs"/>
                        </a:rPr>
                        <a:t>ICICI Lombard General Insurance Co.Ltd.</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2">
                          <a:lumMod val="90000"/>
                        </a:schemeClr>
                      </a:solidFill>
                      <a:prstDash val="solid"/>
                      <a:round/>
                      <a:headEnd type="none" w="med" len="med"/>
                      <a:tailEnd type="none" w="med" len="med"/>
                    </a:lnT>
                    <a:lnB w="12700" cap="flat" cmpd="sng" algn="ctr">
                      <a:solidFill>
                        <a:schemeClr val="tx2">
                          <a:lumMod val="90000"/>
                        </a:schemeClr>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17</a:t>
                      </a:r>
                      <a:endParaRPr kumimoji="1" lang="ja-JP" altLang="en-US" sz="1100" b="1" i="0" u="none" strike="noStrike" kern="1200" dirty="0">
                        <a:solidFill>
                          <a:srgbClr val="000000"/>
                        </a:solidFill>
                        <a:effectLst/>
                        <a:latin typeface="+mn-lt"/>
                        <a:ea typeface="+mj-ea"/>
                        <a:cs typeface="+mn-cs"/>
                      </a:endParaRPr>
                    </a:p>
                  </a:txBody>
                  <a:tcPr marL="9525" marR="9525" marT="9525" marB="0" anchor="ctr">
                    <a:lnL w="6350" cap="flat" cmpd="sng" algn="ctr">
                      <a:noFill/>
                      <a:prstDash val="solid"/>
                      <a:round/>
                      <a:headEnd type="none" w="med" len="med"/>
                      <a:tailEnd type="none" w="med" len="med"/>
                    </a:lnL>
                    <a:lnR w="6350" cap="flat" cmpd="sng" algn="ctr">
                      <a:solidFill>
                        <a:srgbClr val="DADADA"/>
                      </a:solidFill>
                      <a:prstDash val="solid"/>
                      <a:round/>
                      <a:headEnd type="none" w="med" len="med"/>
                      <a:tailEnd type="none" w="med" len="med"/>
                    </a:lnR>
                    <a:lnT w="12700" cap="flat" cmpd="sng" algn="ctr">
                      <a:solidFill>
                        <a:schemeClr val="tx2">
                          <a:lumMod val="90000"/>
                        </a:scheme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it-IT" sz="900" b="0" i="0" u="none" strike="noStrike" kern="1200" dirty="0">
                          <a:solidFill>
                            <a:srgbClr val="000000"/>
                          </a:solidFill>
                          <a:effectLst/>
                          <a:latin typeface="+mn-lt"/>
                          <a:ea typeface="+mj-ea"/>
                          <a:cs typeface="+mn-cs"/>
                        </a:rPr>
                        <a:t>Future Generali India Insurance Company Limited</a:t>
                      </a:r>
                    </a:p>
                  </a:txBody>
                  <a:tcPr marL="9525" marR="9525" marT="9525"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12700" cap="flat" cmpd="sng" algn="ctr">
                      <a:solidFill>
                        <a:schemeClr val="tx2">
                          <a:lumMod val="90000"/>
                        </a:scheme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extLst>
                  <a:ext uri="{0D108BD9-81ED-4DB2-BD59-A6C34878D82A}">
                    <a16:rowId xmlns:a16="http://schemas.microsoft.com/office/drawing/2014/main" val="10002"/>
                  </a:ext>
                </a:extLst>
              </a:tr>
              <a:tr h="149957">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3</a:t>
                      </a:r>
                      <a:endParaRPr kumimoji="1" lang="ja-JP" altLang="en-US" sz="1100" b="1" i="0" u="none" strike="noStrike" kern="1200" dirty="0">
                        <a:solidFill>
                          <a:srgbClr val="000000"/>
                        </a:solidFill>
                        <a:effectLst/>
                        <a:latin typeface="+mn-lt"/>
                        <a:ea typeface="+mj-ea"/>
                        <a:cs typeface="+mn-cs"/>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12700" cap="flat" cmpd="sng" algn="ctr">
                      <a:solidFill>
                        <a:schemeClr val="tx2">
                          <a:lumMod val="90000"/>
                        </a:scheme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sz="900" b="0" i="0" u="none" strike="noStrike" kern="1200" dirty="0">
                          <a:solidFill>
                            <a:srgbClr val="000000"/>
                          </a:solidFill>
                          <a:effectLst/>
                          <a:latin typeface="+mn-lt"/>
                          <a:ea typeface="+mj-ea"/>
                          <a:cs typeface="+mn-cs"/>
                        </a:rPr>
                        <a:t>IFFCO </a:t>
                      </a:r>
                      <a:r>
                        <a:rPr kumimoji="1" lang="en-US" sz="900" b="0" i="0" u="none" strike="noStrike" kern="1200" dirty="0" err="1">
                          <a:solidFill>
                            <a:srgbClr val="000000"/>
                          </a:solidFill>
                          <a:effectLst/>
                          <a:latin typeface="+mn-lt"/>
                          <a:ea typeface="+mj-ea"/>
                          <a:cs typeface="+mn-cs"/>
                        </a:rPr>
                        <a:t>Tokio</a:t>
                      </a:r>
                      <a:r>
                        <a:rPr kumimoji="1" lang="en-US" sz="900" b="0" i="0" u="none" strike="noStrike" kern="1200" dirty="0">
                          <a:solidFill>
                            <a:srgbClr val="000000"/>
                          </a:solidFill>
                          <a:effectLst/>
                          <a:latin typeface="+mn-lt"/>
                          <a:ea typeface="+mj-ea"/>
                          <a:cs typeface="+mn-cs"/>
                        </a:rPr>
                        <a:t> General Insurance </a:t>
                      </a:r>
                      <a:r>
                        <a:rPr kumimoji="1" lang="en-US" sz="900" b="0" i="0" u="none" strike="noStrike" kern="1200" dirty="0" err="1">
                          <a:solidFill>
                            <a:srgbClr val="000000"/>
                          </a:solidFill>
                          <a:effectLst/>
                          <a:latin typeface="+mn-lt"/>
                          <a:ea typeface="+mj-ea"/>
                          <a:cs typeface="+mn-cs"/>
                        </a:rPr>
                        <a:t>Co.Ltd</a:t>
                      </a:r>
                      <a:r>
                        <a:rPr kumimoji="1" lang="en-US" sz="900" b="0" i="0" u="none" strike="noStrike" kern="1200" dirty="0">
                          <a:solidFill>
                            <a:srgbClr val="000000"/>
                          </a:solidFill>
                          <a:effectLst/>
                          <a:latin typeface="+mn-lt"/>
                          <a:ea typeface="+mj-ea"/>
                          <a:cs typeface="+mn-cs"/>
                        </a:rPr>
                        <a:t>.</a:t>
                      </a:r>
                    </a:p>
                  </a:txBody>
                  <a:tcPr marL="9525" marR="9525" marT="9525"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tx2">
                          <a:lumMod val="90000"/>
                        </a:scheme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18</a:t>
                      </a:r>
                      <a:endParaRPr kumimoji="1" lang="ja-JP" altLang="en-US" sz="1100" b="1" i="0" u="none" strike="noStrike" kern="1200" dirty="0">
                        <a:solidFill>
                          <a:srgbClr val="000000"/>
                        </a:solidFill>
                        <a:effectLst/>
                        <a:latin typeface="+mn-lt"/>
                        <a:ea typeface="+mj-ea"/>
                        <a:cs typeface="+mn-cs"/>
                      </a:endParaRP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sz="900" b="0" i="0" u="none" strike="noStrike" kern="1200" dirty="0">
                          <a:solidFill>
                            <a:srgbClr val="000000"/>
                          </a:solidFill>
                          <a:effectLst/>
                          <a:latin typeface="+mn-lt"/>
                          <a:ea typeface="+mj-ea"/>
                          <a:cs typeface="+mn-cs"/>
                        </a:rPr>
                        <a:t>Universal </a:t>
                      </a:r>
                      <a:r>
                        <a:rPr kumimoji="1" lang="en-US" sz="900" b="0" i="0" u="none" strike="noStrike" kern="1200" dirty="0" err="1">
                          <a:solidFill>
                            <a:srgbClr val="000000"/>
                          </a:solidFill>
                          <a:effectLst/>
                          <a:latin typeface="+mn-lt"/>
                          <a:ea typeface="+mj-ea"/>
                          <a:cs typeface="+mn-cs"/>
                        </a:rPr>
                        <a:t>Sompo</a:t>
                      </a:r>
                      <a:r>
                        <a:rPr kumimoji="1" lang="en-US" sz="900" b="0" i="0" u="none" strike="noStrike" kern="1200" dirty="0">
                          <a:solidFill>
                            <a:srgbClr val="000000"/>
                          </a:solidFill>
                          <a:effectLst/>
                          <a:latin typeface="+mn-lt"/>
                          <a:ea typeface="+mj-ea"/>
                          <a:cs typeface="+mn-cs"/>
                        </a:rPr>
                        <a:t> General Insurance </a:t>
                      </a:r>
                      <a:r>
                        <a:rPr kumimoji="1" lang="en-US" sz="900" b="0" i="0" u="none" strike="noStrike" kern="1200" dirty="0" err="1">
                          <a:solidFill>
                            <a:srgbClr val="000000"/>
                          </a:solidFill>
                          <a:effectLst/>
                          <a:latin typeface="+mn-lt"/>
                          <a:ea typeface="+mj-ea"/>
                          <a:cs typeface="+mn-cs"/>
                        </a:rPr>
                        <a:t>Co.Ltd</a:t>
                      </a:r>
                      <a:r>
                        <a:rPr kumimoji="1" lang="en-US" sz="900" b="0" i="0" u="none" strike="noStrike" kern="1200" dirty="0">
                          <a:solidFill>
                            <a:srgbClr val="000000"/>
                          </a:solidFill>
                          <a:effectLst/>
                          <a:latin typeface="+mn-lt"/>
                          <a:ea typeface="+mj-ea"/>
                          <a:cs typeface="+mn-cs"/>
                        </a:rPr>
                        <a:t>.</a:t>
                      </a:r>
                    </a:p>
                  </a:txBody>
                  <a:tcPr marL="9525" marR="9525" marT="9525"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extLst>
                  <a:ext uri="{0D108BD9-81ED-4DB2-BD59-A6C34878D82A}">
                    <a16:rowId xmlns:a16="http://schemas.microsoft.com/office/drawing/2014/main" val="10003"/>
                  </a:ext>
                </a:extLst>
              </a:tr>
              <a:tr h="149957">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4</a:t>
                      </a:r>
                      <a:endParaRPr kumimoji="1" lang="ja-JP" altLang="en-US" sz="1100" b="1" i="0" u="none" strike="noStrike" kern="1200" dirty="0">
                        <a:solidFill>
                          <a:srgbClr val="000000"/>
                        </a:solidFill>
                        <a:effectLst/>
                        <a:latin typeface="+mn-lt"/>
                        <a:ea typeface="+mj-ea"/>
                        <a:cs typeface="+mn-cs"/>
                      </a:endParaRPr>
                    </a:p>
                  </a:txBody>
                  <a:tcPr marL="72000" marR="72000" marT="36000" marB="36000" anchor="ctr">
                    <a:lnL w="12700" cap="flat" cmpd="sng" algn="ctr">
                      <a:solidFill>
                        <a:schemeClr val="bg1"/>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12700" cap="flat" cmpd="sng" algn="ctr">
                      <a:solidFill>
                        <a:schemeClr val="tx2">
                          <a:lumMod val="90000"/>
                        </a:schemeClr>
                      </a:solidFill>
                      <a:prstDash val="solid"/>
                      <a:round/>
                      <a:headEnd type="none" w="med" len="med"/>
                      <a:tailEnd type="none" w="med" len="med"/>
                    </a:lnB>
                    <a:solidFill>
                      <a:srgbClr val="EF5B5B"/>
                    </a:solidFill>
                  </a:tcPr>
                </a:tc>
                <a:tc>
                  <a:txBody>
                    <a:bodyPr/>
                    <a:lstStyle/>
                    <a:p>
                      <a:pPr marL="0" algn="l" defTabSz="914400" rtl="0" eaLnBrk="1" fontAlgn="ctr" latinLnBrk="0" hangingPunct="1"/>
                      <a:r>
                        <a:rPr kumimoji="1" lang="en-US" sz="900" b="0" i="0" u="none" strike="noStrike" kern="1200" dirty="0">
                          <a:solidFill>
                            <a:srgbClr val="000000"/>
                          </a:solidFill>
                          <a:effectLst/>
                          <a:latin typeface="+mn-lt"/>
                          <a:ea typeface="+mj-ea"/>
                          <a:cs typeface="+mn-cs"/>
                        </a:rPr>
                        <a:t>National Insurance </a:t>
                      </a:r>
                      <a:r>
                        <a:rPr kumimoji="1" lang="en-US" sz="900" b="0" i="0" u="none" strike="noStrike" kern="1200" dirty="0" err="1">
                          <a:solidFill>
                            <a:srgbClr val="000000"/>
                          </a:solidFill>
                          <a:effectLst/>
                          <a:latin typeface="+mn-lt"/>
                          <a:ea typeface="+mj-ea"/>
                          <a:cs typeface="+mn-cs"/>
                        </a:rPr>
                        <a:t>Co.Ltd</a:t>
                      </a:r>
                      <a:r>
                        <a:rPr kumimoji="1" lang="en-US" sz="900" b="0" i="0" u="none" strike="noStrike" kern="1200" dirty="0">
                          <a:solidFill>
                            <a:srgbClr val="000000"/>
                          </a:solidFill>
                          <a:effectLst/>
                          <a:latin typeface="+mn-lt"/>
                          <a:ea typeface="+mj-ea"/>
                          <a:cs typeface="+mn-cs"/>
                        </a:rPr>
                        <a:t>.</a:t>
                      </a:r>
                    </a:p>
                  </a:txBody>
                  <a:tcPr marL="9525" marR="9525" marT="9525"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12700" cap="flat" cmpd="sng" algn="ctr">
                      <a:solidFill>
                        <a:schemeClr val="tx2">
                          <a:lumMod val="90000"/>
                        </a:schemeClr>
                      </a:solidFill>
                      <a:prstDash val="solid"/>
                      <a:round/>
                      <a:headEnd type="none" w="med" len="med"/>
                      <a:tailEnd type="none" w="med" len="med"/>
                    </a:lnB>
                    <a:solidFill>
                      <a:srgbClr val="FAC8C8"/>
                    </a:solidFill>
                  </a:tcPr>
                </a:tc>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19</a:t>
                      </a:r>
                      <a:endParaRPr kumimoji="1" lang="ja-JP" altLang="en-US" sz="1100" b="1" i="0" u="none" strike="noStrike" kern="1200" dirty="0">
                        <a:solidFill>
                          <a:srgbClr val="000000"/>
                        </a:solidFill>
                        <a:effectLst/>
                        <a:latin typeface="+mn-lt"/>
                        <a:ea typeface="+mj-ea"/>
                        <a:cs typeface="+mn-cs"/>
                      </a:endParaRP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sz="900" b="0" i="0" u="none" strike="noStrike" kern="1200" dirty="0" err="1">
                          <a:solidFill>
                            <a:srgbClr val="000000"/>
                          </a:solidFill>
                          <a:effectLst/>
                          <a:latin typeface="+mn-lt"/>
                          <a:ea typeface="+mj-ea"/>
                          <a:cs typeface="+mn-cs"/>
                        </a:rPr>
                        <a:t>Shriram</a:t>
                      </a:r>
                      <a:r>
                        <a:rPr kumimoji="1" lang="en-US" sz="900" b="0" i="0" u="none" strike="noStrike" kern="1200" dirty="0">
                          <a:solidFill>
                            <a:srgbClr val="000000"/>
                          </a:solidFill>
                          <a:effectLst/>
                          <a:latin typeface="+mn-lt"/>
                          <a:ea typeface="+mj-ea"/>
                          <a:cs typeface="+mn-cs"/>
                        </a:rPr>
                        <a:t> General Insurance Company Limited</a:t>
                      </a:r>
                    </a:p>
                  </a:txBody>
                  <a:tcPr marL="9525" marR="9525" marT="9525"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extLst>
                  <a:ext uri="{0D108BD9-81ED-4DB2-BD59-A6C34878D82A}">
                    <a16:rowId xmlns:a16="http://schemas.microsoft.com/office/drawing/2014/main" val="10004"/>
                  </a:ext>
                </a:extLst>
              </a:tr>
              <a:tr h="149957">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5</a:t>
                      </a:r>
                    </a:p>
                  </a:txBody>
                  <a:tcPr marL="72000" marR="72000" marT="36000" marB="36000" anchor="ctr">
                    <a:lnL w="12700" cap="flat" cmpd="sng" algn="ctr">
                      <a:solidFill>
                        <a:schemeClr val="bg1"/>
                      </a:solidFill>
                      <a:prstDash val="solid"/>
                      <a:round/>
                      <a:headEnd type="none" w="med" len="med"/>
                      <a:tailEnd type="none" w="med" len="med"/>
                    </a:lnL>
                    <a:lnR w="12700" cap="flat" cmpd="sng" algn="ctr">
                      <a:solidFill>
                        <a:schemeClr val="tx2">
                          <a:lumMod val="90000"/>
                        </a:schemeClr>
                      </a:solidFill>
                      <a:prstDash val="solid"/>
                      <a:round/>
                      <a:headEnd type="none" w="med" len="med"/>
                      <a:tailEnd type="none" w="med" len="med"/>
                    </a:lnR>
                    <a:lnT w="12700" cap="flat" cmpd="sng" algn="ctr">
                      <a:solidFill>
                        <a:schemeClr val="tx2">
                          <a:lumMod val="90000"/>
                        </a:schemeClr>
                      </a:solidFill>
                      <a:prstDash val="solid"/>
                      <a:round/>
                      <a:headEnd type="none" w="med" len="med"/>
                      <a:tailEnd type="none" w="med" len="med"/>
                    </a:lnT>
                    <a:lnB w="12700" cap="flat" cmpd="sng" algn="ctr">
                      <a:solidFill>
                        <a:schemeClr val="tx2">
                          <a:lumMod val="90000"/>
                        </a:schemeClr>
                      </a:solidFill>
                      <a:prstDash val="solid"/>
                      <a:round/>
                      <a:headEnd type="none" w="med" len="med"/>
                      <a:tailEnd type="none" w="med" len="med"/>
                    </a:lnB>
                    <a:solidFill>
                      <a:srgbClr val="EF5B5B"/>
                    </a:solidFill>
                  </a:tcPr>
                </a:tc>
                <a:tc>
                  <a:txBody>
                    <a:bodyPr/>
                    <a:lstStyle/>
                    <a:p>
                      <a:pPr marL="0" algn="l" defTabSz="914400" rtl="0" eaLnBrk="1" fontAlgn="ctr" latinLnBrk="0" hangingPunct="1"/>
                      <a:r>
                        <a:rPr kumimoji="1" lang="en-US" sz="900" b="0" i="0" u="none" strike="noStrike" kern="1200" dirty="0">
                          <a:solidFill>
                            <a:srgbClr val="000000"/>
                          </a:solidFill>
                          <a:effectLst/>
                          <a:latin typeface="+mn-lt"/>
                          <a:ea typeface="+mj-ea"/>
                          <a:cs typeface="+mn-cs"/>
                        </a:rPr>
                        <a:t>The New India Assurance </a:t>
                      </a:r>
                      <a:r>
                        <a:rPr kumimoji="1" lang="en-US" sz="900" b="0" i="0" u="none" strike="noStrike" kern="1200" dirty="0" err="1">
                          <a:solidFill>
                            <a:srgbClr val="000000"/>
                          </a:solidFill>
                          <a:effectLst/>
                          <a:latin typeface="+mn-lt"/>
                          <a:ea typeface="+mj-ea"/>
                          <a:cs typeface="+mn-cs"/>
                        </a:rPr>
                        <a:t>Co.Ltd</a:t>
                      </a:r>
                      <a:r>
                        <a:rPr kumimoji="1" lang="en-US" sz="900" b="0" i="0" u="none" strike="noStrike" kern="1200" dirty="0">
                          <a:solidFill>
                            <a:srgbClr val="000000"/>
                          </a:solidFill>
                          <a:effectLst/>
                          <a:latin typeface="+mn-lt"/>
                          <a:ea typeface="+mj-ea"/>
                          <a:cs typeface="+mn-cs"/>
                        </a:rPr>
                        <a:t>.</a:t>
                      </a:r>
                    </a:p>
                  </a:txBody>
                  <a:tcPr marL="9525" marR="9525" marT="9525" marB="0" anchor="ctr">
                    <a:lnL w="12700" cap="flat" cmpd="sng" algn="ctr">
                      <a:solidFill>
                        <a:schemeClr val="tx2">
                          <a:lumMod val="90000"/>
                        </a:schemeClr>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tx2">
                          <a:lumMod val="90000"/>
                        </a:schemeClr>
                      </a:solidFill>
                      <a:prstDash val="solid"/>
                      <a:round/>
                      <a:headEnd type="none" w="med" len="med"/>
                      <a:tailEnd type="none" w="med" len="med"/>
                    </a:lnT>
                    <a:lnB w="12700" cap="flat" cmpd="sng" algn="ctr">
                      <a:solidFill>
                        <a:schemeClr val="tx2">
                          <a:lumMod val="90000"/>
                        </a:schemeClr>
                      </a:solidFill>
                      <a:prstDash val="solid"/>
                      <a:round/>
                      <a:headEnd type="none" w="med" len="med"/>
                      <a:tailEnd type="none" w="med" len="med"/>
                    </a:lnB>
                    <a:solidFill>
                      <a:srgbClr val="FAC8C8"/>
                    </a:solidFill>
                  </a:tcPr>
                </a:tc>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20</a:t>
                      </a:r>
                      <a:endParaRPr kumimoji="1" lang="ja-JP" altLang="en-US" sz="1100" b="1" i="0" u="none" strike="noStrike" kern="1200" dirty="0">
                        <a:solidFill>
                          <a:srgbClr val="000000"/>
                        </a:solidFill>
                        <a:effectLst/>
                        <a:latin typeface="+mn-lt"/>
                        <a:ea typeface="+mj-ea"/>
                        <a:cs typeface="+mn-cs"/>
                      </a:endParaRP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sz="900" b="0" i="0" u="none" strike="noStrike" kern="1200" dirty="0">
                          <a:solidFill>
                            <a:srgbClr val="000000"/>
                          </a:solidFill>
                          <a:effectLst/>
                          <a:latin typeface="+mn-lt"/>
                          <a:ea typeface="+mj-ea"/>
                          <a:cs typeface="+mn-cs"/>
                        </a:rPr>
                        <a:t>Bharti AXA General Insurance Company Limited</a:t>
                      </a:r>
                    </a:p>
                  </a:txBody>
                  <a:tcPr marL="9525" marR="9525" marT="9525"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extLst>
                  <a:ext uri="{0D108BD9-81ED-4DB2-BD59-A6C34878D82A}">
                    <a16:rowId xmlns:a16="http://schemas.microsoft.com/office/drawing/2014/main" val="10005"/>
                  </a:ext>
                </a:extLst>
              </a:tr>
              <a:tr h="149957">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6</a:t>
                      </a:r>
                    </a:p>
                  </a:txBody>
                  <a:tcPr marL="72000" marR="72000" marT="36000" marB="36000" anchor="ctr">
                    <a:lnL w="12700" cap="flat" cmpd="sng" algn="ctr">
                      <a:solidFill>
                        <a:schemeClr val="bg1"/>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12700" cap="flat" cmpd="sng" algn="ctr">
                      <a:solidFill>
                        <a:schemeClr val="tx2">
                          <a:lumMod val="90000"/>
                        </a:schemeClr>
                      </a:solidFill>
                      <a:prstDash val="solid"/>
                      <a:round/>
                      <a:headEnd type="none" w="med" len="med"/>
                      <a:tailEnd type="none" w="med" len="med"/>
                    </a:lnT>
                    <a:lnB w="12700" cap="flat" cmpd="sng" algn="ctr">
                      <a:solidFill>
                        <a:schemeClr val="tx2">
                          <a:lumMod val="90000"/>
                        </a:schemeClr>
                      </a:solidFill>
                      <a:prstDash val="solid"/>
                      <a:round/>
                      <a:headEnd type="none" w="med" len="med"/>
                      <a:tailEnd type="none" w="med" len="med"/>
                    </a:lnB>
                    <a:solidFill>
                      <a:srgbClr val="EF5B5B"/>
                    </a:solidFill>
                  </a:tcPr>
                </a:tc>
                <a:tc>
                  <a:txBody>
                    <a:bodyPr/>
                    <a:lstStyle/>
                    <a:p>
                      <a:pPr marL="0" algn="l" defTabSz="914400" rtl="0" eaLnBrk="1" fontAlgn="ctr" latinLnBrk="0" hangingPunct="1"/>
                      <a:r>
                        <a:rPr kumimoji="1" lang="en-US" sz="900" b="0" i="0" u="none" strike="noStrike" kern="1200" dirty="0">
                          <a:solidFill>
                            <a:srgbClr val="000000"/>
                          </a:solidFill>
                          <a:effectLst/>
                          <a:latin typeface="+mn-lt"/>
                          <a:ea typeface="+mj-ea"/>
                          <a:cs typeface="+mn-cs"/>
                        </a:rPr>
                        <a:t>The Oriental Insurance </a:t>
                      </a:r>
                      <a:r>
                        <a:rPr kumimoji="1" lang="en-US" sz="900" b="0" i="0" u="none" strike="noStrike" kern="1200" dirty="0" err="1">
                          <a:solidFill>
                            <a:srgbClr val="000000"/>
                          </a:solidFill>
                          <a:effectLst/>
                          <a:latin typeface="+mn-lt"/>
                          <a:ea typeface="+mj-ea"/>
                          <a:cs typeface="+mn-cs"/>
                        </a:rPr>
                        <a:t>Co.Ltd</a:t>
                      </a:r>
                      <a:r>
                        <a:rPr kumimoji="1" lang="en-US" sz="900" b="0" i="0" u="none" strike="noStrike" kern="1200" dirty="0">
                          <a:solidFill>
                            <a:srgbClr val="000000"/>
                          </a:solidFill>
                          <a:effectLst/>
                          <a:latin typeface="+mn-lt"/>
                          <a:ea typeface="+mj-ea"/>
                          <a:cs typeface="+mn-cs"/>
                        </a:rPr>
                        <a:t>.</a:t>
                      </a:r>
                    </a:p>
                  </a:txBody>
                  <a:tcPr marL="9525" marR="9525" marT="9525"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tx2">
                          <a:lumMod val="90000"/>
                        </a:schemeClr>
                      </a:solidFill>
                      <a:prstDash val="solid"/>
                      <a:round/>
                      <a:headEnd type="none" w="med" len="med"/>
                      <a:tailEnd type="none" w="med" len="med"/>
                    </a:lnT>
                    <a:lnB w="12700" cap="flat" cmpd="sng" algn="ctr">
                      <a:solidFill>
                        <a:schemeClr val="tx2">
                          <a:lumMod val="90000"/>
                        </a:schemeClr>
                      </a:solidFill>
                      <a:prstDash val="solid"/>
                      <a:round/>
                      <a:headEnd type="none" w="med" len="med"/>
                      <a:tailEnd type="none" w="med" len="med"/>
                    </a:lnB>
                    <a:solidFill>
                      <a:srgbClr val="FAC8C8"/>
                    </a:solidFill>
                  </a:tcPr>
                </a:tc>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21</a:t>
                      </a:r>
                      <a:endParaRPr kumimoji="1" lang="ja-JP" altLang="en-US" sz="1100" b="1" i="0" u="none" strike="noStrike" kern="1200" dirty="0">
                        <a:solidFill>
                          <a:srgbClr val="000000"/>
                        </a:solidFill>
                        <a:effectLst/>
                        <a:latin typeface="+mn-lt"/>
                        <a:ea typeface="+mj-ea"/>
                        <a:cs typeface="+mn-cs"/>
                      </a:endParaRP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sz="900" b="0" i="0" u="none" strike="noStrike" kern="1200" dirty="0" err="1">
                          <a:solidFill>
                            <a:srgbClr val="000000"/>
                          </a:solidFill>
                          <a:effectLst/>
                          <a:latin typeface="+mn-lt"/>
                          <a:ea typeface="+mj-ea"/>
                          <a:cs typeface="+mn-cs"/>
                        </a:rPr>
                        <a:t>Raheja</a:t>
                      </a:r>
                      <a:r>
                        <a:rPr kumimoji="1" lang="en-US" sz="900" b="0" i="0" u="none" strike="noStrike" kern="1200" dirty="0">
                          <a:solidFill>
                            <a:srgbClr val="000000"/>
                          </a:solidFill>
                          <a:effectLst/>
                          <a:latin typeface="+mn-lt"/>
                          <a:ea typeface="+mj-ea"/>
                          <a:cs typeface="+mn-cs"/>
                        </a:rPr>
                        <a:t> QBE General Insurance Company Limited</a:t>
                      </a:r>
                    </a:p>
                  </a:txBody>
                  <a:tcPr marL="9525" marR="9525" marT="9525"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extLst>
                  <a:ext uri="{0D108BD9-81ED-4DB2-BD59-A6C34878D82A}">
                    <a16:rowId xmlns:a16="http://schemas.microsoft.com/office/drawing/2014/main" val="10006"/>
                  </a:ext>
                </a:extLst>
              </a:tr>
              <a:tr h="149957">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7</a:t>
                      </a:r>
                      <a:endParaRPr kumimoji="1" lang="ja-JP" altLang="en-US" sz="1100" b="1" i="0" u="none" strike="noStrike" kern="1200" dirty="0">
                        <a:solidFill>
                          <a:srgbClr val="000000"/>
                        </a:solidFill>
                        <a:effectLst/>
                        <a:latin typeface="+mn-lt"/>
                        <a:ea typeface="+mj-ea"/>
                        <a:cs typeface="+mn-cs"/>
                      </a:endParaRPr>
                    </a:p>
                  </a:txBody>
                  <a:tcPr marL="72000" marR="72000" marT="36000" marB="36000" anchor="ctr">
                    <a:lnL w="12700" cap="flat" cmpd="sng" algn="ctr">
                      <a:solidFill>
                        <a:schemeClr val="bg1"/>
                      </a:solidFill>
                      <a:prstDash val="solid"/>
                      <a:round/>
                      <a:headEnd type="none" w="med" len="med"/>
                      <a:tailEnd type="none" w="med" len="med"/>
                    </a:lnL>
                    <a:lnR w="12700" cap="flat" cmpd="sng" algn="ctr">
                      <a:solidFill>
                        <a:schemeClr val="tx2">
                          <a:lumMod val="90000"/>
                        </a:schemeClr>
                      </a:solidFill>
                      <a:prstDash val="solid"/>
                      <a:round/>
                      <a:headEnd type="none" w="med" len="med"/>
                      <a:tailEnd type="none" w="med" len="med"/>
                    </a:lnR>
                    <a:lnT w="12700" cap="flat" cmpd="sng" algn="ctr">
                      <a:solidFill>
                        <a:schemeClr val="tx2">
                          <a:lumMod val="90000"/>
                        </a:scheme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sz="900" b="0" i="0" u="none" strike="noStrike" kern="1200" dirty="0">
                          <a:solidFill>
                            <a:srgbClr val="000000"/>
                          </a:solidFill>
                          <a:effectLst/>
                          <a:latin typeface="+mn-lt"/>
                          <a:ea typeface="+mj-ea"/>
                          <a:cs typeface="+mn-cs"/>
                        </a:rPr>
                        <a:t>Reliance General Insurance </a:t>
                      </a:r>
                      <a:r>
                        <a:rPr kumimoji="1" lang="en-US" sz="900" b="0" i="0" u="none" strike="noStrike" kern="1200" dirty="0" err="1">
                          <a:solidFill>
                            <a:srgbClr val="000000"/>
                          </a:solidFill>
                          <a:effectLst/>
                          <a:latin typeface="+mn-lt"/>
                          <a:ea typeface="+mj-ea"/>
                          <a:cs typeface="+mn-cs"/>
                        </a:rPr>
                        <a:t>Co.Ltd</a:t>
                      </a:r>
                      <a:r>
                        <a:rPr kumimoji="1" lang="en-US" sz="900" b="0" i="0" u="none" strike="noStrike" kern="1200" dirty="0">
                          <a:solidFill>
                            <a:srgbClr val="000000"/>
                          </a:solidFill>
                          <a:effectLst/>
                          <a:latin typeface="+mn-lt"/>
                          <a:ea typeface="+mj-ea"/>
                          <a:cs typeface="+mn-cs"/>
                        </a:rPr>
                        <a:t>.</a:t>
                      </a:r>
                    </a:p>
                  </a:txBody>
                  <a:tcPr marL="9525" marR="9525" marT="9525" marB="0" anchor="ctr">
                    <a:lnL w="12700" cap="flat" cmpd="sng" algn="ctr">
                      <a:solidFill>
                        <a:schemeClr val="tx2">
                          <a:lumMod val="90000"/>
                        </a:schemeClr>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tx2">
                          <a:lumMod val="90000"/>
                        </a:schemeClr>
                      </a:solidFill>
                      <a:prstDash val="solid"/>
                      <a:round/>
                      <a:headEnd type="none" w="med" len="med"/>
                      <a:tailEnd type="none" w="med" len="med"/>
                    </a:lnT>
                    <a:lnB w="12700" cap="flat" cmpd="sng" algn="ctr">
                      <a:solidFill>
                        <a:schemeClr val="tx2">
                          <a:lumMod val="90000"/>
                        </a:schemeClr>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22</a:t>
                      </a:r>
                      <a:endParaRPr kumimoji="1" lang="ja-JP" altLang="en-US" sz="1100" b="1" i="0" u="none" strike="noStrike" kern="1200" dirty="0">
                        <a:solidFill>
                          <a:srgbClr val="000000"/>
                        </a:solidFill>
                        <a:effectLst/>
                        <a:latin typeface="+mn-lt"/>
                        <a:ea typeface="+mj-ea"/>
                        <a:cs typeface="+mn-cs"/>
                      </a:endParaRP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sz="900" b="0" i="0" u="none" strike="noStrike" kern="1200" dirty="0">
                          <a:solidFill>
                            <a:srgbClr val="000000"/>
                          </a:solidFill>
                          <a:effectLst/>
                          <a:latin typeface="+mn-lt"/>
                          <a:ea typeface="+mj-ea"/>
                          <a:cs typeface="+mn-cs"/>
                        </a:rPr>
                        <a:t>SBI General Insurance Company Limited</a:t>
                      </a:r>
                    </a:p>
                  </a:txBody>
                  <a:tcPr marL="9525" marR="9525" marT="9525"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extLst>
                  <a:ext uri="{0D108BD9-81ED-4DB2-BD59-A6C34878D82A}">
                    <a16:rowId xmlns:a16="http://schemas.microsoft.com/office/drawing/2014/main" val="10007"/>
                  </a:ext>
                </a:extLst>
              </a:tr>
              <a:tr h="149957">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8</a:t>
                      </a:r>
                      <a:endParaRPr kumimoji="1" lang="ja-JP" altLang="en-US" sz="1100" b="1" i="0" u="none" strike="noStrike" kern="1200" dirty="0">
                        <a:solidFill>
                          <a:srgbClr val="000000"/>
                        </a:solidFill>
                        <a:effectLst/>
                        <a:latin typeface="+mn-lt"/>
                        <a:ea typeface="+mj-ea"/>
                        <a:cs typeface="+mn-cs"/>
                      </a:endParaRPr>
                    </a:p>
                  </a:txBody>
                  <a:tcPr marL="72000" marR="72000" marT="36000" marB="36000" anchor="ctr">
                    <a:lnL w="12700" cap="flat" cmpd="sng" algn="ctr">
                      <a:solidFill>
                        <a:schemeClr val="bg1"/>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sz="900" b="0" i="0" u="none" strike="noStrike" kern="1200" dirty="0">
                          <a:solidFill>
                            <a:srgbClr val="000000"/>
                          </a:solidFill>
                          <a:effectLst/>
                          <a:latin typeface="+mn-lt"/>
                          <a:ea typeface="+mj-ea"/>
                          <a:cs typeface="+mn-cs"/>
                        </a:rPr>
                        <a:t>Royal </a:t>
                      </a:r>
                      <a:r>
                        <a:rPr kumimoji="1" lang="en-US" sz="900" b="0" i="0" u="none" strike="noStrike" kern="1200" dirty="0" err="1">
                          <a:solidFill>
                            <a:srgbClr val="000000"/>
                          </a:solidFill>
                          <a:effectLst/>
                          <a:latin typeface="+mn-lt"/>
                          <a:ea typeface="+mj-ea"/>
                          <a:cs typeface="+mn-cs"/>
                        </a:rPr>
                        <a:t>Sundaram</a:t>
                      </a:r>
                      <a:r>
                        <a:rPr kumimoji="1" lang="en-US" sz="900" b="0" i="0" u="none" strike="noStrike" kern="1200" dirty="0">
                          <a:solidFill>
                            <a:srgbClr val="000000"/>
                          </a:solidFill>
                          <a:effectLst/>
                          <a:latin typeface="+mn-lt"/>
                          <a:ea typeface="+mj-ea"/>
                          <a:cs typeface="+mn-cs"/>
                        </a:rPr>
                        <a:t> Alliance Insurance </a:t>
                      </a:r>
                      <a:r>
                        <a:rPr kumimoji="1" lang="en-US" sz="900" b="0" i="0" u="none" strike="noStrike" kern="1200" dirty="0" err="1">
                          <a:solidFill>
                            <a:srgbClr val="000000"/>
                          </a:solidFill>
                          <a:effectLst/>
                          <a:latin typeface="+mn-lt"/>
                          <a:ea typeface="+mj-ea"/>
                          <a:cs typeface="+mn-cs"/>
                        </a:rPr>
                        <a:t>Co.Ltd</a:t>
                      </a:r>
                      <a:endParaRPr kumimoji="1" lang="en-US" sz="900" b="0" i="0" u="none" strike="noStrike" kern="1200" dirty="0">
                        <a:solidFill>
                          <a:srgbClr val="000000"/>
                        </a:solidFill>
                        <a:effectLst/>
                        <a:latin typeface="+mn-lt"/>
                        <a:ea typeface="+mj-ea"/>
                        <a:cs typeface="+mn-cs"/>
                      </a:endParaRPr>
                    </a:p>
                  </a:txBody>
                  <a:tcPr marL="9525" marR="9525" marT="9525"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tx2">
                          <a:lumMod val="90000"/>
                        </a:scheme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23</a:t>
                      </a:r>
                      <a:endParaRPr kumimoji="1" lang="ja-JP" altLang="en-US" sz="1100" b="1" i="0" u="none" strike="noStrike" kern="1200" dirty="0">
                        <a:solidFill>
                          <a:srgbClr val="000000"/>
                        </a:solidFill>
                        <a:effectLst/>
                        <a:latin typeface="+mn-lt"/>
                        <a:ea typeface="+mj-ea"/>
                        <a:cs typeface="+mn-cs"/>
                      </a:endParaRP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sz="900" b="0" i="0" u="none" strike="noStrike" kern="1200" dirty="0">
                          <a:solidFill>
                            <a:srgbClr val="000000"/>
                          </a:solidFill>
                          <a:effectLst/>
                          <a:latin typeface="+mn-lt"/>
                          <a:ea typeface="+mj-ea"/>
                          <a:cs typeface="+mn-cs"/>
                        </a:rPr>
                        <a:t>Max </a:t>
                      </a:r>
                      <a:r>
                        <a:rPr kumimoji="1" lang="en-US" sz="900" b="0" i="0" u="none" strike="noStrike" kern="1200" dirty="0" err="1">
                          <a:solidFill>
                            <a:srgbClr val="000000"/>
                          </a:solidFill>
                          <a:effectLst/>
                          <a:latin typeface="+mn-lt"/>
                          <a:ea typeface="+mj-ea"/>
                          <a:cs typeface="+mn-cs"/>
                        </a:rPr>
                        <a:t>Bupa</a:t>
                      </a:r>
                      <a:r>
                        <a:rPr kumimoji="1" lang="en-US" sz="900" b="0" i="0" u="none" strike="noStrike" kern="1200" dirty="0">
                          <a:solidFill>
                            <a:srgbClr val="000000"/>
                          </a:solidFill>
                          <a:effectLst/>
                          <a:latin typeface="+mn-lt"/>
                          <a:ea typeface="+mj-ea"/>
                          <a:cs typeface="+mn-cs"/>
                        </a:rPr>
                        <a:t> Health Insurance Company Limited</a:t>
                      </a:r>
                    </a:p>
                  </a:txBody>
                  <a:tcPr marL="9525" marR="9525" marT="9525"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extLst>
                  <a:ext uri="{0D108BD9-81ED-4DB2-BD59-A6C34878D82A}">
                    <a16:rowId xmlns:a16="http://schemas.microsoft.com/office/drawing/2014/main" val="10008"/>
                  </a:ext>
                </a:extLst>
              </a:tr>
              <a:tr h="149957">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9</a:t>
                      </a:r>
                      <a:endParaRPr kumimoji="1" lang="ja-JP" altLang="en-US" sz="1100" b="1" i="0" u="none" strike="noStrike" kern="1200" dirty="0">
                        <a:solidFill>
                          <a:srgbClr val="000000"/>
                        </a:solidFill>
                        <a:effectLst/>
                        <a:latin typeface="+mn-lt"/>
                        <a:ea typeface="+mj-ea"/>
                        <a:cs typeface="+mn-cs"/>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12700" cap="flat" cmpd="sng" algn="ctr">
                      <a:solidFill>
                        <a:schemeClr val="tx2">
                          <a:lumMod val="90000"/>
                        </a:schemeClr>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it-IT" sz="900" b="0" i="0" u="none" strike="noStrike" kern="1200" dirty="0">
                          <a:solidFill>
                            <a:srgbClr val="000000"/>
                          </a:solidFill>
                          <a:effectLst/>
                          <a:latin typeface="+mn-lt"/>
                          <a:ea typeface="+mj-ea"/>
                          <a:cs typeface="+mn-cs"/>
                        </a:rPr>
                        <a:t>Tata AIG General Insurance Co.Ltd</a:t>
                      </a:r>
                    </a:p>
                  </a:txBody>
                  <a:tcPr marL="9525" marR="9525" marT="9525"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12700" cap="flat" cmpd="sng" algn="ctr">
                      <a:solidFill>
                        <a:schemeClr val="tx2">
                          <a:lumMod val="90000"/>
                        </a:schemeClr>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24</a:t>
                      </a:r>
                      <a:endParaRPr kumimoji="1" lang="ja-JP" altLang="en-US" sz="1100" b="1" i="0" u="none" strike="noStrike" kern="1200" dirty="0">
                        <a:solidFill>
                          <a:srgbClr val="000000"/>
                        </a:solidFill>
                        <a:effectLst/>
                        <a:latin typeface="+mn-lt"/>
                        <a:ea typeface="+mj-ea"/>
                        <a:cs typeface="+mn-cs"/>
                      </a:endParaRP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sz="900" b="0" i="0" u="none" strike="noStrike" kern="1200" dirty="0">
                          <a:solidFill>
                            <a:srgbClr val="000000"/>
                          </a:solidFill>
                          <a:effectLst/>
                          <a:latin typeface="+mn-lt"/>
                          <a:ea typeface="+mj-ea"/>
                          <a:cs typeface="+mn-cs"/>
                        </a:rPr>
                        <a:t>L&amp;T General Insurance Company Limited</a:t>
                      </a:r>
                    </a:p>
                  </a:txBody>
                  <a:tcPr marL="9525" marR="9525" marT="9525"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extLst>
                  <a:ext uri="{0D108BD9-81ED-4DB2-BD59-A6C34878D82A}">
                    <a16:rowId xmlns:a16="http://schemas.microsoft.com/office/drawing/2014/main" val="10009"/>
                  </a:ext>
                </a:extLst>
              </a:tr>
              <a:tr h="149957">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10</a:t>
                      </a:r>
                      <a:endParaRPr kumimoji="1" lang="ja-JP" altLang="en-US" sz="1100" b="1" i="0" u="none" strike="noStrike" kern="1200" dirty="0">
                        <a:solidFill>
                          <a:srgbClr val="000000"/>
                        </a:solidFill>
                        <a:effectLst/>
                        <a:latin typeface="+mn-lt"/>
                        <a:ea typeface="+mj-ea"/>
                        <a:cs typeface="+mn-cs"/>
                      </a:endParaRPr>
                    </a:p>
                  </a:txBody>
                  <a:tcPr marL="72000" marR="72000" marT="36000" marB="36000" anchor="ctr">
                    <a:lnL w="12700" cap="flat" cmpd="sng" algn="ctr">
                      <a:solidFill>
                        <a:schemeClr val="bg1"/>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12700" cap="flat" cmpd="sng" algn="ctr">
                      <a:solidFill>
                        <a:schemeClr val="tx2">
                          <a:lumMod val="90000"/>
                        </a:schemeClr>
                      </a:solidFill>
                      <a:prstDash val="solid"/>
                      <a:round/>
                      <a:headEnd type="none" w="med" len="med"/>
                      <a:tailEnd type="none" w="med" len="med"/>
                    </a:lnT>
                    <a:lnB w="12700" cap="flat" cmpd="sng" algn="ctr">
                      <a:solidFill>
                        <a:schemeClr val="tx2">
                          <a:lumMod val="90000"/>
                        </a:schemeClr>
                      </a:solidFill>
                      <a:prstDash val="solid"/>
                      <a:round/>
                      <a:headEnd type="none" w="med" len="med"/>
                      <a:tailEnd type="none" w="med" len="med"/>
                    </a:lnB>
                    <a:solidFill>
                      <a:srgbClr val="EF5B5B"/>
                    </a:solidFill>
                  </a:tcPr>
                </a:tc>
                <a:tc>
                  <a:txBody>
                    <a:bodyPr/>
                    <a:lstStyle/>
                    <a:p>
                      <a:pPr marL="0" algn="l" defTabSz="914400" rtl="0" eaLnBrk="1" fontAlgn="ctr" latinLnBrk="0" hangingPunct="1"/>
                      <a:r>
                        <a:rPr kumimoji="1" lang="en-US" sz="900" b="0" i="0" u="none" strike="noStrike" kern="1200" dirty="0">
                          <a:solidFill>
                            <a:srgbClr val="000000"/>
                          </a:solidFill>
                          <a:effectLst/>
                          <a:latin typeface="+mn-lt"/>
                          <a:ea typeface="+mj-ea"/>
                          <a:cs typeface="+mn-cs"/>
                        </a:rPr>
                        <a:t>United India Insurance </a:t>
                      </a:r>
                      <a:r>
                        <a:rPr kumimoji="1" lang="en-US" sz="900" b="0" i="0" u="none" strike="noStrike" kern="1200" dirty="0" err="1">
                          <a:solidFill>
                            <a:srgbClr val="000000"/>
                          </a:solidFill>
                          <a:effectLst/>
                          <a:latin typeface="+mn-lt"/>
                          <a:ea typeface="+mj-ea"/>
                          <a:cs typeface="+mn-cs"/>
                        </a:rPr>
                        <a:t>Co.Ltd</a:t>
                      </a:r>
                      <a:endParaRPr kumimoji="1" lang="en-US" sz="900" b="0" i="0" u="none" strike="noStrike" kern="1200" dirty="0">
                        <a:solidFill>
                          <a:srgbClr val="000000"/>
                        </a:solidFill>
                        <a:effectLst/>
                        <a:latin typeface="+mn-lt"/>
                        <a:ea typeface="+mj-ea"/>
                        <a:cs typeface="+mn-cs"/>
                      </a:endParaRPr>
                    </a:p>
                  </a:txBody>
                  <a:tcPr marL="9525" marR="9525" marT="9525"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tx2">
                          <a:lumMod val="90000"/>
                        </a:schemeClr>
                      </a:solidFill>
                      <a:prstDash val="solid"/>
                      <a:round/>
                      <a:headEnd type="none" w="med" len="med"/>
                      <a:tailEnd type="none" w="med" len="med"/>
                    </a:lnT>
                    <a:lnB w="12700" cap="flat" cmpd="sng" algn="ctr">
                      <a:solidFill>
                        <a:schemeClr val="tx2">
                          <a:lumMod val="90000"/>
                        </a:schemeClr>
                      </a:solidFill>
                      <a:prstDash val="solid"/>
                      <a:round/>
                      <a:headEnd type="none" w="med" len="med"/>
                      <a:tailEnd type="none" w="med" len="med"/>
                    </a:lnB>
                    <a:solidFill>
                      <a:srgbClr val="FAC8C8"/>
                    </a:solidFill>
                  </a:tcPr>
                </a:tc>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25</a:t>
                      </a:r>
                      <a:endParaRPr kumimoji="1" lang="ja-JP" altLang="en-US" sz="1100" b="1" i="0" u="none" strike="noStrike" kern="1200" dirty="0">
                        <a:solidFill>
                          <a:srgbClr val="000000"/>
                        </a:solidFill>
                        <a:effectLst/>
                        <a:latin typeface="+mn-lt"/>
                        <a:ea typeface="+mj-ea"/>
                        <a:cs typeface="+mn-cs"/>
                      </a:endParaRP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sz="900" b="0" i="0" u="none" strike="noStrike" kern="1200" dirty="0" err="1">
                          <a:solidFill>
                            <a:srgbClr val="000000"/>
                          </a:solidFill>
                          <a:effectLst/>
                          <a:latin typeface="+mn-lt"/>
                          <a:ea typeface="+mj-ea"/>
                          <a:cs typeface="+mn-cs"/>
                        </a:rPr>
                        <a:t>Religare</a:t>
                      </a:r>
                      <a:r>
                        <a:rPr kumimoji="1" lang="en-US" sz="900" b="0" i="0" u="none" strike="noStrike" kern="1200" dirty="0">
                          <a:solidFill>
                            <a:srgbClr val="000000"/>
                          </a:solidFill>
                          <a:effectLst/>
                          <a:latin typeface="+mn-lt"/>
                          <a:ea typeface="+mj-ea"/>
                          <a:cs typeface="+mn-cs"/>
                        </a:rPr>
                        <a:t> Health Insurance Company Limited</a:t>
                      </a:r>
                    </a:p>
                  </a:txBody>
                  <a:tcPr marL="9525" marR="9525" marT="9525"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extLst>
                  <a:ext uri="{0D108BD9-81ED-4DB2-BD59-A6C34878D82A}">
                    <a16:rowId xmlns:a16="http://schemas.microsoft.com/office/drawing/2014/main" val="10010"/>
                  </a:ext>
                </a:extLst>
              </a:tr>
              <a:tr h="149957">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11</a:t>
                      </a:r>
                      <a:endParaRPr kumimoji="1" lang="ja-JP" altLang="en-US" sz="1100" b="1" i="0" u="none" strike="noStrike" kern="1200" dirty="0">
                        <a:solidFill>
                          <a:srgbClr val="000000"/>
                        </a:solidFill>
                        <a:effectLst/>
                        <a:latin typeface="+mn-lt"/>
                        <a:ea typeface="+mj-ea"/>
                        <a:cs typeface="+mn-cs"/>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12700" cap="flat" cmpd="sng" algn="ctr">
                      <a:solidFill>
                        <a:schemeClr val="tx2">
                          <a:lumMod val="90000"/>
                        </a:scheme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sz="900" b="0" i="0" u="none" strike="noStrike" kern="1200" dirty="0" err="1">
                          <a:solidFill>
                            <a:srgbClr val="000000"/>
                          </a:solidFill>
                          <a:effectLst/>
                          <a:latin typeface="+mn-lt"/>
                          <a:ea typeface="+mj-ea"/>
                          <a:cs typeface="+mn-cs"/>
                        </a:rPr>
                        <a:t>Cholamandalam</a:t>
                      </a:r>
                      <a:r>
                        <a:rPr kumimoji="1" lang="en-US" sz="900" b="0" i="0" u="none" strike="noStrike" kern="1200" dirty="0">
                          <a:solidFill>
                            <a:srgbClr val="000000"/>
                          </a:solidFill>
                          <a:effectLst/>
                          <a:latin typeface="+mn-lt"/>
                          <a:ea typeface="+mj-ea"/>
                          <a:cs typeface="+mn-cs"/>
                        </a:rPr>
                        <a:t> MS General Insurance </a:t>
                      </a:r>
                      <a:r>
                        <a:rPr kumimoji="1" lang="en-US" sz="900" b="0" i="0" u="none" strike="noStrike" kern="1200" dirty="0" err="1">
                          <a:solidFill>
                            <a:srgbClr val="000000"/>
                          </a:solidFill>
                          <a:effectLst/>
                          <a:latin typeface="+mn-lt"/>
                          <a:ea typeface="+mj-ea"/>
                          <a:cs typeface="+mn-cs"/>
                        </a:rPr>
                        <a:t>Co.Ltd</a:t>
                      </a:r>
                      <a:r>
                        <a:rPr kumimoji="1" lang="en-US" sz="900" b="0" i="0" u="none" strike="noStrike" kern="1200" dirty="0">
                          <a:solidFill>
                            <a:srgbClr val="000000"/>
                          </a:solidFill>
                          <a:effectLst/>
                          <a:latin typeface="+mn-lt"/>
                          <a:ea typeface="+mj-ea"/>
                          <a:cs typeface="+mn-cs"/>
                        </a:rPr>
                        <a:t>.</a:t>
                      </a:r>
                    </a:p>
                  </a:txBody>
                  <a:tcPr marL="9525" marR="9525" marT="9525"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tx2">
                          <a:lumMod val="90000"/>
                        </a:scheme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26</a:t>
                      </a:r>
                      <a:endParaRPr kumimoji="1" lang="ja-JP" altLang="en-US" sz="1100" b="1" i="0" u="none" strike="noStrike" kern="1200" dirty="0">
                        <a:solidFill>
                          <a:srgbClr val="000000"/>
                        </a:solidFill>
                        <a:effectLst/>
                        <a:latin typeface="+mn-lt"/>
                        <a:ea typeface="+mj-ea"/>
                        <a:cs typeface="+mn-cs"/>
                      </a:endParaRP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sz="900" b="0" i="0" u="none" strike="noStrike" kern="1200" dirty="0">
                          <a:solidFill>
                            <a:srgbClr val="000000"/>
                          </a:solidFill>
                          <a:effectLst/>
                          <a:latin typeface="+mn-lt"/>
                          <a:ea typeface="+mj-ea"/>
                          <a:cs typeface="+mn-cs"/>
                        </a:rPr>
                        <a:t>Magma HDI General Insurance Company Limited</a:t>
                      </a:r>
                    </a:p>
                  </a:txBody>
                  <a:tcPr marL="9525" marR="9525" marT="9525"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extLst>
                  <a:ext uri="{0D108BD9-81ED-4DB2-BD59-A6C34878D82A}">
                    <a16:rowId xmlns:a16="http://schemas.microsoft.com/office/drawing/2014/main" val="10011"/>
                  </a:ext>
                </a:extLst>
              </a:tr>
              <a:tr h="149957">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12</a:t>
                      </a:r>
                      <a:endParaRPr kumimoji="1" lang="ja-JP" altLang="en-US" sz="1100" b="1" i="0" u="none" strike="noStrike" kern="1200" dirty="0">
                        <a:solidFill>
                          <a:srgbClr val="000000"/>
                        </a:solidFill>
                        <a:effectLst/>
                        <a:latin typeface="+mn-lt"/>
                        <a:ea typeface="+mj-ea"/>
                        <a:cs typeface="+mn-cs"/>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sz="900" b="0" i="0" u="none" strike="noStrike" kern="1200" dirty="0">
                          <a:solidFill>
                            <a:srgbClr val="000000"/>
                          </a:solidFill>
                          <a:effectLst/>
                          <a:latin typeface="+mn-lt"/>
                          <a:ea typeface="+mj-ea"/>
                          <a:cs typeface="+mn-cs"/>
                        </a:rPr>
                        <a:t>HDFC ERGO General Insurance </a:t>
                      </a:r>
                      <a:r>
                        <a:rPr kumimoji="1" lang="en-US" sz="900" b="0" i="0" u="none" strike="noStrike" kern="1200" dirty="0" err="1">
                          <a:solidFill>
                            <a:srgbClr val="000000"/>
                          </a:solidFill>
                          <a:effectLst/>
                          <a:latin typeface="+mn-lt"/>
                          <a:ea typeface="+mj-ea"/>
                          <a:cs typeface="+mn-cs"/>
                        </a:rPr>
                        <a:t>Co.Ltd</a:t>
                      </a:r>
                      <a:r>
                        <a:rPr kumimoji="1" lang="en-US" sz="900" b="0" i="0" u="none" strike="noStrike" kern="1200" dirty="0">
                          <a:solidFill>
                            <a:srgbClr val="000000"/>
                          </a:solidFill>
                          <a:effectLst/>
                          <a:latin typeface="+mn-lt"/>
                          <a:ea typeface="+mj-ea"/>
                          <a:cs typeface="+mn-cs"/>
                        </a:rPr>
                        <a:t>.</a:t>
                      </a:r>
                    </a:p>
                  </a:txBody>
                  <a:tcPr marL="9525" marR="9525" marT="9525"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27</a:t>
                      </a:r>
                      <a:endParaRPr kumimoji="1" lang="ja-JP" altLang="en-US" sz="1100" b="1" i="0" u="none" strike="noStrike" kern="1200" dirty="0">
                        <a:solidFill>
                          <a:srgbClr val="000000"/>
                        </a:solidFill>
                        <a:effectLst/>
                        <a:latin typeface="+mn-lt"/>
                        <a:ea typeface="+mj-ea"/>
                        <a:cs typeface="+mn-cs"/>
                      </a:endParaRP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sz="900" b="0" i="0" u="none" strike="noStrike" kern="1200" dirty="0">
                          <a:solidFill>
                            <a:srgbClr val="000000"/>
                          </a:solidFill>
                          <a:effectLst/>
                          <a:latin typeface="+mn-lt"/>
                          <a:ea typeface="+mj-ea"/>
                          <a:cs typeface="+mn-cs"/>
                        </a:rPr>
                        <a:t>Liberty Videocon General Insurance Company Limited</a:t>
                      </a:r>
                    </a:p>
                  </a:txBody>
                  <a:tcPr marL="9525" marR="9525" marT="9525"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extLst>
                  <a:ext uri="{0D108BD9-81ED-4DB2-BD59-A6C34878D82A}">
                    <a16:rowId xmlns:a16="http://schemas.microsoft.com/office/drawing/2014/main" val="10012"/>
                  </a:ext>
                </a:extLst>
              </a:tr>
              <a:tr h="149957">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13</a:t>
                      </a:r>
                      <a:endParaRPr kumimoji="1" lang="ja-JP" altLang="en-US" sz="1100" b="1" i="0" u="none" strike="noStrike" kern="1200" dirty="0">
                        <a:solidFill>
                          <a:srgbClr val="000000"/>
                        </a:solidFill>
                        <a:effectLst/>
                        <a:latin typeface="+mn-lt"/>
                        <a:ea typeface="+mj-ea"/>
                        <a:cs typeface="+mn-cs"/>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F5B5B"/>
                    </a:solidFill>
                  </a:tcPr>
                </a:tc>
                <a:tc>
                  <a:txBody>
                    <a:bodyPr/>
                    <a:lstStyle/>
                    <a:p>
                      <a:pPr marL="0" algn="l" defTabSz="914400" rtl="0" eaLnBrk="1" fontAlgn="ctr" latinLnBrk="0" hangingPunct="1"/>
                      <a:r>
                        <a:rPr kumimoji="1" lang="en-US" sz="900" b="0" i="0" u="none" strike="noStrike" kern="1200" dirty="0">
                          <a:solidFill>
                            <a:srgbClr val="000000"/>
                          </a:solidFill>
                          <a:effectLst/>
                          <a:latin typeface="+mn-lt"/>
                          <a:ea typeface="+mj-ea"/>
                          <a:cs typeface="+mn-cs"/>
                        </a:rPr>
                        <a:t>Export Credit Guarantee Corporation of India Ltd.</a:t>
                      </a:r>
                    </a:p>
                  </a:txBody>
                  <a:tcPr marL="9525" marR="9525" marT="9525"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AC8C8"/>
                    </a:solidFill>
                  </a:tcPr>
                </a:tc>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28</a:t>
                      </a:r>
                      <a:endParaRPr kumimoji="1" lang="ja-JP" altLang="en-US" sz="1100" b="1" i="0" u="none" strike="noStrike" kern="1200" dirty="0">
                        <a:solidFill>
                          <a:srgbClr val="000000"/>
                        </a:solidFill>
                        <a:effectLst/>
                        <a:latin typeface="+mn-lt"/>
                        <a:ea typeface="+mj-ea"/>
                        <a:cs typeface="+mn-cs"/>
                      </a:endParaRP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sz="900" b="0" i="0" u="none" strike="noStrike" kern="1200" dirty="0">
                          <a:solidFill>
                            <a:srgbClr val="000000"/>
                          </a:solidFill>
                          <a:effectLst/>
                          <a:latin typeface="+mn-lt"/>
                          <a:ea typeface="+mj-ea"/>
                          <a:cs typeface="+mn-cs"/>
                        </a:rPr>
                        <a:t>Cigna TTK Health Insurance Company Ltd.</a:t>
                      </a:r>
                    </a:p>
                  </a:txBody>
                  <a:tcPr marL="9525" marR="9525" marT="9525"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extLst>
                  <a:ext uri="{0D108BD9-81ED-4DB2-BD59-A6C34878D82A}">
                    <a16:rowId xmlns:a16="http://schemas.microsoft.com/office/drawing/2014/main" val="10013"/>
                  </a:ext>
                </a:extLst>
              </a:tr>
              <a:tr h="149957">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14</a:t>
                      </a:r>
                      <a:endParaRPr kumimoji="1" lang="ja-JP" altLang="en-US" sz="1100" b="1" i="0" u="none" strike="noStrike" kern="1200" dirty="0">
                        <a:solidFill>
                          <a:srgbClr val="000000"/>
                        </a:solidFill>
                        <a:effectLst/>
                        <a:latin typeface="+mn-lt"/>
                        <a:ea typeface="+mj-ea"/>
                        <a:cs typeface="+mn-cs"/>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F5B5B"/>
                    </a:solidFill>
                  </a:tcPr>
                </a:tc>
                <a:tc>
                  <a:txBody>
                    <a:bodyPr/>
                    <a:lstStyle/>
                    <a:p>
                      <a:pPr marL="0" algn="l" defTabSz="914400" rtl="0" eaLnBrk="1" fontAlgn="ctr" latinLnBrk="0" hangingPunct="1"/>
                      <a:r>
                        <a:rPr kumimoji="1" lang="en-US" sz="900" b="0" i="0" u="none" strike="noStrike" kern="1200" dirty="0">
                          <a:solidFill>
                            <a:srgbClr val="000000"/>
                          </a:solidFill>
                          <a:effectLst/>
                          <a:latin typeface="+mn-lt"/>
                          <a:ea typeface="+mj-ea"/>
                          <a:cs typeface="+mn-cs"/>
                        </a:rPr>
                        <a:t>Agriculture Insurance Co. of India Ltd.</a:t>
                      </a:r>
                    </a:p>
                  </a:txBody>
                  <a:tcPr marL="9525" marR="9525" marT="9525"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AC8C8"/>
                    </a:solidFill>
                  </a:tcPr>
                </a:tc>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29</a:t>
                      </a:r>
                      <a:endParaRPr kumimoji="1" lang="ja-JP" altLang="en-US" sz="1100" b="1" i="0" u="none" strike="noStrike" kern="1200" dirty="0">
                        <a:solidFill>
                          <a:srgbClr val="000000"/>
                        </a:solidFill>
                        <a:effectLst/>
                        <a:latin typeface="+mn-lt"/>
                        <a:ea typeface="+mj-ea"/>
                        <a:cs typeface="+mn-cs"/>
                      </a:endParaRP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sz="900" b="0" i="0" u="none" strike="noStrike" kern="1200" dirty="0">
                          <a:solidFill>
                            <a:srgbClr val="000000"/>
                          </a:solidFill>
                          <a:effectLst/>
                          <a:latin typeface="+mn-lt"/>
                          <a:ea typeface="+mj-ea"/>
                          <a:cs typeface="+mn-cs"/>
                        </a:rPr>
                        <a:t>Kotak Mahindra General Insurance Co. Ltd.</a:t>
                      </a:r>
                    </a:p>
                  </a:txBody>
                  <a:tcPr marL="9525" marR="9525" marT="9525"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extLst>
                  <a:ext uri="{0D108BD9-81ED-4DB2-BD59-A6C34878D82A}">
                    <a16:rowId xmlns:a16="http://schemas.microsoft.com/office/drawing/2014/main" val="10014"/>
                  </a:ext>
                </a:extLst>
              </a:tr>
              <a:tr h="149957">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15</a:t>
                      </a:r>
                      <a:endParaRPr kumimoji="1" lang="ja-JP" altLang="en-US" sz="1100" b="1" i="0" u="none" strike="noStrike" kern="1200" dirty="0">
                        <a:solidFill>
                          <a:srgbClr val="000000"/>
                        </a:solidFill>
                        <a:effectLst/>
                        <a:latin typeface="+mn-lt"/>
                        <a:ea typeface="+mj-ea"/>
                        <a:cs typeface="+mn-cs"/>
                      </a:endParaRPr>
                    </a:p>
                  </a:txBody>
                  <a:tcPr marL="9525" marR="9525" marT="9525"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no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sz="900" b="0" i="0" u="none" strike="noStrike" kern="1200" dirty="0">
                          <a:solidFill>
                            <a:srgbClr val="000000"/>
                          </a:solidFill>
                          <a:effectLst/>
                          <a:latin typeface="+mn-lt"/>
                          <a:ea typeface="+mj-ea"/>
                          <a:cs typeface="+mn-cs"/>
                        </a:rPr>
                        <a:t>Star Health and Allied Insurance Company Limited</a:t>
                      </a:r>
                    </a:p>
                  </a:txBody>
                  <a:tcPr marL="9525" marR="9525" marT="9525"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noFill/>
                      <a:prstDash val="solid"/>
                      <a:round/>
                      <a:headEnd type="none" w="med" len="med"/>
                      <a:tailEnd type="none" w="med" len="med"/>
                    </a:lnB>
                    <a:solidFill>
                      <a:srgbClr val="DADADA"/>
                    </a:solidFill>
                  </a:tcPr>
                </a:tc>
                <a:tc>
                  <a:txBody>
                    <a:bodyPr/>
                    <a:lstStyle/>
                    <a:p>
                      <a:endParaRPr lang="ja-JP" altLang="en-US" dirty="0"/>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endParaRPr lang="ja-JP" altLang="en-US" dirty="0"/>
                    </a:p>
                  </a:txBody>
                  <a:tcPr marL="9525" marR="9525" marT="9525"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extLst>
                  <a:ext uri="{0D108BD9-81ED-4DB2-BD59-A6C34878D82A}">
                    <a16:rowId xmlns:a16="http://schemas.microsoft.com/office/drawing/2014/main" val="10015"/>
                  </a:ext>
                </a:extLst>
              </a:tr>
            </a:tbl>
          </a:graphicData>
        </a:graphic>
      </p:graphicFrame>
      <p:sp>
        <p:nvSpPr>
          <p:cNvPr id="11" name="Rectangle 6"/>
          <p:cNvSpPr>
            <a:spLocks noChangeArrowheads="1"/>
          </p:cNvSpPr>
          <p:nvPr/>
        </p:nvSpPr>
        <p:spPr bwMode="auto">
          <a:xfrm>
            <a:off x="5024559" y="991425"/>
            <a:ext cx="3167903"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損害保険会社</a:t>
            </a:r>
            <a:endParaRPr lang="en-US" altLang="ko-KR" sz="1400" dirty="0">
              <a:solidFill>
                <a:srgbClr val="000000"/>
              </a:solidFill>
              <a:latin typeface="Arial Black" pitchFamily="34" charset="0"/>
              <a:ea typeface="HGP創英角ｺﾞｼｯｸUB" pitchFamily="50" charset="-128"/>
            </a:endParaRPr>
          </a:p>
        </p:txBody>
      </p:sp>
      <p:cxnSp>
        <p:nvCxnSpPr>
          <p:cNvPr id="12" name="直線コネクタ 11"/>
          <p:cNvCxnSpPr/>
          <p:nvPr/>
        </p:nvCxnSpPr>
        <p:spPr>
          <a:xfrm>
            <a:off x="5024559" y="1268760"/>
            <a:ext cx="460896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graphicFrame>
        <p:nvGraphicFramePr>
          <p:cNvPr id="14" name="表 13"/>
          <p:cNvGraphicFramePr>
            <a:graphicFrameLocks noGrp="1"/>
          </p:cNvGraphicFramePr>
          <p:nvPr>
            <p:extLst>
              <p:ext uri="{D42A27DB-BD31-4B8C-83A1-F6EECF244321}">
                <p14:modId xmlns:p14="http://schemas.microsoft.com/office/powerpoint/2010/main" val="3539023737"/>
              </p:ext>
            </p:extLst>
          </p:nvPr>
        </p:nvGraphicFramePr>
        <p:xfrm>
          <a:off x="272480" y="1340768"/>
          <a:ext cx="4608961" cy="3731115"/>
        </p:xfrm>
        <a:graphic>
          <a:graphicData uri="http://schemas.openxmlformats.org/drawingml/2006/table">
            <a:tbl>
              <a:tblPr firstRow="1" bandRow="1">
                <a:tableStyleId>{5C22544A-7EE6-4342-B048-85BDC9FD1C3A}</a:tableStyleId>
              </a:tblPr>
              <a:tblGrid>
                <a:gridCol w="349686">
                  <a:extLst>
                    <a:ext uri="{9D8B030D-6E8A-4147-A177-3AD203B41FA5}">
                      <a16:colId xmlns:a16="http://schemas.microsoft.com/office/drawing/2014/main" val="20000"/>
                    </a:ext>
                  </a:extLst>
                </a:gridCol>
                <a:gridCol w="2037720">
                  <a:extLst>
                    <a:ext uri="{9D8B030D-6E8A-4147-A177-3AD203B41FA5}">
                      <a16:colId xmlns:a16="http://schemas.microsoft.com/office/drawing/2014/main" val="20001"/>
                    </a:ext>
                  </a:extLst>
                </a:gridCol>
                <a:gridCol w="407544">
                  <a:extLst>
                    <a:ext uri="{9D8B030D-6E8A-4147-A177-3AD203B41FA5}">
                      <a16:colId xmlns:a16="http://schemas.microsoft.com/office/drawing/2014/main" val="20002"/>
                    </a:ext>
                  </a:extLst>
                </a:gridCol>
                <a:gridCol w="1814011">
                  <a:extLst>
                    <a:ext uri="{9D8B030D-6E8A-4147-A177-3AD203B41FA5}">
                      <a16:colId xmlns:a16="http://schemas.microsoft.com/office/drawing/2014/main" val="20003"/>
                    </a:ext>
                  </a:extLst>
                </a:gridCol>
              </a:tblGrid>
              <a:tr h="113126">
                <a:tc>
                  <a:txBody>
                    <a:bodyPr/>
                    <a:lstStyle/>
                    <a:p>
                      <a:pPr algn="ctr" fontAlgn="ct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No.</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企業名</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D6AA7"/>
                    </a:solidFill>
                  </a:tcPr>
                </a:tc>
                <a:tc>
                  <a:txBody>
                    <a:bodyPr/>
                    <a:lstStyle/>
                    <a:p>
                      <a:pPr algn="ctr" fontAlgn="ctr"/>
                      <a:r>
                        <a:rPr lang="en-US" altLang="ja-JP"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No.</a:t>
                      </a:r>
                      <a:endPar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企業名</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169684">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1</a:t>
                      </a:r>
                      <a:endParaRPr kumimoji="1" lang="ja-JP" altLang="en-US" sz="1100" b="1" i="0" u="none" strike="noStrike" kern="1200" dirty="0">
                        <a:solidFill>
                          <a:srgbClr val="000000"/>
                        </a:solidFill>
                        <a:effectLst/>
                        <a:latin typeface="+mn-lt"/>
                        <a:ea typeface="+mj-ea"/>
                        <a:cs typeface="+mn-cs"/>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2">
                          <a:lumMod val="90000"/>
                        </a:schemeClr>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sz="900" b="0" i="0" u="none" strike="noStrike" kern="1200" dirty="0">
                          <a:solidFill>
                            <a:srgbClr val="000000"/>
                          </a:solidFill>
                          <a:effectLst/>
                          <a:latin typeface="+mn-lt"/>
                          <a:ea typeface="+mj-ea"/>
                          <a:cs typeface="+mn-cs"/>
                        </a:rPr>
                        <a:t>Bajaj Allianz Life Insurance Company Limited .</a:t>
                      </a:r>
                    </a:p>
                  </a:txBody>
                  <a:tcPr marL="9525" marR="9525" marT="9525"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2">
                          <a:lumMod val="90000"/>
                        </a:schemeClr>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13</a:t>
                      </a:r>
                      <a:endParaRPr kumimoji="1" lang="ja-JP" altLang="en-US" sz="1100" b="1" i="0" u="none" strike="noStrike" kern="1200" dirty="0">
                        <a:solidFill>
                          <a:srgbClr val="000000"/>
                        </a:solidFill>
                        <a:effectLst/>
                        <a:latin typeface="+mn-lt"/>
                        <a:ea typeface="+mj-ea"/>
                        <a:cs typeface="+mn-cs"/>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2">
                          <a:lumMod val="90000"/>
                        </a:schemeClr>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sz="900" b="0" i="0" u="none" strike="noStrike" kern="1200" dirty="0">
                          <a:solidFill>
                            <a:srgbClr val="000000"/>
                          </a:solidFill>
                          <a:effectLst/>
                          <a:latin typeface="+mn-lt"/>
                          <a:ea typeface="+mj-ea"/>
                          <a:cs typeface="+mn-cs"/>
                        </a:rPr>
                        <a:t>Aviva Life Insurance Company India Limited</a:t>
                      </a:r>
                    </a:p>
                  </a:txBody>
                  <a:tcPr marL="9525" marR="9525" marT="9525"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2">
                          <a:lumMod val="90000"/>
                        </a:schemeClr>
                      </a:solidFill>
                      <a:prstDash val="solid"/>
                      <a:round/>
                      <a:headEnd type="none" w="med" len="med"/>
                      <a:tailEnd type="none" w="med" len="med"/>
                    </a:lnB>
                    <a:solidFill>
                      <a:srgbClr val="DADADA"/>
                    </a:solidFill>
                  </a:tcPr>
                </a:tc>
                <a:extLst>
                  <a:ext uri="{0D108BD9-81ED-4DB2-BD59-A6C34878D82A}">
                    <a16:rowId xmlns:a16="http://schemas.microsoft.com/office/drawing/2014/main" val="10001"/>
                  </a:ext>
                </a:extLst>
              </a:tr>
              <a:tr h="149957">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2</a:t>
                      </a:r>
                      <a:endParaRPr kumimoji="1" lang="ja-JP" altLang="en-US" sz="1100" b="1" i="0" u="none" strike="noStrike" kern="1200" dirty="0">
                        <a:solidFill>
                          <a:srgbClr val="000000"/>
                        </a:solidFill>
                        <a:effectLst/>
                        <a:latin typeface="+mn-lt"/>
                        <a:ea typeface="+mj-ea"/>
                        <a:cs typeface="+mn-cs"/>
                      </a:endParaRPr>
                    </a:p>
                  </a:txBody>
                  <a:tcPr marL="72000" marR="72000" marT="36000" marB="36000" anchor="ctr">
                    <a:lnL w="1270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2">
                          <a:lumMod val="90000"/>
                        </a:schemeClr>
                      </a:solidFill>
                      <a:prstDash val="solid"/>
                      <a:round/>
                      <a:headEnd type="none" w="med" len="med"/>
                      <a:tailEnd type="none" w="med" len="med"/>
                    </a:lnT>
                    <a:lnB w="12700" cap="flat" cmpd="sng" algn="ctr">
                      <a:solidFill>
                        <a:schemeClr val="tx2">
                          <a:lumMod val="90000"/>
                        </a:schemeClr>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it-IT" sz="900" b="0" i="0" u="none" strike="noStrike" kern="1200" dirty="0">
                          <a:solidFill>
                            <a:srgbClr val="000000"/>
                          </a:solidFill>
                          <a:effectLst/>
                          <a:latin typeface="+mn-lt"/>
                          <a:ea typeface="+mj-ea"/>
                          <a:cs typeface="+mn-cs"/>
                        </a:rPr>
                        <a:t>Birla Sun Life Insurance Co. Ltd</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2">
                          <a:lumMod val="90000"/>
                        </a:schemeClr>
                      </a:solidFill>
                      <a:prstDash val="solid"/>
                      <a:round/>
                      <a:headEnd type="none" w="med" len="med"/>
                      <a:tailEnd type="none" w="med" len="med"/>
                    </a:lnT>
                    <a:lnB w="12700" cap="flat" cmpd="sng" algn="ctr">
                      <a:solidFill>
                        <a:schemeClr val="tx2">
                          <a:lumMod val="90000"/>
                        </a:schemeClr>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14</a:t>
                      </a:r>
                      <a:endParaRPr kumimoji="1" lang="ja-JP" altLang="en-US" sz="1100" b="1" i="0" u="none" strike="noStrike" kern="1200" dirty="0">
                        <a:solidFill>
                          <a:srgbClr val="000000"/>
                        </a:solidFill>
                        <a:effectLst/>
                        <a:latin typeface="+mn-lt"/>
                        <a:ea typeface="+mj-ea"/>
                        <a:cs typeface="+mn-cs"/>
                      </a:endParaRPr>
                    </a:p>
                  </a:txBody>
                  <a:tcPr marL="9525" marR="9525" marT="9525" marB="0" anchor="ctr">
                    <a:lnL w="6350" cap="flat" cmpd="sng" algn="ctr">
                      <a:noFill/>
                      <a:prstDash val="solid"/>
                      <a:round/>
                      <a:headEnd type="none" w="med" len="med"/>
                      <a:tailEnd type="none" w="med" len="med"/>
                    </a:lnL>
                    <a:lnR w="6350" cap="flat" cmpd="sng" algn="ctr">
                      <a:solidFill>
                        <a:srgbClr val="DADADA"/>
                      </a:solidFill>
                      <a:prstDash val="solid"/>
                      <a:round/>
                      <a:headEnd type="none" w="med" len="med"/>
                      <a:tailEnd type="none" w="med" len="med"/>
                    </a:lnR>
                    <a:lnT w="12700" cap="flat" cmpd="sng" algn="ctr">
                      <a:solidFill>
                        <a:schemeClr val="tx2">
                          <a:lumMod val="90000"/>
                        </a:scheme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sz="900" b="0" i="0" u="none" strike="noStrike" kern="1200" dirty="0">
                          <a:solidFill>
                            <a:srgbClr val="000000"/>
                          </a:solidFill>
                          <a:effectLst/>
                          <a:latin typeface="+mn-lt"/>
                          <a:ea typeface="+mj-ea"/>
                          <a:cs typeface="+mn-cs"/>
                        </a:rPr>
                        <a:t>Sahara India Life Insurance Co, Ltd.</a:t>
                      </a:r>
                    </a:p>
                  </a:txBody>
                  <a:tcPr marL="9525" marR="9525" marT="9525"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12700" cap="flat" cmpd="sng" algn="ctr">
                      <a:solidFill>
                        <a:schemeClr val="tx2">
                          <a:lumMod val="90000"/>
                        </a:scheme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extLst>
                  <a:ext uri="{0D108BD9-81ED-4DB2-BD59-A6C34878D82A}">
                    <a16:rowId xmlns:a16="http://schemas.microsoft.com/office/drawing/2014/main" val="10002"/>
                  </a:ext>
                </a:extLst>
              </a:tr>
              <a:tr h="149957">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3</a:t>
                      </a:r>
                      <a:endParaRPr kumimoji="1" lang="ja-JP" altLang="en-US" sz="1100" b="1" i="0" u="none" strike="noStrike" kern="1200" dirty="0">
                        <a:solidFill>
                          <a:srgbClr val="000000"/>
                        </a:solidFill>
                        <a:effectLst/>
                        <a:latin typeface="+mn-lt"/>
                        <a:ea typeface="+mj-ea"/>
                        <a:cs typeface="+mn-cs"/>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12700" cap="flat" cmpd="sng" algn="ctr">
                      <a:solidFill>
                        <a:schemeClr val="tx2">
                          <a:lumMod val="90000"/>
                        </a:scheme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sz="900" b="0" i="0" u="none" strike="noStrike" kern="1200" dirty="0">
                          <a:solidFill>
                            <a:srgbClr val="000000"/>
                          </a:solidFill>
                          <a:effectLst/>
                          <a:latin typeface="+mn-lt"/>
                          <a:ea typeface="+mj-ea"/>
                          <a:cs typeface="+mn-cs"/>
                        </a:rPr>
                        <a:t>HDFC Standard Life Insurance Co. Ltd </a:t>
                      </a:r>
                    </a:p>
                  </a:txBody>
                  <a:tcPr marL="9525" marR="9525" marT="9525"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tx2">
                          <a:lumMod val="90000"/>
                        </a:scheme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15</a:t>
                      </a:r>
                      <a:endParaRPr kumimoji="1" lang="ja-JP" altLang="en-US" sz="1100" b="1" i="0" u="none" strike="noStrike" kern="1200" dirty="0">
                        <a:solidFill>
                          <a:srgbClr val="000000"/>
                        </a:solidFill>
                        <a:effectLst/>
                        <a:latin typeface="+mn-lt"/>
                        <a:ea typeface="+mj-ea"/>
                        <a:cs typeface="+mn-cs"/>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sz="900" b="0" i="0" u="none" strike="noStrike" kern="1200" dirty="0" err="1">
                          <a:solidFill>
                            <a:srgbClr val="000000"/>
                          </a:solidFill>
                          <a:effectLst/>
                          <a:latin typeface="+mn-lt"/>
                          <a:ea typeface="+mj-ea"/>
                          <a:cs typeface="+mn-cs"/>
                        </a:rPr>
                        <a:t>Shriram</a:t>
                      </a:r>
                      <a:r>
                        <a:rPr kumimoji="1" lang="en-US" sz="900" b="0" i="0" u="none" strike="noStrike" kern="1200" dirty="0">
                          <a:solidFill>
                            <a:srgbClr val="000000"/>
                          </a:solidFill>
                          <a:effectLst/>
                          <a:latin typeface="+mn-lt"/>
                          <a:ea typeface="+mj-ea"/>
                          <a:cs typeface="+mn-cs"/>
                        </a:rPr>
                        <a:t> Life Insurance Co, Ltd.</a:t>
                      </a:r>
                      <a:endParaRPr kumimoji="1" lang="it-IT" sz="900" b="0" i="0" u="none" strike="noStrike" kern="1200" dirty="0">
                        <a:solidFill>
                          <a:srgbClr val="000000"/>
                        </a:solidFill>
                        <a:effectLst/>
                        <a:latin typeface="+mn-lt"/>
                        <a:ea typeface="+mj-ea"/>
                        <a:cs typeface="+mn-cs"/>
                      </a:endParaRPr>
                    </a:p>
                  </a:txBody>
                  <a:tcPr marL="9525" marR="9525" marT="9525"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extLst>
                  <a:ext uri="{0D108BD9-81ED-4DB2-BD59-A6C34878D82A}">
                    <a16:rowId xmlns:a16="http://schemas.microsoft.com/office/drawing/2014/main" val="10003"/>
                  </a:ext>
                </a:extLst>
              </a:tr>
              <a:tr h="149957">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4</a:t>
                      </a:r>
                      <a:endParaRPr kumimoji="1" lang="ja-JP" altLang="en-US" sz="1100" b="1" i="0" u="none" strike="noStrike" kern="1200" dirty="0">
                        <a:solidFill>
                          <a:srgbClr val="000000"/>
                        </a:solidFill>
                        <a:effectLst/>
                        <a:latin typeface="+mn-lt"/>
                        <a:ea typeface="+mj-ea"/>
                        <a:cs typeface="+mn-cs"/>
                      </a:endParaRPr>
                    </a:p>
                  </a:txBody>
                  <a:tcPr marL="72000" marR="72000" marT="36000" marB="36000" anchor="ctr">
                    <a:lnL w="12700" cap="flat" cmpd="sng" algn="ctr">
                      <a:solidFill>
                        <a:schemeClr val="bg1"/>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12700" cap="flat" cmpd="sng" algn="ctr">
                      <a:solidFill>
                        <a:schemeClr val="tx2">
                          <a:lumMod val="90000"/>
                        </a:schemeClr>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sz="900" b="0" i="0" u="none" strike="noStrike" kern="1200" dirty="0">
                          <a:solidFill>
                            <a:srgbClr val="000000"/>
                          </a:solidFill>
                          <a:effectLst/>
                          <a:latin typeface="+mn-lt"/>
                          <a:ea typeface="+mj-ea"/>
                          <a:cs typeface="+mn-cs"/>
                        </a:rPr>
                        <a:t>ICICI Prudential Life Insurance Co. Ltd </a:t>
                      </a:r>
                    </a:p>
                  </a:txBody>
                  <a:tcPr marL="9525" marR="9525" marT="9525"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12700" cap="flat" cmpd="sng" algn="ctr">
                      <a:solidFill>
                        <a:schemeClr val="tx2">
                          <a:lumMod val="90000"/>
                        </a:schemeClr>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16</a:t>
                      </a:r>
                      <a:endParaRPr kumimoji="1" lang="ja-JP" altLang="en-US" sz="1100" b="1" i="0" u="none" strike="noStrike" kern="1200" dirty="0">
                        <a:solidFill>
                          <a:srgbClr val="000000"/>
                        </a:solidFill>
                        <a:effectLst/>
                        <a:latin typeface="+mn-lt"/>
                        <a:ea typeface="+mj-ea"/>
                        <a:cs typeface="+mn-cs"/>
                      </a:endParaRP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sz="900" b="0" i="0" u="none" strike="noStrike" kern="1200" dirty="0">
                          <a:solidFill>
                            <a:srgbClr val="000000"/>
                          </a:solidFill>
                          <a:effectLst/>
                          <a:latin typeface="+mn-lt"/>
                          <a:ea typeface="+mj-ea"/>
                          <a:cs typeface="+mn-cs"/>
                        </a:rPr>
                        <a:t>Bharti AXA Life Insurance Company Ltd.</a:t>
                      </a:r>
                    </a:p>
                  </a:txBody>
                  <a:tcPr marL="9525" marR="9525" marT="9525"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extLst>
                  <a:ext uri="{0D108BD9-81ED-4DB2-BD59-A6C34878D82A}">
                    <a16:rowId xmlns:a16="http://schemas.microsoft.com/office/drawing/2014/main" val="10004"/>
                  </a:ext>
                </a:extLst>
              </a:tr>
              <a:tr h="149957">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5</a:t>
                      </a:r>
                    </a:p>
                  </a:txBody>
                  <a:tcPr marL="72000" marR="72000" marT="36000" marB="36000" anchor="ctr">
                    <a:lnL w="12700" cap="flat" cmpd="sng" algn="ctr">
                      <a:solidFill>
                        <a:schemeClr val="bg1"/>
                      </a:solidFill>
                      <a:prstDash val="solid"/>
                      <a:round/>
                      <a:headEnd type="none" w="med" len="med"/>
                      <a:tailEnd type="none" w="med" len="med"/>
                    </a:lnL>
                    <a:lnR w="12700" cap="flat" cmpd="sng" algn="ctr">
                      <a:solidFill>
                        <a:schemeClr val="tx2">
                          <a:lumMod val="90000"/>
                        </a:schemeClr>
                      </a:solidFill>
                      <a:prstDash val="solid"/>
                      <a:round/>
                      <a:headEnd type="none" w="med" len="med"/>
                      <a:tailEnd type="none" w="med" len="med"/>
                    </a:lnR>
                    <a:lnT w="12700" cap="flat" cmpd="sng" algn="ctr">
                      <a:solidFill>
                        <a:schemeClr val="tx2">
                          <a:lumMod val="90000"/>
                        </a:schemeClr>
                      </a:solidFill>
                      <a:prstDash val="solid"/>
                      <a:round/>
                      <a:headEnd type="none" w="med" len="med"/>
                      <a:tailEnd type="none" w="med" len="med"/>
                    </a:lnT>
                    <a:lnB w="12700" cap="flat" cmpd="sng" algn="ctr">
                      <a:solidFill>
                        <a:schemeClr val="tx2">
                          <a:lumMod val="90000"/>
                        </a:schemeClr>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sz="900" b="0" i="0" u="none" strike="noStrike" kern="1200" dirty="0">
                          <a:solidFill>
                            <a:srgbClr val="000000"/>
                          </a:solidFill>
                          <a:effectLst/>
                          <a:latin typeface="+mn-lt"/>
                          <a:ea typeface="+mj-ea"/>
                          <a:cs typeface="+mn-cs"/>
                        </a:rPr>
                        <a:t>Exide Life Insurance Company Limited</a:t>
                      </a:r>
                    </a:p>
                  </a:txBody>
                  <a:tcPr marL="9525" marR="9525" marT="9525" marB="0" anchor="ctr">
                    <a:lnL w="12700" cap="flat" cmpd="sng" algn="ctr">
                      <a:solidFill>
                        <a:schemeClr val="tx2">
                          <a:lumMod val="90000"/>
                        </a:schemeClr>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tx2">
                          <a:lumMod val="90000"/>
                        </a:schemeClr>
                      </a:solidFill>
                      <a:prstDash val="solid"/>
                      <a:round/>
                      <a:headEnd type="none" w="med" len="med"/>
                      <a:tailEnd type="none" w="med" len="med"/>
                    </a:lnT>
                    <a:lnB w="12700" cap="flat" cmpd="sng" algn="ctr">
                      <a:solidFill>
                        <a:schemeClr val="tx2">
                          <a:lumMod val="90000"/>
                        </a:schemeClr>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17</a:t>
                      </a:r>
                      <a:endParaRPr kumimoji="1" lang="ja-JP" altLang="en-US" sz="1100" b="1" i="0" u="none" strike="noStrike" kern="1200" dirty="0">
                        <a:solidFill>
                          <a:srgbClr val="000000"/>
                        </a:solidFill>
                        <a:effectLst/>
                        <a:latin typeface="+mn-lt"/>
                        <a:ea typeface="+mj-ea"/>
                        <a:cs typeface="+mn-cs"/>
                      </a:endParaRP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sz="900" b="0" i="0" u="none" strike="noStrike" kern="1200" dirty="0">
                          <a:solidFill>
                            <a:srgbClr val="000000"/>
                          </a:solidFill>
                          <a:effectLst/>
                          <a:latin typeface="+mn-lt"/>
                          <a:ea typeface="+mj-ea"/>
                          <a:cs typeface="+mn-cs"/>
                        </a:rPr>
                        <a:t>Future </a:t>
                      </a:r>
                      <a:r>
                        <a:rPr kumimoji="1" lang="en-US" sz="900" b="0" i="0" u="none" strike="noStrike" kern="1200" dirty="0" err="1">
                          <a:solidFill>
                            <a:srgbClr val="000000"/>
                          </a:solidFill>
                          <a:effectLst/>
                          <a:latin typeface="+mn-lt"/>
                          <a:ea typeface="+mj-ea"/>
                          <a:cs typeface="+mn-cs"/>
                        </a:rPr>
                        <a:t>Generali</a:t>
                      </a:r>
                      <a:r>
                        <a:rPr kumimoji="1" lang="en-US" sz="900" b="0" i="0" u="none" strike="noStrike" kern="1200" dirty="0">
                          <a:solidFill>
                            <a:srgbClr val="000000"/>
                          </a:solidFill>
                          <a:effectLst/>
                          <a:latin typeface="+mn-lt"/>
                          <a:ea typeface="+mj-ea"/>
                          <a:cs typeface="+mn-cs"/>
                        </a:rPr>
                        <a:t> India Life Insurance Company Limited</a:t>
                      </a:r>
                    </a:p>
                  </a:txBody>
                  <a:tcPr marL="9525" marR="9525" marT="9525"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extLst>
                  <a:ext uri="{0D108BD9-81ED-4DB2-BD59-A6C34878D82A}">
                    <a16:rowId xmlns:a16="http://schemas.microsoft.com/office/drawing/2014/main" val="10005"/>
                  </a:ext>
                </a:extLst>
              </a:tr>
              <a:tr h="149957">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6</a:t>
                      </a:r>
                    </a:p>
                  </a:txBody>
                  <a:tcPr marL="72000" marR="72000" marT="36000" marB="36000" anchor="ctr">
                    <a:lnL w="12700" cap="flat" cmpd="sng" algn="ctr">
                      <a:solidFill>
                        <a:schemeClr val="bg1"/>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12700" cap="flat" cmpd="sng" algn="ctr">
                      <a:solidFill>
                        <a:schemeClr val="tx2">
                          <a:lumMod val="90000"/>
                        </a:schemeClr>
                      </a:solidFill>
                      <a:prstDash val="solid"/>
                      <a:round/>
                      <a:headEnd type="none" w="med" len="med"/>
                      <a:tailEnd type="none" w="med" len="med"/>
                    </a:lnT>
                    <a:lnB w="12700" cap="flat" cmpd="sng" algn="ctr">
                      <a:solidFill>
                        <a:schemeClr val="tx2">
                          <a:lumMod val="90000"/>
                        </a:schemeClr>
                      </a:solidFill>
                      <a:prstDash val="solid"/>
                      <a:round/>
                      <a:headEnd type="none" w="med" len="med"/>
                      <a:tailEnd type="none" w="med" len="med"/>
                    </a:lnB>
                    <a:solidFill>
                      <a:schemeClr val="accent5">
                        <a:lumMod val="60000"/>
                        <a:lumOff val="40000"/>
                      </a:schemeClr>
                    </a:solidFill>
                  </a:tcPr>
                </a:tc>
                <a:tc>
                  <a:txBody>
                    <a:bodyPr/>
                    <a:lstStyle/>
                    <a:p>
                      <a:pPr marL="0" algn="l" defTabSz="914400" rtl="0" eaLnBrk="1" fontAlgn="ctr" latinLnBrk="0" hangingPunct="1"/>
                      <a:r>
                        <a:rPr kumimoji="1" lang="en-US" sz="900" b="0" i="0" u="none" strike="noStrike" kern="1200" dirty="0">
                          <a:solidFill>
                            <a:srgbClr val="000000"/>
                          </a:solidFill>
                          <a:effectLst/>
                          <a:latin typeface="+mn-lt"/>
                          <a:ea typeface="+mj-ea"/>
                          <a:cs typeface="+mn-cs"/>
                        </a:rPr>
                        <a:t>Life Insurance Corporation of India </a:t>
                      </a:r>
                    </a:p>
                  </a:txBody>
                  <a:tcPr marL="9525" marR="9525" marT="9525"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tx2">
                          <a:lumMod val="90000"/>
                        </a:schemeClr>
                      </a:solidFill>
                      <a:prstDash val="solid"/>
                      <a:round/>
                      <a:headEnd type="none" w="med" len="med"/>
                      <a:tailEnd type="none" w="med" len="med"/>
                    </a:lnT>
                    <a:lnB w="12700" cap="flat" cmpd="sng" algn="ctr">
                      <a:solidFill>
                        <a:schemeClr val="tx2">
                          <a:lumMod val="90000"/>
                        </a:schemeClr>
                      </a:solidFill>
                      <a:prstDash val="solid"/>
                      <a:round/>
                      <a:headEnd type="none" w="med" len="med"/>
                      <a:tailEnd type="none" w="med" len="med"/>
                    </a:lnB>
                    <a:solidFill>
                      <a:schemeClr val="accent5">
                        <a:lumMod val="20000"/>
                        <a:lumOff val="80000"/>
                      </a:schemeClr>
                    </a:solidFill>
                  </a:tcPr>
                </a:tc>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18</a:t>
                      </a:r>
                      <a:endParaRPr kumimoji="1" lang="ja-JP" altLang="en-US" sz="1100" b="1" i="0" u="none" strike="noStrike" kern="1200" dirty="0">
                        <a:solidFill>
                          <a:srgbClr val="000000"/>
                        </a:solidFill>
                        <a:effectLst/>
                        <a:latin typeface="+mn-lt"/>
                        <a:ea typeface="+mj-ea"/>
                        <a:cs typeface="+mn-cs"/>
                      </a:endParaRP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sz="900" b="0" i="0" u="none" strike="noStrike" kern="1200" dirty="0">
                          <a:solidFill>
                            <a:srgbClr val="000000"/>
                          </a:solidFill>
                          <a:effectLst/>
                          <a:latin typeface="+mn-lt"/>
                          <a:ea typeface="+mj-ea"/>
                          <a:cs typeface="+mn-cs"/>
                        </a:rPr>
                        <a:t>IDBI Federal Life Insurance Company Ltd.,</a:t>
                      </a:r>
                    </a:p>
                  </a:txBody>
                  <a:tcPr marL="9525" marR="9525" marT="9525"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extLst>
                  <a:ext uri="{0D108BD9-81ED-4DB2-BD59-A6C34878D82A}">
                    <a16:rowId xmlns:a16="http://schemas.microsoft.com/office/drawing/2014/main" val="10006"/>
                  </a:ext>
                </a:extLst>
              </a:tr>
              <a:tr h="149957">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7</a:t>
                      </a:r>
                      <a:endParaRPr kumimoji="1" lang="ja-JP" altLang="en-US" sz="1100" b="1" i="0" u="none" strike="noStrike" kern="1200" dirty="0">
                        <a:solidFill>
                          <a:srgbClr val="000000"/>
                        </a:solidFill>
                        <a:effectLst/>
                        <a:latin typeface="+mn-lt"/>
                        <a:ea typeface="+mj-ea"/>
                        <a:cs typeface="+mn-cs"/>
                      </a:endParaRPr>
                    </a:p>
                  </a:txBody>
                  <a:tcPr marL="72000" marR="72000" marT="36000" marB="36000" anchor="ctr">
                    <a:lnL w="12700" cap="flat" cmpd="sng" algn="ctr">
                      <a:solidFill>
                        <a:schemeClr val="bg1"/>
                      </a:solidFill>
                      <a:prstDash val="solid"/>
                      <a:round/>
                      <a:headEnd type="none" w="med" len="med"/>
                      <a:tailEnd type="none" w="med" len="med"/>
                    </a:lnL>
                    <a:lnR w="12700" cap="flat" cmpd="sng" algn="ctr">
                      <a:solidFill>
                        <a:schemeClr val="tx2">
                          <a:lumMod val="90000"/>
                        </a:schemeClr>
                      </a:solidFill>
                      <a:prstDash val="solid"/>
                      <a:round/>
                      <a:headEnd type="none" w="med" len="med"/>
                      <a:tailEnd type="none" w="med" len="med"/>
                    </a:lnR>
                    <a:lnT w="12700" cap="flat" cmpd="sng" algn="ctr">
                      <a:solidFill>
                        <a:schemeClr val="tx2">
                          <a:lumMod val="90000"/>
                        </a:scheme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sz="900" b="0" i="0" u="none" strike="noStrike" kern="1200" dirty="0">
                          <a:solidFill>
                            <a:srgbClr val="000000"/>
                          </a:solidFill>
                          <a:effectLst/>
                          <a:latin typeface="+mn-lt"/>
                          <a:ea typeface="+mj-ea"/>
                          <a:cs typeface="+mn-cs"/>
                        </a:rPr>
                        <a:t>Max Life Insurance Co. Ltd </a:t>
                      </a:r>
                    </a:p>
                  </a:txBody>
                  <a:tcPr marL="9525" marR="9525" marT="9525" marB="0" anchor="ctr">
                    <a:lnL w="12700" cap="flat" cmpd="sng" algn="ctr">
                      <a:solidFill>
                        <a:schemeClr val="tx2">
                          <a:lumMod val="90000"/>
                        </a:schemeClr>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tx2">
                          <a:lumMod val="90000"/>
                        </a:schemeClr>
                      </a:solidFill>
                      <a:prstDash val="solid"/>
                      <a:round/>
                      <a:headEnd type="none" w="med" len="med"/>
                      <a:tailEnd type="none" w="med" len="med"/>
                    </a:lnT>
                    <a:lnB w="12700" cap="flat" cmpd="sng" algn="ctr">
                      <a:solidFill>
                        <a:schemeClr val="tx2">
                          <a:lumMod val="90000"/>
                        </a:schemeClr>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19</a:t>
                      </a:r>
                      <a:endParaRPr kumimoji="1" lang="ja-JP" altLang="en-US" sz="1100" b="1" i="0" u="none" strike="noStrike" kern="1200" dirty="0">
                        <a:solidFill>
                          <a:srgbClr val="000000"/>
                        </a:solidFill>
                        <a:effectLst/>
                        <a:latin typeface="+mn-lt"/>
                        <a:ea typeface="+mj-ea"/>
                        <a:cs typeface="+mn-cs"/>
                      </a:endParaRP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sz="900" b="0" i="0" u="none" strike="noStrike" kern="1200" dirty="0" err="1">
                          <a:solidFill>
                            <a:srgbClr val="000000"/>
                          </a:solidFill>
                          <a:effectLst/>
                          <a:latin typeface="+mn-lt"/>
                          <a:ea typeface="+mj-ea"/>
                          <a:cs typeface="+mn-cs"/>
                        </a:rPr>
                        <a:t>Canara</a:t>
                      </a:r>
                      <a:r>
                        <a:rPr kumimoji="1" lang="en-US" sz="900" b="0" i="0" u="none" strike="noStrike" kern="1200" dirty="0">
                          <a:solidFill>
                            <a:srgbClr val="000000"/>
                          </a:solidFill>
                          <a:effectLst/>
                          <a:latin typeface="+mn-lt"/>
                          <a:ea typeface="+mj-ea"/>
                          <a:cs typeface="+mn-cs"/>
                        </a:rPr>
                        <a:t> HSBC Oriental Bank of Commerce Life Insurance Company Ltd.</a:t>
                      </a:r>
                    </a:p>
                  </a:txBody>
                  <a:tcPr marL="9525" marR="9525" marT="9525"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extLst>
                  <a:ext uri="{0D108BD9-81ED-4DB2-BD59-A6C34878D82A}">
                    <a16:rowId xmlns:a16="http://schemas.microsoft.com/office/drawing/2014/main" val="10007"/>
                  </a:ext>
                </a:extLst>
              </a:tr>
              <a:tr h="149957">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8</a:t>
                      </a:r>
                      <a:endParaRPr kumimoji="1" lang="ja-JP" altLang="en-US" sz="1100" b="1" i="0" u="none" strike="noStrike" kern="1200" dirty="0">
                        <a:solidFill>
                          <a:srgbClr val="000000"/>
                        </a:solidFill>
                        <a:effectLst/>
                        <a:latin typeface="+mn-lt"/>
                        <a:ea typeface="+mj-ea"/>
                        <a:cs typeface="+mn-cs"/>
                      </a:endParaRPr>
                    </a:p>
                  </a:txBody>
                  <a:tcPr marL="72000" marR="72000" marT="36000" marB="36000" anchor="ctr">
                    <a:lnL w="12700" cap="flat" cmpd="sng" algn="ctr">
                      <a:solidFill>
                        <a:schemeClr val="bg1"/>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sz="900" b="0" i="0" u="none" strike="noStrike" kern="1200" dirty="0">
                          <a:solidFill>
                            <a:srgbClr val="000000"/>
                          </a:solidFill>
                          <a:effectLst/>
                          <a:latin typeface="+mn-lt"/>
                          <a:ea typeface="+mj-ea"/>
                          <a:cs typeface="+mn-cs"/>
                        </a:rPr>
                        <a:t>PNB </a:t>
                      </a:r>
                      <a:r>
                        <a:rPr kumimoji="1" lang="en-US" sz="900" b="0" i="0" u="none" strike="noStrike" kern="1200" dirty="0" err="1">
                          <a:solidFill>
                            <a:srgbClr val="000000"/>
                          </a:solidFill>
                          <a:effectLst/>
                          <a:latin typeface="+mn-lt"/>
                          <a:ea typeface="+mj-ea"/>
                          <a:cs typeface="+mn-cs"/>
                        </a:rPr>
                        <a:t>Metlife</a:t>
                      </a:r>
                      <a:r>
                        <a:rPr kumimoji="1" lang="en-US" sz="900" b="0" i="0" u="none" strike="noStrike" kern="1200" dirty="0">
                          <a:solidFill>
                            <a:srgbClr val="000000"/>
                          </a:solidFill>
                          <a:effectLst/>
                          <a:latin typeface="+mn-lt"/>
                          <a:ea typeface="+mj-ea"/>
                          <a:cs typeface="+mn-cs"/>
                        </a:rPr>
                        <a:t> India Insurance Co. Ltd.</a:t>
                      </a:r>
                    </a:p>
                  </a:txBody>
                  <a:tcPr marL="9525" marR="9525" marT="9525"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tx2">
                          <a:lumMod val="90000"/>
                        </a:scheme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20</a:t>
                      </a:r>
                      <a:endParaRPr kumimoji="1" lang="ja-JP" altLang="en-US" sz="1100" b="1" i="0" u="none" strike="noStrike" kern="1200" dirty="0">
                        <a:solidFill>
                          <a:srgbClr val="000000"/>
                        </a:solidFill>
                        <a:effectLst/>
                        <a:latin typeface="+mn-lt"/>
                        <a:ea typeface="+mj-ea"/>
                        <a:cs typeface="+mn-cs"/>
                      </a:endParaRP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sz="900" b="0" i="0" u="none" strike="noStrike" kern="1200" dirty="0">
                          <a:solidFill>
                            <a:srgbClr val="000000"/>
                          </a:solidFill>
                          <a:effectLst/>
                          <a:latin typeface="+mn-lt"/>
                          <a:ea typeface="+mj-ea"/>
                          <a:cs typeface="+mn-cs"/>
                        </a:rPr>
                        <a:t>AEGON  Life Insurance Company Limited. </a:t>
                      </a:r>
                    </a:p>
                  </a:txBody>
                  <a:tcPr marL="9525" marR="9525" marT="9525"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extLst>
                  <a:ext uri="{0D108BD9-81ED-4DB2-BD59-A6C34878D82A}">
                    <a16:rowId xmlns:a16="http://schemas.microsoft.com/office/drawing/2014/main" val="10008"/>
                  </a:ext>
                </a:extLst>
              </a:tr>
              <a:tr h="149957">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9</a:t>
                      </a:r>
                      <a:endParaRPr kumimoji="1" lang="ja-JP" altLang="en-US" sz="1100" b="1" i="0" u="none" strike="noStrike" kern="1200" dirty="0">
                        <a:solidFill>
                          <a:srgbClr val="000000"/>
                        </a:solidFill>
                        <a:effectLst/>
                        <a:latin typeface="+mn-lt"/>
                        <a:ea typeface="+mj-ea"/>
                        <a:cs typeface="+mn-cs"/>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12700" cap="flat" cmpd="sng" algn="ctr">
                      <a:solidFill>
                        <a:schemeClr val="tx2">
                          <a:lumMod val="90000"/>
                        </a:schemeClr>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sz="900" b="0" i="0" u="none" strike="noStrike" kern="1200" dirty="0" err="1">
                          <a:solidFill>
                            <a:srgbClr val="000000"/>
                          </a:solidFill>
                          <a:effectLst/>
                          <a:latin typeface="+mn-lt"/>
                          <a:ea typeface="+mj-ea"/>
                          <a:cs typeface="+mn-cs"/>
                        </a:rPr>
                        <a:t>Kotak</a:t>
                      </a:r>
                      <a:r>
                        <a:rPr kumimoji="1" lang="en-US" sz="900" b="0" i="0" u="none" strike="noStrike" kern="1200" dirty="0">
                          <a:solidFill>
                            <a:srgbClr val="000000"/>
                          </a:solidFill>
                          <a:effectLst/>
                          <a:latin typeface="+mn-lt"/>
                          <a:ea typeface="+mj-ea"/>
                          <a:cs typeface="+mn-cs"/>
                        </a:rPr>
                        <a:t> Mahindra Old Mutual Life Insurance Limited </a:t>
                      </a:r>
                      <a:endParaRPr kumimoji="1" lang="it-IT" sz="900" b="0" i="0" u="none" strike="noStrike" kern="1200" dirty="0">
                        <a:solidFill>
                          <a:srgbClr val="000000"/>
                        </a:solidFill>
                        <a:effectLst/>
                        <a:latin typeface="+mn-lt"/>
                        <a:ea typeface="+mj-ea"/>
                        <a:cs typeface="+mn-cs"/>
                      </a:endParaRPr>
                    </a:p>
                  </a:txBody>
                  <a:tcPr marL="9525" marR="9525" marT="9525"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12700" cap="flat" cmpd="sng" algn="ctr">
                      <a:solidFill>
                        <a:schemeClr val="tx2">
                          <a:lumMod val="90000"/>
                        </a:schemeClr>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21</a:t>
                      </a:r>
                      <a:endParaRPr kumimoji="1" lang="ja-JP" altLang="en-US" sz="1100" b="1" i="0" u="none" strike="noStrike" kern="1200" dirty="0">
                        <a:solidFill>
                          <a:srgbClr val="000000"/>
                        </a:solidFill>
                        <a:effectLst/>
                        <a:latin typeface="+mn-lt"/>
                        <a:ea typeface="+mj-ea"/>
                        <a:cs typeface="+mn-cs"/>
                      </a:endParaRP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sz="900" b="0" i="0" u="none" strike="noStrike" kern="1200" dirty="0">
                          <a:solidFill>
                            <a:srgbClr val="000000"/>
                          </a:solidFill>
                          <a:effectLst/>
                          <a:latin typeface="+mn-lt"/>
                          <a:ea typeface="+mj-ea"/>
                          <a:cs typeface="+mn-cs"/>
                        </a:rPr>
                        <a:t>DHFL </a:t>
                      </a:r>
                      <a:r>
                        <a:rPr kumimoji="1" lang="en-US" sz="900" b="0" i="0" u="none" strike="noStrike" kern="1200" dirty="0" err="1">
                          <a:solidFill>
                            <a:srgbClr val="000000"/>
                          </a:solidFill>
                          <a:effectLst/>
                          <a:latin typeface="+mn-lt"/>
                          <a:ea typeface="+mj-ea"/>
                          <a:cs typeface="+mn-cs"/>
                        </a:rPr>
                        <a:t>Pramerica</a:t>
                      </a:r>
                      <a:r>
                        <a:rPr kumimoji="1" lang="en-US" sz="900" b="0" i="0" u="none" strike="noStrike" kern="1200" dirty="0">
                          <a:solidFill>
                            <a:srgbClr val="000000"/>
                          </a:solidFill>
                          <a:effectLst/>
                          <a:latin typeface="+mn-lt"/>
                          <a:ea typeface="+mj-ea"/>
                          <a:cs typeface="+mn-cs"/>
                        </a:rPr>
                        <a:t> Life Insurance Co. Ltd.</a:t>
                      </a:r>
                    </a:p>
                  </a:txBody>
                  <a:tcPr marL="9525" marR="9525" marT="9525"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extLst>
                  <a:ext uri="{0D108BD9-81ED-4DB2-BD59-A6C34878D82A}">
                    <a16:rowId xmlns:a16="http://schemas.microsoft.com/office/drawing/2014/main" val="10009"/>
                  </a:ext>
                </a:extLst>
              </a:tr>
              <a:tr h="149957">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10</a:t>
                      </a:r>
                      <a:endParaRPr kumimoji="1" lang="ja-JP" altLang="en-US" sz="1100" b="1" i="0" u="none" strike="noStrike" kern="1200" dirty="0">
                        <a:solidFill>
                          <a:srgbClr val="000000"/>
                        </a:solidFill>
                        <a:effectLst/>
                        <a:latin typeface="+mn-lt"/>
                        <a:ea typeface="+mj-ea"/>
                        <a:cs typeface="+mn-cs"/>
                      </a:endParaRPr>
                    </a:p>
                  </a:txBody>
                  <a:tcPr marL="72000" marR="72000" marT="36000" marB="36000" anchor="ctr">
                    <a:lnL w="12700" cap="flat" cmpd="sng" algn="ctr">
                      <a:solidFill>
                        <a:schemeClr val="bg1"/>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12700" cap="flat" cmpd="sng" algn="ctr">
                      <a:solidFill>
                        <a:schemeClr val="tx2">
                          <a:lumMod val="90000"/>
                        </a:schemeClr>
                      </a:solidFill>
                      <a:prstDash val="solid"/>
                      <a:round/>
                      <a:headEnd type="none" w="med" len="med"/>
                      <a:tailEnd type="none" w="med" len="med"/>
                    </a:lnT>
                    <a:lnB w="12700" cap="flat" cmpd="sng" algn="ctr">
                      <a:solidFill>
                        <a:schemeClr val="tx2">
                          <a:lumMod val="90000"/>
                        </a:schemeClr>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sz="900" b="0" i="0" u="none" strike="noStrike" kern="1200" dirty="0">
                          <a:solidFill>
                            <a:srgbClr val="000000"/>
                          </a:solidFill>
                          <a:effectLst/>
                          <a:latin typeface="+mn-lt"/>
                          <a:ea typeface="+mj-ea"/>
                          <a:cs typeface="+mn-cs"/>
                        </a:rPr>
                        <a:t>SBI Life Insurance Co. Ltd </a:t>
                      </a:r>
                    </a:p>
                  </a:txBody>
                  <a:tcPr marL="9525" marR="9525" marT="9525"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tx2">
                          <a:lumMod val="90000"/>
                        </a:schemeClr>
                      </a:solidFill>
                      <a:prstDash val="solid"/>
                      <a:round/>
                      <a:headEnd type="none" w="med" len="med"/>
                      <a:tailEnd type="none" w="med" len="med"/>
                    </a:lnT>
                    <a:lnB w="12700" cap="flat" cmpd="sng" algn="ctr">
                      <a:solidFill>
                        <a:schemeClr val="tx2">
                          <a:lumMod val="90000"/>
                        </a:schemeClr>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22</a:t>
                      </a:r>
                      <a:endParaRPr kumimoji="1" lang="ja-JP" altLang="en-US" sz="1100" b="1" i="0" u="none" strike="noStrike" kern="1200" dirty="0">
                        <a:solidFill>
                          <a:srgbClr val="000000"/>
                        </a:solidFill>
                        <a:effectLst/>
                        <a:latin typeface="+mn-lt"/>
                        <a:ea typeface="+mj-ea"/>
                        <a:cs typeface="+mn-cs"/>
                      </a:endParaRP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sz="900" b="0" i="0" u="none" strike="noStrike" kern="1200" dirty="0">
                          <a:solidFill>
                            <a:srgbClr val="000000"/>
                          </a:solidFill>
                          <a:effectLst/>
                          <a:latin typeface="+mn-lt"/>
                          <a:ea typeface="+mj-ea"/>
                          <a:cs typeface="+mn-cs"/>
                        </a:rPr>
                        <a:t>Star Union </a:t>
                      </a:r>
                      <a:r>
                        <a:rPr kumimoji="1" lang="en-US" sz="900" b="0" i="0" u="none" strike="noStrike" kern="1200" dirty="0" err="1">
                          <a:solidFill>
                            <a:srgbClr val="000000"/>
                          </a:solidFill>
                          <a:effectLst/>
                          <a:latin typeface="+mn-lt"/>
                          <a:ea typeface="+mj-ea"/>
                          <a:cs typeface="+mn-cs"/>
                        </a:rPr>
                        <a:t>Dai-ichi</a:t>
                      </a:r>
                      <a:r>
                        <a:rPr kumimoji="1" lang="en-US" sz="900" b="0" i="0" u="none" strike="noStrike" kern="1200" dirty="0">
                          <a:solidFill>
                            <a:srgbClr val="000000"/>
                          </a:solidFill>
                          <a:effectLst/>
                          <a:latin typeface="+mn-lt"/>
                          <a:ea typeface="+mj-ea"/>
                          <a:cs typeface="+mn-cs"/>
                        </a:rPr>
                        <a:t> Life Insurance Co. Ltd., </a:t>
                      </a:r>
                    </a:p>
                  </a:txBody>
                  <a:tcPr marL="9525" marR="9525" marT="9525"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extLst>
                  <a:ext uri="{0D108BD9-81ED-4DB2-BD59-A6C34878D82A}">
                    <a16:rowId xmlns:a16="http://schemas.microsoft.com/office/drawing/2014/main" val="10010"/>
                  </a:ext>
                </a:extLst>
              </a:tr>
              <a:tr h="149957">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11</a:t>
                      </a:r>
                      <a:endParaRPr kumimoji="1" lang="ja-JP" altLang="en-US" sz="1100" b="1" i="0" u="none" strike="noStrike" kern="1200" dirty="0">
                        <a:solidFill>
                          <a:srgbClr val="000000"/>
                        </a:solidFill>
                        <a:effectLst/>
                        <a:latin typeface="+mn-lt"/>
                        <a:ea typeface="+mj-ea"/>
                        <a:cs typeface="+mn-cs"/>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12700" cap="flat" cmpd="sng" algn="ctr">
                      <a:solidFill>
                        <a:schemeClr val="tx2">
                          <a:lumMod val="90000"/>
                        </a:scheme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sz="900" b="0" i="0" u="none" strike="noStrike" kern="1200" dirty="0">
                          <a:solidFill>
                            <a:srgbClr val="000000"/>
                          </a:solidFill>
                          <a:effectLst/>
                          <a:latin typeface="+mn-lt"/>
                          <a:ea typeface="+mj-ea"/>
                          <a:cs typeface="+mn-cs"/>
                        </a:rPr>
                        <a:t>Tata AIA Life Insurance Company Limited </a:t>
                      </a:r>
                    </a:p>
                  </a:txBody>
                  <a:tcPr marL="9525" marR="9525" marT="9525"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tx2">
                          <a:lumMod val="90000"/>
                        </a:scheme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23</a:t>
                      </a:r>
                      <a:endParaRPr kumimoji="1" lang="ja-JP" altLang="en-US" sz="1100" b="1" i="0" u="none" strike="noStrike" kern="1200" dirty="0">
                        <a:solidFill>
                          <a:srgbClr val="000000"/>
                        </a:solidFill>
                        <a:effectLst/>
                        <a:latin typeface="+mn-lt"/>
                        <a:ea typeface="+mj-ea"/>
                        <a:cs typeface="+mn-cs"/>
                      </a:endParaRP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sz="900" b="0" i="0" u="none" strike="noStrike" kern="1200" dirty="0" err="1">
                          <a:solidFill>
                            <a:srgbClr val="000000"/>
                          </a:solidFill>
                          <a:effectLst/>
                          <a:latin typeface="+mn-lt"/>
                          <a:ea typeface="+mj-ea"/>
                          <a:cs typeface="+mn-cs"/>
                        </a:rPr>
                        <a:t>IndiaFirst</a:t>
                      </a:r>
                      <a:r>
                        <a:rPr kumimoji="1" lang="en-US" sz="900" b="0" i="0" u="none" strike="noStrike" kern="1200" dirty="0">
                          <a:solidFill>
                            <a:srgbClr val="000000"/>
                          </a:solidFill>
                          <a:effectLst/>
                          <a:latin typeface="+mn-lt"/>
                          <a:ea typeface="+mj-ea"/>
                          <a:cs typeface="+mn-cs"/>
                        </a:rPr>
                        <a:t> Life Insurance Company Limited</a:t>
                      </a:r>
                    </a:p>
                  </a:txBody>
                  <a:tcPr marL="9525" marR="9525" marT="9525"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extLst>
                  <a:ext uri="{0D108BD9-81ED-4DB2-BD59-A6C34878D82A}">
                    <a16:rowId xmlns:a16="http://schemas.microsoft.com/office/drawing/2014/main" val="10011"/>
                  </a:ext>
                </a:extLst>
              </a:tr>
              <a:tr h="149957">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12</a:t>
                      </a:r>
                      <a:endParaRPr kumimoji="1" lang="ja-JP" altLang="en-US" sz="1100" b="1" i="0" u="none" strike="noStrike" kern="1200" dirty="0">
                        <a:solidFill>
                          <a:srgbClr val="000000"/>
                        </a:solidFill>
                        <a:effectLst/>
                        <a:latin typeface="+mn-lt"/>
                        <a:ea typeface="+mj-ea"/>
                        <a:cs typeface="+mn-cs"/>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sz="900" b="0" i="0" u="none" strike="noStrike" kern="1200" dirty="0">
                          <a:solidFill>
                            <a:srgbClr val="000000"/>
                          </a:solidFill>
                          <a:effectLst/>
                          <a:latin typeface="+mn-lt"/>
                          <a:ea typeface="+mj-ea"/>
                          <a:cs typeface="+mn-cs"/>
                        </a:rPr>
                        <a:t>Reliance Nippon Life Insurance Company Limited.</a:t>
                      </a:r>
                    </a:p>
                  </a:txBody>
                  <a:tcPr marL="9525" marR="9525" marT="9525"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24</a:t>
                      </a:r>
                      <a:endParaRPr kumimoji="1" lang="ja-JP" altLang="en-US" sz="1100" b="1" i="0" u="none" strike="noStrike" kern="1200" dirty="0">
                        <a:solidFill>
                          <a:srgbClr val="000000"/>
                        </a:solidFill>
                        <a:effectLst/>
                        <a:latin typeface="+mn-lt"/>
                        <a:ea typeface="+mj-ea"/>
                        <a:cs typeface="+mn-cs"/>
                      </a:endParaRP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sz="900" b="0" i="0" u="none" strike="noStrike" kern="1200" dirty="0">
                          <a:solidFill>
                            <a:srgbClr val="000000"/>
                          </a:solidFill>
                          <a:effectLst/>
                          <a:latin typeface="+mn-lt"/>
                          <a:ea typeface="+mj-ea"/>
                          <a:cs typeface="+mn-cs"/>
                        </a:rPr>
                        <a:t>Edelweiss </a:t>
                      </a:r>
                      <a:r>
                        <a:rPr kumimoji="1" lang="en-US" sz="900" b="0" i="0" u="none" strike="noStrike" kern="1200" dirty="0" err="1">
                          <a:solidFill>
                            <a:srgbClr val="000000"/>
                          </a:solidFill>
                          <a:effectLst/>
                          <a:latin typeface="+mn-lt"/>
                          <a:ea typeface="+mj-ea"/>
                          <a:cs typeface="+mn-cs"/>
                        </a:rPr>
                        <a:t>Tokio</a:t>
                      </a:r>
                      <a:r>
                        <a:rPr kumimoji="1" lang="en-US" sz="900" b="0" i="0" u="none" strike="noStrike" kern="1200" dirty="0">
                          <a:solidFill>
                            <a:srgbClr val="000000"/>
                          </a:solidFill>
                          <a:effectLst/>
                          <a:latin typeface="+mn-lt"/>
                          <a:ea typeface="+mj-ea"/>
                          <a:cs typeface="+mn-cs"/>
                        </a:rPr>
                        <a:t> Life Insurance Co. Ltd.</a:t>
                      </a:r>
                    </a:p>
                  </a:txBody>
                  <a:tcPr marL="9525" marR="9525" marT="9525"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extLst>
                  <a:ext uri="{0D108BD9-81ED-4DB2-BD59-A6C34878D82A}">
                    <a16:rowId xmlns:a16="http://schemas.microsoft.com/office/drawing/2014/main" val="10012"/>
                  </a:ext>
                </a:extLst>
              </a:tr>
            </a:tbl>
          </a:graphicData>
        </a:graphic>
      </p:graphicFrame>
      <p:cxnSp>
        <p:nvCxnSpPr>
          <p:cNvPr id="17" name="直線コネクタ 16"/>
          <p:cNvCxnSpPr/>
          <p:nvPr/>
        </p:nvCxnSpPr>
        <p:spPr>
          <a:xfrm>
            <a:off x="272480" y="1268760"/>
            <a:ext cx="460896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8" name="Rectangle 6"/>
          <p:cNvSpPr>
            <a:spLocks noChangeArrowheads="1"/>
          </p:cNvSpPr>
          <p:nvPr/>
        </p:nvSpPr>
        <p:spPr bwMode="auto">
          <a:xfrm>
            <a:off x="272480" y="1003114"/>
            <a:ext cx="3167903"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生命保険会社</a:t>
            </a:r>
            <a:endParaRPr lang="en-US" altLang="ko-KR" sz="1400" dirty="0">
              <a:solidFill>
                <a:srgbClr val="000000"/>
              </a:solidFill>
              <a:latin typeface="Arial Black" pitchFamily="34" charset="0"/>
              <a:ea typeface="HGP創英角ｺﾞｼｯｸUB" pitchFamily="50" charset="-128"/>
            </a:endParaRPr>
          </a:p>
        </p:txBody>
      </p:sp>
      <p:sp>
        <p:nvSpPr>
          <p:cNvPr id="25" name="テキスト ボックス 24"/>
          <p:cNvSpPr txBox="1"/>
          <p:nvPr/>
        </p:nvSpPr>
        <p:spPr>
          <a:xfrm>
            <a:off x="200472" y="6525344"/>
            <a:ext cx="7560840" cy="332656"/>
          </a:xfrm>
          <a:prstGeom prst="rect">
            <a:avLst/>
          </a:prstGeom>
          <a:noFill/>
        </p:spPr>
        <p:txBody>
          <a:bodyPr wrap="square" lIns="0" tIns="0" rIns="0" bIns="0" rtlCol="0">
            <a:noAutofit/>
          </a:bodyPr>
          <a:lstStyle/>
          <a:p>
            <a:pPr marL="357188" indent="-357188"/>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t>IRDAI(Insurance Regulatory and Development Authority of India)</a:t>
            </a:r>
            <a:r>
              <a:rPr lang="ja-JP" altLang="en-US" sz="800" dirty="0"/>
              <a:t>　「</a:t>
            </a:r>
            <a:r>
              <a:rPr lang="en-US" altLang="ja-JP" sz="800" dirty="0"/>
              <a:t>ANNUAL REPORT 2016-17</a:t>
            </a:r>
            <a:r>
              <a:rPr lang="ja-JP" altLang="en-US" sz="800" dirty="0"/>
              <a:t>」</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7" name="グループ化 6"/>
          <p:cNvGrpSpPr/>
          <p:nvPr/>
        </p:nvGrpSpPr>
        <p:grpSpPr>
          <a:xfrm>
            <a:off x="7748338" y="5952337"/>
            <a:ext cx="1872316" cy="500999"/>
            <a:chOff x="6969224" y="6284149"/>
            <a:chExt cx="1872316" cy="500999"/>
          </a:xfrm>
        </p:grpSpPr>
        <p:sp>
          <p:nvSpPr>
            <p:cNvPr id="4" name="正方形/長方形 3"/>
            <p:cNvSpPr/>
            <p:nvPr/>
          </p:nvSpPr>
          <p:spPr>
            <a:xfrm>
              <a:off x="7810726" y="6538065"/>
              <a:ext cx="1008112" cy="154712"/>
            </a:xfrm>
            <a:prstGeom prst="rect">
              <a:avLst/>
            </a:prstGeom>
            <a:solidFill>
              <a:srgbClr val="FAC8C8"/>
            </a:solidFill>
          </p:spPr>
          <p:txBody>
            <a:bodyPr wrap="square" rtlCol="0" anchor="ctr">
              <a:noAutofit/>
            </a:bodyPr>
            <a:lstStyle/>
            <a:p>
              <a:pPr marL="0" algn="ctr" fontAlgn="ctr">
                <a:lnSpc>
                  <a:spcPct val="114000"/>
                </a:lnSpc>
                <a:spcAft>
                  <a:spcPts val="400"/>
                </a:spcAft>
              </a:pPr>
              <a:r>
                <a:rPr kumimoji="1" lang="ja-JP" altLang="en-US" sz="900" dirty="0"/>
                <a:t>公的保険会社</a:t>
              </a:r>
            </a:p>
          </p:txBody>
        </p:sp>
        <p:sp>
          <p:nvSpPr>
            <p:cNvPr id="16" name="正方形/長方形 15"/>
            <p:cNvSpPr/>
            <p:nvPr/>
          </p:nvSpPr>
          <p:spPr>
            <a:xfrm>
              <a:off x="7522694" y="6538065"/>
              <a:ext cx="288032" cy="165408"/>
            </a:xfrm>
            <a:prstGeom prst="rect">
              <a:avLst/>
            </a:prstGeom>
            <a:solidFill>
              <a:schemeClr val="accent5">
                <a:lumMod val="60000"/>
                <a:lumOff val="40000"/>
              </a:schemeClr>
            </a:solidFill>
          </p:spPr>
          <p:txBody>
            <a:bodyPr wrap="square" rtlCol="0" anchor="ctr">
              <a:noAutofit/>
            </a:bodyPr>
            <a:lstStyle/>
            <a:p>
              <a:pPr marL="0" algn="ctr" fontAlgn="ctr">
                <a:lnSpc>
                  <a:spcPct val="114000"/>
                </a:lnSpc>
                <a:spcAft>
                  <a:spcPts val="400"/>
                </a:spcAft>
              </a:pPr>
              <a:endParaRPr kumimoji="1" lang="ja-JP" altLang="en-US" sz="900" dirty="0"/>
            </a:p>
          </p:txBody>
        </p:sp>
        <p:sp>
          <p:nvSpPr>
            <p:cNvPr id="5" name="テキスト ボックス 4"/>
            <p:cNvSpPr txBox="1"/>
            <p:nvPr/>
          </p:nvSpPr>
          <p:spPr>
            <a:xfrm>
              <a:off x="6969224" y="6284149"/>
              <a:ext cx="588623" cy="253916"/>
            </a:xfrm>
            <a:prstGeom prst="rect">
              <a:avLst/>
            </a:prstGeom>
            <a:noFill/>
          </p:spPr>
          <p:txBody>
            <a:bodyPr wrap="none" rtlCol="0">
              <a:spAutoFit/>
            </a:bodyPr>
            <a:lstStyle/>
            <a:p>
              <a:r>
                <a:rPr lang="en-US" altLang="ja-JP" sz="1050" dirty="0">
                  <a:latin typeface="Arial" panose="020B0604020202020204" pitchFamily="34" charset="0"/>
                  <a:ea typeface="ＭＳ Ｐゴシック" panose="020B0600070205080204" pitchFamily="50" charset="-128"/>
                  <a:cs typeface="Arial" panose="020B0604020202020204" pitchFamily="34" charset="0"/>
                </a:rPr>
                <a:t>【</a:t>
              </a:r>
              <a:r>
                <a:rPr lang="ja-JP" altLang="en-US" sz="1050" dirty="0">
                  <a:latin typeface="Arial" panose="020B0604020202020204" pitchFamily="34" charset="0"/>
                  <a:ea typeface="ＭＳ Ｐゴシック" panose="020B0600070205080204" pitchFamily="50" charset="-128"/>
                  <a:cs typeface="Arial" panose="020B0604020202020204" pitchFamily="34" charset="0"/>
                </a:rPr>
                <a:t>凡例</a:t>
              </a:r>
              <a:r>
                <a:rPr lang="en-US" altLang="ja-JP" sz="1050" dirty="0">
                  <a:latin typeface="Arial" panose="020B0604020202020204" pitchFamily="34" charset="0"/>
                  <a:ea typeface="ＭＳ Ｐゴシック" panose="020B0600070205080204" pitchFamily="50" charset="-128"/>
                  <a:cs typeface="Arial" panose="020B0604020202020204" pitchFamily="34" charset="0"/>
                </a:rPr>
                <a:t>】</a:t>
              </a:r>
              <a:endParaRPr kumimoji="1" lang="ja-JP" altLang="en-US" sz="105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9" name="正方形/長方形 18"/>
            <p:cNvSpPr/>
            <p:nvPr/>
          </p:nvSpPr>
          <p:spPr>
            <a:xfrm>
              <a:off x="7810726" y="6337170"/>
              <a:ext cx="1008112" cy="154712"/>
            </a:xfrm>
            <a:prstGeom prst="rect">
              <a:avLst/>
            </a:prstGeom>
            <a:solidFill>
              <a:srgbClr val="DADADA"/>
            </a:solidFill>
          </p:spPr>
          <p:txBody>
            <a:bodyPr wrap="square" rtlCol="0" anchor="ctr">
              <a:noAutofit/>
            </a:bodyPr>
            <a:lstStyle/>
            <a:p>
              <a:pPr marL="0" algn="ctr" fontAlgn="ctr">
                <a:lnSpc>
                  <a:spcPct val="114000"/>
                </a:lnSpc>
                <a:spcAft>
                  <a:spcPts val="400"/>
                </a:spcAft>
              </a:pPr>
              <a:r>
                <a:rPr kumimoji="1" lang="ja-JP" altLang="en-US" sz="900" dirty="0"/>
                <a:t>民間保険会社</a:t>
              </a:r>
            </a:p>
          </p:txBody>
        </p:sp>
        <p:sp>
          <p:nvSpPr>
            <p:cNvPr id="20" name="正方形/長方形 19"/>
            <p:cNvSpPr/>
            <p:nvPr/>
          </p:nvSpPr>
          <p:spPr>
            <a:xfrm>
              <a:off x="7522694" y="6337170"/>
              <a:ext cx="288032" cy="165408"/>
            </a:xfrm>
            <a:prstGeom prst="rect">
              <a:avLst/>
            </a:prstGeom>
            <a:solidFill>
              <a:srgbClr val="BEBEBE"/>
            </a:solidFill>
          </p:spPr>
          <p:txBody>
            <a:bodyPr wrap="square" rtlCol="0" anchor="ctr">
              <a:noAutofit/>
            </a:bodyPr>
            <a:lstStyle/>
            <a:p>
              <a:pPr marL="0" algn="ctr" fontAlgn="ctr">
                <a:lnSpc>
                  <a:spcPct val="114000"/>
                </a:lnSpc>
                <a:spcAft>
                  <a:spcPts val="400"/>
                </a:spcAft>
              </a:pPr>
              <a:endParaRPr kumimoji="1" lang="ja-JP" altLang="en-US" sz="900" dirty="0"/>
            </a:p>
          </p:txBody>
        </p:sp>
        <p:sp>
          <p:nvSpPr>
            <p:cNvPr id="6" name="正方形/長方形 5"/>
            <p:cNvSpPr/>
            <p:nvPr/>
          </p:nvSpPr>
          <p:spPr>
            <a:xfrm>
              <a:off x="6969224" y="6284150"/>
              <a:ext cx="1872316" cy="500998"/>
            </a:xfrm>
            <a:prstGeom prst="rect">
              <a:avLst/>
            </a:prstGeom>
            <a:noFill/>
            <a:ln w="12700">
              <a:solidFill>
                <a:srgbClr val="3D6AA7"/>
              </a:solidFill>
            </a:ln>
          </p:spPr>
          <p:txBody>
            <a:bodyPr wrap="square" rtlCol="0" anchor="ctr">
              <a:noAutofit/>
            </a:bodyPr>
            <a:lstStyle/>
            <a:p>
              <a:pPr marL="0" algn="ctr" fontAlgn="ctr">
                <a:lnSpc>
                  <a:spcPct val="114000"/>
                </a:lnSpc>
                <a:spcAft>
                  <a:spcPts val="400"/>
                </a:spcAft>
              </a:pPr>
              <a:endParaRPr kumimoji="1" lang="ja-JP" altLang="en-US" sz="1200" dirty="0"/>
            </a:p>
          </p:txBody>
        </p:sp>
      </p:grpSp>
    </p:spTree>
    <p:extLst>
      <p:ext uri="{BB962C8B-B14F-4D97-AF65-F5344CB8AC3E}">
        <p14:creationId xmlns:p14="http://schemas.microsoft.com/office/powerpoint/2010/main" val="233074902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インド／医療関連／制度</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保険会社（</a:t>
            </a:r>
            <a:r>
              <a:rPr lang="en-US" altLang="ja-JP" dirty="0"/>
              <a:t>3/3</a:t>
            </a:r>
            <a:r>
              <a:rPr lang="ja-JP" altLang="en-US" dirty="0"/>
              <a:t>）</a:t>
            </a:r>
          </a:p>
        </p:txBody>
      </p:sp>
      <p:graphicFrame>
        <p:nvGraphicFramePr>
          <p:cNvPr id="21" name="表 20"/>
          <p:cNvGraphicFramePr>
            <a:graphicFrameLocks noGrp="1"/>
          </p:cNvGraphicFramePr>
          <p:nvPr>
            <p:extLst>
              <p:ext uri="{D42A27DB-BD31-4B8C-83A1-F6EECF244321}">
                <p14:modId xmlns:p14="http://schemas.microsoft.com/office/powerpoint/2010/main" val="1790388964"/>
              </p:ext>
            </p:extLst>
          </p:nvPr>
        </p:nvGraphicFramePr>
        <p:xfrm>
          <a:off x="488504" y="1484784"/>
          <a:ext cx="4608961" cy="1744200"/>
        </p:xfrm>
        <a:graphic>
          <a:graphicData uri="http://schemas.openxmlformats.org/drawingml/2006/table">
            <a:tbl>
              <a:tblPr firstRow="1" bandRow="1">
                <a:tableStyleId>{5C22544A-7EE6-4342-B048-85BDC9FD1C3A}</a:tableStyleId>
              </a:tblPr>
              <a:tblGrid>
                <a:gridCol w="349686">
                  <a:extLst>
                    <a:ext uri="{9D8B030D-6E8A-4147-A177-3AD203B41FA5}">
                      <a16:colId xmlns:a16="http://schemas.microsoft.com/office/drawing/2014/main" val="20000"/>
                    </a:ext>
                  </a:extLst>
                </a:gridCol>
                <a:gridCol w="2037720">
                  <a:extLst>
                    <a:ext uri="{9D8B030D-6E8A-4147-A177-3AD203B41FA5}">
                      <a16:colId xmlns:a16="http://schemas.microsoft.com/office/drawing/2014/main" val="20001"/>
                    </a:ext>
                  </a:extLst>
                </a:gridCol>
                <a:gridCol w="407544">
                  <a:extLst>
                    <a:ext uri="{9D8B030D-6E8A-4147-A177-3AD203B41FA5}">
                      <a16:colId xmlns:a16="http://schemas.microsoft.com/office/drawing/2014/main" val="20002"/>
                    </a:ext>
                  </a:extLst>
                </a:gridCol>
                <a:gridCol w="1814011">
                  <a:extLst>
                    <a:ext uri="{9D8B030D-6E8A-4147-A177-3AD203B41FA5}">
                      <a16:colId xmlns:a16="http://schemas.microsoft.com/office/drawing/2014/main" val="20003"/>
                    </a:ext>
                  </a:extLst>
                </a:gridCol>
              </a:tblGrid>
              <a:tr h="113126">
                <a:tc>
                  <a:txBody>
                    <a:bodyPr/>
                    <a:lstStyle/>
                    <a:p>
                      <a:pPr algn="ctr" fontAlgn="ct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No.</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企業名</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D6AA7"/>
                    </a:solidFill>
                  </a:tcPr>
                </a:tc>
                <a:tc>
                  <a:txBody>
                    <a:bodyPr/>
                    <a:lstStyle/>
                    <a:p>
                      <a:pPr algn="ctr" fontAlgn="ctr"/>
                      <a:r>
                        <a:rPr lang="en-US" altLang="ja-JP"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No.</a:t>
                      </a:r>
                      <a:endPar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企業名</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169684">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1</a:t>
                      </a:r>
                      <a:endParaRPr kumimoji="1" lang="ja-JP" altLang="en-US" sz="1100" b="1" i="0" u="none" strike="noStrike" kern="1200" dirty="0">
                        <a:solidFill>
                          <a:srgbClr val="000000"/>
                        </a:solidFill>
                        <a:effectLst/>
                        <a:latin typeface="+mn-lt"/>
                        <a:ea typeface="+mj-ea"/>
                        <a:cs typeface="+mn-cs"/>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F5B5B"/>
                    </a:solidFill>
                  </a:tcPr>
                </a:tc>
                <a:tc>
                  <a:txBody>
                    <a:bodyPr/>
                    <a:lstStyle/>
                    <a:p>
                      <a:pPr marL="0" algn="l" defTabSz="914400" rtl="0" eaLnBrk="1" fontAlgn="ctr" latinLnBrk="0" hangingPunct="1"/>
                      <a:r>
                        <a:rPr lang="en-US" altLang="ja-JP" sz="900" dirty="0"/>
                        <a:t>General Insurance Corporation of India.</a:t>
                      </a:r>
                      <a:endParaRPr kumimoji="1" lang="en-US" sz="900" b="0" i="0" u="none" strike="noStrike" kern="1200" dirty="0">
                        <a:solidFill>
                          <a:srgbClr val="000000"/>
                        </a:solidFill>
                        <a:effectLst/>
                        <a:latin typeface="+mn-lt"/>
                        <a:ea typeface="+mj-ea"/>
                        <a:cs typeface="+mn-cs"/>
                      </a:endParaRPr>
                    </a:p>
                  </a:txBody>
                  <a:tcPr marL="9525" marR="9525" marT="9525"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AC8C8"/>
                    </a:solidFill>
                  </a:tcPr>
                </a:tc>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6</a:t>
                      </a:r>
                      <a:endParaRPr kumimoji="1" lang="ja-JP" altLang="en-US" sz="1100" b="1" i="0" u="none" strike="noStrike" kern="1200" dirty="0">
                        <a:solidFill>
                          <a:srgbClr val="000000"/>
                        </a:solidFill>
                        <a:effectLst/>
                        <a:latin typeface="+mn-lt"/>
                        <a:ea typeface="+mj-ea"/>
                        <a:cs typeface="+mn-cs"/>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sz="900" b="0" i="0" u="none" strike="noStrike" kern="1200" dirty="0">
                          <a:solidFill>
                            <a:srgbClr val="000000"/>
                          </a:solidFill>
                          <a:effectLst/>
                          <a:latin typeface="+mn-lt"/>
                          <a:ea typeface="+mj-ea"/>
                          <a:cs typeface="+mn-cs"/>
                        </a:rPr>
                        <a:t>Hannover </a:t>
                      </a:r>
                      <a:r>
                        <a:rPr kumimoji="1" lang="en-US" sz="900" b="0" i="0" u="none" strike="noStrike" kern="1200" dirty="0" err="1">
                          <a:solidFill>
                            <a:srgbClr val="000000"/>
                          </a:solidFill>
                          <a:effectLst/>
                          <a:latin typeface="+mn-lt"/>
                          <a:ea typeface="+mj-ea"/>
                          <a:cs typeface="+mn-cs"/>
                        </a:rPr>
                        <a:t>Rück</a:t>
                      </a:r>
                      <a:r>
                        <a:rPr kumimoji="1" lang="en-US" sz="900" b="0" i="0" u="none" strike="noStrike" kern="1200" dirty="0">
                          <a:solidFill>
                            <a:srgbClr val="000000"/>
                          </a:solidFill>
                          <a:effectLst/>
                          <a:latin typeface="+mn-lt"/>
                          <a:ea typeface="+mj-ea"/>
                          <a:cs typeface="+mn-cs"/>
                        </a:rPr>
                        <a:t> SE – India Branch</a:t>
                      </a:r>
                    </a:p>
                  </a:txBody>
                  <a:tcPr marL="9525" marR="9525" marT="9525"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ADADA"/>
                    </a:solidFill>
                  </a:tcPr>
                </a:tc>
                <a:extLst>
                  <a:ext uri="{0D108BD9-81ED-4DB2-BD59-A6C34878D82A}">
                    <a16:rowId xmlns:a16="http://schemas.microsoft.com/office/drawing/2014/main" val="10001"/>
                  </a:ext>
                </a:extLst>
              </a:tr>
              <a:tr h="169684">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n-ea"/>
                          <a:cs typeface="+mn-cs"/>
                        </a:rPr>
                        <a:t>2</a:t>
                      </a:r>
                      <a:endParaRPr kumimoji="1" lang="ja-JP" altLang="en-US" sz="1100" b="1" i="0" u="none" strike="noStrike" kern="1200" dirty="0">
                        <a:solidFill>
                          <a:srgbClr val="000000"/>
                        </a:solidFill>
                        <a:effectLst/>
                        <a:latin typeface="+mn-lt"/>
                        <a:ea typeface="+mj-ea"/>
                        <a:cs typeface="+mn-cs"/>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EBEBE"/>
                    </a:solidFill>
                  </a:tcPr>
                </a:tc>
                <a:tc>
                  <a:txBody>
                    <a:bodyPr/>
                    <a:lstStyle/>
                    <a:p>
                      <a:r>
                        <a:rPr lang="en-US" altLang="ja-JP" sz="900" dirty="0">
                          <a:latin typeface="+mn-lt"/>
                        </a:rPr>
                        <a:t>ITI Reinsurance Limited</a:t>
                      </a:r>
                      <a:endParaRPr lang="ja-JP" altLang="en-US" sz="900" dirty="0">
                        <a:latin typeface="+mn-lt"/>
                      </a:endParaRPr>
                    </a:p>
                  </a:txBody>
                  <a:tcPr marL="9525" marR="9525" marT="9525"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ADADA"/>
                    </a:solidFill>
                  </a:tcPr>
                </a:tc>
                <a:tc>
                  <a:txBody>
                    <a:bodyPr/>
                    <a:lstStyle/>
                    <a:p>
                      <a:pPr algn="ctr"/>
                      <a:r>
                        <a:rPr kumimoji="1" lang="en-US" altLang="ja-JP" sz="1100" b="1" i="0" u="none" strike="noStrike" kern="1200" cap="none" spc="0" normalizeH="0" baseline="0" noProof="0" dirty="0">
                          <a:ln>
                            <a:noFill/>
                          </a:ln>
                          <a:solidFill>
                            <a:srgbClr val="000000"/>
                          </a:solidFill>
                          <a:effectLst/>
                          <a:uLnTx/>
                          <a:uFillTx/>
                          <a:latin typeface="+mn-lt"/>
                          <a:ea typeface="+mn-ea"/>
                          <a:cs typeface="+mn-cs"/>
                        </a:rPr>
                        <a:t>7</a:t>
                      </a:r>
                      <a:endParaRPr lang="ja-JP" altLang="en-US" dirty="0"/>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altLang="ja-JP" sz="900" b="0" i="0" u="none" strike="noStrike" kern="1200" dirty="0">
                          <a:solidFill>
                            <a:srgbClr val="000000"/>
                          </a:solidFill>
                          <a:effectLst/>
                          <a:latin typeface="+mn-lt"/>
                          <a:ea typeface="+mn-ea"/>
                          <a:cs typeface="+mn-cs"/>
                        </a:rPr>
                        <a:t>RGA Life Reinsurance</a:t>
                      </a:r>
                    </a:p>
                    <a:p>
                      <a:pPr marL="0" algn="l" defTabSz="914400" rtl="0" eaLnBrk="1" fontAlgn="ctr" latinLnBrk="0" hangingPunct="1"/>
                      <a:r>
                        <a:rPr kumimoji="1" lang="en-US" altLang="ja-JP" sz="900" b="0" i="0" u="none" strike="noStrike" kern="1200" dirty="0">
                          <a:solidFill>
                            <a:srgbClr val="000000"/>
                          </a:solidFill>
                          <a:effectLst/>
                          <a:latin typeface="+mn-lt"/>
                          <a:ea typeface="+mn-ea"/>
                          <a:cs typeface="+mn-cs"/>
                        </a:rPr>
                        <a:t>Company of Canada, India Branch</a:t>
                      </a:r>
                      <a:endParaRPr lang="ja-JP" altLang="en-US" sz="900" dirty="0">
                        <a:latin typeface="+mn-lt"/>
                      </a:endParaRPr>
                    </a:p>
                  </a:txBody>
                  <a:tcPr marL="9525" marR="9525" marT="9525"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ADADA"/>
                    </a:solidFill>
                  </a:tcPr>
                </a:tc>
                <a:extLst>
                  <a:ext uri="{0D108BD9-81ED-4DB2-BD59-A6C34878D82A}">
                    <a16:rowId xmlns:a16="http://schemas.microsoft.com/office/drawing/2014/main" val="10002"/>
                  </a:ext>
                </a:extLst>
              </a:tr>
              <a:tr h="169684">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3</a:t>
                      </a:r>
                      <a:endParaRPr kumimoji="1" lang="ja-JP" altLang="en-US" sz="1100" b="1" i="0" u="none" strike="noStrike" kern="1200" dirty="0">
                        <a:solidFill>
                          <a:srgbClr val="000000"/>
                        </a:solidFill>
                        <a:effectLst/>
                        <a:latin typeface="+mn-lt"/>
                        <a:ea typeface="+mj-ea"/>
                        <a:cs typeface="+mn-cs"/>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EBEBE"/>
                    </a:solidFill>
                  </a:tcPr>
                </a:tc>
                <a:tc>
                  <a:txBody>
                    <a:bodyPr/>
                    <a:lstStyle/>
                    <a:p>
                      <a:r>
                        <a:rPr lang="de-DE" altLang="ja-JP" sz="900" dirty="0">
                          <a:latin typeface="+mn-lt"/>
                        </a:rPr>
                        <a:t>Münchener Rückversicherungs-Gesellschaft</a:t>
                      </a:r>
                    </a:p>
                    <a:p>
                      <a:r>
                        <a:rPr lang="de-DE" altLang="ja-JP" sz="900" dirty="0">
                          <a:latin typeface="+mn-lt"/>
                        </a:rPr>
                        <a:t>Aktiengesellschaft - </a:t>
                      </a:r>
                      <a:r>
                        <a:rPr lang="de-DE" altLang="ja-JP" sz="900" dirty="0" err="1">
                          <a:latin typeface="+mn-lt"/>
                        </a:rPr>
                        <a:t>India</a:t>
                      </a:r>
                      <a:r>
                        <a:rPr lang="de-DE" altLang="ja-JP" sz="900" dirty="0">
                          <a:latin typeface="+mn-lt"/>
                        </a:rPr>
                        <a:t> </a:t>
                      </a:r>
                      <a:r>
                        <a:rPr lang="de-DE" altLang="ja-JP" sz="900" dirty="0" err="1">
                          <a:latin typeface="+mn-lt"/>
                        </a:rPr>
                        <a:t>Branch</a:t>
                      </a:r>
                      <a:endParaRPr lang="ja-JP" altLang="en-US" sz="900" dirty="0">
                        <a:latin typeface="+mn-lt"/>
                      </a:endParaRPr>
                    </a:p>
                  </a:txBody>
                  <a:tcPr marL="9525" marR="9525" marT="9525"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ADADA"/>
                    </a:solidFill>
                  </a:tcPr>
                </a:tc>
                <a:tc>
                  <a:txBody>
                    <a:bodyPr/>
                    <a:lstStyle/>
                    <a:p>
                      <a:pPr algn="ctr"/>
                      <a:r>
                        <a:rPr kumimoji="1" lang="en-US" altLang="ja-JP" sz="1100" b="1" i="0" u="none" strike="noStrike" kern="1200" cap="none" spc="0" normalizeH="0" baseline="0" noProof="0" dirty="0">
                          <a:ln>
                            <a:noFill/>
                          </a:ln>
                          <a:solidFill>
                            <a:srgbClr val="000000"/>
                          </a:solidFill>
                          <a:effectLst/>
                          <a:uLnTx/>
                          <a:uFillTx/>
                          <a:latin typeface="+mn-lt"/>
                          <a:ea typeface="+mn-ea"/>
                          <a:cs typeface="+mn-cs"/>
                        </a:rPr>
                        <a:t>8</a:t>
                      </a:r>
                      <a:endParaRPr lang="ja-JP" altLang="en-US" dirty="0"/>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EBEBE"/>
                    </a:solidFill>
                  </a:tcPr>
                </a:tc>
                <a:tc>
                  <a:txBody>
                    <a:bodyPr/>
                    <a:lstStyle/>
                    <a:p>
                      <a:r>
                        <a:rPr kumimoji="1" lang="en-US" altLang="ja-JP" sz="900" b="0" i="0" u="none" strike="noStrike" kern="1200" dirty="0">
                          <a:solidFill>
                            <a:srgbClr val="000000"/>
                          </a:solidFill>
                          <a:effectLst/>
                          <a:latin typeface="+mn-lt"/>
                          <a:ea typeface="+mn-ea"/>
                          <a:cs typeface="+mn-cs"/>
                        </a:rPr>
                        <a:t>XL Insurance Company SE, India Reinsurance Branch</a:t>
                      </a:r>
                      <a:endParaRPr lang="ja-JP" altLang="en-US" sz="900" dirty="0">
                        <a:latin typeface="+mn-lt"/>
                      </a:endParaRPr>
                    </a:p>
                  </a:txBody>
                  <a:tcPr marL="9525" marR="9525" marT="9525"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ADADA"/>
                    </a:solidFill>
                  </a:tcPr>
                </a:tc>
                <a:extLst>
                  <a:ext uri="{0D108BD9-81ED-4DB2-BD59-A6C34878D82A}">
                    <a16:rowId xmlns:a16="http://schemas.microsoft.com/office/drawing/2014/main" val="10003"/>
                  </a:ext>
                </a:extLst>
              </a:tr>
              <a:tr h="169684">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4</a:t>
                      </a:r>
                      <a:endParaRPr kumimoji="1" lang="ja-JP" altLang="en-US" sz="1100" b="1" i="0" u="none" strike="noStrike" kern="1200" dirty="0">
                        <a:solidFill>
                          <a:srgbClr val="000000"/>
                        </a:solidFill>
                        <a:effectLst/>
                        <a:latin typeface="+mn-lt"/>
                        <a:ea typeface="+mj-ea"/>
                        <a:cs typeface="+mn-cs"/>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EBEBE"/>
                    </a:solidFill>
                  </a:tcPr>
                </a:tc>
                <a:tc>
                  <a:txBody>
                    <a:bodyPr/>
                    <a:lstStyle/>
                    <a:p>
                      <a:r>
                        <a:rPr lang="en-US" altLang="ja-JP" sz="900" dirty="0">
                          <a:latin typeface="+mn-lt"/>
                        </a:rPr>
                        <a:t>Swiss Reinsurance Company Ltd, India Branch</a:t>
                      </a:r>
                      <a:endParaRPr lang="ja-JP" altLang="en-US" sz="900" dirty="0">
                        <a:latin typeface="+mn-lt"/>
                      </a:endParaRPr>
                    </a:p>
                  </a:txBody>
                  <a:tcPr marL="9525" marR="9525" marT="9525"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ADADA"/>
                    </a:solidFill>
                  </a:tcPr>
                </a:tc>
                <a:tc>
                  <a:txBody>
                    <a:bodyPr/>
                    <a:lstStyle/>
                    <a:p>
                      <a:pPr algn="ctr"/>
                      <a:r>
                        <a:rPr kumimoji="1" lang="en-US" altLang="ja-JP" sz="1100" b="1" i="0" u="none" strike="noStrike" kern="1200" cap="none" spc="0" normalizeH="0" baseline="0" noProof="0" dirty="0">
                          <a:ln>
                            <a:noFill/>
                          </a:ln>
                          <a:solidFill>
                            <a:srgbClr val="000000"/>
                          </a:solidFill>
                          <a:effectLst/>
                          <a:uLnTx/>
                          <a:uFillTx/>
                          <a:latin typeface="+mn-lt"/>
                          <a:ea typeface="+mn-ea"/>
                          <a:cs typeface="+mn-cs"/>
                        </a:rPr>
                        <a:t>9</a:t>
                      </a:r>
                      <a:endParaRPr lang="ja-JP" altLang="en-US" dirty="0"/>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EBEBE"/>
                    </a:solidFill>
                  </a:tcPr>
                </a:tc>
                <a:tc>
                  <a:txBody>
                    <a:bodyPr/>
                    <a:lstStyle/>
                    <a:p>
                      <a:r>
                        <a:rPr kumimoji="1" lang="en-US" altLang="ja-JP" sz="900" b="0" i="0" u="none" strike="noStrike" kern="1200" dirty="0">
                          <a:solidFill>
                            <a:srgbClr val="000000"/>
                          </a:solidFill>
                          <a:effectLst/>
                          <a:latin typeface="+mn-lt"/>
                          <a:ea typeface="+mn-ea"/>
                          <a:cs typeface="+mn-cs"/>
                        </a:rPr>
                        <a:t>Lloyd’s India Reinsurance Branch</a:t>
                      </a:r>
                      <a:endParaRPr lang="ja-JP" altLang="en-US" sz="900" dirty="0">
                        <a:latin typeface="+mn-lt"/>
                      </a:endParaRPr>
                    </a:p>
                  </a:txBody>
                  <a:tcPr marL="9525" marR="9525" marT="9525"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ADADA"/>
                    </a:solidFill>
                  </a:tcPr>
                </a:tc>
                <a:extLst>
                  <a:ext uri="{0D108BD9-81ED-4DB2-BD59-A6C34878D82A}">
                    <a16:rowId xmlns:a16="http://schemas.microsoft.com/office/drawing/2014/main" val="10004"/>
                  </a:ext>
                </a:extLst>
              </a:tr>
              <a:tr h="169684">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5</a:t>
                      </a:r>
                      <a:endParaRPr kumimoji="1" lang="ja-JP" altLang="en-US" sz="1100" b="1" i="0" u="none" strike="noStrike" kern="1200" dirty="0">
                        <a:solidFill>
                          <a:srgbClr val="000000"/>
                        </a:solidFill>
                        <a:effectLst/>
                        <a:latin typeface="+mn-lt"/>
                        <a:ea typeface="+mj-ea"/>
                        <a:cs typeface="+mn-cs"/>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2">
                          <a:lumMod val="90000"/>
                        </a:schemeClr>
                      </a:solidFill>
                      <a:prstDash val="solid"/>
                      <a:round/>
                      <a:headEnd type="none" w="med" len="med"/>
                      <a:tailEnd type="none" w="med" len="med"/>
                    </a:lnB>
                    <a:solidFill>
                      <a:srgbClr val="BEBEBE"/>
                    </a:solidFill>
                  </a:tcPr>
                </a:tc>
                <a:tc>
                  <a:txBody>
                    <a:bodyPr/>
                    <a:lstStyle/>
                    <a:p>
                      <a:r>
                        <a:rPr lang="en-US" altLang="ja-JP" sz="900" dirty="0">
                          <a:latin typeface="+mn-lt"/>
                        </a:rPr>
                        <a:t>SCOR SE - India Branch</a:t>
                      </a:r>
                      <a:endParaRPr lang="ja-JP" altLang="en-US" sz="900" dirty="0">
                        <a:latin typeface="+mn-lt"/>
                      </a:endParaRPr>
                    </a:p>
                  </a:txBody>
                  <a:tcPr marL="9525" marR="9525" marT="9525"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2">
                          <a:lumMod val="90000"/>
                        </a:schemeClr>
                      </a:solidFill>
                      <a:prstDash val="solid"/>
                      <a:round/>
                      <a:headEnd type="none" w="med" len="med"/>
                      <a:tailEnd type="none" w="med" len="med"/>
                    </a:lnB>
                    <a:solidFill>
                      <a:srgbClr val="DADADA"/>
                    </a:solidFill>
                  </a:tcPr>
                </a:tc>
                <a:tc>
                  <a:txBody>
                    <a:bodyPr/>
                    <a:lstStyle/>
                    <a:p>
                      <a:pPr algn="ctr"/>
                      <a:endParaRPr lang="ja-JP" altLang="en-US" dirty="0"/>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2">
                          <a:lumMod val="90000"/>
                        </a:schemeClr>
                      </a:solidFill>
                      <a:prstDash val="solid"/>
                      <a:round/>
                      <a:headEnd type="none" w="med" len="med"/>
                      <a:tailEnd type="none" w="med" len="med"/>
                    </a:lnB>
                    <a:solidFill>
                      <a:srgbClr val="BEBEBE"/>
                    </a:solidFill>
                  </a:tcPr>
                </a:tc>
                <a:tc>
                  <a:txBody>
                    <a:bodyPr/>
                    <a:lstStyle/>
                    <a:p>
                      <a:endParaRPr lang="ja-JP" altLang="en-US" sz="900" dirty="0">
                        <a:latin typeface="+mn-lt"/>
                      </a:endParaRPr>
                    </a:p>
                  </a:txBody>
                  <a:tcPr marL="9525" marR="9525" marT="9525"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2">
                          <a:lumMod val="90000"/>
                        </a:schemeClr>
                      </a:solidFill>
                      <a:prstDash val="solid"/>
                      <a:round/>
                      <a:headEnd type="none" w="med" len="med"/>
                      <a:tailEnd type="none" w="med" len="med"/>
                    </a:lnB>
                    <a:solidFill>
                      <a:srgbClr val="DADADA"/>
                    </a:solidFill>
                  </a:tcPr>
                </a:tc>
                <a:extLst>
                  <a:ext uri="{0D108BD9-81ED-4DB2-BD59-A6C34878D82A}">
                    <a16:rowId xmlns:a16="http://schemas.microsoft.com/office/drawing/2014/main" val="10005"/>
                  </a:ext>
                </a:extLst>
              </a:tr>
            </a:tbl>
          </a:graphicData>
        </a:graphic>
      </p:graphicFrame>
      <p:cxnSp>
        <p:nvCxnSpPr>
          <p:cNvPr id="22" name="直線コネクタ 21"/>
          <p:cNvCxnSpPr/>
          <p:nvPr/>
        </p:nvCxnSpPr>
        <p:spPr>
          <a:xfrm>
            <a:off x="488504" y="1428600"/>
            <a:ext cx="460896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3" name="Rectangle 6"/>
          <p:cNvSpPr>
            <a:spLocks noChangeArrowheads="1"/>
          </p:cNvSpPr>
          <p:nvPr/>
        </p:nvSpPr>
        <p:spPr bwMode="auto">
          <a:xfrm>
            <a:off x="488504" y="1124744"/>
            <a:ext cx="3167903"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再保険会社</a:t>
            </a:r>
            <a:endParaRPr lang="en-US" altLang="ko-KR" sz="1400" dirty="0">
              <a:solidFill>
                <a:srgbClr val="000000"/>
              </a:solidFill>
              <a:latin typeface="Arial Black" pitchFamily="34" charset="0"/>
              <a:ea typeface="HGP創英角ｺﾞｼｯｸUB" pitchFamily="50" charset="-128"/>
            </a:endParaRPr>
          </a:p>
        </p:txBody>
      </p:sp>
      <p:sp>
        <p:nvSpPr>
          <p:cNvPr id="25" name="テキスト ボックス 24"/>
          <p:cNvSpPr txBox="1"/>
          <p:nvPr/>
        </p:nvSpPr>
        <p:spPr>
          <a:xfrm>
            <a:off x="200472" y="6525344"/>
            <a:ext cx="7560840" cy="332656"/>
          </a:xfrm>
          <a:prstGeom prst="rect">
            <a:avLst/>
          </a:prstGeom>
          <a:noFill/>
        </p:spPr>
        <p:txBody>
          <a:bodyPr wrap="square" lIns="0" tIns="0" rIns="0" bIns="0" rtlCol="0">
            <a:noAutofit/>
          </a:bodyPr>
          <a:lstStyle/>
          <a:p>
            <a:pPr marL="357188" indent="-357188"/>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t>IRDAI(Insurance Regulatory and Development Authority of India)</a:t>
            </a:r>
            <a:r>
              <a:rPr lang="ja-JP" altLang="en-US" sz="800" dirty="0"/>
              <a:t>　「</a:t>
            </a:r>
            <a:r>
              <a:rPr lang="en-US" altLang="ja-JP" sz="800" dirty="0"/>
              <a:t>ANNUAL REPORT 2016-17</a:t>
            </a:r>
            <a:r>
              <a:rPr lang="ja-JP" altLang="en-US" sz="800" dirty="0"/>
              <a:t>」</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7" name="グループ化 6"/>
          <p:cNvGrpSpPr/>
          <p:nvPr/>
        </p:nvGrpSpPr>
        <p:grpSpPr>
          <a:xfrm>
            <a:off x="7748338" y="5952337"/>
            <a:ext cx="1872316" cy="500999"/>
            <a:chOff x="6969224" y="6284149"/>
            <a:chExt cx="1872316" cy="500999"/>
          </a:xfrm>
        </p:grpSpPr>
        <p:sp>
          <p:nvSpPr>
            <p:cNvPr id="4" name="正方形/長方形 3"/>
            <p:cNvSpPr/>
            <p:nvPr/>
          </p:nvSpPr>
          <p:spPr>
            <a:xfrm>
              <a:off x="7810726" y="6538065"/>
              <a:ext cx="1008112" cy="154712"/>
            </a:xfrm>
            <a:prstGeom prst="rect">
              <a:avLst/>
            </a:prstGeom>
            <a:solidFill>
              <a:srgbClr val="FAC8C8"/>
            </a:solidFill>
          </p:spPr>
          <p:txBody>
            <a:bodyPr wrap="square" rtlCol="0" anchor="ctr">
              <a:noAutofit/>
            </a:bodyPr>
            <a:lstStyle/>
            <a:p>
              <a:pPr marL="0" algn="ctr" fontAlgn="ctr">
                <a:lnSpc>
                  <a:spcPct val="114000"/>
                </a:lnSpc>
                <a:spcAft>
                  <a:spcPts val="400"/>
                </a:spcAft>
              </a:pPr>
              <a:r>
                <a:rPr kumimoji="1" lang="ja-JP" altLang="en-US" sz="900" dirty="0"/>
                <a:t>公的保険会社</a:t>
              </a:r>
            </a:p>
          </p:txBody>
        </p:sp>
        <p:sp>
          <p:nvSpPr>
            <p:cNvPr id="16" name="正方形/長方形 15"/>
            <p:cNvSpPr/>
            <p:nvPr/>
          </p:nvSpPr>
          <p:spPr>
            <a:xfrm>
              <a:off x="7522694" y="6538065"/>
              <a:ext cx="288032" cy="165408"/>
            </a:xfrm>
            <a:prstGeom prst="rect">
              <a:avLst/>
            </a:prstGeom>
            <a:solidFill>
              <a:schemeClr val="accent5">
                <a:lumMod val="60000"/>
                <a:lumOff val="40000"/>
              </a:schemeClr>
            </a:solidFill>
          </p:spPr>
          <p:txBody>
            <a:bodyPr wrap="square" rtlCol="0" anchor="ctr">
              <a:noAutofit/>
            </a:bodyPr>
            <a:lstStyle/>
            <a:p>
              <a:pPr marL="0" algn="ctr" fontAlgn="ctr">
                <a:lnSpc>
                  <a:spcPct val="114000"/>
                </a:lnSpc>
                <a:spcAft>
                  <a:spcPts val="400"/>
                </a:spcAft>
              </a:pPr>
              <a:endParaRPr kumimoji="1" lang="ja-JP" altLang="en-US" sz="900" dirty="0"/>
            </a:p>
          </p:txBody>
        </p:sp>
        <p:sp>
          <p:nvSpPr>
            <p:cNvPr id="5" name="テキスト ボックス 4"/>
            <p:cNvSpPr txBox="1"/>
            <p:nvPr/>
          </p:nvSpPr>
          <p:spPr>
            <a:xfrm>
              <a:off x="6969224" y="6284149"/>
              <a:ext cx="588623" cy="253916"/>
            </a:xfrm>
            <a:prstGeom prst="rect">
              <a:avLst/>
            </a:prstGeom>
            <a:noFill/>
          </p:spPr>
          <p:txBody>
            <a:bodyPr wrap="none" rtlCol="0">
              <a:spAutoFit/>
            </a:bodyPr>
            <a:lstStyle/>
            <a:p>
              <a:r>
                <a:rPr lang="en-US" altLang="ja-JP" sz="1050" dirty="0">
                  <a:latin typeface="Arial" panose="020B0604020202020204" pitchFamily="34" charset="0"/>
                  <a:ea typeface="ＭＳ Ｐゴシック" panose="020B0600070205080204" pitchFamily="50" charset="-128"/>
                  <a:cs typeface="Arial" panose="020B0604020202020204" pitchFamily="34" charset="0"/>
                </a:rPr>
                <a:t>【</a:t>
              </a:r>
              <a:r>
                <a:rPr lang="ja-JP" altLang="en-US" sz="1050" dirty="0">
                  <a:latin typeface="Arial" panose="020B0604020202020204" pitchFamily="34" charset="0"/>
                  <a:ea typeface="ＭＳ Ｐゴシック" panose="020B0600070205080204" pitchFamily="50" charset="-128"/>
                  <a:cs typeface="Arial" panose="020B0604020202020204" pitchFamily="34" charset="0"/>
                </a:rPr>
                <a:t>凡例</a:t>
              </a:r>
              <a:r>
                <a:rPr lang="en-US" altLang="ja-JP" sz="1050" dirty="0">
                  <a:latin typeface="Arial" panose="020B0604020202020204" pitchFamily="34" charset="0"/>
                  <a:ea typeface="ＭＳ Ｐゴシック" panose="020B0600070205080204" pitchFamily="50" charset="-128"/>
                  <a:cs typeface="Arial" panose="020B0604020202020204" pitchFamily="34" charset="0"/>
                </a:rPr>
                <a:t>】</a:t>
              </a:r>
              <a:endParaRPr kumimoji="1" lang="ja-JP" altLang="en-US" sz="105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9" name="正方形/長方形 18"/>
            <p:cNvSpPr/>
            <p:nvPr/>
          </p:nvSpPr>
          <p:spPr>
            <a:xfrm>
              <a:off x="7810726" y="6337170"/>
              <a:ext cx="1008112" cy="154712"/>
            </a:xfrm>
            <a:prstGeom prst="rect">
              <a:avLst/>
            </a:prstGeom>
            <a:solidFill>
              <a:srgbClr val="DADADA"/>
            </a:solidFill>
          </p:spPr>
          <p:txBody>
            <a:bodyPr wrap="square" rtlCol="0" anchor="ctr">
              <a:noAutofit/>
            </a:bodyPr>
            <a:lstStyle/>
            <a:p>
              <a:pPr marL="0" algn="ctr" fontAlgn="ctr">
                <a:lnSpc>
                  <a:spcPct val="114000"/>
                </a:lnSpc>
                <a:spcAft>
                  <a:spcPts val="400"/>
                </a:spcAft>
              </a:pPr>
              <a:r>
                <a:rPr kumimoji="1" lang="ja-JP" altLang="en-US" sz="900" dirty="0"/>
                <a:t>民間保険会社</a:t>
              </a:r>
            </a:p>
          </p:txBody>
        </p:sp>
        <p:sp>
          <p:nvSpPr>
            <p:cNvPr id="20" name="正方形/長方形 19"/>
            <p:cNvSpPr/>
            <p:nvPr/>
          </p:nvSpPr>
          <p:spPr>
            <a:xfrm>
              <a:off x="7522694" y="6337170"/>
              <a:ext cx="288032" cy="165408"/>
            </a:xfrm>
            <a:prstGeom prst="rect">
              <a:avLst/>
            </a:prstGeom>
            <a:solidFill>
              <a:srgbClr val="BEBEBE"/>
            </a:solidFill>
          </p:spPr>
          <p:txBody>
            <a:bodyPr wrap="square" rtlCol="0" anchor="ctr">
              <a:noAutofit/>
            </a:bodyPr>
            <a:lstStyle/>
            <a:p>
              <a:pPr marL="0" algn="ctr" fontAlgn="ctr">
                <a:lnSpc>
                  <a:spcPct val="114000"/>
                </a:lnSpc>
                <a:spcAft>
                  <a:spcPts val="400"/>
                </a:spcAft>
              </a:pPr>
              <a:endParaRPr kumimoji="1" lang="ja-JP" altLang="en-US" sz="900" dirty="0"/>
            </a:p>
          </p:txBody>
        </p:sp>
        <p:sp>
          <p:nvSpPr>
            <p:cNvPr id="6" name="正方形/長方形 5"/>
            <p:cNvSpPr/>
            <p:nvPr/>
          </p:nvSpPr>
          <p:spPr>
            <a:xfrm>
              <a:off x="6969224" y="6284150"/>
              <a:ext cx="1872316" cy="500998"/>
            </a:xfrm>
            <a:prstGeom prst="rect">
              <a:avLst/>
            </a:prstGeom>
            <a:noFill/>
            <a:ln w="12700">
              <a:solidFill>
                <a:srgbClr val="3D6AA7"/>
              </a:solidFill>
            </a:ln>
          </p:spPr>
          <p:txBody>
            <a:bodyPr wrap="square" rtlCol="0" anchor="ctr">
              <a:noAutofit/>
            </a:bodyPr>
            <a:lstStyle/>
            <a:p>
              <a:pPr marL="0" algn="ctr" fontAlgn="ctr">
                <a:lnSpc>
                  <a:spcPct val="114000"/>
                </a:lnSpc>
                <a:spcAft>
                  <a:spcPts val="400"/>
                </a:spcAft>
              </a:pPr>
              <a:endParaRPr kumimoji="1" lang="ja-JP" altLang="en-US" sz="1200" dirty="0"/>
            </a:p>
          </p:txBody>
        </p:sp>
      </p:grpSp>
    </p:spTree>
    <p:extLst>
      <p:ext uri="{BB962C8B-B14F-4D97-AF65-F5344CB8AC3E}">
        <p14:creationId xmlns:p14="http://schemas.microsoft.com/office/powerpoint/2010/main" val="132810554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直線矢印コネクタ 10"/>
          <p:cNvCxnSpPr>
            <a:endCxn id="62" idx="0"/>
          </p:cNvCxnSpPr>
          <p:nvPr/>
        </p:nvCxnSpPr>
        <p:spPr>
          <a:xfrm>
            <a:off x="2000672" y="2189789"/>
            <a:ext cx="0" cy="677471"/>
          </a:xfrm>
          <a:prstGeom prst="straightConnector1">
            <a:avLst/>
          </a:prstGeom>
          <a:ln w="9525">
            <a:solidFill>
              <a:schemeClr val="bg2"/>
            </a:solidFill>
            <a:tailEnd type="triangle"/>
          </a:ln>
        </p:spPr>
        <p:style>
          <a:lnRef idx="1">
            <a:schemeClr val="accent1"/>
          </a:lnRef>
          <a:fillRef idx="0">
            <a:schemeClr val="accent1"/>
          </a:fillRef>
          <a:effectRef idx="0">
            <a:schemeClr val="accent1"/>
          </a:effectRef>
          <a:fontRef idx="minor">
            <a:schemeClr val="tx1"/>
          </a:fontRef>
        </p:style>
      </p:cxnSp>
      <p:sp>
        <p:nvSpPr>
          <p:cNvPr id="68" name="Rectangle 13"/>
          <p:cNvSpPr>
            <a:spLocks noChangeArrowheads="1"/>
          </p:cNvSpPr>
          <p:nvPr/>
        </p:nvSpPr>
        <p:spPr bwMode="blackWhite">
          <a:xfrm>
            <a:off x="1075022" y="2431020"/>
            <a:ext cx="1872208" cy="498465"/>
          </a:xfrm>
          <a:prstGeom prst="ellipse">
            <a:avLst/>
          </a:prstGeom>
          <a:gradFill flip="none" rotWithShape="1">
            <a:gsLst>
              <a:gs pos="0">
                <a:srgbClr val="FB8265"/>
              </a:gs>
              <a:gs pos="100000">
                <a:schemeClr val="bg1">
                  <a:alpha val="0"/>
                </a:schemeClr>
              </a:gs>
            </a:gsLst>
            <a:path path="shape">
              <a:fillToRect l="50000" t="50000" r="50000" b="50000"/>
            </a:path>
            <a:tileRect/>
          </a:gradFill>
          <a:ln w="12700">
            <a:noFill/>
            <a:miter lim="800000"/>
            <a:headEnd/>
            <a:tailEnd/>
          </a:ln>
        </p:spPr>
        <p:txBody>
          <a:bodyPr anchor="ctr">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algn="ctr">
              <a:buClr>
                <a:schemeClr val="bg2"/>
              </a:buClr>
              <a:buSzPct val="100000"/>
            </a:pPr>
            <a:r>
              <a:rPr lang="ja-JP" altLang="en-US" sz="1100" dirty="0">
                <a:latin typeface="Arial Black" panose="020B0A04020102020204" pitchFamily="34" charset="0"/>
                <a:ea typeface="HGP創英角ｺﾞｼｯｸUB" panose="020B0900000000000000" pitchFamily="50" charset="-128"/>
                <a:cs typeface="Arial" panose="020B0604020202020204" pitchFamily="34" charset="0"/>
              </a:rPr>
              <a:t>監督</a:t>
            </a:r>
          </a:p>
        </p:txBody>
      </p:sp>
      <p:sp>
        <p:nvSpPr>
          <p:cNvPr id="66" name="二等辺三角形 65"/>
          <p:cNvSpPr/>
          <p:nvPr/>
        </p:nvSpPr>
        <p:spPr>
          <a:xfrm rot="5400000">
            <a:off x="3860495" y="2881433"/>
            <a:ext cx="1080120" cy="288032"/>
          </a:xfrm>
          <a:prstGeom prst="triangle">
            <a:avLst/>
          </a:prstGeom>
          <a:gradFill flip="none" rotWithShape="1">
            <a:gsLst>
              <a:gs pos="0">
                <a:srgbClr val="6A6A6A"/>
              </a:gs>
              <a:gs pos="100000">
                <a:schemeClr val="bg1"/>
              </a:gs>
            </a:gsLst>
            <a:lin ang="54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 name="タイトル 1"/>
          <p:cNvSpPr>
            <a:spLocks noGrp="1"/>
          </p:cNvSpPr>
          <p:nvPr>
            <p:ph type="title"/>
          </p:nvPr>
        </p:nvSpPr>
        <p:spPr/>
        <p:txBody>
          <a:bodyPr/>
          <a:lstStyle/>
          <a:p>
            <a:r>
              <a:rPr lang="ja-JP" altLang="en-US" dirty="0"/>
              <a:t>インド／医療関連／制度</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保険に関する制度・行政体制</a:t>
            </a:r>
            <a:endParaRPr lang="ja-JP" altLang="en-US" dirty="0">
              <a:solidFill>
                <a:schemeClr val="accent5"/>
              </a:solidFill>
            </a:endParaRPr>
          </a:p>
        </p:txBody>
      </p:sp>
      <p:sp>
        <p:nvSpPr>
          <p:cNvPr id="46" name="テキスト ボックス 45"/>
          <p:cNvSpPr txBox="1"/>
          <p:nvPr/>
        </p:nvSpPr>
        <p:spPr>
          <a:xfrm>
            <a:off x="200472" y="1124744"/>
            <a:ext cx="9505056" cy="762260"/>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インドの保険は、保険規制開発庁の監督する</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a:t>
            </a:r>
            <a:r>
              <a:rPr kumimoji="1" lang="en-US" altLang="ja-JP" sz="1400" dirty="0">
                <a:latin typeface="Arial" panose="020B0604020202020204" pitchFamily="34" charset="0"/>
                <a:ea typeface="ＭＳ Ｐゴシック" panose="020B0600070205080204" pitchFamily="50" charset="-128"/>
                <a:cs typeface="Arial" panose="020B0604020202020204" pitchFamily="34" charset="0"/>
              </a:rPr>
              <a:t>938</a:t>
            </a: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年保険法によって規制されている。</a:t>
            </a:r>
            <a:endParaRPr kumimoji="1"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t>国民皆保険制度は導入されておらず、健康保険への加入者は、インド全人口の約</a:t>
            </a:r>
            <a:r>
              <a:rPr lang="en-US" altLang="ja-JP" sz="1400" dirty="0"/>
              <a:t>25</a:t>
            </a:r>
            <a:r>
              <a:rPr lang="ja-JP" altLang="en-US" sz="1400" dirty="0"/>
              <a:t>％ほどしかカバーされていない。</a:t>
            </a:r>
            <a:endParaRPr lang="en-US" altLang="ja-JP" sz="1400" dirty="0"/>
          </a:p>
          <a:p>
            <a:pPr marL="190500" indent="-190500" algn="just">
              <a:lnSpc>
                <a:spcPct val="110000"/>
              </a:lnSpc>
              <a:spcAft>
                <a:spcPts val="200"/>
              </a:spcAft>
              <a:buClr>
                <a:srgbClr val="5F8AC3"/>
              </a:buClr>
              <a:buFont typeface="Wingdings" panose="05000000000000000000" pitchFamily="2" charset="2"/>
              <a:buChar char="n"/>
            </a:pP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低所得層向けの医療保険が多くを占めており、医療保険に加入している場合でも十分な治療が受けられない問題がある。</a:t>
            </a:r>
            <a:endParaRPr kumimoji="1"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58" name="テキスト ボックス 57"/>
          <p:cNvSpPr txBox="1"/>
          <p:nvPr/>
        </p:nvSpPr>
        <p:spPr>
          <a:xfrm>
            <a:off x="200472" y="6547697"/>
            <a:ext cx="9505053" cy="140325"/>
          </a:xfrm>
          <a:prstGeom prst="rect">
            <a:avLst/>
          </a:prstGeom>
          <a:noFill/>
        </p:spPr>
        <p:txBody>
          <a:bodyPr wrap="square" lIns="0" tIns="0" rIns="0" bIns="0" rtlCol="0">
            <a:noAutofit/>
          </a:bodyPr>
          <a:lstStyle/>
          <a:p>
            <a:pPr marL="355600" indent="-355600"/>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（出所）明治大学国際総合研究所「平成</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25</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年度　新興国マクロヘルスデータ、規制・制度に関する調査」、</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a:p>
            <a:pPr marL="355600" indent="-355600"/>
            <a:r>
              <a:rPr lang="ja-JP" altLang="en-US" sz="800" dirty="0">
                <a:latin typeface="Arial" panose="020B0604020202020204" pitchFamily="34" charset="0"/>
                <a:ea typeface="ＭＳ Ｐゴシック" panose="020B0600070205080204" pitchFamily="50" charset="-128"/>
                <a:cs typeface="Arial" panose="020B0604020202020204" pitchFamily="34" charset="0"/>
              </a:rPr>
              <a:t>　　　　　みずほ総合研究所「平成２５年度 新興国での新中間層獲得による日本再生事業我が国製品販売拡大に資する販売金融戦略分析調査」</a:t>
            </a:r>
            <a:endParaRPr kumimoji="0" lang="ja-JP" altLang="en-US" sz="800" dirty="0" bmk=""/>
          </a:p>
        </p:txBody>
      </p:sp>
      <p:cxnSp>
        <p:nvCxnSpPr>
          <p:cNvPr id="36" name="直線コネクタ 35"/>
          <p:cNvCxnSpPr/>
          <p:nvPr/>
        </p:nvCxnSpPr>
        <p:spPr>
          <a:xfrm>
            <a:off x="272482" y="3609246"/>
            <a:ext cx="9433045"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37" name="Rectangle 6"/>
          <p:cNvSpPr>
            <a:spLocks noChangeArrowheads="1"/>
          </p:cNvSpPr>
          <p:nvPr/>
        </p:nvSpPr>
        <p:spPr bwMode="auto">
          <a:xfrm>
            <a:off x="272480" y="3378145"/>
            <a:ext cx="9577065" cy="303109"/>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インドの主要な健康保険スキーム</a:t>
            </a:r>
            <a:endParaRPr lang="en-US" altLang="ko-KR" sz="1400" dirty="0">
              <a:solidFill>
                <a:srgbClr val="000000"/>
              </a:solidFill>
              <a:latin typeface="Arial Black" pitchFamily="34" charset="0"/>
              <a:ea typeface="HGP創英角ｺﾞｼｯｸUB" pitchFamily="50" charset="-128"/>
            </a:endParaRPr>
          </a:p>
        </p:txBody>
      </p:sp>
      <p:graphicFrame>
        <p:nvGraphicFramePr>
          <p:cNvPr id="38" name="表 37"/>
          <p:cNvGraphicFramePr>
            <a:graphicFrameLocks noGrp="1"/>
          </p:cNvGraphicFramePr>
          <p:nvPr>
            <p:extLst>
              <p:ext uri="{D42A27DB-BD31-4B8C-83A1-F6EECF244321}">
                <p14:modId xmlns:p14="http://schemas.microsoft.com/office/powerpoint/2010/main" val="1040314784"/>
              </p:ext>
            </p:extLst>
          </p:nvPr>
        </p:nvGraphicFramePr>
        <p:xfrm>
          <a:off x="920551" y="3652984"/>
          <a:ext cx="8784974" cy="2833123"/>
        </p:xfrm>
        <a:graphic>
          <a:graphicData uri="http://schemas.openxmlformats.org/drawingml/2006/table">
            <a:tbl>
              <a:tblPr firstRow="1" bandRow="1">
                <a:tableStyleId>{5C22544A-7EE6-4342-B048-85BDC9FD1C3A}</a:tableStyleId>
              </a:tblPr>
              <a:tblGrid>
                <a:gridCol w="302413">
                  <a:extLst>
                    <a:ext uri="{9D8B030D-6E8A-4147-A177-3AD203B41FA5}">
                      <a16:colId xmlns:a16="http://schemas.microsoft.com/office/drawing/2014/main" val="20000"/>
                    </a:ext>
                  </a:extLst>
                </a:gridCol>
                <a:gridCol w="208280">
                  <a:extLst>
                    <a:ext uri="{9D8B030D-6E8A-4147-A177-3AD203B41FA5}">
                      <a16:colId xmlns:a16="http://schemas.microsoft.com/office/drawing/2014/main" val="20001"/>
                    </a:ext>
                  </a:extLst>
                </a:gridCol>
                <a:gridCol w="1505532">
                  <a:extLst>
                    <a:ext uri="{9D8B030D-6E8A-4147-A177-3AD203B41FA5}">
                      <a16:colId xmlns:a16="http://schemas.microsoft.com/office/drawing/2014/main" val="20002"/>
                    </a:ext>
                  </a:extLst>
                </a:gridCol>
                <a:gridCol w="1538002">
                  <a:extLst>
                    <a:ext uri="{9D8B030D-6E8A-4147-A177-3AD203B41FA5}">
                      <a16:colId xmlns:a16="http://schemas.microsoft.com/office/drawing/2014/main" val="20003"/>
                    </a:ext>
                  </a:extLst>
                </a:gridCol>
                <a:gridCol w="1207096">
                  <a:extLst>
                    <a:ext uri="{9D8B030D-6E8A-4147-A177-3AD203B41FA5}">
                      <a16:colId xmlns:a16="http://schemas.microsoft.com/office/drawing/2014/main" val="20004"/>
                    </a:ext>
                  </a:extLst>
                </a:gridCol>
                <a:gridCol w="4023651">
                  <a:extLst>
                    <a:ext uri="{9D8B030D-6E8A-4147-A177-3AD203B41FA5}">
                      <a16:colId xmlns:a16="http://schemas.microsoft.com/office/drawing/2014/main" val="20005"/>
                    </a:ext>
                  </a:extLst>
                </a:gridCol>
              </a:tblGrid>
              <a:tr h="232689">
                <a:tc gridSpan="3">
                  <a:txBody>
                    <a:bodyPr/>
                    <a:lstStyle/>
                    <a:p>
                      <a:pPr algn="ctr" fontAlgn="ctr" hangingPunct="0"/>
                      <a:r>
                        <a:rPr kumimoji="1" lang="ja-JP" altLang="en-US" sz="1000" b="0" dirty="0">
                          <a:latin typeface="HGP創英角ｺﾞｼｯｸUB" panose="020B0900000000000000" pitchFamily="50" charset="-128"/>
                          <a:ea typeface="HGP創英角ｺﾞｼｯｸUB" panose="020B0900000000000000" pitchFamily="50" charset="-128"/>
                        </a:rPr>
                        <a:t>運営主体</a:t>
                      </a:r>
                    </a:p>
                  </a:txBody>
                  <a:tcPr marT="36000" marB="36000" anchor="ctr">
                    <a:lnL w="12700" cmpd="sng">
                      <a:noFill/>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hMerge="1">
                  <a:txBody>
                    <a:bodyPr/>
                    <a:lstStyle/>
                    <a:p>
                      <a:endParaRPr kumimoji="1" lang="ja-JP" altLang="en-US"/>
                    </a:p>
                  </a:txBody>
                  <a:tcPr/>
                </a:tc>
                <a:tc hMerge="1">
                  <a:txBody>
                    <a:bodyPr/>
                    <a:lstStyle/>
                    <a:p>
                      <a:endParaRPr kumimoji="1" lang="ja-JP" altLang="en-US"/>
                    </a:p>
                  </a:txBody>
                  <a:tcPr/>
                </a:tc>
                <a:tc>
                  <a:txBody>
                    <a:bodyPr/>
                    <a:lstStyle/>
                    <a:p>
                      <a:pPr marL="0" algn="ctr" defTabSz="914400" rtl="0" eaLnBrk="1" fontAlgn="ctr" latinLnBrk="0" hangingPunct="0"/>
                      <a:r>
                        <a:rPr kumimoji="1" lang="ja-JP" altLang="en-US" sz="1000" b="0" kern="1200" dirty="0">
                          <a:solidFill>
                            <a:schemeClr val="lt1"/>
                          </a:solidFill>
                          <a:latin typeface="HGP創英角ｺﾞｼｯｸUB" panose="020B0900000000000000" pitchFamily="50" charset="-128"/>
                          <a:ea typeface="HGP創英角ｺﾞｼｯｸUB" panose="020B0900000000000000" pitchFamily="50" charset="-128"/>
                          <a:cs typeface="+mn-cs"/>
                        </a:rPr>
                        <a:t>健康保険</a:t>
                      </a:r>
                    </a:p>
                  </a:txBody>
                  <a:tcPr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000" b="0" kern="1200" dirty="0">
                          <a:solidFill>
                            <a:schemeClr val="lt1"/>
                          </a:solidFill>
                          <a:latin typeface="HGP創英角ｺﾞｼｯｸUB" panose="020B0900000000000000" pitchFamily="50" charset="-128"/>
                          <a:ea typeface="HGP創英角ｺﾞｼｯｸUB" panose="020B0900000000000000" pitchFamily="50" charset="-128"/>
                          <a:cs typeface="+mn-cs"/>
                        </a:rPr>
                        <a:t>付保人口（百万人）</a:t>
                      </a:r>
                      <a:endParaRPr kumimoji="1" lang="en-US" altLang="ja-JP" sz="1000" b="0" kern="1200" dirty="0">
                        <a:solidFill>
                          <a:schemeClr val="lt1"/>
                        </a:solidFill>
                        <a:latin typeface="HGP創英角ｺﾞｼｯｸUB" panose="020B0900000000000000" pitchFamily="50" charset="-128"/>
                        <a:ea typeface="HGP創英角ｺﾞｼｯｸUB" panose="020B0900000000000000" pitchFamily="50" charset="-128"/>
                        <a:cs typeface="+mn-cs"/>
                      </a:endParaRPr>
                    </a:p>
                  </a:txBody>
                  <a:tcPr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000" b="0" kern="1200" dirty="0">
                          <a:solidFill>
                            <a:schemeClr val="lt1"/>
                          </a:solidFill>
                          <a:latin typeface="HGP創英角ｺﾞｼｯｸUB" panose="020B0900000000000000" pitchFamily="50" charset="-128"/>
                          <a:ea typeface="HGP創英角ｺﾞｼｯｸUB" panose="020B0900000000000000" pitchFamily="50" charset="-128"/>
                          <a:cs typeface="+mn-cs"/>
                        </a:rPr>
                        <a:t>制度概要</a:t>
                      </a:r>
                    </a:p>
                  </a:txBody>
                  <a:tcPr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224690">
                <a:tc rowSpan="7">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050" b="1" dirty="0">
                          <a:solidFill>
                            <a:schemeClr val="tx1"/>
                          </a:solidFill>
                          <a:latin typeface="Arial" panose="020B0604020202020204" pitchFamily="34" charset="0"/>
                          <a:ea typeface="HGP創英角ｺﾞｼｯｸUB" pitchFamily="50" charset="-128"/>
                          <a:cs typeface="Arial" panose="020B0604020202020204" pitchFamily="34" charset="0"/>
                        </a:rPr>
                        <a:t>公的保険</a:t>
                      </a:r>
                    </a:p>
                  </a:txBody>
                  <a:tcPr marT="36000" marB="36000" anchor="ctr">
                    <a:lnL w="12700" cmpd="sng">
                      <a:noFill/>
                    </a:lnL>
                    <a:lnR w="9525" cap="flat" cmpd="sng" algn="ctr">
                      <a:solidFill>
                        <a:schemeClr val="bg1"/>
                      </a:solidFill>
                      <a:prstDash val="solid"/>
                      <a:round/>
                      <a:headEnd type="none" w="med" len="med"/>
                      <a:tailEnd type="none" w="med" len="med"/>
                    </a:lnR>
                    <a:lnT w="38100" cmpd="sng">
                      <a:noFill/>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rowSpan="2" gridSpan="2">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000" b="0" dirty="0">
                          <a:solidFill>
                            <a:schemeClr val="tx1"/>
                          </a:solidFill>
                          <a:latin typeface="+mj-ea"/>
                          <a:ea typeface="+mj-ea"/>
                          <a:cs typeface="Arial" panose="020B0604020202020204" pitchFamily="34" charset="0"/>
                        </a:rPr>
                        <a:t>中央政府</a:t>
                      </a:r>
                    </a:p>
                  </a:txBody>
                  <a:tcPr marT="36000" marB="36000" anchor="ctr">
                    <a:lnL w="9525" cap="flat" cmpd="sng" algn="ctr">
                      <a:solidFill>
                        <a:schemeClr val="bg1"/>
                      </a:solidFill>
                      <a:prstDash val="solid"/>
                      <a:round/>
                      <a:headEnd type="none" w="med" len="med"/>
                      <a:tailEnd type="none" w="med" len="med"/>
                    </a:lnL>
                    <a:lnR w="12700" cmpd="sng">
                      <a:noFill/>
                    </a:lnR>
                    <a:lnT w="38100" cmpd="sng">
                      <a:noFill/>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rowSpan="2" hMerge="1">
                  <a:txBody>
                    <a:bodyPr/>
                    <a:lstStyle/>
                    <a:p>
                      <a:endParaRPr kumimoji="1" lang="ja-JP" altLang="en-US"/>
                    </a:p>
                  </a:txBody>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en-US"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CCHS</a:t>
                      </a: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（中央政府職員保険）</a:t>
                      </a:r>
                    </a:p>
                  </a:txBody>
                  <a:tcPr marT="36000" marB="36000" anchor="ctr">
                    <a:lnL w="12700" cmpd="sng">
                      <a:noFill/>
                    </a:lnL>
                    <a:lnR w="12700" cap="flat" cmpd="sng" algn="ctr">
                      <a:solidFill>
                        <a:schemeClr val="tx2"/>
                      </a:solidFill>
                      <a:prstDash val="solid"/>
                      <a:round/>
                      <a:headEnd type="none" w="med" len="med"/>
                      <a:tailEnd type="none" w="med" len="med"/>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en-US"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3</a:t>
                      </a:r>
                      <a:endPar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6000" marB="360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ctr" latinLnBrk="0" hangingPunct="1">
                        <a:lnSpc>
                          <a:spcPct val="105000"/>
                        </a:lnSpc>
                        <a:spcBef>
                          <a:spcPts val="0"/>
                        </a:spcBef>
                        <a:spcAft>
                          <a:spcPts val="200"/>
                        </a:spcAft>
                        <a:buClrTx/>
                        <a:buSzTx/>
                        <a:buFontTx/>
                        <a:buNone/>
                        <a:tabLst/>
                        <a:defRPr/>
                      </a:pP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中央政府被雇用者及びその家族等を対象</a:t>
                      </a:r>
                      <a:endParaRPr kumimoji="1" lang="en-US"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T="36000" marB="360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224690">
                <a:tc vMerge="1">
                  <a:txBody>
                    <a:bodyPr/>
                    <a:lstStyle/>
                    <a:p>
                      <a:endParaRPr kumimoji="1" lang="ja-JP" altLang="en-US"/>
                    </a:p>
                  </a:txBody>
                  <a:tcPr/>
                </a:tc>
                <a:tc gridSpan="2" vMerge="1">
                  <a:txBody>
                    <a:bodyPr/>
                    <a:lstStyle/>
                    <a:p>
                      <a:endParaRPr kumimoji="1" lang="ja-JP" altLang="en-US"/>
                    </a:p>
                  </a:txBody>
                  <a:tcPr/>
                </a:tc>
                <a:tc hMerge="1" vMerge="1">
                  <a:txBody>
                    <a:bodyPr/>
                    <a:lstStyle/>
                    <a:p>
                      <a:endParaRPr kumimoji="1" lang="ja-JP" altLang="en-US"/>
                    </a:p>
                  </a:txBody>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en-US"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ESIS</a:t>
                      </a: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（従業員国家保険）</a:t>
                      </a:r>
                    </a:p>
                  </a:txBody>
                  <a:tcPr marT="36000" marB="36000" anchor="ctr">
                    <a:lnL w="12700" cmpd="sng">
                      <a:noFill/>
                    </a:lnL>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en-US"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55</a:t>
                      </a:r>
                      <a:endPar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6000" marB="360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ctr" latinLnBrk="0" hangingPunct="1">
                        <a:lnSpc>
                          <a:spcPct val="105000"/>
                        </a:lnSpc>
                        <a:spcBef>
                          <a:spcPts val="0"/>
                        </a:spcBef>
                        <a:spcAft>
                          <a:spcPts val="200"/>
                        </a:spcAft>
                        <a:buClrTx/>
                        <a:buSzTx/>
                        <a:buFontTx/>
                        <a:buNone/>
                        <a:tabLst/>
                        <a:defRPr/>
                      </a:pP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特定の企業の被雇用者及びその家族等を対象</a:t>
                      </a:r>
                    </a:p>
                  </a:txBody>
                  <a:tcPr marT="36000" marB="360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r h="378119">
                <a:tc vMerge="1">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kumimoji="1" lang="ja-JP" altLang="en-US" sz="1200" b="1" dirty="0">
                        <a:solidFill>
                          <a:schemeClr val="tx1"/>
                        </a:solidFill>
                        <a:latin typeface="Arial" panose="020B0604020202020204" pitchFamily="34" charset="0"/>
                        <a:ea typeface="HGP創英角ｺﾞｼｯｸUB" pitchFamily="50" charset="-128"/>
                        <a:cs typeface="Arial" panose="020B0604020202020204" pitchFamily="34" charset="0"/>
                      </a:endParaRPr>
                    </a:p>
                  </a:txBody>
                  <a:tcPr anchor="ct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gridSpan="2">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000" b="0" dirty="0">
                          <a:solidFill>
                            <a:schemeClr val="tx1"/>
                          </a:solidFill>
                          <a:latin typeface="+mj-ea"/>
                          <a:ea typeface="+mj-ea"/>
                          <a:cs typeface="Arial" panose="020B0604020202020204" pitchFamily="34" charset="0"/>
                        </a:rPr>
                        <a:t>中央政府・州政府・</a:t>
                      </a:r>
                      <a:endParaRPr kumimoji="1" lang="en-US" altLang="ja-JP" sz="1000" b="0" dirty="0">
                        <a:solidFill>
                          <a:schemeClr val="tx1"/>
                        </a:solidFill>
                        <a:latin typeface="+mj-ea"/>
                        <a:ea typeface="+mj-ea"/>
                        <a:cs typeface="Arial" panose="020B0604020202020204" pitchFamily="34" charset="0"/>
                      </a:endParaRPr>
                    </a:p>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000" b="0" dirty="0">
                          <a:solidFill>
                            <a:schemeClr val="tx1"/>
                          </a:solidFill>
                          <a:latin typeface="+mj-ea"/>
                          <a:ea typeface="+mj-ea"/>
                          <a:cs typeface="Arial" panose="020B0604020202020204" pitchFamily="34" charset="0"/>
                        </a:rPr>
                        <a:t>民間保険会社</a:t>
                      </a:r>
                      <a:endParaRPr kumimoji="1" lang="en-US" altLang="ja-JP" sz="1000" b="0" dirty="0">
                        <a:solidFill>
                          <a:schemeClr val="tx1"/>
                        </a:solidFill>
                        <a:latin typeface="+mj-ea"/>
                        <a:ea typeface="+mj-ea"/>
                        <a:cs typeface="Arial" panose="020B0604020202020204" pitchFamily="34" charset="0"/>
                      </a:endParaRPr>
                    </a:p>
                  </a:txBody>
                  <a:tcPr marT="36000" marB="36000" anchor="ctr">
                    <a:lnL w="9525" cap="flat" cmpd="sng" algn="ctr">
                      <a:solidFill>
                        <a:schemeClr val="bg1"/>
                      </a:solidFill>
                      <a:prstDash val="solid"/>
                      <a:round/>
                      <a:headEnd type="none" w="med" len="med"/>
                      <a:tailEnd type="none" w="med" len="med"/>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hMerge="1">
                  <a:txBody>
                    <a:bodyPr/>
                    <a:lstStyle/>
                    <a:p>
                      <a:endParaRPr kumimoji="1" lang="ja-JP" altLang="en-US"/>
                    </a:p>
                  </a:txBody>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en-US"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RSBY</a:t>
                      </a: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900" kern="1200" dirty="0" err="1">
                          <a:solidFill>
                            <a:schemeClr val="dk1"/>
                          </a:solidFill>
                          <a:latin typeface="Arial" panose="020B0604020202020204" pitchFamily="34" charset="0"/>
                          <a:ea typeface="ＭＳ Ｐゴシック" panose="020B0600070205080204" pitchFamily="50" charset="-128"/>
                          <a:cs typeface="Arial" panose="020B0604020202020204" pitchFamily="34" charset="0"/>
                        </a:rPr>
                        <a:t>Rashtriya</a:t>
                      </a:r>
                      <a:r>
                        <a:rPr kumimoji="1" lang="en-US"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 </a:t>
                      </a:r>
                      <a:r>
                        <a:rPr kumimoji="1" lang="en-US" altLang="ja-JP" sz="900" kern="1200" dirty="0" err="1">
                          <a:solidFill>
                            <a:schemeClr val="dk1"/>
                          </a:solidFill>
                          <a:latin typeface="Arial" panose="020B0604020202020204" pitchFamily="34" charset="0"/>
                          <a:ea typeface="ＭＳ Ｐゴシック" panose="020B0600070205080204" pitchFamily="50" charset="-128"/>
                          <a:cs typeface="Arial" panose="020B0604020202020204" pitchFamily="34" charset="0"/>
                        </a:rPr>
                        <a:t>Swasthya</a:t>
                      </a:r>
                      <a:r>
                        <a:rPr kumimoji="1" lang="en-US"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 </a:t>
                      </a:r>
                      <a:r>
                        <a:rPr kumimoji="1" lang="en-US" altLang="ja-JP" sz="900" kern="1200" dirty="0" err="1">
                          <a:solidFill>
                            <a:schemeClr val="dk1"/>
                          </a:solidFill>
                          <a:latin typeface="Arial" panose="020B0604020202020204" pitchFamily="34" charset="0"/>
                          <a:ea typeface="ＭＳ Ｐゴシック" panose="020B0600070205080204" pitchFamily="50" charset="-128"/>
                          <a:cs typeface="Arial" panose="020B0604020202020204" pitchFamily="34" charset="0"/>
                        </a:rPr>
                        <a:t>Bima</a:t>
                      </a:r>
                      <a:r>
                        <a:rPr kumimoji="1" lang="en-US"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 </a:t>
                      </a:r>
                      <a:r>
                        <a:rPr kumimoji="1" lang="en-US" altLang="ja-JP" sz="900" kern="1200" dirty="0" err="1">
                          <a:solidFill>
                            <a:schemeClr val="dk1"/>
                          </a:solidFill>
                          <a:latin typeface="Arial" panose="020B0604020202020204" pitchFamily="34" charset="0"/>
                          <a:ea typeface="ＭＳ Ｐゴシック" panose="020B0600070205080204" pitchFamily="50" charset="-128"/>
                          <a:cs typeface="Arial" panose="020B0604020202020204" pitchFamily="34" charset="0"/>
                        </a:rPr>
                        <a:t>Yojana</a:t>
                      </a: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p>
                  </a:txBody>
                  <a:tcPr marT="36000" marB="36000" anchor="ctr">
                    <a:lnL w="12700" cmpd="sng">
                      <a:noFill/>
                    </a:lnL>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en-US"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79</a:t>
                      </a:r>
                      <a:endPar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6000" marB="360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ctr" latinLnBrk="0" hangingPunct="1">
                        <a:lnSpc>
                          <a:spcPct val="105000"/>
                        </a:lnSpc>
                        <a:spcBef>
                          <a:spcPts val="0"/>
                        </a:spcBef>
                        <a:spcAft>
                          <a:spcPts val="200"/>
                        </a:spcAft>
                        <a:buClrTx/>
                        <a:buSzTx/>
                        <a:buFontTx/>
                        <a:buNone/>
                        <a:tabLst/>
                        <a:defRPr/>
                      </a:pP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低所得者層向けの公的医療保険制度インド国内で最も加入者の多い医療保険</a:t>
                      </a:r>
                    </a:p>
                  </a:txBody>
                  <a:tcPr marT="36000" marB="360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r h="232689">
                <a:tc vMerge="1">
                  <a:txBody>
                    <a:bodyPr/>
                    <a:lstStyle/>
                    <a:p>
                      <a:endParaRPr kumimoji="1" lang="ja-JP" altLang="en-US"/>
                    </a:p>
                  </a:txBody>
                  <a:tcPr/>
                </a:tc>
                <a:tc rowSpan="4">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000" b="0" kern="1200" dirty="0">
                          <a:solidFill>
                            <a:schemeClr val="tx1"/>
                          </a:solidFill>
                          <a:latin typeface="+mj-ea"/>
                          <a:ea typeface="+mj-ea"/>
                          <a:cs typeface="Arial" panose="020B0604020202020204" pitchFamily="34" charset="0"/>
                        </a:rPr>
                        <a:t>州政府</a:t>
                      </a:r>
                    </a:p>
                  </a:txBody>
                  <a:tcPr marT="36000" marB="3600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000" b="0" dirty="0">
                          <a:solidFill>
                            <a:schemeClr val="tx1"/>
                          </a:solidFill>
                          <a:latin typeface="+mj-ea"/>
                          <a:ea typeface="+mj-ea"/>
                          <a:cs typeface="Arial" panose="020B0604020202020204" pitchFamily="34" charset="0"/>
                        </a:rPr>
                        <a:t>アンドラ・プラデーシュ州</a:t>
                      </a:r>
                    </a:p>
                  </a:txBody>
                  <a:tcPr marT="36000" marB="36000" anchor="ctr">
                    <a:lnL w="9525" cap="flat" cmpd="sng" algn="ctr">
                      <a:solidFill>
                        <a:schemeClr val="bg1"/>
                      </a:solidFill>
                      <a:prstDash val="solid"/>
                      <a:round/>
                      <a:headEnd type="none" w="med" len="med"/>
                      <a:tailEnd type="none" w="med" len="med"/>
                    </a:lnL>
                    <a:lnR w="12700" cmpd="sng">
                      <a:noFill/>
                    </a:lnR>
                    <a:lnT w="9525"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en-US"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Rajiv </a:t>
                      </a:r>
                      <a:r>
                        <a:rPr kumimoji="1" lang="en-US" altLang="ja-JP" sz="900" kern="1200" dirty="0" err="1">
                          <a:solidFill>
                            <a:schemeClr val="dk1"/>
                          </a:solidFill>
                          <a:latin typeface="Arial" panose="020B0604020202020204" pitchFamily="34" charset="0"/>
                          <a:ea typeface="ＭＳ Ｐゴシック" panose="020B0600070205080204" pitchFamily="50" charset="-128"/>
                          <a:cs typeface="Arial" panose="020B0604020202020204" pitchFamily="34" charset="0"/>
                        </a:rPr>
                        <a:t>Aarogyasri</a:t>
                      </a:r>
                      <a:r>
                        <a:rPr kumimoji="1" lang="en-US"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 Scheme</a:t>
                      </a:r>
                      <a:endPar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T="36000" marB="36000" anchor="ctr">
                    <a:lnL w="12700" cmpd="sng">
                      <a:noFill/>
                    </a:lnL>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r>
                        <a:rPr kumimoji="1" lang="en-US" altLang="ja-JP" sz="900" dirty="0"/>
                        <a:t>70</a:t>
                      </a:r>
                      <a:endParaRPr kumimoji="1" lang="ja-JP" altLang="en-US" sz="900" dirty="0"/>
                    </a:p>
                  </a:txBody>
                  <a:tcPr marL="36000" marR="36000" marT="36000" marB="360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a:r>
                        <a:rPr kumimoji="1" lang="ja-JP" altLang="en-US" sz="900" dirty="0"/>
                        <a:t>低所得者向けの医療保険制度</a:t>
                      </a:r>
                    </a:p>
                  </a:txBody>
                  <a:tcPr marT="36000" marB="360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4"/>
                  </a:ext>
                </a:extLst>
              </a:tr>
              <a:tr h="499554">
                <a:tc vMerge="1">
                  <a:txBody>
                    <a:bodyPr/>
                    <a:lstStyle/>
                    <a:p>
                      <a:endParaRPr kumimoji="1" lang="ja-JP" altLang="en-US"/>
                    </a:p>
                  </a:txBody>
                  <a:tcPr/>
                </a:tc>
                <a:tc vMerge="1">
                  <a:txBody>
                    <a:bodyPr/>
                    <a:lstStyle/>
                    <a:p>
                      <a:endParaRPr lang="ja-JP" altLang="en-US" dirty="0"/>
                    </a:p>
                  </a:txBody>
                  <a:tcPr anchor="ct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000" b="0" dirty="0">
                          <a:solidFill>
                            <a:schemeClr val="tx1"/>
                          </a:solidFill>
                          <a:latin typeface="+mj-ea"/>
                          <a:ea typeface="+mj-ea"/>
                          <a:cs typeface="Arial" panose="020B0604020202020204" pitchFamily="34" charset="0"/>
                        </a:rPr>
                        <a:t>タミル・ナードゥ州</a:t>
                      </a:r>
                    </a:p>
                  </a:txBody>
                  <a:tcPr marT="36000" marB="36000" anchor="ctr">
                    <a:lnL w="9525" cap="flat" cmpd="sng" algn="ctr">
                      <a:solidFill>
                        <a:schemeClr val="bg1"/>
                      </a:solidFill>
                      <a:prstDash val="solid"/>
                      <a:round/>
                      <a:headEnd type="none" w="med" len="med"/>
                      <a:tailEnd type="none" w="med" len="med"/>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en-US"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Chief</a:t>
                      </a:r>
                      <a:r>
                        <a:rPr kumimoji="1" lang="en-US" altLang="ja-JP" sz="900"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 Minister’s Comprehensive Health Insurance Scheme</a:t>
                      </a:r>
                      <a:endPar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45720" marR="45720" marT="36000" marB="36000" anchor="ctr">
                    <a:lnL w="12700" cmpd="sng">
                      <a:noFill/>
                    </a:lnL>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r>
                        <a:rPr kumimoji="1" lang="en-US" altLang="ja-JP" sz="900" dirty="0"/>
                        <a:t>35</a:t>
                      </a:r>
                      <a:endParaRPr kumimoji="1" lang="ja-JP" altLang="en-US" sz="900" dirty="0"/>
                    </a:p>
                  </a:txBody>
                  <a:tcPr marL="36000" marR="36000" marT="36000" marB="360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a:r>
                        <a:rPr kumimoji="1" lang="ja-JP" altLang="en-US" sz="900" dirty="0"/>
                        <a:t>年間</a:t>
                      </a:r>
                      <a:r>
                        <a:rPr kumimoji="1" lang="en-US" altLang="ja-JP" sz="900" dirty="0"/>
                        <a:t>10</a:t>
                      </a:r>
                      <a:r>
                        <a:rPr kumimoji="1" lang="ja-JP" altLang="en-US" sz="900" dirty="0"/>
                        <a:t>万ルピーを上限として、</a:t>
                      </a:r>
                      <a:r>
                        <a:rPr kumimoji="1" lang="en-US" altLang="ja-JP" sz="900" dirty="0"/>
                        <a:t>950</a:t>
                      </a:r>
                      <a:r>
                        <a:rPr kumimoji="1" lang="ja-JP" altLang="en-US" sz="900" dirty="0"/>
                        <a:t>の医療行為を提供</a:t>
                      </a:r>
                    </a:p>
                  </a:txBody>
                  <a:tcPr marT="36000" marB="360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5"/>
                  </a:ext>
                </a:extLst>
              </a:tr>
              <a:tr h="224690">
                <a:tc vMerge="1">
                  <a:txBody>
                    <a:bodyPr/>
                    <a:lstStyle/>
                    <a:p>
                      <a:endParaRPr kumimoji="1" lang="ja-JP" altLang="en-US"/>
                    </a:p>
                  </a:txBody>
                  <a:tcPr/>
                </a:tc>
                <a:tc vMerge="1">
                  <a:txBody>
                    <a:bodyPr/>
                    <a:lstStyle/>
                    <a:p>
                      <a:endParaRPr lang="ja-JP" altLang="en-US" dirty="0"/>
                    </a:p>
                  </a:txBody>
                  <a:tcPr anchor="ct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rowSpan="2">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000" b="0" dirty="0">
                          <a:solidFill>
                            <a:schemeClr val="tx1"/>
                          </a:solidFill>
                          <a:latin typeface="+mj-ea"/>
                          <a:ea typeface="+mj-ea"/>
                          <a:cs typeface="Arial" panose="020B0604020202020204" pitchFamily="34" charset="0"/>
                        </a:rPr>
                        <a:t>カルナタカ州</a:t>
                      </a:r>
                    </a:p>
                  </a:txBody>
                  <a:tcPr marT="36000" marB="36000" anchor="ctr">
                    <a:lnL w="9525" cap="flat" cmpd="sng" algn="ctr">
                      <a:solidFill>
                        <a:schemeClr val="bg1"/>
                      </a:solidFill>
                      <a:prstDash val="solid"/>
                      <a:round/>
                      <a:headEnd type="none" w="med" len="med"/>
                      <a:tailEnd type="none" w="med" len="med"/>
                    </a:lnL>
                    <a:lnR w="12700" cmpd="sng">
                      <a:noFill/>
                    </a:lnR>
                    <a:lnT w="6350"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en-US" altLang="ja-JP" sz="900" kern="1200" dirty="0" err="1">
                          <a:solidFill>
                            <a:schemeClr val="dk1"/>
                          </a:solidFill>
                          <a:latin typeface="Arial" panose="020B0604020202020204" pitchFamily="34" charset="0"/>
                          <a:ea typeface="ＭＳ Ｐゴシック" panose="020B0600070205080204" pitchFamily="50" charset="-128"/>
                          <a:cs typeface="Arial" panose="020B0604020202020204" pitchFamily="34" charset="0"/>
                        </a:rPr>
                        <a:t>Vajayee</a:t>
                      </a:r>
                      <a:r>
                        <a:rPr kumimoji="1" lang="en-US" altLang="ja-JP" sz="900"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 </a:t>
                      </a:r>
                      <a:r>
                        <a:rPr kumimoji="1" lang="en-US" altLang="ja-JP" sz="900" kern="1200" baseline="0" dirty="0" err="1">
                          <a:solidFill>
                            <a:schemeClr val="dk1"/>
                          </a:solidFill>
                          <a:latin typeface="Arial" panose="020B0604020202020204" pitchFamily="34" charset="0"/>
                          <a:ea typeface="ＭＳ Ｐゴシック" panose="020B0600070205080204" pitchFamily="50" charset="-128"/>
                          <a:cs typeface="Arial" panose="020B0604020202020204" pitchFamily="34" charset="0"/>
                        </a:rPr>
                        <a:t>Arogtasri</a:t>
                      </a:r>
                      <a:r>
                        <a:rPr kumimoji="1" lang="en-US" altLang="ja-JP" sz="900"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 Scheme</a:t>
                      </a:r>
                      <a:endPar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T="36000" marB="36000" anchor="ctr">
                    <a:lnL w="12700" cmpd="sng">
                      <a:noFill/>
                    </a:lnL>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r>
                        <a:rPr kumimoji="1" lang="en-US" altLang="ja-JP" sz="900" dirty="0"/>
                        <a:t>2</a:t>
                      </a:r>
                      <a:endParaRPr kumimoji="1" lang="ja-JP" altLang="en-US" sz="900" dirty="0"/>
                    </a:p>
                  </a:txBody>
                  <a:tcPr marL="36000" marR="36000" marT="36000" marB="360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rowSpan="2">
                  <a:txBody>
                    <a:bodyPr/>
                    <a:lstStyle/>
                    <a:p>
                      <a:pPr algn="l"/>
                      <a:r>
                        <a:rPr kumimoji="1" lang="ja-JP" altLang="en-US" sz="900" dirty="0"/>
                        <a:t>低所得者向けの医療保険制度であり、保障内容が限定的</a:t>
                      </a:r>
                    </a:p>
                  </a:txBody>
                  <a:tcPr marT="36000" marB="360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6"/>
                  </a:ext>
                </a:extLst>
              </a:tr>
              <a:tr h="362122">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dirty="0"/>
                    </a:p>
                  </a:txBody>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en-US" altLang="ja-JP" sz="900" kern="1200" dirty="0" err="1">
                          <a:solidFill>
                            <a:schemeClr val="dk1"/>
                          </a:solidFill>
                          <a:latin typeface="Arial" panose="020B0604020202020204" pitchFamily="34" charset="0"/>
                          <a:ea typeface="ＭＳ Ｐゴシック" panose="020B0600070205080204" pitchFamily="50" charset="-128"/>
                          <a:cs typeface="Arial" panose="020B0604020202020204" pitchFamily="34" charset="0"/>
                        </a:rPr>
                        <a:t>Yeshasvini</a:t>
                      </a:r>
                      <a:r>
                        <a:rPr kumimoji="1" lang="en-US"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 Program (YCFHS)</a:t>
                      </a:r>
                      <a:endPar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T="36000" marB="36000" anchor="ctr">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r>
                        <a:rPr kumimoji="1" lang="en-US" altLang="ja-JP" sz="900" dirty="0"/>
                        <a:t>3</a:t>
                      </a:r>
                      <a:endParaRPr kumimoji="1" lang="ja-JP" altLang="en-US" sz="900" dirty="0"/>
                    </a:p>
                  </a:txBody>
                  <a:tcPr marL="36000" marR="36000" marT="36000" marB="360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vMerge="1">
                  <a:txBody>
                    <a:bodyPr/>
                    <a:lstStyle/>
                    <a:p>
                      <a:endParaRPr kumimoji="1" lang="ja-JP" altLang="en-US"/>
                    </a:p>
                  </a:txBody>
                  <a:tcPr/>
                </a:tc>
                <a:extLst>
                  <a:ext uri="{0D108BD9-81ED-4DB2-BD59-A6C34878D82A}">
                    <a16:rowId xmlns:a16="http://schemas.microsoft.com/office/drawing/2014/main" val="10007"/>
                  </a:ext>
                </a:extLst>
              </a:tr>
              <a:tr h="224690">
                <a:tc rowSpan="2" gridSpan="3">
                  <a:txBody>
                    <a:bodyPr/>
                    <a:lstStyle/>
                    <a:p>
                      <a:pPr algn="ctr" fontAlgn="ctr"/>
                      <a:r>
                        <a:rPr kumimoji="1" lang="ja-JP" altLang="en-US" sz="1050" b="1" dirty="0">
                          <a:solidFill>
                            <a:schemeClr val="tx1"/>
                          </a:solidFill>
                          <a:latin typeface="Arial" panose="020B0604020202020204" pitchFamily="34" charset="0"/>
                          <a:ea typeface="HGP創英角ｺﾞｼｯｸUB" pitchFamily="50" charset="-128"/>
                          <a:cs typeface="Arial" panose="020B0604020202020204" pitchFamily="34" charset="0"/>
                        </a:rPr>
                        <a:t>民間保険</a:t>
                      </a:r>
                      <a:endParaRPr kumimoji="1" lang="ja-JP" altLang="en-US" sz="1050" b="1" dirty="0">
                        <a:solidFill>
                          <a:schemeClr val="tx1"/>
                        </a:solidFill>
                        <a:latin typeface="Arial" panose="020B0604020202020204" pitchFamily="34" charset="0"/>
                        <a:cs typeface="Arial" panose="020B0604020202020204" pitchFamily="34" charset="0"/>
                      </a:endParaRPr>
                    </a:p>
                  </a:txBody>
                  <a:tcPr marT="36000" marB="36000" anchor="ctr">
                    <a:lnL w="12700" cmpd="sng">
                      <a:noFill/>
                    </a:lnL>
                    <a:lnR w="12700" cmpd="sng">
                      <a:noFill/>
                    </a:lnR>
                    <a:lnT w="9525"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rowSpan="2" hMerge="1">
                  <a:txBody>
                    <a:bodyPr/>
                    <a:lstStyle/>
                    <a:p>
                      <a:pPr algn="ctr" fontAlgn="ctr"/>
                      <a:endParaRPr kumimoji="1" lang="ja-JP" altLang="en-US" sz="1000" b="0" dirty="0">
                        <a:solidFill>
                          <a:schemeClr val="tx1"/>
                        </a:solidFill>
                        <a:latin typeface="+mj-ea"/>
                        <a:ea typeface="+mj-ea"/>
                        <a:cs typeface="Arial" panose="020B0604020202020204" pitchFamily="34" charset="0"/>
                      </a:endParaRPr>
                    </a:p>
                  </a:txBody>
                  <a:tcPr anchor="ct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rowSpan="2" hMerge="1">
                  <a:txBody>
                    <a:bodyPr/>
                    <a:lstStyle/>
                    <a:p>
                      <a:endParaRPr kumimoji="1" lang="ja-JP" altLang="en-US"/>
                    </a:p>
                  </a:txBody>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雇用主による団体医療保険</a:t>
                      </a:r>
                    </a:p>
                  </a:txBody>
                  <a:tcPr marT="36000" marB="36000" anchor="ctr">
                    <a:lnL w="12700" cmpd="sng">
                      <a:noFill/>
                    </a:lnL>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rowSpan="2">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en-US"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55</a:t>
                      </a:r>
                      <a:endPar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T="36000" marB="360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ctr" latinLnBrk="0" hangingPunct="1">
                        <a:lnSpc>
                          <a:spcPct val="105000"/>
                        </a:lnSpc>
                        <a:spcBef>
                          <a:spcPts val="0"/>
                        </a:spcBef>
                        <a:spcAft>
                          <a:spcPts val="200"/>
                        </a:spcAft>
                        <a:buClrTx/>
                        <a:buSzTx/>
                        <a:buFontTx/>
                        <a:buNone/>
                        <a:tabLst/>
                        <a:defRPr/>
                      </a:pP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大企業等の被雇用者及びその家族が対象</a:t>
                      </a:r>
                    </a:p>
                  </a:txBody>
                  <a:tcPr marT="36000" marB="360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8"/>
                  </a:ext>
                </a:extLst>
              </a:tr>
              <a:tr h="224690">
                <a:tc gridSpan="3" vMerge="1">
                  <a:txBody>
                    <a:bodyPr/>
                    <a:lstStyle/>
                    <a:p>
                      <a:pPr algn="ctr" fontAlgn="ctr"/>
                      <a:endParaRPr kumimoji="1" lang="ja-JP" altLang="en-US" sz="1200" b="1"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hMerge="1" vMerge="1">
                  <a:txBody>
                    <a:bodyPr/>
                    <a:lstStyle/>
                    <a:p>
                      <a:pPr algn="ctr" fontAlgn="ctr"/>
                      <a:endParaRPr kumimoji="1" lang="ja-JP" altLang="en-US" sz="1000" b="0" dirty="0">
                        <a:solidFill>
                          <a:schemeClr val="tx1"/>
                        </a:solidFill>
                        <a:latin typeface="+mj-ea"/>
                        <a:ea typeface="+mj-ea"/>
                        <a:cs typeface="Arial" panose="020B0604020202020204" pitchFamily="34" charset="0"/>
                      </a:endParaRPr>
                    </a:p>
                  </a:txBody>
                  <a:tcPr anchor="ct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hMerge="1" vMerge="1">
                  <a:txBody>
                    <a:bodyPr/>
                    <a:lstStyle/>
                    <a:p>
                      <a:endParaRPr kumimoji="1" lang="ja-JP" altLang="en-US"/>
                    </a:p>
                  </a:txBody>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個人医療保険</a:t>
                      </a:r>
                    </a:p>
                  </a:txBody>
                  <a:tcPr marT="36000" marB="36000" anchor="ctr">
                    <a:lnL w="12700" cmpd="sng">
                      <a:noFill/>
                    </a:lnL>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vMerge="1">
                  <a:txBody>
                    <a:bodyPr/>
                    <a:lstStyle/>
                    <a:p>
                      <a:pPr marL="0" marR="0" indent="0" algn="ctr" defTabSz="914400" rtl="0" eaLnBrk="1" fontAlgn="ctr" latinLnBrk="0" hangingPunct="1">
                        <a:lnSpc>
                          <a:spcPct val="105000"/>
                        </a:lnSpc>
                        <a:spcBef>
                          <a:spcPts val="0"/>
                        </a:spcBef>
                        <a:spcAft>
                          <a:spcPts val="200"/>
                        </a:spcAft>
                        <a:buClrTx/>
                        <a:buSzTx/>
                        <a:buFontTx/>
                        <a:buNone/>
                        <a:tabLst/>
                        <a:defRPr/>
                      </a:pPr>
                      <a:endPar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ctr" latinLnBrk="0" hangingPunct="1">
                        <a:lnSpc>
                          <a:spcPct val="105000"/>
                        </a:lnSpc>
                        <a:spcBef>
                          <a:spcPts val="0"/>
                        </a:spcBef>
                        <a:spcAft>
                          <a:spcPts val="200"/>
                        </a:spcAft>
                        <a:buClrTx/>
                        <a:buSzTx/>
                        <a:buFontTx/>
                        <a:buNone/>
                        <a:tabLst/>
                        <a:defRPr/>
                      </a:pP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中小企業の従業員、個人が対象</a:t>
                      </a:r>
                    </a:p>
                  </a:txBody>
                  <a:tcPr marT="36000" marB="360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9"/>
                  </a:ext>
                </a:extLst>
              </a:tr>
            </a:tbl>
          </a:graphicData>
        </a:graphic>
      </p:graphicFrame>
      <p:sp>
        <p:nvSpPr>
          <p:cNvPr id="54" name="正方形/長方形 53"/>
          <p:cNvSpPr/>
          <p:nvPr/>
        </p:nvSpPr>
        <p:spPr>
          <a:xfrm>
            <a:off x="6717122" y="2617979"/>
            <a:ext cx="2988853" cy="311506"/>
          </a:xfrm>
          <a:prstGeom prst="rect">
            <a:avLst/>
          </a:prstGeom>
          <a:gradFill>
            <a:gsLst>
              <a:gs pos="84000">
                <a:srgbClr val="DDE6F3"/>
              </a:gs>
              <a:gs pos="100000">
                <a:schemeClr val="bg1"/>
              </a:gs>
            </a:gsLst>
            <a:lin ang="0" scaled="1"/>
          </a:gradFill>
        </p:spPr>
        <p:txBody>
          <a:bodyPr anchor="ctr" anchorCtr="0">
            <a:noAutofit/>
          </a:bodyPr>
          <a:lstStyle/>
          <a:p>
            <a:pPr fontAlgn="ctr"/>
            <a:r>
              <a:rPr lang="ja-JP" altLang="en-US" sz="900" dirty="0"/>
              <a:t>生命保険会社のみが扱える。</a:t>
            </a:r>
          </a:p>
        </p:txBody>
      </p:sp>
      <p:sp>
        <p:nvSpPr>
          <p:cNvPr id="59" name="正方形/長方形 58"/>
          <p:cNvSpPr/>
          <p:nvPr/>
        </p:nvSpPr>
        <p:spPr>
          <a:xfrm>
            <a:off x="6717122" y="2984365"/>
            <a:ext cx="2988853" cy="516604"/>
          </a:xfrm>
          <a:prstGeom prst="rect">
            <a:avLst/>
          </a:prstGeom>
          <a:gradFill>
            <a:gsLst>
              <a:gs pos="84000">
                <a:srgbClr val="DDE6F3"/>
              </a:gs>
              <a:gs pos="100000">
                <a:schemeClr val="bg1"/>
              </a:gs>
            </a:gsLst>
            <a:lin ang="0" scaled="1"/>
          </a:gradFill>
        </p:spPr>
        <p:txBody>
          <a:bodyPr anchor="ctr" anchorCtr="0">
            <a:noAutofit/>
          </a:bodyPr>
          <a:lstStyle/>
          <a:p>
            <a:pPr fontAlgn="ctr"/>
            <a:r>
              <a:rPr lang="ja-JP" altLang="en-US" sz="900" dirty="0"/>
              <a:t>健康保険も含まれる。健康保険は、公的部門も民間部門も</a:t>
            </a:r>
            <a:r>
              <a:rPr lang="en-US" altLang="ja-JP" sz="900" b="1" dirty="0"/>
              <a:t>General</a:t>
            </a:r>
            <a:r>
              <a:rPr lang="ja-JP" altLang="en-US" sz="900" b="1" dirty="0"/>
              <a:t> </a:t>
            </a:r>
            <a:r>
              <a:rPr lang="en-US" altLang="ja-JP" sz="900" b="1" dirty="0"/>
              <a:t>Insurance</a:t>
            </a:r>
            <a:r>
              <a:rPr lang="ja-JP" altLang="en-US" sz="900" b="1" dirty="0"/>
              <a:t> </a:t>
            </a:r>
            <a:r>
              <a:rPr lang="en-US" altLang="ja-JP" sz="900" b="1" dirty="0"/>
              <a:t>Company</a:t>
            </a:r>
            <a:r>
              <a:rPr lang="ja-JP" altLang="en-US" sz="900" b="1" dirty="0"/>
              <a:t>（</a:t>
            </a:r>
            <a:r>
              <a:rPr lang="en-US" altLang="ja-JP" sz="900" b="1" dirty="0"/>
              <a:t>GIC</a:t>
            </a:r>
            <a:r>
              <a:rPr lang="ja-JP" altLang="en-US" sz="900" b="1" dirty="0"/>
              <a:t>）</a:t>
            </a:r>
            <a:r>
              <a:rPr lang="ja-JP" altLang="en-US" sz="900" dirty="0"/>
              <a:t>によって提供されるが、近年では健康保険専業の民間企業も増えてきている。</a:t>
            </a:r>
          </a:p>
        </p:txBody>
      </p:sp>
      <p:sp>
        <p:nvSpPr>
          <p:cNvPr id="39" name="片側の 2 つの角を丸めた四角形 38"/>
          <p:cNvSpPr/>
          <p:nvPr/>
        </p:nvSpPr>
        <p:spPr>
          <a:xfrm rot="16200000">
            <a:off x="5535292" y="1747652"/>
            <a:ext cx="311508" cy="2052153"/>
          </a:xfrm>
          <a:prstGeom prst="round2SameRect">
            <a:avLst/>
          </a:prstGeom>
          <a:solidFill>
            <a:srgbClr val="A2BBDC"/>
          </a:solidFill>
        </p:spPr>
        <p:txBody>
          <a:bodyPr vert="vert" wrap="none" tIns="72000" rtlCol="0" anchor="ctr">
            <a:noAutofit/>
          </a:bodyPr>
          <a:lstStyle/>
          <a:p>
            <a:pPr fontAlgn="ctr"/>
            <a:r>
              <a:rPr lang="ja-JP" altLang="en-US" sz="1100" dirty="0">
                <a:solidFill>
                  <a:srgbClr val="000000"/>
                </a:solidFill>
                <a:latin typeface="ＭＳ Ｐゴシック" panose="020B0600070205080204" pitchFamily="50" charset="-128"/>
                <a:ea typeface="ＭＳ Ｐゴシック" panose="020B0600070205080204" pitchFamily="50" charset="-128"/>
                <a:cs typeface="Arial" panose="020B0604020202020204" pitchFamily="34" charset="0"/>
              </a:rPr>
              <a:t>生命保険（</a:t>
            </a:r>
            <a:r>
              <a:rPr lang="en-US" altLang="ja-JP" sz="1100" dirty="0">
                <a:solidFill>
                  <a:srgbClr val="000000"/>
                </a:solidFill>
                <a:latin typeface="ＭＳ Ｐゴシック" panose="020B0600070205080204" pitchFamily="50" charset="-128"/>
                <a:ea typeface="ＭＳ Ｐゴシック" panose="020B0600070205080204" pitchFamily="50" charset="-128"/>
                <a:cs typeface="Arial" panose="020B0604020202020204" pitchFamily="34" charset="0"/>
              </a:rPr>
              <a:t>Life</a:t>
            </a:r>
            <a:r>
              <a:rPr lang="ja-JP" altLang="en-US" sz="1100" dirty="0">
                <a:solidFill>
                  <a:srgbClr val="000000"/>
                </a:solidFill>
                <a:latin typeface="ＭＳ Ｐゴシック" panose="020B0600070205080204" pitchFamily="50" charset="-128"/>
                <a:ea typeface="ＭＳ Ｐゴシック" panose="020B0600070205080204" pitchFamily="50" charset="-128"/>
                <a:cs typeface="Arial" panose="020B0604020202020204" pitchFamily="34" charset="0"/>
              </a:rPr>
              <a:t> </a:t>
            </a:r>
            <a:r>
              <a:rPr lang="en-US" altLang="ja-JP" sz="1100" dirty="0">
                <a:solidFill>
                  <a:srgbClr val="000000"/>
                </a:solidFill>
                <a:latin typeface="ＭＳ Ｐゴシック" panose="020B0600070205080204" pitchFamily="50" charset="-128"/>
                <a:ea typeface="ＭＳ Ｐゴシック" panose="020B0600070205080204" pitchFamily="50" charset="-128"/>
                <a:cs typeface="Arial" panose="020B0604020202020204" pitchFamily="34" charset="0"/>
              </a:rPr>
              <a:t>Insurance</a:t>
            </a:r>
            <a:r>
              <a:rPr lang="ja-JP" altLang="en-US" sz="1100" dirty="0">
                <a:solidFill>
                  <a:srgbClr val="000000"/>
                </a:solidFill>
                <a:latin typeface="ＭＳ Ｐゴシック" panose="020B0600070205080204" pitchFamily="50" charset="-128"/>
                <a:ea typeface="ＭＳ Ｐゴシック" panose="020B0600070205080204" pitchFamily="50" charset="-128"/>
                <a:cs typeface="Arial" panose="020B0604020202020204" pitchFamily="34" charset="0"/>
              </a:rPr>
              <a:t>）</a:t>
            </a:r>
            <a:endParaRPr kumimoji="1" lang="ja-JP" altLang="en-US" sz="1100" dirty="0">
              <a:solidFill>
                <a:srgbClr val="000000"/>
              </a:solidFill>
              <a:latin typeface="ＭＳ Ｐゴシック" panose="020B0600070205080204" pitchFamily="50" charset="-128"/>
              <a:ea typeface="ＭＳ Ｐゴシック" panose="020B0600070205080204" pitchFamily="50" charset="-128"/>
              <a:cs typeface="Arial" panose="020B0604020202020204" pitchFamily="34" charset="0"/>
            </a:endParaRPr>
          </a:p>
        </p:txBody>
      </p:sp>
      <p:sp>
        <p:nvSpPr>
          <p:cNvPr id="45" name="片側の 2 つの角を丸めた四角形 44"/>
          <p:cNvSpPr/>
          <p:nvPr/>
        </p:nvSpPr>
        <p:spPr>
          <a:xfrm rot="16200000">
            <a:off x="5432744" y="2216628"/>
            <a:ext cx="516606" cy="2052154"/>
          </a:xfrm>
          <a:prstGeom prst="round2SameRect">
            <a:avLst/>
          </a:prstGeom>
          <a:solidFill>
            <a:srgbClr val="A2BBDC"/>
          </a:solidFill>
        </p:spPr>
        <p:txBody>
          <a:bodyPr vert="vert" wrap="none" tIns="72000" rtlCol="0" anchor="ctr">
            <a:noAutofit/>
          </a:bodyPr>
          <a:lstStyle/>
          <a:p>
            <a:pPr fontAlgn="ctr"/>
            <a:r>
              <a:rPr lang="ja-JP" altLang="en-US" sz="1100" dirty="0">
                <a:solidFill>
                  <a:srgbClr val="000000"/>
                </a:solidFill>
                <a:latin typeface="ＭＳ Ｐゴシック" panose="020B0600070205080204" pitchFamily="50" charset="-128"/>
                <a:ea typeface="ＭＳ Ｐゴシック" panose="020B0600070205080204" pitchFamily="50" charset="-128"/>
                <a:cs typeface="Arial" panose="020B0604020202020204" pitchFamily="34" charset="0"/>
              </a:rPr>
              <a:t>一般保険（</a:t>
            </a:r>
            <a:r>
              <a:rPr lang="en-US" altLang="ja-JP" sz="1100" dirty="0">
                <a:solidFill>
                  <a:srgbClr val="000000"/>
                </a:solidFill>
                <a:latin typeface="ＭＳ Ｐゴシック" panose="020B0600070205080204" pitchFamily="50" charset="-128"/>
                <a:ea typeface="ＭＳ Ｐゴシック" panose="020B0600070205080204" pitchFamily="50" charset="-128"/>
                <a:cs typeface="Arial" panose="020B0604020202020204" pitchFamily="34" charset="0"/>
              </a:rPr>
              <a:t>General</a:t>
            </a:r>
            <a:r>
              <a:rPr lang="ja-JP" altLang="en-US" sz="1100" dirty="0">
                <a:solidFill>
                  <a:srgbClr val="000000"/>
                </a:solidFill>
                <a:latin typeface="ＭＳ Ｐゴシック" panose="020B0600070205080204" pitchFamily="50" charset="-128"/>
                <a:ea typeface="ＭＳ Ｐゴシック" panose="020B0600070205080204" pitchFamily="50" charset="-128"/>
                <a:cs typeface="Arial" panose="020B0604020202020204" pitchFamily="34" charset="0"/>
              </a:rPr>
              <a:t> </a:t>
            </a:r>
            <a:r>
              <a:rPr lang="en-US" altLang="ja-JP" sz="1100" dirty="0">
                <a:solidFill>
                  <a:srgbClr val="000000"/>
                </a:solidFill>
                <a:latin typeface="ＭＳ Ｐゴシック" panose="020B0600070205080204" pitchFamily="50" charset="-128"/>
                <a:ea typeface="ＭＳ Ｐゴシック" panose="020B0600070205080204" pitchFamily="50" charset="-128"/>
                <a:cs typeface="Arial" panose="020B0604020202020204" pitchFamily="34" charset="0"/>
              </a:rPr>
              <a:t>Insurance</a:t>
            </a:r>
            <a:r>
              <a:rPr lang="ja-JP" altLang="en-US" sz="1100" dirty="0">
                <a:solidFill>
                  <a:srgbClr val="000000"/>
                </a:solidFill>
                <a:latin typeface="ＭＳ Ｐゴシック" panose="020B0600070205080204" pitchFamily="50" charset="-128"/>
                <a:ea typeface="ＭＳ Ｐゴシック" panose="020B0600070205080204" pitchFamily="50" charset="-128"/>
                <a:cs typeface="Arial" panose="020B0604020202020204" pitchFamily="34" charset="0"/>
              </a:rPr>
              <a:t>）</a:t>
            </a:r>
            <a:endParaRPr kumimoji="1" lang="ja-JP" altLang="en-US" sz="1100" dirty="0">
              <a:solidFill>
                <a:srgbClr val="000000"/>
              </a:solidFill>
              <a:latin typeface="ＭＳ Ｐゴシック" panose="020B0600070205080204" pitchFamily="50" charset="-128"/>
              <a:ea typeface="ＭＳ Ｐゴシック" panose="020B0600070205080204" pitchFamily="50" charset="-128"/>
              <a:cs typeface="Arial" panose="020B0604020202020204" pitchFamily="34" charset="0"/>
            </a:endParaRPr>
          </a:p>
        </p:txBody>
      </p:sp>
      <p:sp>
        <p:nvSpPr>
          <p:cNvPr id="62" name="角丸四角形 61"/>
          <p:cNvSpPr/>
          <p:nvPr/>
        </p:nvSpPr>
        <p:spPr>
          <a:xfrm>
            <a:off x="920552" y="2867260"/>
            <a:ext cx="2160240" cy="442069"/>
          </a:xfrm>
          <a:prstGeom prst="roundRect">
            <a:avLst/>
          </a:prstGeom>
          <a:solidFill>
            <a:srgbClr val="3D6AA7"/>
          </a:solidFill>
        </p:spPr>
        <p:txBody>
          <a:bodyPr wrap="square" tIns="0" bIns="36000" rtlCol="0" anchor="ctr">
            <a:noAutofit/>
          </a:bodyPr>
          <a:lstStyle/>
          <a:p>
            <a:pPr marL="0" algn="ctr" fontAlgn="ctr">
              <a:lnSpc>
                <a:spcPct val="114000"/>
              </a:lnSpc>
              <a:spcAft>
                <a:spcPts val="400"/>
              </a:spcAft>
            </a:pPr>
            <a:r>
              <a:rPr kumimoji="1" lang="en-US" altLang="ja-JP" sz="1100" dirty="0">
                <a:solidFill>
                  <a:schemeClr val="bg1"/>
                </a:solidFill>
                <a:latin typeface="HGP創英角ｺﾞｼｯｸUB" panose="020B0900000000000000" pitchFamily="50" charset="-128"/>
                <a:ea typeface="HGP創英角ｺﾞｼｯｸUB" panose="020B0900000000000000" pitchFamily="50" charset="-128"/>
              </a:rPr>
              <a:t>1938</a:t>
            </a:r>
            <a:r>
              <a:rPr kumimoji="1" lang="ja-JP" altLang="en-US" sz="1100" dirty="0">
                <a:solidFill>
                  <a:schemeClr val="bg1"/>
                </a:solidFill>
                <a:latin typeface="HGP創英角ｺﾞｼｯｸUB" panose="020B0900000000000000" pitchFamily="50" charset="-128"/>
                <a:ea typeface="HGP創英角ｺﾞｼｯｸUB" panose="020B0900000000000000" pitchFamily="50" charset="-128"/>
              </a:rPr>
              <a:t>年保険法</a:t>
            </a:r>
            <a:endParaRPr kumimoji="1" lang="en-US" altLang="ja-JP" sz="1100" dirty="0">
              <a:solidFill>
                <a:schemeClr val="bg1"/>
              </a:solidFill>
              <a:latin typeface="HGP創英角ｺﾞｼｯｸUB" panose="020B0900000000000000" pitchFamily="50" charset="-128"/>
              <a:ea typeface="HGP創英角ｺﾞｼｯｸUB" panose="020B0900000000000000" pitchFamily="50" charset="-128"/>
            </a:endParaRPr>
          </a:p>
          <a:p>
            <a:pPr marL="0" algn="ctr" fontAlgn="ctr">
              <a:lnSpc>
                <a:spcPct val="114000"/>
              </a:lnSpc>
              <a:spcAft>
                <a:spcPts val="400"/>
              </a:spcAft>
            </a:pPr>
            <a:r>
              <a:rPr lang="ja-JP" altLang="en-US" sz="1100" dirty="0">
                <a:solidFill>
                  <a:schemeClr val="bg1"/>
                </a:solidFill>
                <a:latin typeface="HGP創英角ｺﾞｼｯｸUB" panose="020B0900000000000000" pitchFamily="50" charset="-128"/>
                <a:ea typeface="HGP創英角ｺﾞｼｯｸUB" panose="020B0900000000000000" pitchFamily="50" charset="-128"/>
              </a:rPr>
              <a:t>（</a:t>
            </a:r>
            <a:r>
              <a:rPr lang="en-US" altLang="ja-JP" sz="1100" dirty="0">
                <a:solidFill>
                  <a:schemeClr val="bg1"/>
                </a:solidFill>
                <a:latin typeface="HGP創英角ｺﾞｼｯｸUB" panose="020B0900000000000000" pitchFamily="50" charset="-128"/>
                <a:ea typeface="HGP創英角ｺﾞｼｯｸUB" panose="020B0900000000000000" pitchFamily="50" charset="-128"/>
              </a:rPr>
              <a:t>Insurance</a:t>
            </a:r>
            <a:r>
              <a:rPr lang="ja-JP" altLang="en-US" sz="1100" dirty="0">
                <a:solidFill>
                  <a:schemeClr val="bg1"/>
                </a:solidFill>
                <a:latin typeface="HGP創英角ｺﾞｼｯｸUB" panose="020B0900000000000000" pitchFamily="50" charset="-128"/>
                <a:ea typeface="HGP創英角ｺﾞｼｯｸUB" panose="020B0900000000000000" pitchFamily="50" charset="-128"/>
              </a:rPr>
              <a:t> </a:t>
            </a:r>
            <a:r>
              <a:rPr lang="en-US" altLang="ja-JP" sz="1100" dirty="0">
                <a:solidFill>
                  <a:schemeClr val="bg1"/>
                </a:solidFill>
                <a:latin typeface="HGP創英角ｺﾞｼｯｸUB" panose="020B0900000000000000" pitchFamily="50" charset="-128"/>
                <a:ea typeface="HGP創英角ｺﾞｼｯｸUB" panose="020B0900000000000000" pitchFamily="50" charset="-128"/>
              </a:rPr>
              <a:t>Act.</a:t>
            </a:r>
            <a:r>
              <a:rPr lang="ja-JP" altLang="en-US" sz="1100" dirty="0">
                <a:solidFill>
                  <a:schemeClr val="bg1"/>
                </a:solidFill>
                <a:latin typeface="HGP創英角ｺﾞｼｯｸUB" panose="020B0900000000000000" pitchFamily="50" charset="-128"/>
                <a:ea typeface="HGP創英角ｺﾞｼｯｸUB" panose="020B0900000000000000" pitchFamily="50" charset="-128"/>
              </a:rPr>
              <a:t> </a:t>
            </a:r>
            <a:r>
              <a:rPr lang="en-US" altLang="ja-JP" sz="1100" dirty="0">
                <a:solidFill>
                  <a:schemeClr val="bg1"/>
                </a:solidFill>
                <a:latin typeface="HGP創英角ｺﾞｼｯｸUB" panose="020B0900000000000000" pitchFamily="50" charset="-128"/>
                <a:ea typeface="HGP創英角ｺﾞｼｯｸUB" panose="020B0900000000000000" pitchFamily="50" charset="-128"/>
              </a:rPr>
              <a:t>1938</a:t>
            </a:r>
            <a:r>
              <a:rPr lang="ja-JP" altLang="en-US" sz="1100" dirty="0">
                <a:solidFill>
                  <a:schemeClr val="bg1"/>
                </a:solidFill>
                <a:latin typeface="HGP創英角ｺﾞｼｯｸUB" panose="020B0900000000000000" pitchFamily="50" charset="-128"/>
                <a:ea typeface="HGP創英角ｺﾞｼｯｸUB" panose="020B0900000000000000" pitchFamily="50" charset="-128"/>
              </a:rPr>
              <a:t>）</a:t>
            </a:r>
            <a:endParaRPr kumimoji="1" lang="ja-JP" altLang="en-US" sz="1100" dirty="0">
              <a:solidFill>
                <a:schemeClr val="bg1"/>
              </a:solidFill>
              <a:latin typeface="HGP創英角ｺﾞｼｯｸUB" panose="020B0900000000000000" pitchFamily="50" charset="-128"/>
              <a:ea typeface="HGP創英角ｺﾞｼｯｸUB" panose="020B0900000000000000" pitchFamily="50" charset="-128"/>
            </a:endParaRPr>
          </a:p>
        </p:txBody>
      </p:sp>
      <p:sp>
        <p:nvSpPr>
          <p:cNvPr id="65" name="Rectangle 13"/>
          <p:cNvSpPr>
            <a:spLocks noChangeArrowheads="1"/>
          </p:cNvSpPr>
          <p:nvPr/>
        </p:nvSpPr>
        <p:spPr bwMode="blackWhite">
          <a:xfrm>
            <a:off x="2713024" y="2843451"/>
            <a:ext cx="1872208" cy="498465"/>
          </a:xfrm>
          <a:prstGeom prst="ellipse">
            <a:avLst/>
          </a:prstGeom>
          <a:gradFill flip="none" rotWithShape="1">
            <a:gsLst>
              <a:gs pos="0">
                <a:srgbClr val="FB8265"/>
              </a:gs>
              <a:gs pos="100000">
                <a:schemeClr val="bg1">
                  <a:alpha val="0"/>
                </a:schemeClr>
              </a:gs>
            </a:gsLst>
            <a:path path="shape">
              <a:fillToRect l="50000" t="50000" r="50000" b="50000"/>
            </a:path>
            <a:tileRect/>
          </a:gradFill>
          <a:ln w="12700">
            <a:noFill/>
            <a:miter lim="800000"/>
            <a:headEnd/>
            <a:tailEnd/>
          </a:ln>
        </p:spPr>
        <p:txBody>
          <a:bodyPr anchor="ctr">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algn="ctr">
              <a:buClr>
                <a:schemeClr val="bg2"/>
              </a:buClr>
              <a:buSzPct val="100000"/>
            </a:pPr>
            <a:r>
              <a:rPr lang="ja-JP" altLang="en-US" sz="1100" dirty="0">
                <a:latin typeface="Arial Black" panose="020B0A04020102020204" pitchFamily="34" charset="0"/>
                <a:ea typeface="HGP創英角ｺﾞｼｯｸUB" panose="020B0900000000000000" pitchFamily="50" charset="-128"/>
                <a:cs typeface="Arial" panose="020B0604020202020204" pitchFamily="34" charset="0"/>
              </a:rPr>
              <a:t>保険業を規制</a:t>
            </a:r>
          </a:p>
        </p:txBody>
      </p:sp>
      <p:sp>
        <p:nvSpPr>
          <p:cNvPr id="67" name="角丸四角形 66"/>
          <p:cNvSpPr/>
          <p:nvPr/>
        </p:nvSpPr>
        <p:spPr>
          <a:xfrm>
            <a:off x="272480" y="1867149"/>
            <a:ext cx="8727244" cy="630288"/>
          </a:xfrm>
          <a:prstGeom prst="roundRect">
            <a:avLst>
              <a:gd name="adj" fmla="val 21459"/>
            </a:avLst>
          </a:prstGeom>
          <a:solidFill>
            <a:srgbClr val="5F8AC3"/>
          </a:solidFill>
        </p:spPr>
        <p:txBody>
          <a:bodyPr wrap="square" anchor="ctr" anchorCtr="0">
            <a:noAutofit/>
          </a:bodyPr>
          <a:lstStyle/>
          <a:p>
            <a:pPr fontAlgn="ctr">
              <a:lnSpc>
                <a:spcPct val="110000"/>
              </a:lnSpc>
              <a:spcAft>
                <a:spcPts val="300"/>
              </a:spcAft>
            </a:pPr>
            <a:r>
              <a:rPr lang="ja-JP" altLang="en-US" sz="1200" dirty="0">
                <a:latin typeface="HG創英角ｺﾞｼｯｸUB" panose="020B0909000000000000" pitchFamily="49" charset="-128"/>
                <a:ea typeface="HG創英角ｺﾞｼｯｸUB" panose="020B0909000000000000" pitchFamily="49" charset="-128"/>
              </a:rPr>
              <a:t>　　　　　</a:t>
            </a:r>
            <a:r>
              <a:rPr lang="ja-JP" altLang="en-US" sz="1200" dirty="0">
                <a:solidFill>
                  <a:schemeClr val="bg1"/>
                </a:solidFill>
                <a:latin typeface="HG創英角ｺﾞｼｯｸUB" panose="020B0909000000000000" pitchFamily="49" charset="-128"/>
                <a:ea typeface="HG創英角ｺﾞｼｯｸUB" panose="020B0909000000000000" pitchFamily="49" charset="-128"/>
              </a:rPr>
              <a:t>　　保険規制開発庁</a:t>
            </a:r>
            <a:endParaRPr lang="en-US" altLang="ja-JP" sz="1200" dirty="0">
              <a:solidFill>
                <a:schemeClr val="bg1"/>
              </a:solidFill>
              <a:latin typeface="HG創英角ｺﾞｼｯｸUB" panose="020B0909000000000000" pitchFamily="49" charset="-128"/>
              <a:ea typeface="HG創英角ｺﾞｼｯｸUB" panose="020B0909000000000000" pitchFamily="49" charset="-128"/>
            </a:endParaRPr>
          </a:p>
          <a:p>
            <a:pPr fontAlgn="ctr">
              <a:lnSpc>
                <a:spcPct val="110000"/>
              </a:lnSpc>
              <a:spcAft>
                <a:spcPts val="300"/>
              </a:spcAft>
            </a:pPr>
            <a:r>
              <a:rPr lang="en-US" altLang="ja-JP" sz="1100" dirty="0">
                <a:solidFill>
                  <a:schemeClr val="bg1"/>
                </a:solidFill>
                <a:ea typeface="HG創英角ｺﾞｼｯｸUB" panose="020B0909000000000000" pitchFamily="49" charset="-128"/>
              </a:rPr>
              <a:t>(Insurance Regulation and Development Authority:</a:t>
            </a:r>
            <a:r>
              <a:rPr lang="ja-JP" altLang="en-US" sz="1100" dirty="0">
                <a:solidFill>
                  <a:schemeClr val="bg1"/>
                </a:solidFill>
                <a:ea typeface="HG創英角ｺﾞｼｯｸUB" panose="020B0909000000000000" pitchFamily="49" charset="-128"/>
              </a:rPr>
              <a:t> </a:t>
            </a:r>
            <a:r>
              <a:rPr lang="en-US" altLang="ja-JP" sz="1100" dirty="0">
                <a:solidFill>
                  <a:schemeClr val="bg1"/>
                </a:solidFill>
                <a:ea typeface="HG創英角ｺﾞｼｯｸUB" panose="020B0909000000000000" pitchFamily="49" charset="-128"/>
              </a:rPr>
              <a:t>IRDA)</a:t>
            </a:r>
            <a:endParaRPr lang="ja-JP" altLang="en-US" sz="1600" dirty="0">
              <a:solidFill>
                <a:schemeClr val="bg1"/>
              </a:solidFill>
              <a:ea typeface="HG創英角ｺﾞｼｯｸUB" panose="020B0909000000000000" pitchFamily="49" charset="-128"/>
            </a:endParaRPr>
          </a:p>
        </p:txBody>
      </p:sp>
      <p:sp>
        <p:nvSpPr>
          <p:cNvPr id="70" name="角丸四角形 69"/>
          <p:cNvSpPr/>
          <p:nvPr/>
        </p:nvSpPr>
        <p:spPr>
          <a:xfrm>
            <a:off x="4376936" y="1906605"/>
            <a:ext cx="4522228" cy="547192"/>
          </a:xfrm>
          <a:prstGeom prst="roundRect">
            <a:avLst/>
          </a:prstGeom>
          <a:solidFill>
            <a:srgbClr val="DDE6F3"/>
          </a:solidFill>
        </p:spPr>
        <p:txBody>
          <a:bodyPr wrap="square" anchor="ctr" anchorCtr="0">
            <a:noAutofit/>
          </a:bodyPr>
          <a:lstStyle/>
          <a:p>
            <a:pPr fontAlgn="ctr">
              <a:lnSpc>
                <a:spcPct val="110000"/>
              </a:lnSpc>
              <a:buClr>
                <a:srgbClr val="DADADA"/>
              </a:buClr>
            </a:pPr>
            <a:r>
              <a:rPr lang="ja-JP" altLang="en-US" sz="1100" u="sng" dirty="0">
                <a:latin typeface="HGP創英角ｺﾞｼｯｸUB" panose="020B0900000000000000" pitchFamily="50" charset="-128"/>
                <a:ea typeface="HGP創英角ｺﾞｼｯｸUB" panose="020B0900000000000000" pitchFamily="50" charset="-128"/>
                <a:cs typeface="Arial" panose="020B0604020202020204" pitchFamily="34" charset="0"/>
              </a:rPr>
              <a:t>主な機能</a:t>
            </a:r>
            <a:endParaRPr lang="en-US" altLang="ja-JP" sz="1100" u="sng" dirty="0">
              <a:latin typeface="HGP創英角ｺﾞｼｯｸUB" panose="020B0900000000000000" pitchFamily="50" charset="-128"/>
              <a:ea typeface="HGP創英角ｺﾞｼｯｸUB" panose="020B0900000000000000" pitchFamily="50" charset="-128"/>
              <a:cs typeface="Arial" panose="020B0604020202020204" pitchFamily="34" charset="0"/>
            </a:endParaRPr>
          </a:p>
          <a:p>
            <a:pPr marL="285750" indent="-285750" fontAlgn="ctr">
              <a:lnSpc>
                <a:spcPct val="110000"/>
              </a:lnSpc>
              <a:buClr>
                <a:srgbClr val="5F8AC3"/>
              </a:buClr>
              <a:buFont typeface="Wingdings" panose="05000000000000000000" pitchFamily="2" charset="2"/>
              <a:buChar char="l"/>
            </a:pPr>
            <a:r>
              <a:rPr lang="ja-JP" altLang="en-US" sz="1050" dirty="0">
                <a:latin typeface="HGP創英角ｺﾞｼｯｸUB" panose="020B0900000000000000" pitchFamily="50" charset="-128"/>
                <a:ea typeface="HGP創英角ｺﾞｼｯｸUB" panose="020B0900000000000000" pitchFamily="50" charset="-128"/>
                <a:cs typeface="Arial" panose="020B0604020202020204" pitchFamily="34" charset="0"/>
              </a:rPr>
              <a:t>民間企業へ保険業を解放</a:t>
            </a:r>
            <a:endParaRPr lang="en-US" altLang="ja-JP" sz="1050" dirty="0">
              <a:latin typeface="HGP創英角ｺﾞｼｯｸUB" panose="020B0900000000000000" pitchFamily="50" charset="-128"/>
              <a:ea typeface="HGP創英角ｺﾞｼｯｸUB" panose="020B0900000000000000" pitchFamily="50" charset="-128"/>
              <a:cs typeface="Arial" panose="020B0604020202020204" pitchFamily="34" charset="0"/>
            </a:endParaRPr>
          </a:p>
          <a:p>
            <a:pPr marL="285750" indent="-285750" fontAlgn="ctr">
              <a:lnSpc>
                <a:spcPct val="110000"/>
              </a:lnSpc>
              <a:buClr>
                <a:srgbClr val="5F8AC3"/>
              </a:buClr>
              <a:buFont typeface="Wingdings" panose="05000000000000000000" pitchFamily="2" charset="2"/>
              <a:buChar char="l"/>
            </a:pPr>
            <a:r>
              <a:rPr lang="ja-JP" altLang="en-US" sz="1050" dirty="0">
                <a:latin typeface="HGP創英角ｺﾞｼｯｸUB" panose="020B0900000000000000" pitchFamily="50" charset="-128"/>
                <a:ea typeface="HGP創英角ｺﾞｼｯｸUB" panose="020B0900000000000000" pitchFamily="50" charset="-128"/>
                <a:cs typeface="Arial" panose="020B0604020202020204" pitchFamily="34" charset="0"/>
              </a:rPr>
              <a:t>外資誘致として外資に対して</a:t>
            </a:r>
            <a:r>
              <a:rPr lang="en-US" altLang="ja-JP" sz="1050" dirty="0">
                <a:latin typeface="HGP創英角ｺﾞｼｯｸUB" panose="020B0900000000000000" pitchFamily="50" charset="-128"/>
                <a:ea typeface="HGP創英角ｺﾞｼｯｸUB" panose="020B0900000000000000" pitchFamily="50" charset="-128"/>
                <a:cs typeface="Arial" panose="020B0604020202020204" pitchFamily="34" charset="0"/>
              </a:rPr>
              <a:t>49%</a:t>
            </a:r>
            <a:r>
              <a:rPr lang="ja-JP" altLang="en-US" sz="1050" dirty="0">
                <a:latin typeface="HGP創英角ｺﾞｼｯｸUB" panose="020B0900000000000000" pitchFamily="50" charset="-128"/>
                <a:ea typeface="HGP創英角ｺﾞｼｯｸUB" panose="020B0900000000000000" pitchFamily="50" charset="-128"/>
                <a:cs typeface="Arial" panose="020B0604020202020204" pitchFamily="34" charset="0"/>
              </a:rPr>
              <a:t>のインド企業株保有を容認</a:t>
            </a:r>
            <a:endParaRPr lang="en-US" altLang="ja-JP" sz="1050" dirty="0">
              <a:latin typeface="HGP創英角ｺﾞｼｯｸUB" panose="020B0900000000000000" pitchFamily="50" charset="-128"/>
              <a:ea typeface="HGP創英角ｺﾞｼｯｸUB" panose="020B0900000000000000" pitchFamily="50" charset="-128"/>
              <a:cs typeface="Arial" panose="020B0604020202020204" pitchFamily="34" charset="0"/>
            </a:endParaRPr>
          </a:p>
        </p:txBody>
      </p:sp>
      <p:sp>
        <p:nvSpPr>
          <p:cNvPr id="7" name="テキスト ボックス 6"/>
          <p:cNvSpPr txBox="1"/>
          <p:nvPr/>
        </p:nvSpPr>
        <p:spPr>
          <a:xfrm>
            <a:off x="165216" y="3978501"/>
            <a:ext cx="755335" cy="230832"/>
          </a:xfrm>
          <a:prstGeom prst="rect">
            <a:avLst/>
          </a:prstGeom>
          <a:noFill/>
        </p:spPr>
        <p:txBody>
          <a:bodyPr wrap="none" rtlCol="0">
            <a:spAutoFit/>
          </a:bodyPr>
          <a:lstStyle/>
          <a:p>
            <a:r>
              <a:rPr kumimoji="1" lang="ja-JP" altLang="en-US" sz="900" dirty="0">
                <a:latin typeface="Arial" panose="020B0604020202020204" pitchFamily="34" charset="0"/>
                <a:ea typeface="ＭＳ Ｐゴシック" panose="020B0600070205080204" pitchFamily="50" charset="-128"/>
                <a:cs typeface="Arial" panose="020B0604020202020204" pitchFamily="34" charset="0"/>
              </a:rPr>
              <a:t>幅広に保証</a:t>
            </a:r>
          </a:p>
        </p:txBody>
      </p:sp>
      <p:sp>
        <p:nvSpPr>
          <p:cNvPr id="8" name="左中かっこ 7"/>
          <p:cNvSpPr/>
          <p:nvPr/>
        </p:nvSpPr>
        <p:spPr>
          <a:xfrm>
            <a:off x="848544" y="3894916"/>
            <a:ext cx="226478" cy="432048"/>
          </a:xfrm>
          <a:prstGeom prst="leftBrace">
            <a:avLst/>
          </a:prstGeom>
          <a:ln w="952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1" name="左中かっこ 30"/>
          <p:cNvSpPr/>
          <p:nvPr/>
        </p:nvSpPr>
        <p:spPr>
          <a:xfrm>
            <a:off x="848544" y="4407573"/>
            <a:ext cx="226478" cy="1591694"/>
          </a:xfrm>
          <a:prstGeom prst="leftBrace">
            <a:avLst/>
          </a:prstGeom>
          <a:ln w="952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2" name="テキスト ボックス 31"/>
          <p:cNvSpPr txBox="1"/>
          <p:nvPr/>
        </p:nvSpPr>
        <p:spPr>
          <a:xfrm>
            <a:off x="200036" y="5018754"/>
            <a:ext cx="761747" cy="369332"/>
          </a:xfrm>
          <a:prstGeom prst="rect">
            <a:avLst/>
          </a:prstGeom>
          <a:noFill/>
        </p:spPr>
        <p:txBody>
          <a:bodyPr wrap="none" rtlCol="0">
            <a:spAutoFit/>
          </a:bodyPr>
          <a:lstStyle/>
          <a:p>
            <a:r>
              <a:rPr kumimoji="1" lang="ja-JP" altLang="en-US" sz="900" dirty="0">
                <a:latin typeface="Arial" panose="020B0604020202020204" pitchFamily="34" charset="0"/>
                <a:ea typeface="ＭＳ Ｐゴシック" panose="020B0600070205080204" pitchFamily="50" charset="-128"/>
                <a:cs typeface="Arial" panose="020B0604020202020204" pitchFamily="34" charset="0"/>
              </a:rPr>
              <a:t>保証範囲が</a:t>
            </a:r>
            <a:endParaRPr kumimoji="1" lang="en-US" altLang="ja-JP" sz="900" dirty="0">
              <a:latin typeface="Arial" panose="020B0604020202020204" pitchFamily="34" charset="0"/>
              <a:ea typeface="ＭＳ Ｐゴシック" panose="020B0600070205080204" pitchFamily="50" charset="-128"/>
              <a:cs typeface="Arial" panose="020B0604020202020204" pitchFamily="34" charset="0"/>
            </a:endParaRPr>
          </a:p>
          <a:p>
            <a:pPr algn="ctr"/>
            <a:r>
              <a:rPr kumimoji="1" lang="ja-JP" altLang="en-US" sz="900" dirty="0">
                <a:latin typeface="Arial" panose="020B0604020202020204" pitchFamily="34" charset="0"/>
                <a:ea typeface="ＭＳ Ｐゴシック" panose="020B0600070205080204" pitchFamily="50" charset="-128"/>
                <a:cs typeface="Arial" panose="020B0604020202020204" pitchFamily="34" charset="0"/>
              </a:rPr>
              <a:t>限定的</a:t>
            </a:r>
          </a:p>
        </p:txBody>
      </p:sp>
    </p:spTree>
    <p:extLst>
      <p:ext uri="{BB962C8B-B14F-4D97-AF65-F5344CB8AC3E}">
        <p14:creationId xmlns:p14="http://schemas.microsoft.com/office/powerpoint/2010/main" val="362516952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インド／医療関連／制度</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医薬品規制</a:t>
            </a:r>
          </a:p>
        </p:txBody>
      </p:sp>
      <p:sp>
        <p:nvSpPr>
          <p:cNvPr id="4" name="テキスト ボックス 3"/>
          <p:cNvSpPr txBox="1"/>
          <p:nvPr/>
        </p:nvSpPr>
        <p:spPr>
          <a:xfrm>
            <a:off x="200472" y="1124744"/>
            <a:ext cx="9505056" cy="1473224"/>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医薬品に関する規制は、医薬品･化粧品法（</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Drugs and Cosmetics Act 1940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）に規定されている。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治験に関しては、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GCP</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Good Clinical Practice</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）ガイドラインとして「</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Schedule Y</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」が規定されている。同法は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2008</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年に改正され、</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2014</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月に改正法案（</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The  Draft  Drugs  and  Cosmetics  Amendment Bill 2015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）が公表されている。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新薬の承認を受けるには、前臨床試験と臨床試験（フェーズ</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I</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II</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III</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）が必要であり、販売承認の取得に当たってはそれぞれのデータが要求される。但し、「</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Schedule Y</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」には「既に海外での販売実績がある新薬についてはその限りではない」と規定されており、その場合にはインド国内でのフェーズ</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II</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試験の実施を省略できる場合もある。</a:t>
            </a:r>
          </a:p>
        </p:txBody>
      </p:sp>
      <p:grpSp>
        <p:nvGrpSpPr>
          <p:cNvPr id="25" name="グループ化 7"/>
          <p:cNvGrpSpPr/>
          <p:nvPr/>
        </p:nvGrpSpPr>
        <p:grpSpPr>
          <a:xfrm>
            <a:off x="200472" y="3068880"/>
            <a:ext cx="9505056" cy="288032"/>
            <a:chOff x="4803500" y="2113806"/>
            <a:chExt cx="2954133" cy="288032"/>
          </a:xfrm>
        </p:grpSpPr>
        <p:cxnSp>
          <p:nvCxnSpPr>
            <p:cNvPr id="26" name="直線コネクタ 25"/>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7"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インドにおける医薬品の輸出・流通の手続き</a:t>
              </a:r>
              <a:endParaRPr lang="en-US" altLang="ko-KR" sz="1400" dirty="0">
                <a:solidFill>
                  <a:srgbClr val="000000"/>
                </a:solidFill>
                <a:latin typeface="Arial Black" pitchFamily="34" charset="0"/>
                <a:ea typeface="HGP創英角ｺﾞｼｯｸUB" pitchFamily="50" charset="-128"/>
              </a:endParaRPr>
            </a:p>
          </p:txBody>
        </p:sp>
      </p:grpSp>
      <p:sp>
        <p:nvSpPr>
          <p:cNvPr id="75" name="テキスト ボックス 74"/>
          <p:cNvSpPr txBox="1"/>
          <p:nvPr/>
        </p:nvSpPr>
        <p:spPr>
          <a:xfrm>
            <a:off x="200472" y="6525344"/>
            <a:ext cx="7560840" cy="216024"/>
          </a:xfrm>
          <a:prstGeom prst="rect">
            <a:avLst/>
          </a:prstGeom>
          <a:noFill/>
        </p:spPr>
        <p:txBody>
          <a:bodyPr wrap="square" lIns="0" tIns="0" rIns="0" bIns="0" rtlCol="0">
            <a:noAutofit/>
          </a:bodyPr>
          <a:lstStyle/>
          <a:p>
            <a:pPr marL="357188" indent="-357188"/>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（出所）みずほ情報総研「</a:t>
            </a:r>
            <a:r>
              <a:rPr lang="ja-JP" altLang="en-US" sz="800" dirty="0"/>
              <a:t>海外における医薬品・医療機器審査制度、審査実態等調査及び分析業務　平成</a:t>
            </a:r>
            <a:r>
              <a:rPr lang="en-US" altLang="ja-JP" sz="800" dirty="0"/>
              <a:t>27</a:t>
            </a:r>
            <a:r>
              <a:rPr lang="ja-JP" altLang="en-US" sz="800" dirty="0"/>
              <a:t>年</a:t>
            </a:r>
            <a:r>
              <a:rPr lang="en-US" altLang="ja-JP" sz="800" dirty="0"/>
              <a:t>3</a:t>
            </a:r>
            <a:r>
              <a:rPr lang="ja-JP" altLang="en-US" sz="800" dirty="0"/>
              <a:t>月</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sp>
        <p:nvSpPr>
          <p:cNvPr id="43" name="片側の 2 つの角を丸めた四角形 42"/>
          <p:cNvSpPr/>
          <p:nvPr/>
        </p:nvSpPr>
        <p:spPr>
          <a:xfrm rot="16200000">
            <a:off x="2401707" y="2510928"/>
            <a:ext cx="422067" cy="2808312"/>
          </a:xfrm>
          <a:prstGeom prst="round2SameRect">
            <a:avLst>
              <a:gd name="adj1" fmla="val 8116"/>
              <a:gd name="adj2" fmla="val 7463"/>
            </a:avLst>
          </a:prstGeom>
          <a:solidFill>
            <a:srgbClr val="3D6AA7"/>
          </a:solidFill>
        </p:spPr>
        <p:txBody>
          <a:bodyPr vert="vert" rtlCol="0" anchor="ctr" anchorCtr="0">
            <a:noAutofit/>
          </a:bodyPr>
          <a:lstStyle/>
          <a:p>
            <a:pPr algn="ctr" fontAlgn="ctr"/>
            <a:r>
              <a:rPr lang="ja-JP" altLang="en-US" sz="11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卸売販売許可を有する</a:t>
            </a:r>
            <a:endParaRPr lang="en-US" altLang="ja-JP" sz="1100"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a:p>
            <a:pPr algn="ctr" fontAlgn="ctr"/>
            <a:r>
              <a:rPr lang="ja-JP" altLang="en-US" sz="11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現地代理輸入業者の選択</a:t>
            </a:r>
          </a:p>
        </p:txBody>
      </p:sp>
      <p:sp>
        <p:nvSpPr>
          <p:cNvPr id="44" name="片側の 2 つの角を丸めた四角形 43"/>
          <p:cNvSpPr/>
          <p:nvPr/>
        </p:nvSpPr>
        <p:spPr>
          <a:xfrm rot="16200000">
            <a:off x="2401708" y="3408553"/>
            <a:ext cx="422067" cy="2808312"/>
          </a:xfrm>
          <a:prstGeom prst="round2SameRect">
            <a:avLst>
              <a:gd name="adj1" fmla="val 8116"/>
              <a:gd name="adj2" fmla="val 7463"/>
            </a:avLst>
          </a:prstGeom>
          <a:solidFill>
            <a:srgbClr val="3D6AA7"/>
          </a:solidFill>
        </p:spPr>
        <p:txBody>
          <a:bodyPr vert="vert" rtlCol="0" anchor="ctr" anchorCtr="0">
            <a:noAutofit/>
          </a:bodyPr>
          <a:lstStyle/>
          <a:p>
            <a:pPr algn="ctr" fontAlgn="ctr"/>
            <a:r>
              <a:rPr lang="en-US" altLang="ja-JP" sz="11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CDSCO</a:t>
            </a:r>
            <a:r>
              <a:rPr lang="ja-JP" altLang="en-US" sz="11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に輸入希望の医薬品の製品登録申請（</a:t>
            </a:r>
            <a:r>
              <a:rPr lang="en-US" altLang="ja-JP" sz="11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Form40</a:t>
            </a:r>
            <a:r>
              <a:rPr lang="ja-JP" altLang="en-US" sz="11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）及び登録許可の取得</a:t>
            </a:r>
          </a:p>
        </p:txBody>
      </p:sp>
      <p:sp>
        <p:nvSpPr>
          <p:cNvPr id="52" name="片側の 2 つの角を丸めた四角形 51"/>
          <p:cNvSpPr/>
          <p:nvPr/>
        </p:nvSpPr>
        <p:spPr>
          <a:xfrm rot="16200000">
            <a:off x="2401707" y="4306178"/>
            <a:ext cx="422067" cy="2808312"/>
          </a:xfrm>
          <a:prstGeom prst="round2SameRect">
            <a:avLst>
              <a:gd name="adj1" fmla="val 8116"/>
              <a:gd name="adj2" fmla="val 7463"/>
            </a:avLst>
          </a:prstGeom>
          <a:solidFill>
            <a:srgbClr val="3D6AA7"/>
          </a:solidFill>
        </p:spPr>
        <p:txBody>
          <a:bodyPr vert="vert" rtlCol="0" anchor="ctr" anchorCtr="0">
            <a:noAutofit/>
          </a:bodyPr>
          <a:lstStyle/>
          <a:p>
            <a:pPr algn="ctr" fontAlgn="ctr"/>
            <a:r>
              <a:rPr lang="ja-JP" altLang="en-US" sz="11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医薬品の輸入ライセンスの申請（</a:t>
            </a:r>
            <a:r>
              <a:rPr lang="en-US" altLang="ja-JP" sz="11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Form8</a:t>
            </a:r>
            <a:r>
              <a:rPr lang="ja-JP" altLang="en-US" sz="11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）と</a:t>
            </a:r>
            <a:endParaRPr lang="en-US" altLang="ja-JP" sz="1100"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a:p>
            <a:pPr algn="ctr" fontAlgn="ctr"/>
            <a:r>
              <a:rPr lang="ja-JP" altLang="en-US" sz="11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許可の取得</a:t>
            </a:r>
          </a:p>
        </p:txBody>
      </p:sp>
      <p:sp>
        <p:nvSpPr>
          <p:cNvPr id="5" name="下矢印 4"/>
          <p:cNvSpPr/>
          <p:nvPr/>
        </p:nvSpPr>
        <p:spPr>
          <a:xfrm>
            <a:off x="2450722" y="4197503"/>
            <a:ext cx="324035" cy="331620"/>
          </a:xfrm>
          <a:prstGeom prst="downArrow">
            <a:avLst/>
          </a:prstGeom>
          <a:solidFill>
            <a:srgbClr val="A2BBDC"/>
          </a:solidFill>
        </p:spPr>
        <p:txBody>
          <a:bodyPr wrap="square" rtlCol="0" anchor="ctr">
            <a:noAutofit/>
          </a:bodyPr>
          <a:lstStyle/>
          <a:p>
            <a:pPr marL="0" algn="ctr" fontAlgn="ctr">
              <a:lnSpc>
                <a:spcPct val="114000"/>
              </a:lnSpc>
              <a:spcAft>
                <a:spcPts val="400"/>
              </a:spcAft>
            </a:pPr>
            <a:endParaRPr kumimoji="1" lang="ja-JP" altLang="en-US" sz="1200" dirty="0"/>
          </a:p>
        </p:txBody>
      </p:sp>
      <p:sp>
        <p:nvSpPr>
          <p:cNvPr id="53" name="下矢印 52"/>
          <p:cNvSpPr/>
          <p:nvPr/>
        </p:nvSpPr>
        <p:spPr>
          <a:xfrm>
            <a:off x="2450722" y="5095128"/>
            <a:ext cx="324035" cy="331620"/>
          </a:xfrm>
          <a:prstGeom prst="downArrow">
            <a:avLst/>
          </a:prstGeom>
          <a:solidFill>
            <a:srgbClr val="A2BBDC"/>
          </a:solidFill>
        </p:spPr>
        <p:txBody>
          <a:bodyPr wrap="square" rtlCol="0" anchor="ctr">
            <a:noAutofit/>
          </a:bodyPr>
          <a:lstStyle/>
          <a:p>
            <a:pPr marL="0" algn="ctr" fontAlgn="ctr">
              <a:lnSpc>
                <a:spcPct val="114000"/>
              </a:lnSpc>
              <a:spcAft>
                <a:spcPts val="400"/>
              </a:spcAft>
            </a:pPr>
            <a:endParaRPr kumimoji="1" lang="ja-JP" altLang="en-US" sz="1200" dirty="0"/>
          </a:p>
        </p:txBody>
      </p:sp>
      <p:sp>
        <p:nvSpPr>
          <p:cNvPr id="54" name="片側の 2 つの角を丸めた四角形 53"/>
          <p:cNvSpPr/>
          <p:nvPr/>
        </p:nvSpPr>
        <p:spPr>
          <a:xfrm>
            <a:off x="4880992" y="4189503"/>
            <a:ext cx="4248470" cy="1872209"/>
          </a:xfrm>
          <a:prstGeom prst="round2SameRect">
            <a:avLst>
              <a:gd name="adj1" fmla="val 0"/>
              <a:gd name="adj2" fmla="val 5879"/>
            </a:avLst>
          </a:prstGeom>
          <a:solidFill>
            <a:srgbClr val="DDE6F3"/>
          </a:soli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108000" tIns="144000" rIns="144000" rtlCol="0" anchor="t"/>
          <a:lstStyle/>
          <a:p>
            <a:pPr marL="498475" indent="-228600" algn="just">
              <a:lnSpc>
                <a:spcPct val="114000"/>
              </a:lnSpc>
              <a:spcAft>
                <a:spcPts val="400"/>
              </a:spcAft>
              <a:buClr>
                <a:schemeClr val="tx1"/>
              </a:buClr>
              <a:buSzPct val="90000"/>
              <a:buFont typeface="+mj-ea"/>
              <a:buAutoNum type="circleNumDbPlain"/>
            </a:pPr>
            <a:r>
              <a:rPr lang="ja-JP" altLang="en-US" sz="11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カバーレター（申請にあたり重要な部分を占める書類）</a:t>
            </a:r>
            <a:endParaRPr lang="en-US" altLang="ja-JP" sz="11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498475" indent="-228600" algn="just">
              <a:lnSpc>
                <a:spcPct val="114000"/>
              </a:lnSpc>
              <a:spcAft>
                <a:spcPts val="400"/>
              </a:spcAft>
              <a:buClr>
                <a:schemeClr val="tx1"/>
              </a:buClr>
              <a:buSzPct val="90000"/>
              <a:buFont typeface="+mj-ea"/>
              <a:buAutoNum type="circleNumDbPlain"/>
            </a:pPr>
            <a:r>
              <a:rPr lang="ja-JP" altLang="en-US" sz="11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権限付与レター（</a:t>
            </a:r>
            <a:r>
              <a:rPr lang="en-US" altLang="ja-JP" sz="11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Authorization Letter</a:t>
            </a:r>
            <a:r>
              <a:rPr lang="ja-JP" altLang="en-US" sz="11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endParaRPr lang="en-US" altLang="ja-JP" sz="11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498475" indent="-228600" algn="just">
              <a:lnSpc>
                <a:spcPct val="114000"/>
              </a:lnSpc>
              <a:spcAft>
                <a:spcPts val="400"/>
              </a:spcAft>
              <a:buClr>
                <a:schemeClr val="tx1"/>
              </a:buClr>
              <a:buSzPct val="90000"/>
              <a:buFont typeface="+mj-ea"/>
              <a:buAutoNum type="circleNumDbPlain"/>
            </a:pPr>
            <a:r>
              <a:rPr lang="en-US" altLang="ja-JP" sz="11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Form40</a:t>
            </a:r>
          </a:p>
          <a:p>
            <a:pPr marL="498475" indent="-228600" algn="just">
              <a:lnSpc>
                <a:spcPct val="114000"/>
              </a:lnSpc>
              <a:spcAft>
                <a:spcPts val="400"/>
              </a:spcAft>
              <a:buClr>
                <a:schemeClr val="tx1"/>
              </a:buClr>
              <a:buSzPct val="90000"/>
              <a:buFont typeface="+mj-ea"/>
              <a:buAutoNum type="circleNumDbPlain"/>
            </a:pPr>
            <a:r>
              <a:rPr lang="en-US" altLang="ja-JP" sz="11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TR6 </a:t>
            </a:r>
            <a:r>
              <a:rPr lang="en-US" altLang="ja-JP" sz="1100" dirty="0" err="1">
                <a:solidFill>
                  <a:schemeClr val="tx1"/>
                </a:solidFill>
                <a:latin typeface="Arial" panose="020B0604020202020204" pitchFamily="34" charset="0"/>
                <a:ea typeface="ＭＳ Ｐゴシック" panose="020B0600070205080204" pitchFamily="50" charset="-128"/>
                <a:cs typeface="Arial" panose="020B0604020202020204" pitchFamily="34" charset="0"/>
              </a:rPr>
              <a:t>Challen</a:t>
            </a:r>
            <a:r>
              <a:rPr lang="ja-JP" altLang="en-US" sz="11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（手数料の支払いを証明する支払領収書）</a:t>
            </a:r>
            <a:endParaRPr lang="en-US" altLang="ja-JP" sz="11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498475" indent="-228600" algn="just">
              <a:lnSpc>
                <a:spcPct val="114000"/>
              </a:lnSpc>
              <a:spcAft>
                <a:spcPts val="400"/>
              </a:spcAft>
              <a:buClr>
                <a:schemeClr val="tx1"/>
              </a:buClr>
              <a:buSzPct val="90000"/>
              <a:buFont typeface="+mj-ea"/>
              <a:buAutoNum type="circleNumDbPlain"/>
            </a:pPr>
            <a:r>
              <a:rPr lang="ja-JP" altLang="en-US" sz="11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プラントマスターファイル</a:t>
            </a:r>
            <a:endParaRPr lang="en-US" altLang="ja-JP" sz="11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498475" indent="-228600" algn="just">
              <a:lnSpc>
                <a:spcPct val="114000"/>
              </a:lnSpc>
              <a:spcAft>
                <a:spcPts val="400"/>
              </a:spcAft>
              <a:buClr>
                <a:schemeClr val="tx1"/>
              </a:buClr>
              <a:buSzPct val="90000"/>
              <a:buFont typeface="+mj-ea"/>
              <a:buAutoNum type="circleNumDbPlain"/>
            </a:pPr>
            <a:r>
              <a:rPr lang="ja-JP" altLang="en-US" sz="11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自由販売証明書（</a:t>
            </a:r>
            <a:r>
              <a:rPr lang="en-US" altLang="ja-JP" sz="11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Certification of Free Sales</a:t>
            </a:r>
            <a:r>
              <a:rPr lang="ja-JP" altLang="en-US" sz="11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endParaRPr lang="en-US" altLang="ja-JP" sz="11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498475" indent="-228600" algn="just">
              <a:lnSpc>
                <a:spcPct val="114000"/>
              </a:lnSpc>
              <a:spcAft>
                <a:spcPts val="400"/>
              </a:spcAft>
              <a:buClr>
                <a:schemeClr val="tx1"/>
              </a:buClr>
              <a:buSzPct val="90000"/>
              <a:buFont typeface="+mj-ea"/>
              <a:buAutoNum type="circleNumDbPlain"/>
            </a:pPr>
            <a:r>
              <a:rPr lang="en-US" altLang="ja-JP" sz="11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ISO</a:t>
            </a:r>
            <a:r>
              <a:rPr lang="ja-JP" altLang="en-US" sz="11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認証等</a:t>
            </a:r>
          </a:p>
        </p:txBody>
      </p:sp>
      <p:sp>
        <p:nvSpPr>
          <p:cNvPr id="55" name="片側の 2 つの角を丸めた四角形 54"/>
          <p:cNvSpPr/>
          <p:nvPr/>
        </p:nvSpPr>
        <p:spPr>
          <a:xfrm>
            <a:off x="4880992" y="3685448"/>
            <a:ext cx="4248470" cy="504056"/>
          </a:xfrm>
          <a:prstGeom prst="round2SameRect">
            <a:avLst/>
          </a:prstGeom>
          <a:solidFill>
            <a:srgbClr val="5F8AC3"/>
          </a:solidFill>
        </p:spPr>
        <p:txBody>
          <a:bodyPr wrap="square" lIns="108000" rtlCol="0" anchor="ctr">
            <a:noAutofit/>
          </a:bodyPr>
          <a:lstStyle/>
          <a:p>
            <a:pPr algn="ctr" defTabSz="955675" fontAlgn="ctr">
              <a:buSzPct val="120000"/>
            </a:pPr>
            <a:r>
              <a:rPr lang="ja-JP" altLang="en-US" sz="1200" b="1" dirty="0">
                <a:solidFill>
                  <a:schemeClr val="bg1"/>
                </a:solidFill>
                <a:latin typeface="ＭＳ Ｐゴシック" panose="020B0600070205080204" pitchFamily="50" charset="-128"/>
                <a:ea typeface="ＭＳ Ｐゴシック" panose="020B0600070205080204" pitchFamily="50" charset="-128"/>
              </a:rPr>
              <a:t>主な提出書類</a:t>
            </a:r>
          </a:p>
        </p:txBody>
      </p:sp>
    </p:spTree>
    <p:extLst>
      <p:ext uri="{BB962C8B-B14F-4D97-AF65-F5344CB8AC3E}">
        <p14:creationId xmlns:p14="http://schemas.microsoft.com/office/powerpoint/2010/main" val="244898597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インド／医療関連／制度</a:t>
            </a:r>
            <a:endParaRPr kumimoji="1" lang="ja-JP" altLang="en-US" dirty="0"/>
          </a:p>
        </p:txBody>
      </p:sp>
      <p:sp>
        <p:nvSpPr>
          <p:cNvPr id="3" name="テキスト プレースホルダー 2"/>
          <p:cNvSpPr>
            <a:spLocks noGrp="1"/>
          </p:cNvSpPr>
          <p:nvPr>
            <p:ph type="body" sz="quarter" idx="15"/>
          </p:nvPr>
        </p:nvSpPr>
        <p:spPr/>
        <p:txBody>
          <a:bodyPr/>
          <a:lstStyle/>
          <a:p>
            <a:r>
              <a:rPr lang="en-US" altLang="ja-JP" dirty="0"/>
              <a:t>FDI</a:t>
            </a:r>
            <a:r>
              <a:rPr lang="ja-JP" altLang="en-US" dirty="0"/>
              <a:t>規制緩和</a:t>
            </a:r>
            <a:endParaRPr lang="ja-JP" altLang="en-US" dirty="0">
              <a:solidFill>
                <a:srgbClr val="FF0000"/>
              </a:solidFill>
            </a:endParaRPr>
          </a:p>
        </p:txBody>
      </p:sp>
      <p:sp>
        <p:nvSpPr>
          <p:cNvPr id="4" name="テキスト ボックス 3"/>
          <p:cNvSpPr txBox="1"/>
          <p:nvPr/>
        </p:nvSpPr>
        <p:spPr>
          <a:xfrm>
            <a:off x="200472" y="1124744"/>
            <a:ext cx="9505056" cy="1473224"/>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t>インドにおける外国直接投資（</a:t>
            </a:r>
            <a:r>
              <a:rPr lang="en-US" altLang="ja-JP" sz="1400" dirty="0"/>
              <a:t>FDI</a:t>
            </a:r>
            <a:r>
              <a:rPr lang="ja-JP" altLang="en-US" sz="1400" dirty="0"/>
              <a:t>）事案は、外国投資促進局（</a:t>
            </a:r>
            <a:r>
              <a:rPr lang="en-US" altLang="ja-JP" sz="1400" dirty="0"/>
              <a:t>FIPB: Foreign Investment Promotion Board</a:t>
            </a:r>
            <a:r>
              <a:rPr lang="ja-JP" altLang="en-US" sz="1400" dirty="0"/>
              <a:t>）が個別案件毎にケースバイケースで認可を行ったために、不透明で煩雑 な手続プロセスとなっていた。</a:t>
            </a:r>
            <a:endParaRPr lang="en-US" altLang="ja-JP" sz="1400" dirty="0"/>
          </a:p>
          <a:p>
            <a:pPr marL="190500" indent="-190500" algn="just">
              <a:lnSpc>
                <a:spcPct val="110000"/>
              </a:lnSpc>
              <a:spcAft>
                <a:spcPts val="200"/>
              </a:spcAft>
              <a:buClr>
                <a:srgbClr val="5F8AC3"/>
              </a:buClr>
              <a:buFont typeface="Wingdings" panose="05000000000000000000" pitchFamily="2" charset="2"/>
              <a:buChar char="n"/>
            </a:pPr>
            <a:r>
              <a:rPr lang="en-US" altLang="ja-JP" sz="1400" dirty="0"/>
              <a:t>1992</a:t>
            </a:r>
            <a:r>
              <a:rPr lang="ja-JP" altLang="ja-JP" sz="1400" dirty="0"/>
              <a:t>年には、中央銀行であるインド準備銀行（</a:t>
            </a:r>
            <a:r>
              <a:rPr lang="en-US" altLang="ja-JP" sz="1400" dirty="0"/>
              <a:t>RBI</a:t>
            </a:r>
            <a:r>
              <a:rPr lang="ja-JP" altLang="ja-JP" sz="1400" dirty="0"/>
              <a:t>）への届出のみで自動的に投資が認可される自動承認（</a:t>
            </a:r>
            <a:r>
              <a:rPr lang="en-US" altLang="ja-JP" sz="1400" dirty="0"/>
              <a:t>automatic approval</a:t>
            </a:r>
            <a:r>
              <a:rPr lang="ja-JP" altLang="ja-JP" sz="1400" dirty="0"/>
              <a:t>）ルートが導入された。</a:t>
            </a:r>
            <a:endParaRPr lang="en-US" altLang="ja-JP" sz="1400" dirty="0"/>
          </a:p>
          <a:p>
            <a:pPr marL="190500" indent="-190500" algn="just">
              <a:lnSpc>
                <a:spcPct val="110000"/>
              </a:lnSpc>
              <a:spcAft>
                <a:spcPts val="200"/>
              </a:spcAft>
              <a:buClr>
                <a:srgbClr val="5F8AC3"/>
              </a:buClr>
              <a:buFont typeface="Wingdings" panose="05000000000000000000" pitchFamily="2" charset="2"/>
              <a:buChar char="n"/>
            </a:pPr>
            <a:r>
              <a:rPr lang="ja-JP" altLang="ja-JP" sz="1400" dirty="0"/>
              <a:t>最新の</a:t>
            </a:r>
            <a:r>
              <a:rPr lang="en-US" altLang="ja-JP" sz="1400" dirty="0"/>
              <a:t>FDI</a:t>
            </a:r>
            <a:r>
              <a:rPr lang="ja-JP" altLang="ja-JP" sz="1400" dirty="0"/>
              <a:t>方針で</a:t>
            </a:r>
            <a:r>
              <a:rPr lang="ja-JP" altLang="en-US" sz="1400" dirty="0"/>
              <a:t>は</a:t>
            </a:r>
            <a:r>
              <a:rPr lang="ja-JP" altLang="ja-JP" sz="1400" dirty="0"/>
              <a:t>、</a:t>
            </a:r>
            <a:r>
              <a:rPr lang="ja-JP" altLang="en-US" sz="1400" dirty="0"/>
              <a:t>保険</a:t>
            </a:r>
            <a:r>
              <a:rPr lang="ja-JP" altLang="ja-JP" sz="1400" dirty="0"/>
              <a:t>サービスと医療サービス（病院・診断、医療機器・装置を含む）</a:t>
            </a:r>
            <a:r>
              <a:rPr lang="ja-JP" altLang="en-US" sz="1400" dirty="0"/>
              <a:t>においても</a:t>
            </a:r>
            <a:r>
              <a:rPr lang="ja-JP" altLang="ja-JP" sz="1400" dirty="0"/>
              <a:t>、インド準備銀行（</a:t>
            </a:r>
            <a:r>
              <a:rPr lang="en-US" altLang="ja-JP" sz="1400" dirty="0"/>
              <a:t>RBI</a:t>
            </a:r>
            <a:r>
              <a:rPr lang="ja-JP" altLang="ja-JP" sz="1400" dirty="0"/>
              <a:t>）による自動承認ルートで</a:t>
            </a:r>
            <a:r>
              <a:rPr lang="en-US" altLang="ja-JP" sz="1400" dirty="0"/>
              <a:t>100</a:t>
            </a:r>
            <a:r>
              <a:rPr lang="ja-JP" altLang="ja-JP" sz="1400" dirty="0"/>
              <a:t>％の</a:t>
            </a:r>
            <a:r>
              <a:rPr lang="en-US" altLang="ja-JP" sz="1400" dirty="0"/>
              <a:t>FDI</a:t>
            </a:r>
            <a:r>
              <a:rPr lang="ja-JP" altLang="ja-JP" sz="1400" dirty="0"/>
              <a:t>を認めている</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a:t>
            </a:r>
          </a:p>
        </p:txBody>
      </p:sp>
      <p:grpSp>
        <p:nvGrpSpPr>
          <p:cNvPr id="13" name="グループ化 7"/>
          <p:cNvGrpSpPr/>
          <p:nvPr/>
        </p:nvGrpSpPr>
        <p:grpSpPr>
          <a:xfrm>
            <a:off x="1274507" y="2708920"/>
            <a:ext cx="7347422" cy="288032"/>
            <a:chOff x="4803500" y="2113806"/>
            <a:chExt cx="2954133" cy="288032"/>
          </a:xfrm>
        </p:grpSpPr>
        <p:cxnSp>
          <p:nvCxnSpPr>
            <p:cNvPr id="14" name="直線コネクタ 13"/>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5"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r>
                <a:rPr lang="ja-JP" altLang="en-US" sz="1400" dirty="0">
                  <a:latin typeface="HGP創英角ｺﾞｼｯｸUB" pitchFamily="50" charset="-128"/>
                  <a:ea typeface="HGP創英角ｺﾞｼｯｸUB" pitchFamily="50" charset="-128"/>
                </a:rPr>
                <a:t>病院経営への</a:t>
              </a:r>
              <a:r>
                <a:rPr lang="en-US" altLang="ja-JP" sz="1400" dirty="0">
                  <a:latin typeface="HGP創英角ｺﾞｼｯｸUB" pitchFamily="50" charset="-128"/>
                  <a:ea typeface="HGP創英角ｺﾞｼｯｸUB" pitchFamily="50" charset="-128"/>
                </a:rPr>
                <a:t>FDI</a:t>
              </a:r>
              <a:r>
                <a:rPr lang="ja-JP" altLang="en-US" sz="1400" dirty="0">
                  <a:latin typeface="HGP創英角ｺﾞｼｯｸUB" pitchFamily="50" charset="-128"/>
                  <a:ea typeface="HGP創英角ｺﾞｼｯｸUB" pitchFamily="50" charset="-128"/>
                </a:rPr>
                <a:t>規制緩和</a:t>
              </a:r>
            </a:p>
          </p:txBody>
        </p:sp>
      </p:grpSp>
      <p:sp>
        <p:nvSpPr>
          <p:cNvPr id="18" name="片側の 2 つの角を丸めた四角形 17"/>
          <p:cNvSpPr/>
          <p:nvPr/>
        </p:nvSpPr>
        <p:spPr>
          <a:xfrm rot="5400000">
            <a:off x="5160224" y="699870"/>
            <a:ext cx="1000172" cy="5898249"/>
          </a:xfrm>
          <a:prstGeom prst="round2SameRect">
            <a:avLst>
              <a:gd name="adj1" fmla="val 5106"/>
              <a:gd name="adj2" fmla="val 0"/>
            </a:avLst>
          </a:prstGeom>
          <a:solidFill>
            <a:srgbClr val="E8E8E8"/>
          </a:solidFill>
        </p:spPr>
        <p:txBody>
          <a:bodyPr vert="vert270" wrap="square" lIns="36000" tIns="72000" rIns="36000" bIns="108000" anchor="ctr" anchorCtr="0">
            <a:noAutofit/>
          </a:bodyPr>
          <a:lstStyle/>
          <a:p>
            <a:pPr marL="0" lvl="2" fontAlgn="ctr">
              <a:lnSpc>
                <a:spcPct val="114000"/>
              </a:lnSpc>
              <a:spcAft>
                <a:spcPts val="400"/>
              </a:spcAft>
              <a:buClr>
                <a:srgbClr val="5F8AC3"/>
              </a:buClr>
              <a:buSzPct val="80000"/>
            </a:pPr>
            <a:r>
              <a:rPr lang="en-US" altLang="ja-JP" sz="1200" dirty="0">
                <a:solidFill>
                  <a:srgbClr val="3D6AA7"/>
                </a:solidFill>
                <a:latin typeface="HGP創英角ｺﾞｼｯｸUB" panose="020B0900000000000000" pitchFamily="50" charset="-128"/>
                <a:ea typeface="HGP創英角ｺﾞｼｯｸUB" panose="020B0900000000000000" pitchFamily="50" charset="-128"/>
              </a:rPr>
              <a:t>100%</a:t>
            </a:r>
            <a:r>
              <a:rPr lang="ja-JP" altLang="en-US" sz="1200" dirty="0">
                <a:solidFill>
                  <a:srgbClr val="3D6AA7"/>
                </a:solidFill>
                <a:latin typeface="HGP創英角ｺﾞｼｯｸUB" panose="020B0900000000000000" pitchFamily="50" charset="-128"/>
                <a:ea typeface="HGP創英角ｺﾞｼｯｸUB" panose="020B0900000000000000" pitchFamily="50" charset="-128"/>
              </a:rPr>
              <a:t>の自動承認ルートを認可</a:t>
            </a:r>
            <a:endParaRPr lang="en-US" altLang="ja-JP" sz="1200" dirty="0">
              <a:solidFill>
                <a:srgbClr val="3D6AA7"/>
              </a:solidFill>
              <a:latin typeface="HGP創英角ｺﾞｼｯｸUB" panose="020B0900000000000000" pitchFamily="50" charset="-128"/>
              <a:ea typeface="HGP創英角ｺﾞｼｯｸUB" panose="020B0900000000000000" pitchFamily="50" charset="-128"/>
            </a:endParaRPr>
          </a:p>
          <a:p>
            <a:pPr marL="128588" lvl="2" indent="-128588" fontAlgn="ctr">
              <a:lnSpc>
                <a:spcPct val="114000"/>
              </a:lnSpc>
              <a:spcAft>
                <a:spcPts val="400"/>
              </a:spcAft>
              <a:buClr>
                <a:srgbClr val="5F8AC3"/>
              </a:buClr>
              <a:buSzPct val="80000"/>
              <a:buFont typeface="Wingdings" panose="05000000000000000000" pitchFamily="2" charset="2"/>
              <a:buChar char="l"/>
            </a:pPr>
            <a:r>
              <a:rPr lang="en-US" altLang="ja-JP" sz="1000" dirty="0"/>
              <a:t>2000</a:t>
            </a:r>
            <a:r>
              <a:rPr lang="ja-JP" altLang="ja-JP" sz="1000" dirty="0"/>
              <a:t>年</a:t>
            </a:r>
            <a:r>
              <a:rPr lang="en-US" altLang="ja-JP" sz="1000" dirty="0"/>
              <a:t>1</a:t>
            </a:r>
            <a:r>
              <a:rPr lang="ja-JP" altLang="ja-JP" sz="1000" dirty="0"/>
              <a:t>月以降、病院の経営に関しては、外資でも経営支配権を握ることが可能で、病</a:t>
            </a:r>
            <a:r>
              <a:rPr lang="ja-JP" altLang="en-US" sz="1000" dirty="0"/>
              <a:t>因の建設および経営に関しては、インド準備銀行（</a:t>
            </a:r>
            <a:r>
              <a:rPr lang="en-US" altLang="ja-JP" sz="1000" dirty="0"/>
              <a:t>RBI</a:t>
            </a:r>
            <a:r>
              <a:rPr lang="ja-JP" altLang="en-US" sz="1000" dirty="0"/>
              <a:t>）への</a:t>
            </a:r>
            <a:r>
              <a:rPr lang="en-US" altLang="ja-JP" sz="1000" dirty="0"/>
              <a:t>100%</a:t>
            </a:r>
            <a:r>
              <a:rPr lang="ja-JP" altLang="en-US" sz="1000" dirty="0"/>
              <a:t>自動承認ルートが認められている。</a:t>
            </a:r>
            <a:endParaRPr lang="en-US" altLang="ja-JP" sz="1000" dirty="0"/>
          </a:p>
          <a:p>
            <a:pPr marL="128588" lvl="2" indent="-128588" fontAlgn="ctr">
              <a:lnSpc>
                <a:spcPct val="114000"/>
              </a:lnSpc>
              <a:spcAft>
                <a:spcPts val="400"/>
              </a:spcAft>
              <a:buClr>
                <a:srgbClr val="5F8AC3"/>
              </a:buClr>
              <a:buSzPct val="80000"/>
              <a:buFont typeface="Wingdings" panose="05000000000000000000" pitchFamily="2" charset="2"/>
              <a:buChar char="l"/>
            </a:pPr>
            <a:r>
              <a:rPr lang="ja-JP" altLang="en-US" sz="1000" dirty="0"/>
              <a:t>ただし、外国投資促進委員会（</a:t>
            </a:r>
            <a:r>
              <a:rPr lang="en-US" altLang="ja-JP" sz="1000" dirty="0"/>
              <a:t>FIPB</a:t>
            </a:r>
            <a:r>
              <a:rPr lang="ja-JP" altLang="en-US" sz="1000" dirty="0"/>
              <a:t>）による事前協力の承認が必要。</a:t>
            </a:r>
            <a:endParaRPr lang="en-US" altLang="ja-JP" sz="1000" dirty="0"/>
          </a:p>
        </p:txBody>
      </p:sp>
      <p:sp>
        <p:nvSpPr>
          <p:cNvPr id="19" name="片側の 2 つの角を丸めた四角形 18"/>
          <p:cNvSpPr/>
          <p:nvPr/>
        </p:nvSpPr>
        <p:spPr>
          <a:xfrm rot="16200000">
            <a:off x="1494063" y="2919462"/>
            <a:ext cx="1000173" cy="1459060"/>
          </a:xfrm>
          <a:prstGeom prst="round2SameRect">
            <a:avLst>
              <a:gd name="adj1" fmla="val 8116"/>
              <a:gd name="adj2" fmla="val 0"/>
            </a:avLst>
          </a:prstGeom>
          <a:solidFill>
            <a:srgbClr val="3D6AA7"/>
          </a:solidFill>
        </p:spPr>
        <p:txBody>
          <a:bodyPr vert="vert" rtlCol="0" anchor="ctr" anchorCtr="0">
            <a:noAutofit/>
          </a:bodyPr>
          <a:lstStyle/>
          <a:p>
            <a:pPr algn="ctr" fontAlgn="ctr"/>
            <a:r>
              <a:rPr lang="ja-JP" altLang="en-US"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インド準備銀行</a:t>
            </a:r>
            <a:endParaRPr lang="en-US" altLang="ja-JP"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a:p>
            <a:pPr algn="ctr" fontAlgn="ctr"/>
            <a:r>
              <a:rPr lang="ja-JP" altLang="en-US"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a:t>
            </a:r>
            <a:r>
              <a:rPr lang="en-US" altLang="ja-JP"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RBI</a:t>
            </a:r>
            <a:r>
              <a:rPr lang="ja-JP" altLang="en-US"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a:t>
            </a:r>
          </a:p>
        </p:txBody>
      </p:sp>
      <p:sp>
        <p:nvSpPr>
          <p:cNvPr id="20" name="片側の 2 つの角を丸めた四角形 19"/>
          <p:cNvSpPr/>
          <p:nvPr/>
        </p:nvSpPr>
        <p:spPr>
          <a:xfrm rot="5400000">
            <a:off x="5424642" y="1511117"/>
            <a:ext cx="478297" cy="5898249"/>
          </a:xfrm>
          <a:prstGeom prst="round2SameRect">
            <a:avLst>
              <a:gd name="adj1" fmla="val 5106"/>
              <a:gd name="adj2" fmla="val 0"/>
            </a:avLst>
          </a:prstGeom>
          <a:solidFill>
            <a:srgbClr val="E8E8E8"/>
          </a:solidFill>
        </p:spPr>
        <p:txBody>
          <a:bodyPr vert="vert270" wrap="square" lIns="36000" tIns="72000" rIns="36000" bIns="108000" anchor="ctr" anchorCtr="0">
            <a:noAutofit/>
          </a:bodyPr>
          <a:lstStyle/>
          <a:p>
            <a:pPr marL="0" lvl="2" fontAlgn="ctr">
              <a:lnSpc>
                <a:spcPct val="114000"/>
              </a:lnSpc>
              <a:spcAft>
                <a:spcPts val="400"/>
              </a:spcAft>
              <a:buClr>
                <a:srgbClr val="5F8AC3"/>
              </a:buClr>
              <a:buSzPct val="80000"/>
            </a:pPr>
            <a:r>
              <a:rPr lang="ja-JP" altLang="en-US" sz="1200" dirty="0">
                <a:solidFill>
                  <a:srgbClr val="3D6AA7"/>
                </a:solidFill>
                <a:latin typeface="HGP創英角ｺﾞｼｯｸUB" panose="020B0900000000000000" pitchFamily="50" charset="-128"/>
                <a:ea typeface="HGP創英角ｺﾞｼｯｸUB" panose="020B0900000000000000" pitchFamily="50" charset="-128"/>
              </a:rPr>
              <a:t>最大</a:t>
            </a:r>
            <a:r>
              <a:rPr lang="en-US" altLang="ja-JP" sz="1200" dirty="0">
                <a:solidFill>
                  <a:srgbClr val="3D6AA7"/>
                </a:solidFill>
                <a:latin typeface="HGP創英角ｺﾞｼｯｸUB" panose="020B0900000000000000" pitchFamily="50" charset="-128"/>
                <a:ea typeface="HGP創英角ｺﾞｼｯｸUB" panose="020B0900000000000000" pitchFamily="50" charset="-128"/>
              </a:rPr>
              <a:t>49%</a:t>
            </a:r>
            <a:r>
              <a:rPr lang="ja-JP" altLang="en-US" sz="1200" dirty="0" err="1">
                <a:solidFill>
                  <a:srgbClr val="3D6AA7"/>
                </a:solidFill>
                <a:latin typeface="HGP創英角ｺﾞｼｯｸUB" panose="020B0900000000000000" pitchFamily="50" charset="-128"/>
                <a:ea typeface="HGP創英角ｺﾞｼｯｸUB" panose="020B0900000000000000" pitchFamily="50" charset="-128"/>
              </a:rPr>
              <a:t>までの資</a:t>
            </a:r>
            <a:r>
              <a:rPr lang="ja-JP" altLang="en-US" sz="1200" dirty="0">
                <a:solidFill>
                  <a:srgbClr val="3D6AA7"/>
                </a:solidFill>
                <a:latin typeface="HGP創英角ｺﾞｼｯｸUB" panose="020B0900000000000000" pitchFamily="50" charset="-128"/>
                <a:ea typeface="HGP創英角ｺﾞｼｯｸUB" panose="020B0900000000000000" pitchFamily="50" charset="-128"/>
              </a:rPr>
              <a:t>本動員が認可</a:t>
            </a:r>
            <a:endParaRPr lang="en-US" altLang="ja-JP" sz="1200" dirty="0">
              <a:solidFill>
                <a:srgbClr val="3D6AA7"/>
              </a:solidFill>
              <a:latin typeface="HGP創英角ｺﾞｼｯｸUB" panose="020B0900000000000000" pitchFamily="50" charset="-128"/>
              <a:ea typeface="HGP創英角ｺﾞｼｯｸUB" panose="020B0900000000000000" pitchFamily="50" charset="-128"/>
            </a:endParaRPr>
          </a:p>
        </p:txBody>
      </p:sp>
      <p:sp>
        <p:nvSpPr>
          <p:cNvPr id="21" name="片側の 2 つの角を丸めた四角形 20"/>
          <p:cNvSpPr/>
          <p:nvPr/>
        </p:nvSpPr>
        <p:spPr>
          <a:xfrm rot="16200000">
            <a:off x="1758481" y="3730707"/>
            <a:ext cx="478298" cy="1459061"/>
          </a:xfrm>
          <a:prstGeom prst="round2SameRect">
            <a:avLst>
              <a:gd name="adj1" fmla="val 8116"/>
              <a:gd name="adj2" fmla="val 0"/>
            </a:avLst>
          </a:prstGeom>
          <a:solidFill>
            <a:srgbClr val="3D6AA7"/>
          </a:solidFill>
        </p:spPr>
        <p:txBody>
          <a:bodyPr vert="vert" rtlCol="0" anchor="ctr" anchorCtr="0">
            <a:noAutofit/>
          </a:bodyPr>
          <a:lstStyle/>
          <a:p>
            <a:pPr algn="ctr" fontAlgn="ctr"/>
            <a:r>
              <a:rPr lang="ja-JP" altLang="en-US"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米国預託証券</a:t>
            </a:r>
            <a:endParaRPr lang="en-US" altLang="ja-JP"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a:p>
            <a:pPr algn="ctr" fontAlgn="ctr"/>
            <a:r>
              <a:rPr lang="ja-JP" altLang="en-US"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a:t>
            </a:r>
            <a:r>
              <a:rPr lang="en-US" altLang="ja-JP"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ADR</a:t>
            </a:r>
            <a:r>
              <a:rPr lang="ja-JP" altLang="en-US"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a:t>
            </a:r>
          </a:p>
        </p:txBody>
      </p:sp>
      <p:sp>
        <p:nvSpPr>
          <p:cNvPr id="22" name="片側の 2 つの角を丸めた四角形 21"/>
          <p:cNvSpPr/>
          <p:nvPr/>
        </p:nvSpPr>
        <p:spPr>
          <a:xfrm rot="5400000">
            <a:off x="5437135" y="2087179"/>
            <a:ext cx="478297" cy="5898249"/>
          </a:xfrm>
          <a:prstGeom prst="round2SameRect">
            <a:avLst>
              <a:gd name="adj1" fmla="val 5106"/>
              <a:gd name="adj2" fmla="val 0"/>
            </a:avLst>
          </a:prstGeom>
          <a:solidFill>
            <a:srgbClr val="E8E8E8"/>
          </a:solidFill>
        </p:spPr>
        <p:txBody>
          <a:bodyPr vert="vert270" wrap="square" lIns="36000" tIns="72000" rIns="36000" bIns="108000" anchor="ctr" anchorCtr="0">
            <a:noAutofit/>
          </a:bodyPr>
          <a:lstStyle/>
          <a:p>
            <a:pPr marL="0" lvl="2" fontAlgn="ctr">
              <a:lnSpc>
                <a:spcPct val="114000"/>
              </a:lnSpc>
              <a:spcAft>
                <a:spcPts val="400"/>
              </a:spcAft>
              <a:buClr>
                <a:srgbClr val="5F8AC3"/>
              </a:buClr>
              <a:buSzPct val="80000"/>
            </a:pPr>
            <a:r>
              <a:rPr lang="ja-JP" altLang="en-US" sz="1200" dirty="0">
                <a:solidFill>
                  <a:srgbClr val="3D6AA7"/>
                </a:solidFill>
                <a:latin typeface="HGP創英角ｺﾞｼｯｸUB" panose="020B0900000000000000" pitchFamily="50" charset="-128"/>
                <a:ea typeface="HGP創英角ｺﾞｼｯｸUB" panose="020B0900000000000000" pitchFamily="50" charset="-128"/>
              </a:rPr>
              <a:t>最大</a:t>
            </a:r>
            <a:r>
              <a:rPr lang="en-US" altLang="ja-JP" sz="1200" dirty="0">
                <a:solidFill>
                  <a:srgbClr val="3D6AA7"/>
                </a:solidFill>
                <a:latin typeface="HGP創英角ｺﾞｼｯｸUB" panose="020B0900000000000000" pitchFamily="50" charset="-128"/>
                <a:ea typeface="HGP創英角ｺﾞｼｯｸUB" panose="020B0900000000000000" pitchFamily="50" charset="-128"/>
              </a:rPr>
              <a:t>49%</a:t>
            </a:r>
            <a:r>
              <a:rPr lang="ja-JP" altLang="en-US" sz="1200" dirty="0" err="1">
                <a:solidFill>
                  <a:srgbClr val="3D6AA7"/>
                </a:solidFill>
                <a:latin typeface="HGP創英角ｺﾞｼｯｸUB" panose="020B0900000000000000" pitchFamily="50" charset="-128"/>
                <a:ea typeface="HGP創英角ｺﾞｼｯｸUB" panose="020B0900000000000000" pitchFamily="50" charset="-128"/>
              </a:rPr>
              <a:t>までの資</a:t>
            </a:r>
            <a:r>
              <a:rPr lang="ja-JP" altLang="en-US" sz="1200" dirty="0">
                <a:solidFill>
                  <a:srgbClr val="3D6AA7"/>
                </a:solidFill>
                <a:latin typeface="HGP創英角ｺﾞｼｯｸUB" panose="020B0900000000000000" pitchFamily="50" charset="-128"/>
                <a:ea typeface="HGP創英角ｺﾞｼｯｸUB" panose="020B0900000000000000" pitchFamily="50" charset="-128"/>
              </a:rPr>
              <a:t>本動員が認可</a:t>
            </a:r>
            <a:endParaRPr lang="en-US" altLang="ja-JP" sz="1200" dirty="0">
              <a:solidFill>
                <a:srgbClr val="3D6AA7"/>
              </a:solidFill>
              <a:latin typeface="HGP創英角ｺﾞｼｯｸUB" panose="020B0900000000000000" pitchFamily="50" charset="-128"/>
              <a:ea typeface="HGP創英角ｺﾞｼｯｸUB" panose="020B0900000000000000" pitchFamily="50" charset="-128"/>
            </a:endParaRPr>
          </a:p>
        </p:txBody>
      </p:sp>
      <p:sp>
        <p:nvSpPr>
          <p:cNvPr id="23" name="片側の 2 つの角を丸めた四角形 22"/>
          <p:cNvSpPr/>
          <p:nvPr/>
        </p:nvSpPr>
        <p:spPr>
          <a:xfrm rot="16200000">
            <a:off x="1770974" y="4306771"/>
            <a:ext cx="478300" cy="1459062"/>
          </a:xfrm>
          <a:prstGeom prst="round2SameRect">
            <a:avLst>
              <a:gd name="adj1" fmla="val 8116"/>
              <a:gd name="adj2" fmla="val 0"/>
            </a:avLst>
          </a:prstGeom>
          <a:solidFill>
            <a:srgbClr val="3D6AA7"/>
          </a:solidFill>
        </p:spPr>
        <p:txBody>
          <a:bodyPr vert="vert" rtlCol="0" anchor="ctr" anchorCtr="0">
            <a:noAutofit/>
          </a:bodyPr>
          <a:lstStyle/>
          <a:p>
            <a:pPr algn="ctr" fontAlgn="ctr"/>
            <a:r>
              <a:rPr lang="ja-JP" altLang="en-US"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グローバル預託証券</a:t>
            </a:r>
            <a:endParaRPr lang="en-US" altLang="ja-JP"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a:p>
            <a:pPr algn="ctr" fontAlgn="ctr"/>
            <a:r>
              <a:rPr lang="ja-JP" altLang="en-US"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a:t>
            </a:r>
            <a:r>
              <a:rPr lang="en-US" altLang="ja-JP"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GDR</a:t>
            </a:r>
            <a:r>
              <a:rPr lang="ja-JP" altLang="en-US"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a:t>
            </a:r>
          </a:p>
        </p:txBody>
      </p:sp>
      <p:sp>
        <p:nvSpPr>
          <p:cNvPr id="24" name="片側の 2 つの角を丸めた四角形 23"/>
          <p:cNvSpPr/>
          <p:nvPr/>
        </p:nvSpPr>
        <p:spPr>
          <a:xfrm rot="5400000">
            <a:off x="5287902" y="2831277"/>
            <a:ext cx="769804" cy="5898249"/>
          </a:xfrm>
          <a:prstGeom prst="round2SameRect">
            <a:avLst>
              <a:gd name="adj1" fmla="val 5106"/>
              <a:gd name="adj2" fmla="val 0"/>
            </a:avLst>
          </a:prstGeom>
          <a:solidFill>
            <a:srgbClr val="E8E8E8"/>
          </a:solidFill>
        </p:spPr>
        <p:txBody>
          <a:bodyPr vert="vert270" wrap="square" lIns="36000" tIns="72000" rIns="36000" bIns="108000" anchor="ctr" anchorCtr="0">
            <a:noAutofit/>
          </a:bodyPr>
          <a:lstStyle/>
          <a:p>
            <a:pPr marL="0" lvl="2" fontAlgn="ctr">
              <a:lnSpc>
                <a:spcPct val="114000"/>
              </a:lnSpc>
              <a:spcAft>
                <a:spcPts val="400"/>
              </a:spcAft>
              <a:buClr>
                <a:srgbClr val="5F8AC3"/>
              </a:buClr>
              <a:buSzPct val="80000"/>
            </a:pPr>
            <a:r>
              <a:rPr lang="ja-JP" altLang="en-US" sz="1200" dirty="0">
                <a:solidFill>
                  <a:srgbClr val="3D6AA7"/>
                </a:solidFill>
                <a:latin typeface="HGP創英角ｺﾞｼｯｸUB" panose="020B0900000000000000" pitchFamily="50" charset="-128"/>
                <a:ea typeface="HGP創英角ｺﾞｼｯｸUB" panose="020B0900000000000000" pitchFamily="50" charset="-128"/>
              </a:rPr>
              <a:t>単独で</a:t>
            </a:r>
            <a:r>
              <a:rPr lang="en-US" altLang="ja-JP" sz="1200" dirty="0">
                <a:solidFill>
                  <a:srgbClr val="3D6AA7"/>
                </a:solidFill>
                <a:latin typeface="HGP創英角ｺﾞｼｯｸUB" panose="020B0900000000000000" pitchFamily="50" charset="-128"/>
                <a:ea typeface="HGP創英角ｺﾞｼｯｸUB" panose="020B0900000000000000" pitchFamily="50" charset="-128"/>
              </a:rPr>
              <a:t>10%</a:t>
            </a:r>
            <a:r>
              <a:rPr lang="ja-JP" altLang="en-US" sz="1200" dirty="0">
                <a:solidFill>
                  <a:srgbClr val="3D6AA7"/>
                </a:solidFill>
                <a:latin typeface="HGP創英角ｺﾞｼｯｸUB" panose="020B0900000000000000" pitchFamily="50" charset="-128"/>
                <a:ea typeface="HGP創英角ｺﾞｼｯｸUB" panose="020B0900000000000000" pitchFamily="50" charset="-128"/>
              </a:rPr>
              <a:t>の振込資本、集合で</a:t>
            </a:r>
            <a:r>
              <a:rPr lang="en-US" altLang="ja-JP" sz="1200" dirty="0">
                <a:solidFill>
                  <a:srgbClr val="3D6AA7"/>
                </a:solidFill>
                <a:latin typeface="HGP創英角ｺﾞｼｯｸUB" panose="020B0900000000000000" pitchFamily="50" charset="-128"/>
                <a:ea typeface="HGP創英角ｺﾞｼｯｸUB" panose="020B0900000000000000" pitchFamily="50" charset="-128"/>
              </a:rPr>
              <a:t>24%</a:t>
            </a:r>
            <a:r>
              <a:rPr lang="ja-JP" altLang="en-US" sz="1200" dirty="0">
                <a:solidFill>
                  <a:srgbClr val="3D6AA7"/>
                </a:solidFill>
                <a:latin typeface="HGP創英角ｺﾞｼｯｸUB" panose="020B0900000000000000" pitchFamily="50" charset="-128"/>
                <a:ea typeface="HGP創英角ｺﾞｼｯｸUB" panose="020B0900000000000000" pitchFamily="50" charset="-128"/>
              </a:rPr>
              <a:t>の振込資本を上限に資本参加が可能</a:t>
            </a:r>
            <a:endParaRPr lang="en-US" altLang="ja-JP" sz="1200" dirty="0">
              <a:solidFill>
                <a:srgbClr val="3D6AA7"/>
              </a:solidFill>
              <a:latin typeface="HGP創英角ｺﾞｼｯｸUB" panose="020B0900000000000000" pitchFamily="50" charset="-128"/>
              <a:ea typeface="HGP創英角ｺﾞｼｯｸUB" panose="020B0900000000000000" pitchFamily="50" charset="-128"/>
            </a:endParaRPr>
          </a:p>
          <a:p>
            <a:pPr marL="128588" lvl="2" indent="-128588" fontAlgn="ctr">
              <a:lnSpc>
                <a:spcPct val="114000"/>
              </a:lnSpc>
              <a:spcAft>
                <a:spcPts val="400"/>
              </a:spcAft>
              <a:buClr>
                <a:srgbClr val="5F8AC3"/>
              </a:buClr>
              <a:buSzPct val="80000"/>
              <a:buFont typeface="Wingdings" panose="05000000000000000000" pitchFamily="2" charset="2"/>
              <a:buChar char="l"/>
            </a:pPr>
            <a:r>
              <a:rPr lang="ja-JP" altLang="en-US" sz="1000" dirty="0"/>
              <a:t>外国機関投資家の投資上限は</a:t>
            </a:r>
            <a:r>
              <a:rPr lang="en-US" altLang="ja-JP" sz="1000" dirty="0"/>
              <a:t>24</a:t>
            </a:r>
            <a:r>
              <a:rPr lang="ja-JP" altLang="ja-JP" sz="1000" dirty="0"/>
              <a:t>％であるが、アポロ病院</a:t>
            </a:r>
            <a:r>
              <a:rPr lang="ja-JP" altLang="en-US" sz="1000" dirty="0"/>
              <a:t>等</a:t>
            </a:r>
            <a:r>
              <a:rPr lang="ja-JP" altLang="ja-JP" sz="1000" dirty="0"/>
              <a:t>は </a:t>
            </a:r>
            <a:r>
              <a:rPr lang="en-US" altLang="ja-JP" sz="1000" dirty="0"/>
              <a:t>74</a:t>
            </a:r>
            <a:r>
              <a:rPr lang="ja-JP" altLang="ja-JP" sz="1000" dirty="0"/>
              <a:t>％まで上限の引き上げを認め</a:t>
            </a:r>
            <a:r>
              <a:rPr lang="ja-JP" altLang="en-US" sz="1000" dirty="0"/>
              <a:t>るなど、例外も存在する。</a:t>
            </a:r>
            <a:endParaRPr lang="en-US" altLang="ja-JP" sz="1000" dirty="0"/>
          </a:p>
        </p:txBody>
      </p:sp>
      <p:sp>
        <p:nvSpPr>
          <p:cNvPr id="25" name="片側の 2 つの角を丸めた四角形 24"/>
          <p:cNvSpPr/>
          <p:nvPr/>
        </p:nvSpPr>
        <p:spPr>
          <a:xfrm rot="16200000">
            <a:off x="1621740" y="5050870"/>
            <a:ext cx="769809" cy="1459062"/>
          </a:xfrm>
          <a:prstGeom prst="round2SameRect">
            <a:avLst>
              <a:gd name="adj1" fmla="val 8116"/>
              <a:gd name="adj2" fmla="val 0"/>
            </a:avLst>
          </a:prstGeom>
          <a:solidFill>
            <a:srgbClr val="3D6AA7"/>
          </a:solidFill>
        </p:spPr>
        <p:txBody>
          <a:bodyPr vert="vert" rtlCol="0" anchor="ctr" anchorCtr="0">
            <a:noAutofit/>
          </a:bodyPr>
          <a:lstStyle/>
          <a:p>
            <a:pPr algn="ctr" fontAlgn="ctr"/>
            <a:r>
              <a:rPr lang="ja-JP" altLang="en-US"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外国機関投資家</a:t>
            </a:r>
            <a:endParaRPr lang="en-US" altLang="ja-JP"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a:p>
            <a:pPr algn="ctr" fontAlgn="ctr"/>
            <a:r>
              <a:rPr lang="ja-JP" altLang="en-US"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a:t>
            </a:r>
            <a:endParaRPr lang="en-US" altLang="ja-JP"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a:p>
            <a:pPr algn="ctr" fontAlgn="ctr"/>
            <a:r>
              <a:rPr lang="ja-JP" altLang="en-US"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プライベートエクイティファンド</a:t>
            </a:r>
          </a:p>
        </p:txBody>
      </p:sp>
      <p:sp>
        <p:nvSpPr>
          <p:cNvPr id="26" name="テキスト ボックス 25"/>
          <p:cNvSpPr txBox="1"/>
          <p:nvPr/>
        </p:nvSpPr>
        <p:spPr>
          <a:xfrm>
            <a:off x="200025" y="6535452"/>
            <a:ext cx="8784976"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（出所）アイ・ビー・ティー「新興国</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特にインド</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における医療機器システムの展開可能性及び海外主要医療機器メーカーの海外展開戦略の調査　平成</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24</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endParaRPr kumimoji="0" lang="ja-JP" altLang="en-US" sz="800" dirty="0" bmk=""/>
          </a:p>
        </p:txBody>
      </p:sp>
    </p:spTree>
    <p:extLst>
      <p:ext uri="{BB962C8B-B14F-4D97-AF65-F5344CB8AC3E}">
        <p14:creationId xmlns:p14="http://schemas.microsoft.com/office/powerpoint/2010/main" val="76900785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インド／医療関連／制度</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臨床試験に関する制度</a:t>
            </a:r>
          </a:p>
        </p:txBody>
      </p:sp>
      <p:sp>
        <p:nvSpPr>
          <p:cNvPr id="4" name="テキスト ボックス 3"/>
          <p:cNvSpPr txBox="1"/>
          <p:nvPr/>
        </p:nvSpPr>
        <p:spPr>
          <a:xfrm>
            <a:off x="200472" y="1124744"/>
            <a:ext cx="9505056" cy="473976"/>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インドにおける前臨床試験および臨床試験の実施・各段階においては、保健サービス総局（</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DGHS</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）中央医薬品基準規制機構（</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CDSCO</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）が発行する臨床試験の実施に関するガイドラインに従う。</a:t>
            </a:r>
          </a:p>
        </p:txBody>
      </p:sp>
      <p:grpSp>
        <p:nvGrpSpPr>
          <p:cNvPr id="29" name="グループ化 7"/>
          <p:cNvGrpSpPr/>
          <p:nvPr/>
        </p:nvGrpSpPr>
        <p:grpSpPr>
          <a:xfrm>
            <a:off x="272480" y="1772816"/>
            <a:ext cx="9449632" cy="288032"/>
            <a:chOff x="4803500" y="2113806"/>
            <a:chExt cx="2954133" cy="288032"/>
          </a:xfrm>
        </p:grpSpPr>
        <p:cxnSp>
          <p:nvCxnSpPr>
            <p:cNvPr id="30" name="直線コネクタ 29"/>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31"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インドの医薬品開発・承認に関する制度</a:t>
              </a:r>
              <a:endParaRPr lang="en-US" altLang="ko-KR" sz="1400" dirty="0">
                <a:solidFill>
                  <a:srgbClr val="000000"/>
                </a:solidFill>
                <a:latin typeface="Arial Black" pitchFamily="34" charset="0"/>
                <a:ea typeface="HGP創英角ｺﾞｼｯｸUB" pitchFamily="50" charset="-128"/>
              </a:endParaRPr>
            </a:p>
          </p:txBody>
        </p:sp>
      </p:grpSp>
      <p:graphicFrame>
        <p:nvGraphicFramePr>
          <p:cNvPr id="33" name="表 32"/>
          <p:cNvGraphicFramePr>
            <a:graphicFrameLocks noGrp="1"/>
          </p:cNvGraphicFramePr>
          <p:nvPr>
            <p:extLst>
              <p:ext uri="{D42A27DB-BD31-4B8C-83A1-F6EECF244321}">
                <p14:modId xmlns:p14="http://schemas.microsoft.com/office/powerpoint/2010/main" val="2486818940"/>
              </p:ext>
            </p:extLst>
          </p:nvPr>
        </p:nvGraphicFramePr>
        <p:xfrm>
          <a:off x="272314" y="2157503"/>
          <a:ext cx="9505054" cy="4295833"/>
        </p:xfrm>
        <a:graphic>
          <a:graphicData uri="http://schemas.openxmlformats.org/drawingml/2006/table">
            <a:tbl>
              <a:tblPr firstRow="1" bandRow="1">
                <a:tableStyleId>{2D5ABB26-0587-4C30-8999-92F81FD0307C}</a:tableStyleId>
              </a:tblPr>
              <a:tblGrid>
                <a:gridCol w="1728192">
                  <a:extLst>
                    <a:ext uri="{9D8B030D-6E8A-4147-A177-3AD203B41FA5}">
                      <a16:colId xmlns:a16="http://schemas.microsoft.com/office/drawing/2014/main" val="20000"/>
                    </a:ext>
                  </a:extLst>
                </a:gridCol>
                <a:gridCol w="3888431">
                  <a:extLst>
                    <a:ext uri="{9D8B030D-6E8A-4147-A177-3AD203B41FA5}">
                      <a16:colId xmlns:a16="http://schemas.microsoft.com/office/drawing/2014/main" val="20001"/>
                    </a:ext>
                  </a:extLst>
                </a:gridCol>
                <a:gridCol w="3888431">
                  <a:extLst>
                    <a:ext uri="{9D8B030D-6E8A-4147-A177-3AD203B41FA5}">
                      <a16:colId xmlns:a16="http://schemas.microsoft.com/office/drawing/2014/main" val="20002"/>
                    </a:ext>
                  </a:extLst>
                </a:gridCol>
              </a:tblGrid>
              <a:tr h="306657">
                <a:tc>
                  <a:txBody>
                    <a:bodyPr/>
                    <a:lstStyle/>
                    <a:p>
                      <a:pPr algn="ctr" fontAlgn="ctr" hangingPunct="1"/>
                      <a:r>
                        <a:rPr kumimoji="1" lang="ja-JP" altLang="en-US" sz="1100" dirty="0">
                          <a:solidFill>
                            <a:schemeClr val="bg1"/>
                          </a:solidFill>
                          <a:latin typeface="Arial Black" panose="020B0A04020102020204" pitchFamily="34" charset="0"/>
                          <a:ea typeface="HGP創英角ｺﾞｼｯｸUB" panose="020B0900000000000000" pitchFamily="50" charset="-128"/>
                        </a:rPr>
                        <a:t>名　称</a:t>
                      </a:r>
                    </a:p>
                  </a:txBody>
                  <a:tcPr marL="108000" marR="108000" marT="0" marB="0" anchor="ctr">
                    <a:lnR w="12700" cap="flat" cmpd="sng" algn="ctr">
                      <a:solidFill>
                        <a:schemeClr val="bg1"/>
                      </a:solidFill>
                      <a:prstDash val="solid"/>
                      <a:round/>
                      <a:headEnd type="none" w="med" len="med"/>
                      <a:tailEnd type="none" w="med" len="med"/>
                    </a:lnR>
                    <a:lnT w="6350" cap="flat" cmpd="sng" algn="ctr">
                      <a:solidFill>
                        <a:srgbClr val="3D6AA7"/>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10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rPr>
                        <a:t>新薬</a:t>
                      </a:r>
                    </a:p>
                  </a:txBody>
                  <a:tcPr marL="14400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3D6AA7"/>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10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rPr>
                        <a:t>ジェネリック医薬品</a:t>
                      </a:r>
                    </a:p>
                  </a:txBody>
                  <a:tcPr marL="144000" marR="0" marT="0" marB="0" anchor="ctr">
                    <a:lnL w="12700" cap="flat" cmpd="sng" algn="ctr">
                      <a:solidFill>
                        <a:schemeClr val="bg1"/>
                      </a:solidFill>
                      <a:prstDash val="solid"/>
                      <a:round/>
                      <a:headEnd type="none" w="med" len="med"/>
                      <a:tailEnd type="none" w="med" len="med"/>
                    </a:lnL>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319078">
                <a:tc>
                  <a:txBody>
                    <a:bodyPr/>
                    <a:lstStyle/>
                    <a:p>
                      <a:pPr algn="ctr" fontAlgn="ctr" hangingPunct="1"/>
                      <a:r>
                        <a:rPr kumimoji="1" lang="ja-JP" altLang="en-US" sz="1100" dirty="0">
                          <a:solidFill>
                            <a:schemeClr val="bg1"/>
                          </a:solidFill>
                          <a:latin typeface="HGP創英角ｺﾞｼｯｸUB" panose="020B0900000000000000" pitchFamily="50" charset="-128"/>
                          <a:ea typeface="HGP創英角ｺﾞｼｯｸUB" panose="020B0900000000000000" pitchFamily="50" charset="-128"/>
                        </a:rPr>
                        <a:t>承認</a:t>
                      </a:r>
                    </a:p>
                  </a:txBody>
                  <a:tcPr marL="108000" marR="10800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ja-JP" altLang="en-US" sz="11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中央政府承認</a:t>
                      </a:r>
                    </a:p>
                  </a:txBody>
                  <a:tcPr marL="144000" marR="0" marT="0" marB="0" anchor="ctr">
                    <a:lnR w="12700" cap="flat" cmpd="sng" algn="ctr">
                      <a:solidFill>
                        <a:schemeClr val="bg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ja-JP" altLang="en-US" sz="11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州政府承認</a:t>
                      </a:r>
                    </a:p>
                  </a:txBody>
                  <a:tcPr marL="144000" marR="0" marT="0" marB="0" anchor="ctr">
                    <a:lnL w="12700" cap="flat" cmpd="sng" algn="ctr">
                      <a:solidFill>
                        <a:schemeClr val="bg2"/>
                      </a:solidFill>
                      <a:prstDash val="solid"/>
                      <a:round/>
                      <a:headEnd type="none" w="med" len="med"/>
                      <a:tailEnd type="none" w="med" len="med"/>
                    </a:lnL>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1"/>
                  </a:ext>
                </a:extLst>
              </a:tr>
              <a:tr h="319078">
                <a:tc>
                  <a:txBody>
                    <a:bodyPr/>
                    <a:lstStyle/>
                    <a:p>
                      <a:pPr algn="ctr" fontAlgn="ctr" hangingPunct="1"/>
                      <a:r>
                        <a:rPr kumimoji="1" lang="ja-JP" altLang="en-US" sz="1100" dirty="0">
                          <a:solidFill>
                            <a:schemeClr val="bg1"/>
                          </a:solidFill>
                          <a:latin typeface="HGP創英角ｺﾞｼｯｸUB" panose="020B0900000000000000" pitchFamily="50" charset="-128"/>
                          <a:ea typeface="HGP創英角ｺﾞｼｯｸUB" panose="020B0900000000000000" pitchFamily="50" charset="-128"/>
                        </a:rPr>
                        <a:t>承認担当機関</a:t>
                      </a:r>
                    </a:p>
                  </a:txBody>
                  <a:tcPr marL="108000" marR="10800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ja-JP" altLang="en-US" sz="11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中央医薬品標準機構（</a:t>
                      </a:r>
                      <a:r>
                        <a:rPr kumimoji="1" lang="en-US" altLang="ja-JP" sz="11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CDSCO</a:t>
                      </a:r>
                      <a:r>
                        <a:rPr kumimoji="1" lang="ja-JP" altLang="en-US" sz="11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p>
                  </a:txBody>
                  <a:tcPr marL="144000" marR="0" marT="0" marB="0" anchor="ctr">
                    <a:lnR w="12700" cap="flat" cmpd="sng" algn="ctr">
                      <a:solidFill>
                        <a:schemeClr val="bg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ja-JP" altLang="en-US" sz="11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各州の州医薬品管理局</a:t>
                      </a:r>
                      <a:r>
                        <a:rPr kumimoji="1" lang="en-US" altLang="ja-JP" sz="11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(SDCO)</a:t>
                      </a:r>
                      <a:endParaRPr kumimoji="1" lang="ja-JP" altLang="en-US" sz="11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144000" marR="0" marT="0" marB="0" anchor="ctr">
                    <a:lnL w="12700" cap="flat" cmpd="sng" algn="ctr">
                      <a:solidFill>
                        <a:schemeClr val="bg2"/>
                      </a:solidFill>
                      <a:prstDash val="solid"/>
                      <a:round/>
                      <a:headEnd type="none" w="med" len="med"/>
                      <a:tailEnd type="none" w="med" len="med"/>
                    </a:lnL>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2"/>
                  </a:ext>
                </a:extLst>
              </a:tr>
              <a:tr h="319078">
                <a:tc>
                  <a:txBody>
                    <a:bodyPr/>
                    <a:lstStyle/>
                    <a:p>
                      <a:pPr algn="ctr" fontAlgn="ctr" hangingPunct="1"/>
                      <a:r>
                        <a:rPr kumimoji="1" lang="ja-JP" altLang="en-US" sz="1100" dirty="0">
                          <a:solidFill>
                            <a:schemeClr val="bg1"/>
                          </a:solidFill>
                          <a:latin typeface="HGP創英角ｺﾞｼｯｸUB" panose="020B0900000000000000" pitchFamily="50" charset="-128"/>
                          <a:ea typeface="HGP創英角ｺﾞｼｯｸUB" panose="020B0900000000000000" pitchFamily="50" charset="-128"/>
                        </a:rPr>
                        <a:t>認可業務担当機関</a:t>
                      </a:r>
                    </a:p>
                  </a:txBody>
                  <a:tcPr marL="108000" marR="10800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ja-JP" altLang="en-US" sz="11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医薬品管理局（</a:t>
                      </a:r>
                      <a:r>
                        <a:rPr kumimoji="1" lang="en-US" altLang="ja-JP" sz="11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DCGI</a:t>
                      </a:r>
                      <a:r>
                        <a:rPr kumimoji="1" lang="ja-JP" altLang="en-US" sz="11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endParaRPr kumimoji="1" lang="en-US" altLang="ja-JP" sz="11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144000" marR="0" marT="0" marB="0" anchor="ctr">
                    <a:lnR w="12700" cap="flat" cmpd="sng" algn="ctr">
                      <a:solidFill>
                        <a:schemeClr val="bg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ja-JP" altLang="en-US" sz="11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各州の州医薬品管理局</a:t>
                      </a:r>
                      <a:r>
                        <a:rPr kumimoji="1" lang="en-US" altLang="ja-JP" sz="11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(SDCO)</a:t>
                      </a:r>
                    </a:p>
                  </a:txBody>
                  <a:tcPr marL="144000" marR="0" marT="0" marB="0" anchor="ctr">
                    <a:lnL w="12700" cap="flat" cmpd="sng" algn="ctr">
                      <a:solidFill>
                        <a:schemeClr val="bg2"/>
                      </a:solidFill>
                      <a:prstDash val="solid"/>
                      <a:round/>
                      <a:headEnd type="none" w="med" len="med"/>
                      <a:tailEnd type="none" w="med" len="med"/>
                    </a:lnL>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3"/>
                  </a:ext>
                </a:extLst>
              </a:tr>
              <a:tr h="319078">
                <a:tc>
                  <a:txBody>
                    <a:bodyPr/>
                    <a:lstStyle/>
                    <a:p>
                      <a:pPr algn="ctr" fontAlgn="ctr" hangingPunct="1"/>
                      <a:r>
                        <a:rPr kumimoji="1" lang="ja-JP" altLang="en-US" sz="1100" dirty="0">
                          <a:solidFill>
                            <a:schemeClr val="bg1"/>
                          </a:solidFill>
                          <a:latin typeface="HGP創英角ｺﾞｼｯｸUB" panose="020B0900000000000000" pitchFamily="50" charset="-128"/>
                          <a:ea typeface="HGP創英角ｺﾞｼｯｸUB" panose="020B0900000000000000" pitchFamily="50" charset="-128"/>
                        </a:rPr>
                        <a:t>販売承認申請に</a:t>
                      </a:r>
                      <a:endParaRPr kumimoji="1" lang="en-US" altLang="ja-JP" sz="1100" dirty="0">
                        <a:solidFill>
                          <a:schemeClr val="bg1"/>
                        </a:solidFill>
                        <a:latin typeface="HGP創英角ｺﾞｼｯｸUB" panose="020B0900000000000000" pitchFamily="50" charset="-128"/>
                        <a:ea typeface="HGP創英角ｺﾞｼｯｸUB" panose="020B0900000000000000" pitchFamily="50" charset="-128"/>
                      </a:endParaRPr>
                    </a:p>
                    <a:p>
                      <a:pPr algn="ctr" fontAlgn="ctr" hangingPunct="1"/>
                      <a:r>
                        <a:rPr kumimoji="1" lang="ja-JP" altLang="en-US" sz="1100" dirty="0">
                          <a:solidFill>
                            <a:schemeClr val="bg1"/>
                          </a:solidFill>
                          <a:latin typeface="HGP創英角ｺﾞｼｯｸUB" panose="020B0900000000000000" pitchFamily="50" charset="-128"/>
                          <a:ea typeface="HGP創英角ｺﾞｼｯｸUB" panose="020B0900000000000000" pitchFamily="50" charset="-128"/>
                        </a:rPr>
                        <a:t>必須な事項</a:t>
                      </a:r>
                    </a:p>
                  </a:txBody>
                  <a:tcPr marL="108000" marR="10800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a:txBody>
                    <a:bodyPr/>
                    <a:lstStyle/>
                    <a:p>
                      <a:pPr marL="171450" marR="0" indent="-171450" algn="l" defTabSz="914400" rtl="0" eaLnBrk="1" fontAlgn="ctr" latinLnBrk="0" hangingPunct="1">
                        <a:lnSpc>
                          <a:spcPct val="100000"/>
                        </a:lnSpc>
                        <a:spcBef>
                          <a:spcPts val="0"/>
                        </a:spcBef>
                        <a:spcAft>
                          <a:spcPts val="0"/>
                        </a:spcAft>
                        <a:buClr>
                          <a:srgbClr val="5F8AC3"/>
                        </a:buClr>
                        <a:buSzTx/>
                        <a:buFont typeface="Wingdings" panose="05000000000000000000" pitchFamily="2" charset="2"/>
                        <a:buChar char="l"/>
                        <a:tabLst/>
                        <a:defRPr/>
                      </a:pPr>
                      <a:r>
                        <a:rPr kumimoji="1" lang="ja-JP" altLang="en-US" sz="11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臨床試験データ</a:t>
                      </a:r>
                    </a:p>
                  </a:txBody>
                  <a:tcPr marL="144000" marR="0" marT="0" marB="0" anchor="ctr">
                    <a:lnR w="12700" cap="flat" cmpd="sng" algn="ctr">
                      <a:solidFill>
                        <a:schemeClr val="bg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tc>
                  <a:txBody>
                    <a:bodyPr/>
                    <a:lstStyle/>
                    <a:p>
                      <a:pPr marL="171450" marR="0" indent="-171450" algn="l" defTabSz="914400" rtl="0" eaLnBrk="1" fontAlgn="ctr" latinLnBrk="0" hangingPunct="1">
                        <a:lnSpc>
                          <a:spcPct val="100000"/>
                        </a:lnSpc>
                        <a:spcBef>
                          <a:spcPts val="0"/>
                        </a:spcBef>
                        <a:spcAft>
                          <a:spcPts val="0"/>
                        </a:spcAft>
                        <a:buClr>
                          <a:srgbClr val="5F8AC3"/>
                        </a:buClr>
                        <a:buSzTx/>
                        <a:buFont typeface="Wingdings" panose="05000000000000000000" pitchFamily="2" charset="2"/>
                        <a:buChar char="l"/>
                        <a:tabLst/>
                        <a:defRPr/>
                      </a:pPr>
                      <a:r>
                        <a:rPr kumimoji="1" lang="ja-JP" altLang="en-US" sz="11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生物学的同等性試験</a:t>
                      </a:r>
                      <a:r>
                        <a:rPr kumimoji="1" lang="en-US" altLang="ja-JP" sz="11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(BE </a:t>
                      </a:r>
                      <a:r>
                        <a:rPr kumimoji="1" lang="ja-JP" altLang="en-US" sz="11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試験</a:t>
                      </a:r>
                      <a:r>
                        <a:rPr kumimoji="1" lang="en-US" altLang="ja-JP" sz="11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 </a:t>
                      </a:r>
                      <a:r>
                        <a:rPr kumimoji="1" lang="ja-JP" altLang="en-US" sz="11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および溶出試験</a:t>
                      </a:r>
                      <a:endParaRPr kumimoji="1" lang="en-US" altLang="ja-JP" sz="11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44000" marR="0" marT="0" marB="0" anchor="ctr">
                    <a:lnL w="12700" cap="flat" cmpd="sng" algn="ctr">
                      <a:solidFill>
                        <a:schemeClr val="bg2"/>
                      </a:solidFill>
                      <a:prstDash val="solid"/>
                      <a:round/>
                      <a:headEnd type="none" w="med" len="med"/>
                      <a:tailEnd type="none" w="med" len="med"/>
                    </a:lnL>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4"/>
                  </a:ext>
                </a:extLst>
              </a:tr>
              <a:tr h="371460">
                <a:tc>
                  <a:txBody>
                    <a:bodyPr/>
                    <a:lstStyle/>
                    <a:p>
                      <a:pPr algn="ctr" fontAlgn="ctr" hangingPunct="1"/>
                      <a:r>
                        <a:rPr kumimoji="1" lang="ja-JP" altLang="en-US" sz="1100" dirty="0">
                          <a:solidFill>
                            <a:schemeClr val="bg1"/>
                          </a:solidFill>
                          <a:latin typeface="HGP創英角ｺﾞｼｯｸUB" panose="020B0900000000000000" pitchFamily="50" charset="-128"/>
                          <a:ea typeface="HGP創英角ｺﾞｼｯｸUB" panose="020B0900000000000000" pitchFamily="50" charset="-128"/>
                        </a:rPr>
                        <a:t>承認審査（臨床試験）</a:t>
                      </a:r>
                      <a:endParaRPr kumimoji="1" lang="en-US" altLang="ja-JP" sz="1100" dirty="0">
                        <a:solidFill>
                          <a:schemeClr val="bg1"/>
                        </a:solidFill>
                        <a:latin typeface="HGP創英角ｺﾞｼｯｸUB" panose="020B0900000000000000" pitchFamily="50" charset="-128"/>
                        <a:ea typeface="HGP創英角ｺﾞｼｯｸUB" panose="020B0900000000000000" pitchFamily="50" charset="-128"/>
                      </a:endParaRPr>
                    </a:p>
                    <a:p>
                      <a:pPr algn="ctr" fontAlgn="ctr" hangingPunct="1"/>
                      <a:r>
                        <a:rPr kumimoji="1" lang="ja-JP" altLang="en-US" sz="1100" dirty="0">
                          <a:solidFill>
                            <a:schemeClr val="bg1"/>
                          </a:solidFill>
                          <a:latin typeface="HGP創英角ｺﾞｼｯｸUB" panose="020B0900000000000000" pitchFamily="50" charset="-128"/>
                          <a:ea typeface="HGP創英角ｺﾞｼｯｸUB" panose="020B0900000000000000" pitchFamily="50" charset="-128"/>
                        </a:rPr>
                        <a:t>期間</a:t>
                      </a:r>
                    </a:p>
                  </a:txBody>
                  <a:tcPr marL="108000" marR="10800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en-US" altLang="ja-JP" sz="11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3</a:t>
                      </a:r>
                      <a:r>
                        <a:rPr kumimoji="1" lang="ja-JP" altLang="en-US" sz="11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1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4</a:t>
                      </a:r>
                      <a:r>
                        <a:rPr kumimoji="1" lang="ja-JP" altLang="en-US" sz="11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年</a:t>
                      </a:r>
                    </a:p>
                  </a:txBody>
                  <a:tcPr marL="144000" marR="0" marT="0" marB="0" anchor="ctr">
                    <a:lnR w="12700" cap="flat" cmpd="sng" algn="ctr">
                      <a:solidFill>
                        <a:schemeClr val="bg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en-US" altLang="ja-JP" sz="11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6</a:t>
                      </a:r>
                      <a:r>
                        <a:rPr kumimoji="1" lang="ja-JP" altLang="en-US" sz="11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ヶ月～</a:t>
                      </a:r>
                      <a:r>
                        <a:rPr kumimoji="1" lang="en-US" altLang="ja-JP" sz="11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9</a:t>
                      </a:r>
                      <a:r>
                        <a:rPr kumimoji="1" lang="ja-JP" altLang="en-US" sz="11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ヶ月</a:t>
                      </a:r>
                    </a:p>
                  </a:txBody>
                  <a:tcPr marL="144000" marR="0" marT="0" marB="0" anchor="ctr">
                    <a:lnL w="12700" cap="flat" cmpd="sng" algn="ctr">
                      <a:solidFill>
                        <a:schemeClr val="bg2"/>
                      </a:solidFill>
                      <a:prstDash val="solid"/>
                      <a:round/>
                      <a:headEnd type="none" w="med" len="med"/>
                      <a:tailEnd type="none" w="med" len="med"/>
                    </a:lnL>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5"/>
                  </a:ext>
                </a:extLst>
              </a:tr>
              <a:tr h="371460">
                <a:tc>
                  <a:txBody>
                    <a:bodyPr/>
                    <a:lstStyle/>
                    <a:p>
                      <a:pPr algn="ctr" fontAlgn="ctr" hangingPunct="1"/>
                      <a:r>
                        <a:rPr kumimoji="1" lang="ja-JP" altLang="en-US" sz="1100" dirty="0">
                          <a:solidFill>
                            <a:schemeClr val="bg1"/>
                          </a:solidFill>
                          <a:latin typeface="HGP創英角ｺﾞｼｯｸUB" panose="020B0900000000000000" pitchFamily="50" charset="-128"/>
                          <a:ea typeface="HGP創英角ｺﾞｼｯｸUB" panose="020B0900000000000000" pitchFamily="50" charset="-128"/>
                        </a:rPr>
                        <a:t>承認取得に必要な期間</a:t>
                      </a:r>
                    </a:p>
                  </a:txBody>
                  <a:tcPr marL="108000" marR="10800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en-US" altLang="ja-JP" sz="11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a:t>
                      </a:r>
                      <a:r>
                        <a:rPr kumimoji="1" lang="ja-JP" altLang="en-US" sz="11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1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3</a:t>
                      </a:r>
                      <a:r>
                        <a:rPr kumimoji="1" lang="ja-JP" altLang="en-US" sz="11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年</a:t>
                      </a:r>
                    </a:p>
                  </a:txBody>
                  <a:tcPr marL="144000" marR="0" marT="0" marB="0" anchor="ctr">
                    <a:lnR w="12700" cap="flat" cmpd="sng" algn="ctr">
                      <a:solidFill>
                        <a:schemeClr val="bg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en-US" altLang="ja-JP" sz="11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a:t>
                      </a:r>
                      <a:r>
                        <a:rPr kumimoji="1" lang="ja-JP" altLang="en-US" sz="11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年以内</a:t>
                      </a:r>
                    </a:p>
                  </a:txBody>
                  <a:tcPr marL="144000" marR="0" marT="0" marB="0" anchor="ctr">
                    <a:lnL w="12700" cap="flat" cmpd="sng" algn="ctr">
                      <a:solidFill>
                        <a:schemeClr val="bg2"/>
                      </a:solidFill>
                      <a:prstDash val="solid"/>
                      <a:round/>
                      <a:headEnd type="none" w="med" len="med"/>
                      <a:tailEnd type="none" w="med" len="med"/>
                    </a:lnL>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6"/>
                  </a:ext>
                </a:extLst>
              </a:tr>
              <a:tr h="1953742">
                <a:tc>
                  <a:txBody>
                    <a:bodyPr/>
                    <a:lstStyle/>
                    <a:p>
                      <a:pPr algn="ctr" fontAlgn="ctr" hangingPunct="1"/>
                      <a:r>
                        <a:rPr kumimoji="1" lang="ja-JP" altLang="en-US" sz="1100" dirty="0">
                          <a:solidFill>
                            <a:schemeClr val="bg1"/>
                          </a:solidFill>
                          <a:latin typeface="HGP創英角ｺﾞｼｯｸUB" panose="020B0900000000000000" pitchFamily="50" charset="-128"/>
                          <a:ea typeface="HGP創英角ｺﾞｼｯｸUB" panose="020B0900000000000000" pitchFamily="50" charset="-128"/>
                        </a:rPr>
                        <a:t>例外が認められるケース</a:t>
                      </a:r>
                    </a:p>
                  </a:txBody>
                  <a:tcPr marL="108000" marR="10800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a:txBody>
                    <a:bodyPr/>
                    <a:lstStyle/>
                    <a:p>
                      <a:pPr marL="171450" marR="0" indent="-171450" algn="l" defTabSz="914400" rtl="0" eaLnBrk="1" fontAlgn="ctr" latinLnBrk="0" hangingPunct="1">
                        <a:lnSpc>
                          <a:spcPct val="100000"/>
                        </a:lnSpc>
                        <a:spcBef>
                          <a:spcPts val="0"/>
                        </a:spcBef>
                        <a:spcAft>
                          <a:spcPts val="0"/>
                        </a:spcAft>
                        <a:buClr>
                          <a:srgbClr val="5F8AC3"/>
                        </a:buClr>
                        <a:buSzTx/>
                        <a:buFont typeface="Wingdings" panose="05000000000000000000" pitchFamily="2" charset="2"/>
                        <a:buChar char="l"/>
                        <a:tabLst/>
                        <a:defRPr/>
                      </a:pPr>
                      <a:r>
                        <a:rPr kumimoji="1" lang="ja-JP" altLang="en-US" sz="1100" kern="1200" dirty="0">
                          <a:solidFill>
                            <a:schemeClr val="dk1"/>
                          </a:solidFill>
                          <a:latin typeface="HG創英角ｺﾞｼｯｸUB" panose="020B0909000000000000" pitchFamily="49" charset="-128"/>
                          <a:ea typeface="HG創英角ｺﾞｼｯｸUB" panose="020B0909000000000000" pitchFamily="49" charset="-128"/>
                          <a:cs typeface="Arial" panose="020B0604020202020204" pitchFamily="34" charset="0"/>
                        </a:rPr>
                        <a:t>海外で販売実績がある場合</a:t>
                      </a:r>
                      <a:endParaRPr kumimoji="1" lang="en-US" altLang="ja-JP" sz="1100" kern="1200" dirty="0">
                        <a:solidFill>
                          <a:schemeClr val="dk1"/>
                        </a:solidFill>
                        <a:latin typeface="HG創英角ｺﾞｼｯｸUB" panose="020B0909000000000000" pitchFamily="49" charset="-128"/>
                        <a:ea typeface="HG創英角ｺﾞｼｯｸUB" panose="020B0909000000000000" pitchFamily="49" charset="-128"/>
                        <a:cs typeface="Arial" panose="020B0604020202020204" pitchFamily="34" charset="0"/>
                      </a:endParaRPr>
                    </a:p>
                    <a:p>
                      <a:pPr marL="271463" marR="0" indent="-180975" algn="l" defTabSz="914400" rtl="0" eaLnBrk="1" fontAlgn="ctr" latinLnBrk="0" hangingPunct="1">
                        <a:lnSpc>
                          <a:spcPct val="100000"/>
                        </a:lnSpc>
                        <a:spcBef>
                          <a:spcPts val="0"/>
                        </a:spcBef>
                        <a:spcAft>
                          <a:spcPts val="0"/>
                        </a:spcAft>
                        <a:buClr>
                          <a:srgbClr val="5F8AC3"/>
                        </a:buClr>
                        <a:buSzTx/>
                        <a:buFont typeface="Arial" panose="020B0604020202020204" pitchFamily="34" charset="0"/>
                        <a:buChar char="•"/>
                        <a:tabLst/>
                        <a:defRPr/>
                      </a:pPr>
                      <a:r>
                        <a:rPr kumimoji="1" lang="ja-JP" altLang="en-US" sz="11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第 </a:t>
                      </a:r>
                      <a:r>
                        <a:rPr kumimoji="1" lang="en-US" altLang="ja-JP" sz="11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 </a:t>
                      </a:r>
                      <a:r>
                        <a:rPr kumimoji="1" lang="ja-JP" altLang="en-US" sz="11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相までのインド国内での臨床試験の実施を省略できるケースがある。</a:t>
                      </a:r>
                      <a:endParaRPr kumimoji="1" lang="en-US" altLang="ja-JP" sz="11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271463" marR="0" indent="-180975" algn="l" defTabSz="914400" rtl="0" eaLnBrk="1" fontAlgn="ctr" latinLnBrk="0" hangingPunct="1">
                        <a:lnSpc>
                          <a:spcPct val="100000"/>
                        </a:lnSpc>
                        <a:spcBef>
                          <a:spcPts val="0"/>
                        </a:spcBef>
                        <a:spcAft>
                          <a:spcPts val="0"/>
                        </a:spcAft>
                        <a:buClr>
                          <a:srgbClr val="5F8AC3"/>
                        </a:buClr>
                        <a:buSzTx/>
                        <a:buFont typeface="Arial" panose="020B0604020202020204" pitchFamily="34" charset="0"/>
                        <a:buChar char="•"/>
                        <a:tabLst/>
                        <a:defRPr/>
                      </a:pPr>
                      <a:r>
                        <a:rPr kumimoji="1" lang="ja-JP" altLang="en-US" sz="11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ただし、第 </a:t>
                      </a:r>
                      <a:r>
                        <a:rPr kumimoji="1" lang="en-US" altLang="ja-JP" sz="11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3 </a:t>
                      </a:r>
                      <a:r>
                        <a:rPr kumimoji="1" lang="ja-JP" altLang="en-US" sz="11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相についてはインド国内で実施し、そのデータを申請書類に添付する必要がある。</a:t>
                      </a:r>
                      <a:endParaRPr kumimoji="1" lang="en-US" altLang="ja-JP" sz="11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171450" marR="0" indent="-171450" algn="l" defTabSz="914400" rtl="0" eaLnBrk="1" fontAlgn="ctr" latinLnBrk="0" hangingPunct="1">
                        <a:lnSpc>
                          <a:spcPct val="100000"/>
                        </a:lnSpc>
                        <a:spcBef>
                          <a:spcPts val="0"/>
                        </a:spcBef>
                        <a:spcAft>
                          <a:spcPts val="0"/>
                        </a:spcAft>
                        <a:buClr>
                          <a:srgbClr val="5F8AC3"/>
                        </a:buClr>
                        <a:buSzTx/>
                        <a:buFont typeface="Wingdings" panose="05000000000000000000" pitchFamily="2" charset="2"/>
                        <a:buChar char="l"/>
                        <a:tabLst/>
                        <a:defRPr/>
                      </a:pPr>
                      <a:r>
                        <a:rPr kumimoji="1" lang="ja-JP" altLang="en-US" sz="1100" kern="1200" dirty="0">
                          <a:solidFill>
                            <a:schemeClr val="dk1"/>
                          </a:solidFill>
                          <a:latin typeface="HG創英角ｺﾞｼｯｸUB" panose="020B0909000000000000" pitchFamily="49" charset="-128"/>
                          <a:ea typeface="HG創英角ｺﾞｼｯｸUB" panose="020B0909000000000000" pitchFamily="49" charset="-128"/>
                          <a:cs typeface="Arial" panose="020B0604020202020204" pitchFamily="34" charset="0"/>
                        </a:rPr>
                        <a:t>国際共同治験で第３相に在印のインド人を相当数エンロールしている場合</a:t>
                      </a:r>
                      <a:endParaRPr kumimoji="1" lang="en-US" altLang="ja-JP" sz="1100" kern="1200" dirty="0">
                        <a:solidFill>
                          <a:schemeClr val="dk1"/>
                        </a:solidFill>
                        <a:latin typeface="HG創英角ｺﾞｼｯｸUB" panose="020B0909000000000000" pitchFamily="49" charset="-128"/>
                        <a:ea typeface="HG創英角ｺﾞｼｯｸUB" panose="020B0909000000000000" pitchFamily="49" charset="-128"/>
                        <a:cs typeface="Arial" panose="020B0604020202020204" pitchFamily="34" charset="0"/>
                      </a:endParaRPr>
                    </a:p>
                    <a:p>
                      <a:pPr marL="271463" marR="0" indent="-180975" algn="l" defTabSz="914400" rtl="0" eaLnBrk="1" fontAlgn="ctr" latinLnBrk="0" hangingPunct="1">
                        <a:lnSpc>
                          <a:spcPct val="100000"/>
                        </a:lnSpc>
                        <a:spcBef>
                          <a:spcPts val="0"/>
                        </a:spcBef>
                        <a:spcAft>
                          <a:spcPts val="0"/>
                        </a:spcAft>
                        <a:buClr>
                          <a:srgbClr val="5F8AC3"/>
                        </a:buClr>
                        <a:buSzTx/>
                        <a:buFont typeface="Arial" panose="020B0604020202020204" pitchFamily="34" charset="0"/>
                        <a:buChar char="•"/>
                        <a:tabLst/>
                        <a:defRPr/>
                      </a:pPr>
                      <a:r>
                        <a:rPr kumimoji="1" lang="ja-JP" altLang="en-US" sz="11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第 </a:t>
                      </a:r>
                      <a:r>
                        <a:rPr kumimoji="1" lang="en-US" altLang="ja-JP" sz="11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3 </a:t>
                      </a:r>
                      <a:r>
                        <a:rPr kumimoji="1" lang="ja-JP" altLang="en-US" sz="11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相が免除されるケースがある。</a:t>
                      </a:r>
                      <a:endParaRPr kumimoji="1" lang="en-US" altLang="ja-JP" sz="11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171450" marR="0" indent="-171450" algn="l" defTabSz="914400" rtl="0" eaLnBrk="1" fontAlgn="ctr" latinLnBrk="0" hangingPunct="1">
                        <a:lnSpc>
                          <a:spcPct val="100000"/>
                        </a:lnSpc>
                        <a:spcBef>
                          <a:spcPts val="0"/>
                        </a:spcBef>
                        <a:spcAft>
                          <a:spcPts val="0"/>
                        </a:spcAft>
                        <a:buClr>
                          <a:srgbClr val="5F8AC3"/>
                        </a:buClr>
                        <a:buSzTx/>
                        <a:buFont typeface="Wingdings" panose="05000000000000000000" pitchFamily="2" charset="2"/>
                        <a:buChar char="l"/>
                        <a:tabLst/>
                        <a:defRPr/>
                      </a:pPr>
                      <a:r>
                        <a:rPr kumimoji="1" lang="ja-JP" altLang="en-US" sz="1100" kern="1200" dirty="0">
                          <a:solidFill>
                            <a:schemeClr val="dk1"/>
                          </a:solidFill>
                          <a:latin typeface="HG創英角ｺﾞｼｯｸUB" panose="020B0909000000000000" pitchFamily="49" charset="-128"/>
                          <a:ea typeface="HG創英角ｺﾞｼｯｸUB" panose="020B0909000000000000" pitchFamily="49" charset="-128"/>
                          <a:cs typeface="Arial" panose="020B0604020202020204" pitchFamily="34" charset="0"/>
                        </a:rPr>
                        <a:t>生命を脅かす疾患の場合</a:t>
                      </a:r>
                      <a:endParaRPr kumimoji="1" lang="en-US" altLang="ja-JP" sz="1100" kern="1200" dirty="0">
                        <a:solidFill>
                          <a:schemeClr val="dk1"/>
                        </a:solidFill>
                        <a:latin typeface="HG創英角ｺﾞｼｯｸUB" panose="020B0909000000000000" pitchFamily="49" charset="-128"/>
                        <a:ea typeface="HG創英角ｺﾞｼｯｸUB" panose="020B0909000000000000" pitchFamily="49" charset="-128"/>
                        <a:cs typeface="Arial" panose="020B0604020202020204" pitchFamily="34" charset="0"/>
                      </a:endParaRPr>
                    </a:p>
                    <a:p>
                      <a:pPr marL="271463" marR="0" indent="-180975" algn="l" defTabSz="914400" rtl="0" eaLnBrk="1" fontAlgn="ctr" latinLnBrk="0" hangingPunct="1">
                        <a:lnSpc>
                          <a:spcPct val="100000"/>
                        </a:lnSpc>
                        <a:spcBef>
                          <a:spcPts val="0"/>
                        </a:spcBef>
                        <a:spcAft>
                          <a:spcPts val="0"/>
                        </a:spcAft>
                        <a:buClr>
                          <a:srgbClr val="5F8AC3"/>
                        </a:buClr>
                        <a:buSzTx/>
                        <a:buFont typeface="Arial" panose="020B0604020202020204" pitchFamily="34" charset="0"/>
                        <a:buChar char="•"/>
                        <a:tabLst/>
                        <a:defRPr/>
                      </a:pPr>
                      <a:r>
                        <a:rPr kumimoji="1" lang="ja-JP" altLang="en-US" sz="11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優先審査も可能で、第 </a:t>
                      </a:r>
                      <a:r>
                        <a:rPr kumimoji="1" lang="en-US" altLang="ja-JP" sz="11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3 </a:t>
                      </a:r>
                      <a:r>
                        <a:rPr kumimoji="1" lang="ja-JP" altLang="en-US" sz="11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相等の試験が免除され、簡単な試験によって許可を得ることが可能である。</a:t>
                      </a:r>
                    </a:p>
                  </a:txBody>
                  <a:tcPr marL="144000" marR="0" marT="0" marB="0" anchor="ctr">
                    <a:lnR w="12700" cap="flat" cmpd="sng" algn="ctr">
                      <a:solidFill>
                        <a:schemeClr val="bg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tc>
                  <a:txBody>
                    <a:bodyPr/>
                    <a:lstStyle/>
                    <a:p>
                      <a:pPr marL="171450" marR="0" indent="-171450" algn="l" defTabSz="914400" rtl="0" eaLnBrk="1" fontAlgn="ctr" latinLnBrk="0" hangingPunct="1">
                        <a:lnSpc>
                          <a:spcPct val="100000"/>
                        </a:lnSpc>
                        <a:spcBef>
                          <a:spcPts val="0"/>
                        </a:spcBef>
                        <a:spcAft>
                          <a:spcPts val="0"/>
                        </a:spcAft>
                        <a:buClr>
                          <a:srgbClr val="5F8AC3"/>
                        </a:buClr>
                        <a:buSzTx/>
                        <a:buFont typeface="Wingdings" panose="05000000000000000000" pitchFamily="2" charset="2"/>
                        <a:buChar char="l"/>
                        <a:tabLst/>
                        <a:defRPr/>
                      </a:pPr>
                      <a:r>
                        <a:rPr kumimoji="1" lang="ja-JP" altLang="en-US" sz="1100" kern="1200" dirty="0">
                          <a:solidFill>
                            <a:schemeClr val="dk1"/>
                          </a:solidFill>
                          <a:latin typeface="HG創英角ｺﾞｼｯｸUB" panose="020B0909000000000000" pitchFamily="49" charset="-128"/>
                          <a:ea typeface="HG創英角ｺﾞｼｯｸUB" panose="020B0909000000000000" pitchFamily="49" charset="-128"/>
                          <a:cs typeface="Arial" panose="020B0604020202020204" pitchFamily="34" charset="0"/>
                        </a:rPr>
                        <a:t>最初の登録製品（ジェネリック医薬品）より</a:t>
                      </a:r>
                      <a:r>
                        <a:rPr kumimoji="1" lang="en-US" altLang="ja-JP" sz="1100" kern="1200" dirty="0">
                          <a:solidFill>
                            <a:schemeClr val="dk1"/>
                          </a:solidFill>
                          <a:latin typeface="HG創英角ｺﾞｼｯｸUB" panose="020B0909000000000000" pitchFamily="49" charset="-128"/>
                          <a:ea typeface="HG創英角ｺﾞｼｯｸUB" panose="020B0909000000000000" pitchFamily="49" charset="-128"/>
                          <a:cs typeface="Arial" panose="020B0604020202020204" pitchFamily="34" charset="0"/>
                        </a:rPr>
                        <a:t>4</a:t>
                      </a:r>
                      <a:r>
                        <a:rPr kumimoji="1" lang="ja-JP" altLang="en-US" sz="1100" kern="1200" dirty="0">
                          <a:solidFill>
                            <a:schemeClr val="dk1"/>
                          </a:solidFill>
                          <a:latin typeface="HG創英角ｺﾞｼｯｸUB" panose="020B0909000000000000" pitchFamily="49" charset="-128"/>
                          <a:ea typeface="HG創英角ｺﾞｼｯｸUB" panose="020B0909000000000000" pitchFamily="49" charset="-128"/>
                          <a:cs typeface="Arial" panose="020B0604020202020204" pitchFamily="34" charset="0"/>
                        </a:rPr>
                        <a:t>年以上経過している場合</a:t>
                      </a:r>
                      <a:endParaRPr kumimoji="1" lang="en-US" altLang="ja-JP" sz="1100" kern="1200" dirty="0">
                        <a:solidFill>
                          <a:schemeClr val="dk1"/>
                        </a:solidFill>
                        <a:latin typeface="HG創英角ｺﾞｼｯｸUB" panose="020B0909000000000000" pitchFamily="49" charset="-128"/>
                        <a:ea typeface="HG創英角ｺﾞｼｯｸUB" panose="020B0909000000000000" pitchFamily="49" charset="-128"/>
                        <a:cs typeface="Arial" panose="020B0604020202020204" pitchFamily="34" charset="0"/>
                      </a:endParaRPr>
                    </a:p>
                    <a:p>
                      <a:pPr marL="271463" marR="0" indent="-180975" algn="l" defTabSz="914400" rtl="0" eaLnBrk="1" fontAlgn="ctr" latinLnBrk="0" hangingPunct="1">
                        <a:lnSpc>
                          <a:spcPct val="100000"/>
                        </a:lnSpc>
                        <a:spcBef>
                          <a:spcPts val="0"/>
                        </a:spcBef>
                        <a:spcAft>
                          <a:spcPts val="0"/>
                        </a:spcAft>
                        <a:buClr>
                          <a:srgbClr val="5F8AC3"/>
                        </a:buClr>
                        <a:buSzTx/>
                        <a:buFont typeface="Arial" panose="020B0604020202020204" pitchFamily="34" charset="0"/>
                        <a:buChar char="•"/>
                        <a:tabLst/>
                        <a:defRPr/>
                      </a:pPr>
                      <a:r>
                        <a:rPr kumimoji="1" lang="ja-JP" altLang="en-US" sz="11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溶出試験のみでも販売承認申請が可能である。</a:t>
                      </a:r>
                      <a:endParaRPr kumimoji="1" lang="en-US" altLang="ja-JP" sz="11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171450" marR="0" indent="-171450" algn="l" defTabSz="914400" rtl="0" eaLnBrk="1" fontAlgn="ctr" latinLnBrk="0" hangingPunct="1">
                        <a:lnSpc>
                          <a:spcPct val="100000"/>
                        </a:lnSpc>
                        <a:spcBef>
                          <a:spcPts val="0"/>
                        </a:spcBef>
                        <a:spcAft>
                          <a:spcPts val="0"/>
                        </a:spcAft>
                        <a:buClr>
                          <a:srgbClr val="5F8AC3"/>
                        </a:buClr>
                        <a:buSzTx/>
                        <a:buFont typeface="Wingdings" panose="05000000000000000000" pitchFamily="2" charset="2"/>
                        <a:buChar char="l"/>
                        <a:tabLst/>
                        <a:defRPr/>
                      </a:pPr>
                      <a:r>
                        <a:rPr kumimoji="1" lang="ja-JP" altLang="en-US" sz="1100" kern="1200" dirty="0">
                          <a:solidFill>
                            <a:schemeClr val="dk1"/>
                          </a:solidFill>
                          <a:latin typeface="HG創英角ｺﾞｼｯｸUB" panose="020B0909000000000000" pitchFamily="49" charset="-128"/>
                          <a:ea typeface="HG創英角ｺﾞｼｯｸUB" panose="020B0909000000000000" pitchFamily="49" charset="-128"/>
                          <a:cs typeface="Arial" panose="020B0604020202020204" pitchFamily="34" charset="0"/>
                        </a:rPr>
                        <a:t>新薬導入から</a:t>
                      </a:r>
                      <a:r>
                        <a:rPr kumimoji="1" lang="en-US" altLang="ja-JP" sz="1100" kern="1200" dirty="0">
                          <a:solidFill>
                            <a:schemeClr val="dk1"/>
                          </a:solidFill>
                          <a:latin typeface="HG創英角ｺﾞｼｯｸUB" panose="020B0909000000000000" pitchFamily="49" charset="-128"/>
                          <a:ea typeface="HG創英角ｺﾞｼｯｸUB" panose="020B0909000000000000" pitchFamily="49" charset="-128"/>
                          <a:cs typeface="Arial" panose="020B0604020202020204" pitchFamily="34" charset="0"/>
                        </a:rPr>
                        <a:t>4</a:t>
                      </a:r>
                      <a:r>
                        <a:rPr kumimoji="1" lang="ja-JP" altLang="en-US" sz="1100" kern="1200" dirty="0">
                          <a:solidFill>
                            <a:schemeClr val="dk1"/>
                          </a:solidFill>
                          <a:latin typeface="HG創英角ｺﾞｼｯｸUB" panose="020B0909000000000000" pitchFamily="49" charset="-128"/>
                          <a:ea typeface="HG創英角ｺﾞｼｯｸUB" panose="020B0909000000000000" pitchFamily="49" charset="-128"/>
                          <a:cs typeface="Arial" panose="020B0604020202020204" pitchFamily="34" charset="0"/>
                        </a:rPr>
                        <a:t>年経過している場合</a:t>
                      </a:r>
                      <a:endParaRPr kumimoji="1" lang="en-US" altLang="ja-JP" sz="1100" kern="1200" dirty="0">
                        <a:solidFill>
                          <a:schemeClr val="dk1"/>
                        </a:solidFill>
                        <a:latin typeface="HG創英角ｺﾞｼｯｸUB" panose="020B0909000000000000" pitchFamily="49" charset="-128"/>
                        <a:ea typeface="HG創英角ｺﾞｼｯｸUB" panose="020B0909000000000000" pitchFamily="49" charset="-128"/>
                        <a:cs typeface="Arial" panose="020B0604020202020204" pitchFamily="34" charset="0"/>
                      </a:endParaRPr>
                    </a:p>
                    <a:p>
                      <a:pPr marL="271463" marR="0" indent="-180975" algn="l" defTabSz="914400" rtl="0" eaLnBrk="1" fontAlgn="ctr" latinLnBrk="0" hangingPunct="1">
                        <a:lnSpc>
                          <a:spcPct val="100000"/>
                        </a:lnSpc>
                        <a:spcBef>
                          <a:spcPts val="0"/>
                        </a:spcBef>
                        <a:spcAft>
                          <a:spcPts val="0"/>
                        </a:spcAft>
                        <a:buClr>
                          <a:srgbClr val="5F8AC3"/>
                        </a:buClr>
                        <a:buSzTx/>
                        <a:buFont typeface="Arial" panose="020B0604020202020204" pitchFamily="34" charset="0"/>
                        <a:buChar char="•"/>
                        <a:tabLst/>
                        <a:defRPr/>
                      </a:pPr>
                      <a:r>
                        <a:rPr kumimoji="1" lang="ja-JP" altLang="en-US" sz="11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臨床試験を実施することなくジェネリック 医薬品を市場に導入することができる。</a:t>
                      </a:r>
                      <a:endParaRPr kumimoji="1" lang="en-US" altLang="ja-JP" sz="11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90488" marR="0" indent="0" algn="l" defTabSz="914400" rtl="0" eaLnBrk="1" fontAlgn="ctr" latinLnBrk="0" hangingPunct="1">
                        <a:lnSpc>
                          <a:spcPct val="100000"/>
                        </a:lnSpc>
                        <a:spcBef>
                          <a:spcPts val="0"/>
                        </a:spcBef>
                        <a:spcAft>
                          <a:spcPts val="0"/>
                        </a:spcAft>
                        <a:buClr>
                          <a:srgbClr val="5F8AC3"/>
                        </a:buClr>
                        <a:buSzTx/>
                        <a:buFont typeface="Arial" panose="020B0604020202020204" pitchFamily="34" charset="0"/>
                        <a:buNone/>
                        <a:tabLst/>
                        <a:defRPr/>
                      </a:pPr>
                      <a:endParaRPr kumimoji="1" lang="en-US" altLang="ja-JP" sz="11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0" marR="0" indent="0" algn="l" defTabSz="914400" rtl="0" eaLnBrk="1" fontAlgn="ctr" latinLnBrk="0" hangingPunct="1">
                        <a:lnSpc>
                          <a:spcPct val="100000"/>
                        </a:lnSpc>
                        <a:spcBef>
                          <a:spcPts val="0"/>
                        </a:spcBef>
                        <a:spcAft>
                          <a:spcPts val="0"/>
                        </a:spcAft>
                        <a:buClrTx/>
                        <a:buSzTx/>
                        <a:buFontTx/>
                        <a:buNone/>
                        <a:tabLst/>
                        <a:defRPr/>
                      </a:pPr>
                      <a:endParaRPr kumimoji="1" lang="ja-JP" altLang="en-US" sz="11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144000" marR="0" marT="0" marB="0" anchor="ctr">
                    <a:lnL w="12700" cap="flat" cmpd="sng" algn="ctr">
                      <a:solidFill>
                        <a:schemeClr val="bg2"/>
                      </a:solidFill>
                      <a:prstDash val="solid"/>
                      <a:round/>
                      <a:headEnd type="none" w="med" len="med"/>
                      <a:tailEnd type="none" w="med" len="med"/>
                    </a:lnL>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sp>
        <p:nvSpPr>
          <p:cNvPr id="34" name="テキスト ボックス 33"/>
          <p:cNvSpPr txBox="1"/>
          <p:nvPr/>
        </p:nvSpPr>
        <p:spPr>
          <a:xfrm>
            <a:off x="200472" y="6552728"/>
            <a:ext cx="7560840" cy="332656"/>
          </a:xfrm>
          <a:prstGeom prst="rect">
            <a:avLst/>
          </a:prstGeom>
          <a:noFill/>
        </p:spPr>
        <p:txBody>
          <a:bodyPr wrap="square" lIns="0" tIns="0" rIns="0" bIns="0" rtlCol="0">
            <a:noAutofit/>
          </a:bodyPr>
          <a:lstStyle/>
          <a:p>
            <a:pPr marL="357188" indent="-357188"/>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（出所）明治大学国際総合研究所「平成</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25</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年度　新興国マクロヘルスデータ、規制・制度に関する調査」</a:t>
            </a:r>
          </a:p>
        </p:txBody>
      </p:sp>
    </p:spTree>
    <p:extLst>
      <p:ext uri="{BB962C8B-B14F-4D97-AF65-F5344CB8AC3E}">
        <p14:creationId xmlns:p14="http://schemas.microsoft.com/office/powerpoint/2010/main" val="406669131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dirty="0"/>
              <a:t>インド／医療関連／制度</a:t>
            </a:r>
            <a:endParaRPr kumimoji="1" lang="ja-JP" altLang="en-US" dirty="0"/>
          </a:p>
        </p:txBody>
      </p:sp>
      <p:sp>
        <p:nvSpPr>
          <p:cNvPr id="6" name="テキスト プレースホルダー 5"/>
          <p:cNvSpPr>
            <a:spLocks noGrp="1"/>
          </p:cNvSpPr>
          <p:nvPr>
            <p:ph type="body" sz="quarter" idx="15"/>
          </p:nvPr>
        </p:nvSpPr>
        <p:spPr/>
        <p:txBody>
          <a:bodyPr/>
          <a:lstStyle/>
          <a:p>
            <a:r>
              <a:rPr lang="ja-JP" altLang="en-US" dirty="0"/>
              <a:t>医療機器を輸出する際のステップ</a:t>
            </a:r>
          </a:p>
        </p:txBody>
      </p:sp>
      <p:sp>
        <p:nvSpPr>
          <p:cNvPr id="25" name="テキスト ボックス 24"/>
          <p:cNvSpPr txBox="1"/>
          <p:nvPr/>
        </p:nvSpPr>
        <p:spPr>
          <a:xfrm>
            <a:off x="200472" y="1124744"/>
            <a:ext cx="9505056" cy="1024896"/>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ja-JP" sz="1400" dirty="0"/>
              <a:t>医薬品の一部として規制対象となる</a:t>
            </a:r>
            <a:r>
              <a:rPr lang="ja-JP" altLang="ja-JP" sz="1400" dirty="0">
                <a:solidFill>
                  <a:srgbClr val="FF0000"/>
                </a:solidFill>
              </a:rPr>
              <a:t> </a:t>
            </a:r>
            <a:r>
              <a:rPr lang="en-US" altLang="ja-JP" sz="1400" dirty="0"/>
              <a:t>14 </a:t>
            </a:r>
            <a:r>
              <a:rPr lang="ja-JP" altLang="ja-JP" sz="1400" dirty="0"/>
              <a:t>品目（あるいは </a:t>
            </a:r>
            <a:r>
              <a:rPr lang="en-US" altLang="ja-JP" sz="1400" dirty="0"/>
              <a:t>22 </a:t>
            </a:r>
            <a:r>
              <a:rPr lang="ja-JP" altLang="ja-JP" sz="1400" dirty="0"/>
              <a:t>品目）の医療機器 をインドへ出荷する場合、</a:t>
            </a:r>
            <a:r>
              <a:rPr lang="ja-JP" altLang="en-US" sz="1400" dirty="0"/>
              <a:t>下図</a:t>
            </a:r>
            <a:r>
              <a:rPr lang="ja-JP" altLang="ja-JP" sz="1400" dirty="0"/>
              <a:t>の流れで手続きを踏む必要がある。</a:t>
            </a:r>
            <a:endParaRPr lang="en-US" altLang="ja-JP" sz="1400" dirty="0"/>
          </a:p>
          <a:p>
            <a:pPr marL="190500" indent="-190500" algn="just">
              <a:lnSpc>
                <a:spcPct val="110000"/>
              </a:lnSpc>
              <a:spcAft>
                <a:spcPts val="200"/>
              </a:spcAft>
              <a:buClr>
                <a:srgbClr val="5F8AC3"/>
              </a:buClr>
              <a:buFont typeface="Wingdings" panose="05000000000000000000" pitchFamily="2" charset="2"/>
              <a:buChar char="n"/>
            </a:pPr>
            <a:r>
              <a:rPr lang="ja-JP" altLang="en-US" sz="1400" dirty="0"/>
              <a:t>世界主要国で一般に医療機器とみなされている製品の多くは、インドにおいてまだ規制対象品目になっていない。</a:t>
            </a:r>
            <a:endParaRPr lang="en-US" altLang="ja-JP" sz="1400" dirty="0"/>
          </a:p>
          <a:p>
            <a:pPr marL="190500" indent="-190500" algn="just">
              <a:lnSpc>
                <a:spcPct val="110000"/>
              </a:lnSpc>
              <a:spcAft>
                <a:spcPts val="200"/>
              </a:spcAft>
              <a:buClr>
                <a:srgbClr val="5F8AC3"/>
              </a:buClr>
              <a:buFont typeface="Wingdings" panose="05000000000000000000" pitchFamily="2" charset="2"/>
              <a:buChar char="n"/>
            </a:pPr>
            <a:r>
              <a:rPr lang="ja-JP" altLang="en-US" sz="1400" dirty="0"/>
              <a:t>そのため、下図の「</a:t>
            </a:r>
            <a:r>
              <a:rPr lang="en-US" altLang="ja-JP" sz="1400" dirty="0"/>
              <a:t>NO</a:t>
            </a:r>
            <a:r>
              <a:rPr lang="ja-JP" altLang="en-US" sz="1400" dirty="0"/>
              <a:t>」に該当する製品が非常に多く、規制面からのみ評価すれば、他市場と比較して参入しやすいと言える。</a:t>
            </a:r>
            <a:endParaRPr lang="ja-JP" altLang="ja-JP" sz="1400" dirty="0"/>
          </a:p>
        </p:txBody>
      </p:sp>
      <p:sp>
        <p:nvSpPr>
          <p:cNvPr id="29" name="テキスト ボックス 28"/>
          <p:cNvSpPr txBox="1"/>
          <p:nvPr/>
        </p:nvSpPr>
        <p:spPr>
          <a:xfrm>
            <a:off x="200472" y="6536095"/>
            <a:ext cx="7560840" cy="365922"/>
          </a:xfrm>
          <a:prstGeom prst="rect">
            <a:avLst/>
          </a:prstGeom>
          <a:noFill/>
        </p:spPr>
        <p:txBody>
          <a:bodyPr wrap="square" lIns="0" tIns="0" rIns="0" bIns="0" rtlCol="0">
            <a:noAutofit/>
          </a:bodyPr>
          <a:lstStyle/>
          <a:p>
            <a:pPr marL="357188" indent="-357188"/>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JETRO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「インドの医療機器市場と規制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2012</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a:t>
            </a:r>
          </a:p>
        </p:txBody>
      </p:sp>
      <p:grpSp>
        <p:nvGrpSpPr>
          <p:cNvPr id="13" name="グループ化 7"/>
          <p:cNvGrpSpPr/>
          <p:nvPr/>
        </p:nvGrpSpPr>
        <p:grpSpPr>
          <a:xfrm>
            <a:off x="200472" y="2394906"/>
            <a:ext cx="9505056" cy="288032"/>
            <a:chOff x="4803500" y="2113806"/>
            <a:chExt cx="2954133" cy="288032"/>
          </a:xfrm>
        </p:grpSpPr>
        <p:cxnSp>
          <p:nvCxnSpPr>
            <p:cNvPr id="14" name="直線コネクタ 13"/>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5"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規制対象の医療機器をインドに出荷するまでの流れ</a:t>
              </a:r>
              <a:endParaRPr lang="en-US" altLang="ko-KR" sz="1400" dirty="0">
                <a:solidFill>
                  <a:srgbClr val="000000"/>
                </a:solidFill>
                <a:latin typeface="Arial Black" pitchFamily="34" charset="0"/>
                <a:ea typeface="HGP創英角ｺﾞｼｯｸUB" pitchFamily="50" charset="-128"/>
              </a:endParaRPr>
            </a:p>
          </p:txBody>
        </p:sp>
      </p:grpSp>
      <p:sp>
        <p:nvSpPr>
          <p:cNvPr id="18" name="下矢印 17"/>
          <p:cNvSpPr/>
          <p:nvPr/>
        </p:nvSpPr>
        <p:spPr>
          <a:xfrm>
            <a:off x="2577604" y="3835066"/>
            <a:ext cx="288032" cy="432048"/>
          </a:xfrm>
          <a:prstGeom prst="downArrow">
            <a:avLst/>
          </a:prstGeom>
          <a:solidFill>
            <a:srgbClr val="868686"/>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9" name="Rectangle 13"/>
          <p:cNvSpPr>
            <a:spLocks noChangeArrowheads="1"/>
          </p:cNvSpPr>
          <p:nvPr/>
        </p:nvSpPr>
        <p:spPr bwMode="blackWhite">
          <a:xfrm>
            <a:off x="1785516" y="3350625"/>
            <a:ext cx="1872208" cy="576064"/>
          </a:xfrm>
          <a:prstGeom prst="ellipse">
            <a:avLst/>
          </a:prstGeom>
          <a:gradFill flip="none" rotWithShape="1">
            <a:gsLst>
              <a:gs pos="0">
                <a:srgbClr val="FB8265"/>
              </a:gs>
              <a:gs pos="100000">
                <a:schemeClr val="bg1">
                  <a:alpha val="0"/>
                </a:schemeClr>
              </a:gs>
            </a:gsLst>
            <a:path path="shape">
              <a:fillToRect l="50000" t="50000" r="50000" b="50000"/>
            </a:path>
            <a:tileRect/>
          </a:gradFill>
          <a:ln w="12700">
            <a:noFill/>
            <a:miter lim="800000"/>
            <a:headEnd/>
            <a:tailEnd/>
          </a:ln>
        </p:spPr>
        <p:txBody>
          <a:bodyPr anchor="ctr">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algn="ctr">
              <a:buClr>
                <a:schemeClr val="bg2"/>
              </a:buClr>
              <a:buSzPct val="100000"/>
            </a:pPr>
            <a:r>
              <a:rPr lang="en-US" altLang="ja-JP" dirty="0">
                <a:latin typeface="Arial Black" panose="020B0A04020102020204" pitchFamily="34" charset="0"/>
                <a:ea typeface="HGP創英角ｺﾞｼｯｸUB" panose="020B0900000000000000" pitchFamily="50" charset="-128"/>
                <a:cs typeface="Arial" panose="020B0604020202020204" pitchFamily="34" charset="0"/>
              </a:rPr>
              <a:t>YES</a:t>
            </a:r>
            <a:endParaRPr lang="ja-JP" altLang="en-US" dirty="0">
              <a:latin typeface="Arial Black" panose="020B0A04020102020204" pitchFamily="34" charset="0"/>
              <a:ea typeface="HGP創英角ｺﾞｼｯｸUB" panose="020B0900000000000000" pitchFamily="50" charset="-128"/>
              <a:cs typeface="Arial" panose="020B0604020202020204" pitchFamily="34" charset="0"/>
            </a:endParaRPr>
          </a:p>
        </p:txBody>
      </p:sp>
      <p:sp>
        <p:nvSpPr>
          <p:cNvPr id="20" name="角丸四角形 19"/>
          <p:cNvSpPr/>
          <p:nvPr/>
        </p:nvSpPr>
        <p:spPr>
          <a:xfrm>
            <a:off x="2001067" y="2850256"/>
            <a:ext cx="5903862" cy="480754"/>
          </a:xfrm>
          <a:prstGeom prst="roundRect">
            <a:avLst>
              <a:gd name="adj" fmla="val 10254"/>
            </a:avLst>
          </a:prstGeom>
          <a:solidFill>
            <a:srgbClr val="CCDAE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ja-JP" altLang="en-US" sz="140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rPr>
              <a:t>「医薬品・化粧品法」の下、医薬品の一部として規制されるか</a:t>
            </a:r>
            <a:endParaRPr lang="en-US" altLang="ja-JP" sz="1400" dirty="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endParaRPr>
          </a:p>
        </p:txBody>
      </p:sp>
      <p:sp>
        <p:nvSpPr>
          <p:cNvPr id="21" name="角丸四角形 20"/>
          <p:cNvSpPr/>
          <p:nvPr/>
        </p:nvSpPr>
        <p:spPr>
          <a:xfrm>
            <a:off x="6393234" y="6065000"/>
            <a:ext cx="2448198" cy="388336"/>
          </a:xfrm>
          <a:prstGeom prst="roundRect">
            <a:avLst>
              <a:gd name="adj" fmla="val 10254"/>
            </a:avLst>
          </a:prstGeom>
          <a:solidFill>
            <a:srgbClr val="FAC8C8"/>
          </a:soli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ja-JP" altLang="en-US" sz="1100" dirty="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rPr>
              <a:t>インドへ出荷</a:t>
            </a:r>
          </a:p>
        </p:txBody>
      </p:sp>
      <p:sp>
        <p:nvSpPr>
          <p:cNvPr id="23" name="角丸四角形 22"/>
          <p:cNvSpPr/>
          <p:nvPr/>
        </p:nvSpPr>
        <p:spPr>
          <a:xfrm>
            <a:off x="990670" y="5507195"/>
            <a:ext cx="3379922" cy="388336"/>
          </a:xfrm>
          <a:prstGeom prst="roundRect">
            <a:avLst>
              <a:gd name="adj" fmla="val 10254"/>
            </a:avLst>
          </a:prstGeom>
          <a:solidFill>
            <a:srgbClr val="CCDAE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ja-JP" altLang="en-US" sz="1100" dirty="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rPr>
              <a:t>フォーム</a:t>
            </a:r>
            <a:r>
              <a:rPr lang="en-US" altLang="ja-JP" sz="1100" dirty="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rPr>
              <a:t>40</a:t>
            </a:r>
            <a:r>
              <a:rPr lang="ja-JP" altLang="en-US" sz="1100" dirty="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rPr>
              <a:t>による製品登録申請</a:t>
            </a:r>
          </a:p>
          <a:p>
            <a:pPr algn="ctr"/>
            <a:r>
              <a:rPr lang="ja-JP" altLang="en-US" sz="1100" dirty="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rPr>
              <a:t>→登録許可証「フォーム</a:t>
            </a:r>
            <a:r>
              <a:rPr lang="en-US" altLang="ja-JP" sz="1100" dirty="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rPr>
              <a:t>41</a:t>
            </a:r>
            <a:r>
              <a:rPr lang="ja-JP" altLang="en-US" sz="1100" dirty="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rPr>
              <a:t>」の取得</a:t>
            </a:r>
          </a:p>
        </p:txBody>
      </p:sp>
      <p:sp>
        <p:nvSpPr>
          <p:cNvPr id="24" name="角丸四角形 23"/>
          <p:cNvSpPr/>
          <p:nvPr/>
        </p:nvSpPr>
        <p:spPr>
          <a:xfrm>
            <a:off x="990670" y="4953701"/>
            <a:ext cx="3379922" cy="388336"/>
          </a:xfrm>
          <a:prstGeom prst="roundRect">
            <a:avLst>
              <a:gd name="adj" fmla="val 10254"/>
            </a:avLst>
          </a:prstGeom>
          <a:solidFill>
            <a:srgbClr val="CCDAE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ja-JP" altLang="en-US" sz="1100" dirty="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rPr>
              <a:t>現地代理人の指定</a:t>
            </a:r>
          </a:p>
          <a:p>
            <a:pPr algn="ctr"/>
            <a:r>
              <a:rPr lang="en-US" altLang="ja-JP" sz="1100" dirty="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rPr>
              <a:t>※</a:t>
            </a:r>
            <a:r>
              <a:rPr lang="ja-JP" altLang="en-US" sz="1100" dirty="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rPr>
              <a:t>現地代理店か現地法人の役割</a:t>
            </a:r>
          </a:p>
        </p:txBody>
      </p:sp>
      <p:sp>
        <p:nvSpPr>
          <p:cNvPr id="26" name="角丸四角形 25"/>
          <p:cNvSpPr/>
          <p:nvPr/>
        </p:nvSpPr>
        <p:spPr>
          <a:xfrm>
            <a:off x="992634" y="4400207"/>
            <a:ext cx="3375994" cy="388336"/>
          </a:xfrm>
          <a:prstGeom prst="roundRect">
            <a:avLst>
              <a:gd name="adj" fmla="val 10254"/>
            </a:avLst>
          </a:prstGeom>
          <a:solidFill>
            <a:srgbClr val="CCDAE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ja-JP" altLang="en-US" sz="1100" dirty="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rPr>
              <a:t>フォーム</a:t>
            </a:r>
            <a:r>
              <a:rPr lang="en-US" altLang="ja-JP" sz="1100" dirty="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rPr>
              <a:t>20B/21</a:t>
            </a:r>
            <a:r>
              <a:rPr lang="ja-JP" altLang="en-US" sz="1100" dirty="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rPr>
              <a:t>Ｂによる 卸売販売許可の取得</a:t>
            </a:r>
          </a:p>
          <a:p>
            <a:pPr algn="ctr"/>
            <a:r>
              <a:rPr lang="en-US" altLang="ja-JP" sz="1100" dirty="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rPr>
              <a:t>※</a:t>
            </a:r>
            <a:r>
              <a:rPr lang="ja-JP" altLang="en-US" sz="1100" dirty="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rPr>
              <a:t>現地代理店か現地法人の役割</a:t>
            </a:r>
          </a:p>
        </p:txBody>
      </p:sp>
      <p:sp>
        <p:nvSpPr>
          <p:cNvPr id="28" name="角丸四角形 27"/>
          <p:cNvSpPr/>
          <p:nvPr/>
        </p:nvSpPr>
        <p:spPr>
          <a:xfrm>
            <a:off x="990670" y="6060690"/>
            <a:ext cx="3379922" cy="388336"/>
          </a:xfrm>
          <a:prstGeom prst="roundRect">
            <a:avLst>
              <a:gd name="adj" fmla="val 10254"/>
            </a:avLst>
          </a:prstGeom>
          <a:solidFill>
            <a:srgbClr val="CCDAE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ja-JP" altLang="en-US" sz="1100" dirty="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rPr>
              <a:t>フォーム</a:t>
            </a:r>
            <a:r>
              <a:rPr lang="en-US" altLang="ja-JP" sz="1100" dirty="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rPr>
              <a:t>8</a:t>
            </a:r>
            <a:r>
              <a:rPr lang="ja-JP" altLang="en-US" sz="1100" dirty="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rPr>
              <a:t>による輸入ライセンス申請</a:t>
            </a:r>
          </a:p>
          <a:p>
            <a:pPr algn="ctr"/>
            <a:r>
              <a:rPr lang="ja-JP" altLang="en-US" sz="1100" dirty="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rPr>
              <a:t>→輸入ライセンス証「フォーム</a:t>
            </a:r>
            <a:r>
              <a:rPr lang="en-US" altLang="ja-JP" sz="1100" dirty="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rPr>
              <a:t>10</a:t>
            </a:r>
            <a:r>
              <a:rPr lang="ja-JP" altLang="en-US" sz="1100" dirty="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rPr>
              <a:t>」の取得</a:t>
            </a:r>
          </a:p>
        </p:txBody>
      </p:sp>
      <p:cxnSp>
        <p:nvCxnSpPr>
          <p:cNvPr id="3" name="直線矢印コネクタ 2"/>
          <p:cNvCxnSpPr>
            <a:stCxn id="26" idx="2"/>
            <a:endCxn id="24" idx="0"/>
          </p:cNvCxnSpPr>
          <p:nvPr/>
        </p:nvCxnSpPr>
        <p:spPr>
          <a:xfrm>
            <a:off x="2680631" y="4788543"/>
            <a:ext cx="0" cy="165158"/>
          </a:xfrm>
          <a:prstGeom prst="straightConnector1">
            <a:avLst/>
          </a:prstGeom>
          <a:ln w="952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直線矢印コネクタ 29"/>
          <p:cNvCxnSpPr>
            <a:stCxn id="23" idx="2"/>
            <a:endCxn id="28" idx="0"/>
          </p:cNvCxnSpPr>
          <p:nvPr/>
        </p:nvCxnSpPr>
        <p:spPr>
          <a:xfrm>
            <a:off x="2680631" y="5895531"/>
            <a:ext cx="0" cy="165159"/>
          </a:xfrm>
          <a:prstGeom prst="straightConnector1">
            <a:avLst/>
          </a:prstGeom>
          <a:ln w="952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32" name="直線矢印コネクタ 31"/>
          <p:cNvCxnSpPr>
            <a:stCxn id="24" idx="2"/>
            <a:endCxn id="23" idx="0"/>
          </p:cNvCxnSpPr>
          <p:nvPr/>
        </p:nvCxnSpPr>
        <p:spPr>
          <a:xfrm>
            <a:off x="2680631" y="5342037"/>
            <a:ext cx="0" cy="165158"/>
          </a:xfrm>
          <a:prstGeom prst="straightConnector1">
            <a:avLst/>
          </a:prstGeom>
          <a:ln w="952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35" name="下矢印 34"/>
          <p:cNvSpPr/>
          <p:nvPr/>
        </p:nvSpPr>
        <p:spPr>
          <a:xfrm>
            <a:off x="7191592" y="3815451"/>
            <a:ext cx="288032" cy="2177158"/>
          </a:xfrm>
          <a:prstGeom prst="downArrow">
            <a:avLst/>
          </a:prstGeom>
          <a:solidFill>
            <a:srgbClr val="868686"/>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6" name="Rectangle 13"/>
          <p:cNvSpPr>
            <a:spLocks noChangeArrowheads="1"/>
          </p:cNvSpPr>
          <p:nvPr/>
        </p:nvSpPr>
        <p:spPr bwMode="blackWhite">
          <a:xfrm>
            <a:off x="6399504" y="3331010"/>
            <a:ext cx="1872208" cy="576064"/>
          </a:xfrm>
          <a:prstGeom prst="ellipse">
            <a:avLst/>
          </a:prstGeom>
          <a:gradFill flip="none" rotWithShape="1">
            <a:gsLst>
              <a:gs pos="0">
                <a:srgbClr val="FB8265"/>
              </a:gs>
              <a:gs pos="100000">
                <a:schemeClr val="bg1">
                  <a:alpha val="0"/>
                </a:schemeClr>
              </a:gs>
            </a:gsLst>
            <a:path path="shape">
              <a:fillToRect l="50000" t="50000" r="50000" b="50000"/>
            </a:path>
            <a:tileRect/>
          </a:gradFill>
          <a:ln w="12700">
            <a:noFill/>
            <a:miter lim="800000"/>
            <a:headEnd/>
            <a:tailEnd/>
          </a:ln>
        </p:spPr>
        <p:txBody>
          <a:bodyPr anchor="ctr">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algn="ctr">
              <a:buClr>
                <a:schemeClr val="bg2"/>
              </a:buClr>
              <a:buSzPct val="100000"/>
            </a:pPr>
            <a:r>
              <a:rPr lang="en-US" altLang="ja-JP" dirty="0">
                <a:latin typeface="Arial Black" panose="020B0A04020102020204" pitchFamily="34" charset="0"/>
                <a:ea typeface="HGP創英角ｺﾞｼｯｸUB" panose="020B0900000000000000" pitchFamily="50" charset="-128"/>
                <a:cs typeface="Arial" panose="020B0604020202020204" pitchFamily="34" charset="0"/>
              </a:rPr>
              <a:t>NO</a:t>
            </a:r>
            <a:endParaRPr lang="ja-JP" altLang="en-US" dirty="0">
              <a:latin typeface="Arial Black" panose="020B0A04020102020204" pitchFamily="34" charset="0"/>
              <a:ea typeface="HGP創英角ｺﾞｼｯｸUB" panose="020B0900000000000000" pitchFamily="50" charset="-128"/>
              <a:cs typeface="Arial" panose="020B0604020202020204" pitchFamily="34" charset="0"/>
            </a:endParaRPr>
          </a:p>
        </p:txBody>
      </p:sp>
      <p:sp>
        <p:nvSpPr>
          <p:cNvPr id="37" name="下矢印 36"/>
          <p:cNvSpPr/>
          <p:nvPr/>
        </p:nvSpPr>
        <p:spPr>
          <a:xfrm rot="16200000">
            <a:off x="5241031" y="5419851"/>
            <a:ext cx="288032" cy="1728194"/>
          </a:xfrm>
          <a:prstGeom prst="downArrow">
            <a:avLst/>
          </a:prstGeom>
          <a:solidFill>
            <a:srgbClr val="868686"/>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403554711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dirty="0"/>
              <a:t>インド／医療関連／制度</a:t>
            </a:r>
            <a:endParaRPr kumimoji="1" lang="ja-JP" altLang="en-US" dirty="0"/>
          </a:p>
        </p:txBody>
      </p:sp>
      <p:sp>
        <p:nvSpPr>
          <p:cNvPr id="6" name="テキスト プレースホルダー 5"/>
          <p:cNvSpPr>
            <a:spLocks noGrp="1"/>
          </p:cNvSpPr>
          <p:nvPr>
            <p:ph type="body" sz="quarter" idx="15"/>
          </p:nvPr>
        </p:nvSpPr>
        <p:spPr/>
        <p:txBody>
          <a:bodyPr/>
          <a:lstStyle/>
          <a:p>
            <a:r>
              <a:rPr lang="ja-JP" altLang="en-US" dirty="0"/>
              <a:t>医療機器を輸出する際の留意点</a:t>
            </a:r>
          </a:p>
        </p:txBody>
      </p:sp>
      <p:sp>
        <p:nvSpPr>
          <p:cNvPr id="25" name="テキスト ボックス 24"/>
          <p:cNvSpPr txBox="1"/>
          <p:nvPr/>
        </p:nvSpPr>
        <p:spPr>
          <a:xfrm>
            <a:off x="200472" y="1124744"/>
            <a:ext cx="9505056" cy="3337324"/>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t>医療機器の輸出はこれまで「医薬品・化粧品法」に従って規制されていたが、</a:t>
            </a:r>
            <a:r>
              <a:rPr lang="en-US" altLang="ja-JP" sz="1400" dirty="0"/>
              <a:t>2018</a:t>
            </a:r>
            <a:r>
              <a:rPr lang="ja-JP" altLang="en-US" sz="1400" dirty="0"/>
              <a:t>年</a:t>
            </a:r>
            <a:r>
              <a:rPr lang="en-US" altLang="ja-JP" sz="1400" dirty="0"/>
              <a:t>1</a:t>
            </a:r>
            <a:r>
              <a:rPr lang="ja-JP" altLang="en-US" sz="1400" dirty="0"/>
              <a:t>月より「医療機器規制</a:t>
            </a:r>
            <a:r>
              <a:rPr lang="en-US" altLang="ja-JP" sz="1400" dirty="0"/>
              <a:t>2017</a:t>
            </a:r>
            <a:r>
              <a:rPr lang="ja-JP" altLang="en-US" sz="1400" dirty="0"/>
              <a:t>」（</a:t>
            </a:r>
            <a:r>
              <a:rPr lang="en-US" altLang="ja-JP" sz="1400" dirty="0"/>
              <a:t>Medical Device Rules, 2017</a:t>
            </a:r>
            <a:r>
              <a:rPr lang="ja-JP" altLang="en-US" sz="1400" dirty="0"/>
              <a:t>）が発効し、現行の「医薬品・化粧品法」に置き換わった。</a:t>
            </a: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t>新しい医療機器規制は</a:t>
            </a:r>
            <a:r>
              <a:rPr lang="en-US" altLang="ja-JP" sz="1400" dirty="0"/>
              <a:t>2017</a:t>
            </a:r>
            <a:r>
              <a:rPr lang="ja-JP" altLang="en-US" sz="1400" dirty="0"/>
              <a:t>年</a:t>
            </a:r>
            <a:r>
              <a:rPr lang="en-US" altLang="ja-JP" sz="1400" dirty="0"/>
              <a:t>1</a:t>
            </a:r>
            <a:r>
              <a:rPr lang="ja-JP" altLang="en-US" sz="1400" dirty="0"/>
              <a:t>月</a:t>
            </a:r>
            <a:r>
              <a:rPr lang="en-US" altLang="ja-JP" sz="1400" dirty="0"/>
              <a:t>31</a:t>
            </a:r>
            <a:r>
              <a:rPr lang="ja-JP" altLang="en-US" sz="1400" dirty="0"/>
              <a:t>日に発表され、</a:t>
            </a:r>
            <a:r>
              <a:rPr lang="en-US" altLang="ja-JP" sz="1400" dirty="0"/>
              <a:t>2018</a:t>
            </a:r>
            <a:r>
              <a:rPr lang="ja-JP" altLang="en-US" sz="1400" dirty="0"/>
              <a:t>年</a:t>
            </a:r>
            <a:r>
              <a:rPr lang="en-US" altLang="ja-JP" sz="1400" dirty="0"/>
              <a:t>1</a:t>
            </a:r>
            <a:r>
              <a:rPr lang="ja-JP" altLang="en-US" sz="1400" dirty="0"/>
              <a:t>月に発効された。</a:t>
            </a: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t>新規制は医療機器及び</a:t>
            </a:r>
            <a:r>
              <a:rPr lang="en-US" altLang="ja-JP" sz="1400" dirty="0"/>
              <a:t>IVD</a:t>
            </a:r>
            <a:r>
              <a:rPr lang="ja-JP" altLang="en-US" sz="1400" dirty="0"/>
              <a:t>医療機器のリスクベースのクラス分類システムを採用している。</a:t>
            </a:r>
            <a:endParaRPr lang="en-US" altLang="ja-JP" sz="1400" dirty="0"/>
          </a:p>
          <a:p>
            <a:pPr marL="190500" indent="-190500" algn="just">
              <a:lnSpc>
                <a:spcPct val="110000"/>
              </a:lnSpc>
              <a:spcAft>
                <a:spcPts val="200"/>
              </a:spcAft>
              <a:buClr>
                <a:srgbClr val="5F8AC3"/>
              </a:buClr>
              <a:buFont typeface="Wingdings" panose="05000000000000000000" pitchFamily="2" charset="2"/>
              <a:buChar char="n"/>
            </a:pPr>
            <a:r>
              <a:rPr lang="en-US" altLang="ja-JP" sz="1400" dirty="0"/>
              <a:t>2022</a:t>
            </a:r>
            <a:r>
              <a:rPr lang="ja-JP" altLang="en-US" sz="1400" dirty="0"/>
              <a:t>年</a:t>
            </a:r>
            <a:r>
              <a:rPr lang="en-US" altLang="ja-JP" sz="1400" dirty="0"/>
              <a:t>1</a:t>
            </a:r>
            <a:r>
              <a:rPr lang="ja-JP" altLang="en-US" sz="1400" dirty="0"/>
              <a:t>月</a:t>
            </a:r>
            <a:r>
              <a:rPr lang="en-US" altLang="ja-JP" sz="1400" dirty="0"/>
              <a:t>1</a:t>
            </a:r>
            <a:r>
              <a:rPr lang="ja-JP" altLang="en-US" sz="1400" dirty="0"/>
              <a:t>日から医療機器及び</a:t>
            </a:r>
            <a:r>
              <a:rPr lang="en-US" altLang="ja-JP" sz="1400" dirty="0"/>
              <a:t>IVD</a:t>
            </a:r>
            <a:r>
              <a:rPr lang="ja-JP" altLang="en-US" sz="1400" dirty="0"/>
              <a:t>医療機器の単一識別（</a:t>
            </a:r>
            <a:r>
              <a:rPr lang="en-US" altLang="ja-JP" sz="1400" dirty="0"/>
              <a:t>unique identification</a:t>
            </a:r>
            <a:r>
              <a:rPr lang="ja-JP" altLang="en-US" sz="1400" dirty="0"/>
              <a:t>）が要求される。</a:t>
            </a:r>
            <a:endParaRPr lang="en-US" altLang="ja-JP" sz="1400" dirty="0"/>
          </a:p>
          <a:p>
            <a:pPr marL="190500" indent="-190500" algn="just">
              <a:lnSpc>
                <a:spcPct val="110000"/>
              </a:lnSpc>
              <a:spcAft>
                <a:spcPts val="200"/>
              </a:spcAft>
              <a:buClr>
                <a:srgbClr val="5F8AC3"/>
              </a:buClr>
              <a:buFont typeface="Wingdings" panose="05000000000000000000" pitchFamily="2" charset="2"/>
              <a:buChar char="n"/>
            </a:pPr>
            <a:r>
              <a:rPr lang="ja-JP" altLang="en-US" sz="1400" dirty="0"/>
              <a:t>製品登録の申請者に発行されるライセンスは、維持費用が支払われ、キャンセルや停止がなされない限り、有効期限はない。</a:t>
            </a:r>
            <a:endParaRPr lang="en-US" altLang="ja-JP" sz="1400" dirty="0"/>
          </a:p>
          <a:p>
            <a:pPr marL="190500" indent="-190500" algn="just">
              <a:lnSpc>
                <a:spcPct val="110000"/>
              </a:lnSpc>
              <a:spcAft>
                <a:spcPts val="200"/>
              </a:spcAft>
              <a:buClr>
                <a:srgbClr val="5F8AC3"/>
              </a:buClr>
              <a:buFont typeface="Wingdings" panose="05000000000000000000" pitchFamily="2" charset="2"/>
              <a:buChar char="n"/>
            </a:pPr>
            <a:r>
              <a:rPr lang="ja-JP" altLang="en-US" sz="1400" dirty="0"/>
              <a:t>クラス分類に基づく費用の改定がある。</a:t>
            </a:r>
            <a:endParaRPr lang="en-US" altLang="ja-JP" sz="1400" dirty="0"/>
          </a:p>
          <a:p>
            <a:pPr marL="190500" indent="-190500" algn="just">
              <a:lnSpc>
                <a:spcPct val="110000"/>
              </a:lnSpc>
              <a:spcAft>
                <a:spcPts val="200"/>
              </a:spcAft>
              <a:buClr>
                <a:srgbClr val="5F8AC3"/>
              </a:buClr>
              <a:buFont typeface="Wingdings" panose="05000000000000000000" pitchFamily="2" charset="2"/>
              <a:buChar char="n"/>
            </a:pPr>
            <a:r>
              <a:rPr lang="ja-JP" altLang="en-US" sz="1400" dirty="0"/>
              <a:t>試験ライセンスは現在有効期間が</a:t>
            </a:r>
            <a:r>
              <a:rPr lang="en-US" altLang="ja-JP" sz="1400" dirty="0"/>
              <a:t>1</a:t>
            </a:r>
            <a:r>
              <a:rPr lang="ja-JP" altLang="en-US" sz="1400" dirty="0"/>
              <a:t>年だが、新規制では</a:t>
            </a:r>
            <a:r>
              <a:rPr lang="en-US" altLang="ja-JP" sz="1400" dirty="0"/>
              <a:t>3</a:t>
            </a:r>
            <a:r>
              <a:rPr lang="ja-JP" altLang="en-US" sz="1400" dirty="0"/>
              <a:t>年間有効になる。</a:t>
            </a:r>
            <a:endParaRPr lang="en-US" altLang="ja-JP" sz="1400" dirty="0"/>
          </a:p>
          <a:p>
            <a:pPr marL="190500" indent="-190500" algn="just">
              <a:lnSpc>
                <a:spcPct val="110000"/>
              </a:lnSpc>
              <a:spcAft>
                <a:spcPts val="200"/>
              </a:spcAft>
              <a:buClr>
                <a:srgbClr val="5F8AC3"/>
              </a:buClr>
              <a:buFont typeface="Wingdings" panose="05000000000000000000" pitchFamily="2" charset="2"/>
              <a:buChar char="n"/>
            </a:pPr>
            <a:r>
              <a:rPr lang="ja-JP" altLang="en-US" sz="1400" dirty="0"/>
              <a:t>インド国内にある製造所は製造ライセンスを取得するために認証機関による監査を受けなければならない。</a:t>
            </a:r>
            <a:endParaRPr lang="en-US" altLang="ja-JP" sz="1400" dirty="0"/>
          </a:p>
          <a:p>
            <a:pPr marL="190500" indent="-190500" algn="just">
              <a:lnSpc>
                <a:spcPct val="110000"/>
              </a:lnSpc>
              <a:spcAft>
                <a:spcPts val="200"/>
              </a:spcAft>
              <a:buClr>
                <a:srgbClr val="5F8AC3"/>
              </a:buClr>
              <a:buFont typeface="Wingdings" panose="05000000000000000000" pitchFamily="2" charset="2"/>
              <a:buChar char="n"/>
            </a:pPr>
            <a:r>
              <a:rPr lang="ja-JP" altLang="en-US" sz="1400" dirty="0"/>
              <a:t>新しい規制の発効前に取得されたライセンスや登録認証書は、その有効期限か、あるいは、新規制の発効から</a:t>
            </a:r>
            <a:r>
              <a:rPr lang="en-US" altLang="ja-JP" sz="1400" dirty="0"/>
              <a:t>18</a:t>
            </a:r>
            <a:r>
              <a:rPr lang="ja-JP" altLang="en-US" sz="1400" dirty="0"/>
              <a:t>ヵ月後のどちらか遅い方の期日まで有効になる。</a:t>
            </a:r>
          </a:p>
          <a:p>
            <a:pPr marL="190500" indent="-190500" algn="just">
              <a:lnSpc>
                <a:spcPct val="110000"/>
              </a:lnSpc>
              <a:spcAft>
                <a:spcPts val="200"/>
              </a:spcAft>
              <a:buClr>
                <a:srgbClr val="5F8AC3"/>
              </a:buClr>
              <a:buFont typeface="Wingdings" panose="05000000000000000000" pitchFamily="2" charset="2"/>
              <a:buChar char="n"/>
            </a:pPr>
            <a:endParaRPr lang="ja-JP" altLang="en-US" sz="1400" dirty="0"/>
          </a:p>
          <a:p>
            <a:pPr marL="190500" indent="-190500" algn="just">
              <a:lnSpc>
                <a:spcPct val="110000"/>
              </a:lnSpc>
              <a:spcAft>
                <a:spcPts val="200"/>
              </a:spcAft>
              <a:buClr>
                <a:srgbClr val="5F8AC3"/>
              </a:buClr>
              <a:buFont typeface="Wingdings" panose="05000000000000000000" pitchFamily="2" charset="2"/>
              <a:buChar char="n"/>
            </a:pPr>
            <a:endParaRPr lang="en-US" altLang="ja-JP" sz="1400" dirty="0"/>
          </a:p>
        </p:txBody>
      </p:sp>
      <p:sp>
        <p:nvSpPr>
          <p:cNvPr id="29" name="テキスト ボックス 28"/>
          <p:cNvSpPr txBox="1"/>
          <p:nvPr/>
        </p:nvSpPr>
        <p:spPr>
          <a:xfrm>
            <a:off x="200472" y="6536095"/>
            <a:ext cx="7560840" cy="365922"/>
          </a:xfrm>
          <a:prstGeom prst="rect">
            <a:avLst/>
          </a:prstGeom>
          <a:noFill/>
        </p:spPr>
        <p:txBody>
          <a:bodyPr wrap="square" lIns="0" tIns="0" rIns="0" bIns="0" rtlCol="0">
            <a:noAutofit/>
          </a:bodyPr>
          <a:lstStyle/>
          <a:p>
            <a:pPr marL="357188" indent="-357188"/>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JETRO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「インドの医療機器市場と規制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2012</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CENTRAL DRUGS STANDARD CONTROL ORGANIZATION</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ホームページ</a:t>
            </a:r>
          </a:p>
        </p:txBody>
      </p:sp>
    </p:spTree>
    <p:extLst>
      <p:ext uri="{BB962C8B-B14F-4D97-AF65-F5344CB8AC3E}">
        <p14:creationId xmlns:p14="http://schemas.microsoft.com/office/powerpoint/2010/main" val="105113864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dirty="0"/>
              <a:t>インド／医療関連／制度</a:t>
            </a:r>
            <a:endParaRPr kumimoji="1" lang="ja-JP" altLang="en-US" dirty="0"/>
          </a:p>
        </p:txBody>
      </p:sp>
      <p:sp>
        <p:nvSpPr>
          <p:cNvPr id="6" name="テキスト プレースホルダー 5"/>
          <p:cNvSpPr>
            <a:spLocks noGrp="1"/>
          </p:cNvSpPr>
          <p:nvPr>
            <p:ph type="body" sz="quarter" idx="15"/>
          </p:nvPr>
        </p:nvSpPr>
        <p:spPr/>
        <p:txBody>
          <a:bodyPr/>
          <a:lstStyle/>
          <a:p>
            <a:r>
              <a:rPr lang="ja-JP" altLang="en-US" dirty="0"/>
              <a:t>輸入側の手続き</a:t>
            </a:r>
          </a:p>
        </p:txBody>
      </p:sp>
      <p:sp>
        <p:nvSpPr>
          <p:cNvPr id="25" name="テキスト ボックス 24"/>
          <p:cNvSpPr txBox="1"/>
          <p:nvPr/>
        </p:nvSpPr>
        <p:spPr>
          <a:xfrm>
            <a:off x="200472" y="1124744"/>
            <a:ext cx="9505056" cy="499624"/>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t>医療機器の輸入者には、商工省商務局外国貿易部に申請することで取得される有効な輸出入業者コードが必要である。</a:t>
            </a:r>
            <a:endParaRPr lang="en-US" altLang="ja-JP" sz="1400" dirty="0"/>
          </a:p>
          <a:p>
            <a:pPr marL="190500" indent="-190500" algn="just">
              <a:lnSpc>
                <a:spcPct val="110000"/>
              </a:lnSpc>
              <a:spcAft>
                <a:spcPts val="200"/>
              </a:spcAft>
              <a:buClr>
                <a:srgbClr val="5F8AC3"/>
              </a:buClr>
              <a:buFont typeface="Wingdings" panose="05000000000000000000" pitchFamily="2" charset="2"/>
              <a:buChar char="n"/>
            </a:pPr>
            <a:endParaRPr lang="ja-JP" altLang="ja-JP" sz="1400" dirty="0"/>
          </a:p>
        </p:txBody>
      </p:sp>
      <p:sp>
        <p:nvSpPr>
          <p:cNvPr id="29" name="テキスト ボックス 28"/>
          <p:cNvSpPr txBox="1"/>
          <p:nvPr/>
        </p:nvSpPr>
        <p:spPr>
          <a:xfrm>
            <a:off x="200472" y="6552728"/>
            <a:ext cx="7560840" cy="332656"/>
          </a:xfrm>
          <a:prstGeom prst="rect">
            <a:avLst/>
          </a:prstGeom>
          <a:noFill/>
        </p:spPr>
        <p:txBody>
          <a:bodyPr wrap="square" lIns="0" tIns="0" rIns="0" bIns="0" rtlCol="0">
            <a:noAutofit/>
          </a:bodyPr>
          <a:lstStyle/>
          <a:p>
            <a:pPr marL="357188" indent="-357188"/>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JETRO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「インドの医療機器市場と規制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2012</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a:t>
            </a:r>
          </a:p>
        </p:txBody>
      </p:sp>
      <p:graphicFrame>
        <p:nvGraphicFramePr>
          <p:cNvPr id="33" name="表 32"/>
          <p:cNvGraphicFramePr>
            <a:graphicFrameLocks noGrp="1"/>
          </p:cNvGraphicFramePr>
          <p:nvPr>
            <p:extLst>
              <p:ext uri="{D42A27DB-BD31-4B8C-83A1-F6EECF244321}">
                <p14:modId xmlns:p14="http://schemas.microsoft.com/office/powerpoint/2010/main" val="1178778531"/>
              </p:ext>
            </p:extLst>
          </p:nvPr>
        </p:nvGraphicFramePr>
        <p:xfrm>
          <a:off x="1209033" y="1706681"/>
          <a:ext cx="7560317" cy="4820640"/>
        </p:xfrm>
        <a:graphic>
          <a:graphicData uri="http://schemas.openxmlformats.org/drawingml/2006/table">
            <a:tbl>
              <a:tblPr firstRow="1" bandRow="1">
                <a:tableStyleId>{5C22544A-7EE6-4342-B048-85BDC9FD1C3A}</a:tableStyleId>
              </a:tblPr>
              <a:tblGrid>
                <a:gridCol w="447043">
                  <a:extLst>
                    <a:ext uri="{9D8B030D-6E8A-4147-A177-3AD203B41FA5}">
                      <a16:colId xmlns:a16="http://schemas.microsoft.com/office/drawing/2014/main" val="20000"/>
                    </a:ext>
                  </a:extLst>
                </a:gridCol>
                <a:gridCol w="1136684">
                  <a:extLst>
                    <a:ext uri="{9D8B030D-6E8A-4147-A177-3AD203B41FA5}">
                      <a16:colId xmlns:a16="http://schemas.microsoft.com/office/drawing/2014/main" val="20001"/>
                    </a:ext>
                  </a:extLst>
                </a:gridCol>
                <a:gridCol w="5976590">
                  <a:extLst>
                    <a:ext uri="{9D8B030D-6E8A-4147-A177-3AD203B41FA5}">
                      <a16:colId xmlns:a16="http://schemas.microsoft.com/office/drawing/2014/main" val="20002"/>
                    </a:ext>
                  </a:extLst>
                </a:gridCol>
              </a:tblGrid>
              <a:tr h="217048">
                <a:tc>
                  <a:txBody>
                    <a:bodyPr/>
                    <a:lstStyle/>
                    <a:p>
                      <a:pPr algn="ctr" fontAlgn="ctr"/>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gridSpan="2">
                  <a:txBody>
                    <a:bodyPr/>
                    <a:lstStyle/>
                    <a:p>
                      <a:pPr algn="ctr" fontAlgn="ctr"/>
                      <a:r>
                        <a:rPr lang="ja-JP" altLang="en-US" sz="11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提出が求められる書類</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hMerge="1">
                  <a:txBody>
                    <a:bodyPr/>
                    <a:lstStyle/>
                    <a:p>
                      <a:endParaRPr kumimoji="1" lang="ja-JP" altLang="en-US"/>
                    </a:p>
                  </a:txBody>
                  <a:tcPr/>
                </a:tc>
                <a:extLst>
                  <a:ext uri="{0D108BD9-81ED-4DB2-BD59-A6C34878D82A}">
                    <a16:rowId xmlns:a16="http://schemas.microsoft.com/office/drawing/2014/main" val="10000"/>
                  </a:ext>
                </a:extLst>
              </a:tr>
              <a:tr h="403218">
                <a:tc>
                  <a:txBody>
                    <a:bodyPr/>
                    <a:lstStyle/>
                    <a:p>
                      <a:pPr marL="0" algn="ctr" defTabSz="914400" rtl="0" eaLnBrk="1" fontAlgn="ctr" latinLnBrk="0" hangingPunct="1"/>
                      <a:r>
                        <a:rPr kumimoji="1" lang="en-US" altLang="ja-JP" sz="1200" b="1" i="0" u="none" strike="noStrike" kern="1200" dirty="0">
                          <a:solidFill>
                            <a:srgbClr val="000000"/>
                          </a:solidFill>
                          <a:effectLst/>
                          <a:latin typeface="+mn-lt"/>
                          <a:ea typeface="+mj-ea"/>
                          <a:cs typeface="+mn-cs"/>
                        </a:rPr>
                        <a:t>1</a:t>
                      </a:r>
                      <a:endParaRPr kumimoji="1" lang="ja-JP" altLang="en-US" sz="1200" b="1" i="0" u="none" strike="noStrike" kern="1200" dirty="0">
                        <a:solidFill>
                          <a:srgbClr val="000000"/>
                        </a:solidFill>
                        <a:effectLst/>
                        <a:latin typeface="+mn-lt"/>
                        <a:ea typeface="+mj-ea"/>
                        <a:cs typeface="+mn-cs"/>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63500">
                        <a:spcBef>
                          <a:spcPts val="15"/>
                        </a:spcBef>
                        <a:spcAft>
                          <a:spcPts val="0"/>
                        </a:spcAft>
                      </a:pPr>
                      <a:r>
                        <a:rPr kumimoji="1" lang="ja-JP" altLang="en-US" sz="1100" kern="1200" dirty="0">
                          <a:solidFill>
                            <a:schemeClr val="tx1"/>
                          </a:solidFill>
                          <a:latin typeface="+mn-lt"/>
                          <a:ea typeface="+mn-ea"/>
                          <a:cs typeface="+mn-cs"/>
                        </a:rPr>
                        <a:t>通関申告書</a:t>
                      </a:r>
                      <a:endParaRPr kumimoji="1" lang="en-US" sz="1100" kern="1200" dirty="0" err="1">
                        <a:solidFill>
                          <a:schemeClr val="tx1"/>
                        </a:solidFill>
                        <a:latin typeface="+mn-lt"/>
                        <a:ea typeface="+mn-ea"/>
                        <a:cs typeface="+mn-cs"/>
                      </a:endParaRPr>
                    </a:p>
                  </a:txBody>
                  <a:tcPr marL="0" marR="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63500">
                        <a:spcBef>
                          <a:spcPts val="15"/>
                        </a:spcBef>
                        <a:spcAft>
                          <a:spcPts val="0"/>
                        </a:spcAft>
                      </a:pPr>
                      <a:r>
                        <a:rPr kumimoji="1" lang="ja-JP" altLang="en-US" sz="1100" kern="1200" dirty="0">
                          <a:solidFill>
                            <a:schemeClr val="tx1"/>
                          </a:solidFill>
                          <a:latin typeface="+mn-lt"/>
                          <a:ea typeface="+mn-ea"/>
                          <a:cs typeface="+mn-cs"/>
                        </a:rPr>
                        <a:t>物品の通関が電子的データ交換（</a:t>
                      </a:r>
                      <a:r>
                        <a:rPr kumimoji="1" lang="en-US" altLang="ja-JP" sz="1100" kern="1200" dirty="0">
                          <a:solidFill>
                            <a:schemeClr val="tx1"/>
                          </a:solidFill>
                          <a:latin typeface="+mn-lt"/>
                          <a:ea typeface="+mn-ea"/>
                          <a:cs typeface="+mn-cs"/>
                        </a:rPr>
                        <a:t>EDI</a:t>
                      </a:r>
                      <a:r>
                        <a:rPr kumimoji="1" lang="ja-JP" altLang="en-US" sz="1100" kern="1200" dirty="0">
                          <a:solidFill>
                            <a:schemeClr val="tx1"/>
                          </a:solidFill>
                          <a:latin typeface="+mn-lt"/>
                          <a:ea typeface="+mn-ea"/>
                          <a:cs typeface="+mn-cs"/>
                        </a:rPr>
                        <a:t>）システムを通じて行われる場合、紙書式の通関 申告書の提出は不要であるが、通関手続きのための積荷宣言書の提出は、輸入者に要求さ れる。通関申告書は、国内消費向けのものと保税倉庫向けのものがセットにされた形で提 出されなければならない。</a:t>
                      </a:r>
                      <a:endParaRPr kumimoji="1" lang="en-US" sz="1100" kern="1200" dirty="0" err="1">
                        <a:solidFill>
                          <a:schemeClr val="tx1"/>
                        </a:solidFill>
                        <a:latin typeface="+mn-lt"/>
                        <a:ea typeface="+mn-ea"/>
                        <a:cs typeface="+mn-cs"/>
                      </a:endParaRP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extLst>
                  <a:ext uri="{0D108BD9-81ED-4DB2-BD59-A6C34878D82A}">
                    <a16:rowId xmlns:a16="http://schemas.microsoft.com/office/drawing/2014/main" val="10001"/>
                  </a:ext>
                </a:extLst>
              </a:tr>
              <a:tr h="230851">
                <a:tc>
                  <a:txBody>
                    <a:bodyPr/>
                    <a:lstStyle/>
                    <a:p>
                      <a:pPr marL="0" algn="ctr" defTabSz="914400" rtl="0" eaLnBrk="1" fontAlgn="ctr" latinLnBrk="0" hangingPunct="1"/>
                      <a:r>
                        <a:rPr kumimoji="1" lang="en-US" altLang="ja-JP" sz="1200" b="1" i="0" u="none" strike="noStrike" kern="1200" dirty="0">
                          <a:solidFill>
                            <a:srgbClr val="000000"/>
                          </a:solidFill>
                          <a:effectLst/>
                          <a:latin typeface="+mn-lt"/>
                          <a:ea typeface="+mj-ea"/>
                          <a:cs typeface="+mn-cs"/>
                        </a:rPr>
                        <a:t>2</a:t>
                      </a:r>
                      <a:endParaRPr kumimoji="1" lang="ja-JP" altLang="en-US" sz="1200" b="1" i="0" u="none" strike="noStrike" kern="1200" dirty="0">
                        <a:solidFill>
                          <a:srgbClr val="000000"/>
                        </a:solidFill>
                        <a:effectLst/>
                        <a:latin typeface="+mn-lt"/>
                        <a:ea typeface="+mj-ea"/>
                        <a:cs typeface="+mn-cs"/>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gridSpan="2">
                  <a:txBody>
                    <a:bodyPr/>
                    <a:lstStyle/>
                    <a:p>
                      <a:pPr marL="63500">
                        <a:spcBef>
                          <a:spcPts val="30"/>
                        </a:spcBef>
                        <a:spcAft>
                          <a:spcPts val="0"/>
                        </a:spcAft>
                      </a:pPr>
                      <a:r>
                        <a:rPr kumimoji="1" lang="ja-JP" altLang="en-US" sz="1100" kern="1200" dirty="0">
                          <a:solidFill>
                            <a:schemeClr val="tx1"/>
                          </a:solidFill>
                          <a:latin typeface="+mn-lt"/>
                          <a:ea typeface="+mn-ea"/>
                          <a:cs typeface="+mn-cs"/>
                        </a:rPr>
                        <a:t>著名のあるインボイス</a:t>
                      </a:r>
                      <a:endParaRPr kumimoji="1" lang="ja-JP" sz="1100" kern="1200" dirty="0">
                        <a:solidFill>
                          <a:schemeClr val="tx1"/>
                        </a:solidFill>
                        <a:latin typeface="+mn-lt"/>
                        <a:ea typeface="+mn-ea"/>
                        <a:cs typeface="+mn-cs"/>
                      </a:endParaRPr>
                    </a:p>
                  </a:txBody>
                  <a:tcPr marL="0" marR="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hMerge="1">
                  <a:txBody>
                    <a:bodyPr/>
                    <a:lstStyle/>
                    <a:p>
                      <a:endParaRPr kumimoji="1" lang="ja-JP" altLang="en-US"/>
                    </a:p>
                  </a:txBody>
                  <a:tcPr/>
                </a:tc>
                <a:extLst>
                  <a:ext uri="{0D108BD9-81ED-4DB2-BD59-A6C34878D82A}">
                    <a16:rowId xmlns:a16="http://schemas.microsoft.com/office/drawing/2014/main" val="10002"/>
                  </a:ext>
                </a:extLst>
              </a:tr>
              <a:tr h="230851">
                <a:tc>
                  <a:txBody>
                    <a:bodyPr/>
                    <a:lstStyle/>
                    <a:p>
                      <a:pPr marL="0" algn="ctr" defTabSz="914400" rtl="0" eaLnBrk="1" fontAlgn="ctr" latinLnBrk="0" hangingPunct="1"/>
                      <a:r>
                        <a:rPr kumimoji="1" lang="en-US" altLang="ja-JP" sz="1200" b="1" i="0" u="none" strike="noStrike" kern="1200" dirty="0">
                          <a:solidFill>
                            <a:srgbClr val="000000"/>
                          </a:solidFill>
                          <a:effectLst/>
                          <a:latin typeface="+mn-lt"/>
                          <a:ea typeface="+mj-ea"/>
                          <a:cs typeface="+mn-cs"/>
                        </a:rPr>
                        <a:t>3</a:t>
                      </a:r>
                      <a:endParaRPr kumimoji="1" lang="ja-JP" altLang="en-US" sz="1200" b="1" i="0" u="none" strike="noStrike" kern="1200" dirty="0">
                        <a:solidFill>
                          <a:srgbClr val="000000"/>
                        </a:solidFill>
                        <a:effectLst/>
                        <a:latin typeface="+mn-lt"/>
                        <a:ea typeface="+mj-ea"/>
                        <a:cs typeface="+mn-cs"/>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gridSpan="2">
                  <a:txBody>
                    <a:bodyPr/>
                    <a:lstStyle/>
                    <a:p>
                      <a:pPr marL="63500">
                        <a:spcBef>
                          <a:spcPts val="15"/>
                        </a:spcBef>
                        <a:spcAft>
                          <a:spcPts val="0"/>
                        </a:spcAft>
                      </a:pPr>
                      <a:r>
                        <a:rPr kumimoji="1" lang="ja-JP" altLang="en-US" sz="1100" kern="1200" dirty="0">
                          <a:solidFill>
                            <a:schemeClr val="tx1"/>
                          </a:solidFill>
                          <a:latin typeface="+mn-lt"/>
                          <a:ea typeface="+mn-ea"/>
                          <a:cs typeface="+mn-cs"/>
                        </a:rPr>
                        <a:t>包装明細書</a:t>
                      </a:r>
                      <a:endParaRPr kumimoji="1" lang="ja-JP" sz="1100" kern="1200" dirty="0">
                        <a:solidFill>
                          <a:schemeClr val="tx1"/>
                        </a:solidFill>
                        <a:latin typeface="+mn-lt"/>
                        <a:ea typeface="+mn-ea"/>
                        <a:cs typeface="+mn-cs"/>
                      </a:endParaRPr>
                    </a:p>
                  </a:txBody>
                  <a:tcPr marL="0" marR="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hMerge="1">
                  <a:txBody>
                    <a:bodyPr/>
                    <a:lstStyle/>
                    <a:p>
                      <a:endParaRPr kumimoji="1" lang="ja-JP" altLang="en-US"/>
                    </a:p>
                  </a:txBody>
                  <a:tcPr/>
                </a:tc>
                <a:extLst>
                  <a:ext uri="{0D108BD9-81ED-4DB2-BD59-A6C34878D82A}">
                    <a16:rowId xmlns:a16="http://schemas.microsoft.com/office/drawing/2014/main" val="10003"/>
                  </a:ext>
                </a:extLst>
              </a:tr>
              <a:tr h="230851">
                <a:tc>
                  <a:txBody>
                    <a:bodyPr/>
                    <a:lstStyle/>
                    <a:p>
                      <a:pPr marL="0" algn="ctr" defTabSz="914400" rtl="0" eaLnBrk="1" fontAlgn="ctr" latinLnBrk="0" hangingPunct="1"/>
                      <a:r>
                        <a:rPr kumimoji="1" lang="en-US" altLang="ja-JP" sz="1200" b="1" i="0" u="none" strike="noStrike" kern="1200" dirty="0">
                          <a:solidFill>
                            <a:srgbClr val="000000"/>
                          </a:solidFill>
                          <a:effectLst/>
                          <a:latin typeface="+mn-lt"/>
                          <a:ea typeface="+mj-ea"/>
                          <a:cs typeface="+mn-cs"/>
                        </a:rPr>
                        <a:t>4</a:t>
                      </a:r>
                      <a:endParaRPr kumimoji="1" lang="ja-JP" altLang="en-US" sz="1200" b="1" i="0" u="none" strike="noStrike" kern="1200" dirty="0">
                        <a:solidFill>
                          <a:srgbClr val="000000"/>
                        </a:solidFill>
                        <a:effectLst/>
                        <a:latin typeface="+mn-lt"/>
                        <a:ea typeface="+mj-ea"/>
                        <a:cs typeface="+mn-cs"/>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gridSpan="2">
                  <a:txBody>
                    <a:bodyPr/>
                    <a:lstStyle/>
                    <a:p>
                      <a:pPr marL="63500">
                        <a:spcBef>
                          <a:spcPts val="15"/>
                        </a:spcBef>
                        <a:spcAft>
                          <a:spcPts val="0"/>
                        </a:spcAft>
                      </a:pPr>
                      <a:r>
                        <a:rPr kumimoji="1" lang="ja-JP" altLang="en-US" sz="1100" kern="1200" dirty="0">
                          <a:solidFill>
                            <a:schemeClr val="tx1"/>
                          </a:solidFill>
                          <a:latin typeface="+mn-lt"/>
                          <a:ea typeface="+mn-ea"/>
                          <a:cs typeface="+mn-cs"/>
                        </a:rPr>
                        <a:t>船荷証券または荷渡し指示所</a:t>
                      </a:r>
                      <a:r>
                        <a:rPr kumimoji="1" lang="en-US" altLang="ja-JP" sz="1100" kern="1200" dirty="0">
                          <a:solidFill>
                            <a:schemeClr val="tx1"/>
                          </a:solidFill>
                          <a:latin typeface="+mn-lt"/>
                          <a:ea typeface="+mn-ea"/>
                          <a:cs typeface="+mn-cs"/>
                        </a:rPr>
                        <a:t>/ </a:t>
                      </a:r>
                      <a:r>
                        <a:rPr kumimoji="1" lang="ja-JP" altLang="en-US" sz="1100" kern="1200" dirty="0">
                          <a:solidFill>
                            <a:schemeClr val="tx1"/>
                          </a:solidFill>
                          <a:latin typeface="+mn-lt"/>
                          <a:ea typeface="+mn-ea"/>
                          <a:cs typeface="+mn-cs"/>
                        </a:rPr>
                        <a:t>航空貨物受取証</a:t>
                      </a:r>
                      <a:endParaRPr kumimoji="1" lang="ja-JP" sz="1100" kern="1200" dirty="0">
                        <a:solidFill>
                          <a:schemeClr val="tx1"/>
                        </a:solidFill>
                        <a:latin typeface="+mn-lt"/>
                        <a:ea typeface="+mn-ea"/>
                        <a:cs typeface="+mn-cs"/>
                      </a:endParaRPr>
                    </a:p>
                  </a:txBody>
                  <a:tcPr marL="0" marR="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hMerge="1">
                  <a:txBody>
                    <a:bodyPr/>
                    <a:lstStyle/>
                    <a:p>
                      <a:endParaRPr kumimoji="1" lang="ja-JP" altLang="en-US"/>
                    </a:p>
                  </a:txBody>
                  <a:tcPr/>
                </a:tc>
                <a:extLst>
                  <a:ext uri="{0D108BD9-81ED-4DB2-BD59-A6C34878D82A}">
                    <a16:rowId xmlns:a16="http://schemas.microsoft.com/office/drawing/2014/main" val="10004"/>
                  </a:ext>
                </a:extLst>
              </a:tr>
              <a:tr h="230851">
                <a:tc>
                  <a:txBody>
                    <a:bodyPr/>
                    <a:lstStyle/>
                    <a:p>
                      <a:pPr marL="0" algn="ctr" defTabSz="914400" rtl="0" eaLnBrk="1" fontAlgn="ctr" latinLnBrk="0" hangingPunct="1"/>
                      <a:r>
                        <a:rPr kumimoji="1" lang="en-US" altLang="ja-JP" sz="1200" b="1" i="0" u="none" strike="noStrike" kern="1200" dirty="0">
                          <a:solidFill>
                            <a:srgbClr val="000000"/>
                          </a:solidFill>
                          <a:effectLst/>
                          <a:latin typeface="+mn-lt"/>
                          <a:ea typeface="+mj-ea"/>
                          <a:cs typeface="+mn-cs"/>
                        </a:rPr>
                        <a:t>5</a:t>
                      </a:r>
                      <a:endParaRPr kumimoji="1" lang="ja-JP" altLang="en-US" sz="1200" b="1" i="0" u="none" strike="noStrike" kern="1200" dirty="0">
                        <a:solidFill>
                          <a:srgbClr val="000000"/>
                        </a:solidFill>
                        <a:effectLst/>
                        <a:latin typeface="+mn-lt"/>
                        <a:ea typeface="+mj-ea"/>
                        <a:cs typeface="+mn-cs"/>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gridSpan="2">
                  <a:txBody>
                    <a:bodyPr/>
                    <a:lstStyle/>
                    <a:p>
                      <a:pPr marL="63500">
                        <a:spcBef>
                          <a:spcPts val="15"/>
                        </a:spcBef>
                        <a:spcAft>
                          <a:spcPts val="0"/>
                        </a:spcAft>
                      </a:pPr>
                      <a:r>
                        <a:rPr kumimoji="1" lang="ja-JP" altLang="en-US" sz="1100" kern="1200" dirty="0">
                          <a:solidFill>
                            <a:schemeClr val="tx1"/>
                          </a:solidFill>
                          <a:latin typeface="+mn-lt"/>
                          <a:ea typeface="+mn-ea"/>
                          <a:cs typeface="+mn-cs"/>
                        </a:rPr>
                        <a:t>正当に記入された</a:t>
                      </a:r>
                      <a:r>
                        <a:rPr kumimoji="1" lang="en-US" altLang="ja-JP" sz="1100" kern="1200" dirty="0">
                          <a:solidFill>
                            <a:schemeClr val="tx1"/>
                          </a:solidFill>
                          <a:latin typeface="+mn-lt"/>
                          <a:ea typeface="+mn-ea"/>
                          <a:cs typeface="+mn-cs"/>
                        </a:rPr>
                        <a:t>GATT</a:t>
                      </a:r>
                      <a:r>
                        <a:rPr kumimoji="1" lang="ja-JP" altLang="en-US" sz="1100" kern="1200" dirty="0">
                          <a:solidFill>
                            <a:schemeClr val="tx1"/>
                          </a:solidFill>
                          <a:latin typeface="+mn-lt"/>
                          <a:ea typeface="+mn-ea"/>
                          <a:cs typeface="+mn-cs"/>
                        </a:rPr>
                        <a:t>宣誓書</a:t>
                      </a:r>
                      <a:endParaRPr kumimoji="1" lang="ja-JP" sz="1100" kern="1200" dirty="0">
                        <a:solidFill>
                          <a:schemeClr val="tx1"/>
                        </a:solidFill>
                        <a:latin typeface="+mn-lt"/>
                        <a:ea typeface="+mn-ea"/>
                        <a:cs typeface="+mn-cs"/>
                      </a:endParaRPr>
                    </a:p>
                  </a:txBody>
                  <a:tcPr marL="0" marR="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hMerge="1">
                  <a:txBody>
                    <a:bodyPr/>
                    <a:lstStyle/>
                    <a:p>
                      <a:endParaRPr kumimoji="1" lang="ja-JP" altLang="en-US"/>
                    </a:p>
                  </a:txBody>
                  <a:tcPr/>
                </a:tc>
                <a:extLst>
                  <a:ext uri="{0D108BD9-81ED-4DB2-BD59-A6C34878D82A}">
                    <a16:rowId xmlns:a16="http://schemas.microsoft.com/office/drawing/2014/main" val="10005"/>
                  </a:ext>
                </a:extLst>
              </a:tr>
              <a:tr h="230851">
                <a:tc>
                  <a:txBody>
                    <a:bodyPr/>
                    <a:lstStyle/>
                    <a:p>
                      <a:pPr marL="0" algn="ctr" defTabSz="914400" rtl="0" eaLnBrk="1" fontAlgn="ctr" latinLnBrk="0" hangingPunct="1"/>
                      <a:r>
                        <a:rPr kumimoji="1" lang="en-US" altLang="ja-JP" sz="1200" b="1" i="0" u="none" strike="noStrike" kern="1200" dirty="0">
                          <a:solidFill>
                            <a:srgbClr val="000000"/>
                          </a:solidFill>
                          <a:effectLst/>
                          <a:latin typeface="+mn-lt"/>
                          <a:ea typeface="+mj-ea"/>
                          <a:cs typeface="+mn-cs"/>
                        </a:rPr>
                        <a:t>6</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gridSpan="2">
                  <a:txBody>
                    <a:bodyPr/>
                    <a:lstStyle/>
                    <a:p>
                      <a:pPr marL="63500">
                        <a:spcBef>
                          <a:spcPts val="20"/>
                        </a:spcBef>
                        <a:spcAft>
                          <a:spcPts val="0"/>
                        </a:spcAft>
                      </a:pPr>
                      <a:r>
                        <a:rPr kumimoji="1" lang="ja-JP" altLang="en-US" sz="1100" kern="1200" dirty="0">
                          <a:solidFill>
                            <a:schemeClr val="tx1"/>
                          </a:solidFill>
                          <a:latin typeface="+mn-lt"/>
                          <a:ea typeface="+mn-ea"/>
                          <a:cs typeface="+mn-cs"/>
                        </a:rPr>
                        <a:t>輸入者の宣誓書</a:t>
                      </a:r>
                      <a:endParaRPr kumimoji="1" lang="ja-JP" sz="1100" kern="1200" dirty="0">
                        <a:solidFill>
                          <a:schemeClr val="tx1"/>
                        </a:solidFill>
                        <a:latin typeface="+mn-lt"/>
                        <a:ea typeface="+mn-ea"/>
                        <a:cs typeface="+mn-cs"/>
                      </a:endParaRPr>
                    </a:p>
                  </a:txBody>
                  <a:tcPr marL="0" marR="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hMerge="1">
                  <a:txBody>
                    <a:bodyPr/>
                    <a:lstStyle/>
                    <a:p>
                      <a:endParaRPr kumimoji="1" lang="ja-JP" altLang="en-US"/>
                    </a:p>
                  </a:txBody>
                  <a:tcPr/>
                </a:tc>
                <a:extLst>
                  <a:ext uri="{0D108BD9-81ED-4DB2-BD59-A6C34878D82A}">
                    <a16:rowId xmlns:a16="http://schemas.microsoft.com/office/drawing/2014/main" val="10006"/>
                  </a:ext>
                </a:extLst>
              </a:tr>
              <a:tr h="230851">
                <a:tc>
                  <a:txBody>
                    <a:bodyPr/>
                    <a:lstStyle/>
                    <a:p>
                      <a:pPr marL="0" algn="ctr" defTabSz="914400" rtl="0" eaLnBrk="1" fontAlgn="ctr" latinLnBrk="0" hangingPunct="1"/>
                      <a:r>
                        <a:rPr kumimoji="1" lang="en-US" altLang="ja-JP" sz="1200" b="1" i="0" u="none" strike="noStrike" kern="1200" dirty="0">
                          <a:solidFill>
                            <a:srgbClr val="000000"/>
                          </a:solidFill>
                          <a:effectLst/>
                          <a:latin typeface="+mn-lt"/>
                          <a:ea typeface="+mj-ea"/>
                          <a:cs typeface="+mn-cs"/>
                        </a:rPr>
                        <a:t>7</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gridSpan="2">
                  <a:txBody>
                    <a:bodyPr/>
                    <a:lstStyle/>
                    <a:p>
                      <a:pPr marL="63500">
                        <a:spcBef>
                          <a:spcPts val="15"/>
                        </a:spcBef>
                        <a:spcAft>
                          <a:spcPts val="0"/>
                        </a:spcAft>
                      </a:pPr>
                      <a:r>
                        <a:rPr kumimoji="1" lang="ja-JP" altLang="en-US" sz="1100" kern="1200" dirty="0">
                          <a:solidFill>
                            <a:schemeClr val="tx1"/>
                          </a:solidFill>
                          <a:latin typeface="+mn-lt"/>
                          <a:ea typeface="+mn-ea"/>
                          <a:cs typeface="+mn-cs"/>
                        </a:rPr>
                        <a:t>必要なすべての許可証</a:t>
                      </a:r>
                      <a:endParaRPr kumimoji="1" lang="ja-JP" sz="1100" kern="1200" dirty="0">
                        <a:solidFill>
                          <a:schemeClr val="tx1"/>
                        </a:solidFill>
                        <a:latin typeface="+mn-lt"/>
                        <a:ea typeface="+mn-ea"/>
                        <a:cs typeface="+mn-cs"/>
                      </a:endParaRPr>
                    </a:p>
                  </a:txBody>
                  <a:tcPr marL="0" marR="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hMerge="1">
                  <a:txBody>
                    <a:bodyPr/>
                    <a:lstStyle/>
                    <a:p>
                      <a:endParaRPr kumimoji="1" lang="ja-JP" altLang="en-US"/>
                    </a:p>
                  </a:txBody>
                  <a:tcPr/>
                </a:tc>
                <a:extLst>
                  <a:ext uri="{0D108BD9-81ED-4DB2-BD59-A6C34878D82A}">
                    <a16:rowId xmlns:a16="http://schemas.microsoft.com/office/drawing/2014/main" val="10007"/>
                  </a:ext>
                </a:extLst>
              </a:tr>
              <a:tr h="230851">
                <a:tc>
                  <a:txBody>
                    <a:bodyPr/>
                    <a:lstStyle/>
                    <a:p>
                      <a:pPr marL="0" algn="ctr" defTabSz="914400" rtl="0" eaLnBrk="1" fontAlgn="ctr" latinLnBrk="0" hangingPunct="1"/>
                      <a:r>
                        <a:rPr kumimoji="1" lang="en-US" altLang="ja-JP" sz="1200" b="1" i="0" u="none" strike="noStrike" kern="1200" dirty="0">
                          <a:solidFill>
                            <a:srgbClr val="000000"/>
                          </a:solidFill>
                          <a:effectLst/>
                          <a:latin typeface="+mn-lt"/>
                          <a:ea typeface="+mj-ea"/>
                          <a:cs typeface="+mn-cs"/>
                        </a:rPr>
                        <a:t>8</a:t>
                      </a:r>
                      <a:endParaRPr kumimoji="1" lang="ja-JP" altLang="en-US" sz="1200" b="1" i="0" u="none" strike="noStrike" kern="1200" dirty="0">
                        <a:solidFill>
                          <a:srgbClr val="000000"/>
                        </a:solidFill>
                        <a:effectLst/>
                        <a:latin typeface="+mn-lt"/>
                        <a:ea typeface="+mj-ea"/>
                        <a:cs typeface="+mn-cs"/>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gridSpan="2">
                  <a:txBody>
                    <a:bodyPr/>
                    <a:lstStyle/>
                    <a:p>
                      <a:pPr marL="63500">
                        <a:spcBef>
                          <a:spcPts val="30"/>
                        </a:spcBef>
                        <a:spcAft>
                          <a:spcPts val="0"/>
                        </a:spcAft>
                      </a:pPr>
                      <a:r>
                        <a:rPr kumimoji="1" lang="ja-JP" altLang="en-US" sz="1100" kern="1200" dirty="0">
                          <a:solidFill>
                            <a:schemeClr val="tx1"/>
                          </a:solidFill>
                          <a:latin typeface="+mn-lt"/>
                          <a:ea typeface="+mn-ea"/>
                          <a:cs typeface="+mn-cs"/>
                        </a:rPr>
                        <a:t>必要なすべての信用状</a:t>
                      </a:r>
                      <a:r>
                        <a:rPr kumimoji="1" lang="en-US" altLang="ja-JP" sz="1100" kern="1200" dirty="0">
                          <a:solidFill>
                            <a:schemeClr val="tx1"/>
                          </a:solidFill>
                          <a:latin typeface="+mn-lt"/>
                          <a:ea typeface="+mn-ea"/>
                          <a:cs typeface="+mn-cs"/>
                        </a:rPr>
                        <a:t>/ </a:t>
                      </a:r>
                      <a:r>
                        <a:rPr kumimoji="1" lang="ja-JP" altLang="en-US" sz="1100" kern="1200" dirty="0">
                          <a:solidFill>
                            <a:schemeClr val="tx1"/>
                          </a:solidFill>
                          <a:latin typeface="+mn-lt"/>
                          <a:ea typeface="+mn-ea"/>
                          <a:cs typeface="+mn-cs"/>
                        </a:rPr>
                        <a:t>銀行為替手形</a:t>
                      </a:r>
                      <a:endParaRPr kumimoji="1" lang="ja-JP" sz="1100" kern="1200" dirty="0">
                        <a:solidFill>
                          <a:schemeClr val="tx1"/>
                        </a:solidFill>
                        <a:latin typeface="+mn-lt"/>
                        <a:ea typeface="+mn-ea"/>
                        <a:cs typeface="+mn-cs"/>
                      </a:endParaRPr>
                    </a:p>
                  </a:txBody>
                  <a:tcPr marL="0" marR="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hMerge="1">
                  <a:txBody>
                    <a:bodyPr/>
                    <a:lstStyle/>
                    <a:p>
                      <a:endParaRPr kumimoji="1" lang="ja-JP" altLang="en-US"/>
                    </a:p>
                  </a:txBody>
                  <a:tcPr/>
                </a:tc>
                <a:extLst>
                  <a:ext uri="{0D108BD9-81ED-4DB2-BD59-A6C34878D82A}">
                    <a16:rowId xmlns:a16="http://schemas.microsoft.com/office/drawing/2014/main" val="10008"/>
                  </a:ext>
                </a:extLst>
              </a:tr>
              <a:tr h="230851">
                <a:tc>
                  <a:txBody>
                    <a:bodyPr/>
                    <a:lstStyle/>
                    <a:p>
                      <a:pPr marL="0" algn="ctr" defTabSz="914400" rtl="0" eaLnBrk="1" fontAlgn="ctr" latinLnBrk="0" hangingPunct="1"/>
                      <a:r>
                        <a:rPr kumimoji="1" lang="en-US" altLang="ja-JP" sz="1200" b="1" i="0" u="none" strike="noStrike" kern="1200" dirty="0">
                          <a:solidFill>
                            <a:srgbClr val="000000"/>
                          </a:solidFill>
                          <a:effectLst/>
                          <a:latin typeface="+mn-lt"/>
                          <a:ea typeface="+mj-ea"/>
                          <a:cs typeface="+mn-cs"/>
                        </a:rPr>
                        <a:t>9</a:t>
                      </a:r>
                      <a:endParaRPr kumimoji="1" lang="ja-JP" altLang="en-US" sz="1200" b="1" i="0" u="none" strike="noStrike" kern="1200" dirty="0">
                        <a:solidFill>
                          <a:srgbClr val="000000"/>
                        </a:solidFill>
                        <a:effectLst/>
                        <a:latin typeface="+mn-lt"/>
                        <a:ea typeface="+mj-ea"/>
                        <a:cs typeface="+mn-cs"/>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gridSpan="2">
                  <a:txBody>
                    <a:bodyPr/>
                    <a:lstStyle/>
                    <a:p>
                      <a:pPr marL="63500">
                        <a:spcBef>
                          <a:spcPts val="30"/>
                        </a:spcBef>
                        <a:spcAft>
                          <a:spcPts val="0"/>
                        </a:spcAft>
                      </a:pPr>
                      <a:r>
                        <a:rPr kumimoji="1" lang="ja-JP" altLang="en-US" sz="1100" kern="1200" dirty="0">
                          <a:solidFill>
                            <a:schemeClr val="tx1"/>
                          </a:solidFill>
                          <a:latin typeface="+mn-lt"/>
                          <a:ea typeface="+mn-ea"/>
                          <a:cs typeface="+mn-cs"/>
                        </a:rPr>
                        <a:t>保険書類</a:t>
                      </a:r>
                      <a:endParaRPr kumimoji="1" lang="ja-JP" sz="1100" kern="1200" dirty="0">
                        <a:solidFill>
                          <a:schemeClr val="tx1"/>
                        </a:solidFill>
                        <a:latin typeface="+mn-lt"/>
                        <a:ea typeface="+mn-ea"/>
                        <a:cs typeface="+mn-cs"/>
                      </a:endParaRPr>
                    </a:p>
                  </a:txBody>
                  <a:tcPr marL="0" marR="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hMerge="1">
                  <a:txBody>
                    <a:bodyPr/>
                    <a:lstStyle/>
                    <a:p>
                      <a:endParaRPr kumimoji="1" lang="ja-JP" altLang="en-US"/>
                    </a:p>
                  </a:txBody>
                  <a:tcPr/>
                </a:tc>
                <a:extLst>
                  <a:ext uri="{0D108BD9-81ED-4DB2-BD59-A6C34878D82A}">
                    <a16:rowId xmlns:a16="http://schemas.microsoft.com/office/drawing/2014/main" val="10009"/>
                  </a:ext>
                </a:extLst>
              </a:tr>
              <a:tr h="230851">
                <a:tc>
                  <a:txBody>
                    <a:bodyPr/>
                    <a:lstStyle/>
                    <a:p>
                      <a:pPr marL="0" algn="ctr" defTabSz="914400" rtl="0" eaLnBrk="1" fontAlgn="ctr" latinLnBrk="0" hangingPunct="1"/>
                      <a:r>
                        <a:rPr kumimoji="1" lang="en-US" altLang="ja-JP" sz="1200" b="1" i="0" u="none" strike="noStrike" kern="1200" dirty="0">
                          <a:solidFill>
                            <a:srgbClr val="000000"/>
                          </a:solidFill>
                          <a:effectLst/>
                          <a:latin typeface="+mn-lt"/>
                          <a:ea typeface="+mj-ea"/>
                          <a:cs typeface="+mn-cs"/>
                        </a:rPr>
                        <a:t>10</a:t>
                      </a:r>
                      <a:endParaRPr kumimoji="1" lang="ja-JP" altLang="en-US" sz="1200" b="1" i="0" u="none" strike="noStrike" kern="1200" dirty="0">
                        <a:solidFill>
                          <a:srgbClr val="000000"/>
                        </a:solidFill>
                        <a:effectLst/>
                        <a:latin typeface="+mn-lt"/>
                        <a:ea typeface="+mj-ea"/>
                        <a:cs typeface="+mn-cs"/>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gridSpan="2">
                  <a:txBody>
                    <a:bodyPr/>
                    <a:lstStyle/>
                    <a:p>
                      <a:pPr marL="63500">
                        <a:spcBef>
                          <a:spcPts val="30"/>
                        </a:spcBef>
                        <a:spcAft>
                          <a:spcPts val="0"/>
                        </a:spcAft>
                      </a:pPr>
                      <a:r>
                        <a:rPr kumimoji="1" lang="ja-JP" altLang="en-US" sz="1100" kern="1200" dirty="0">
                          <a:solidFill>
                            <a:schemeClr val="tx1"/>
                          </a:solidFill>
                          <a:latin typeface="+mn-lt"/>
                          <a:ea typeface="+mn-ea"/>
                          <a:cs typeface="+mn-cs"/>
                        </a:rPr>
                        <a:t>輸入許可証</a:t>
                      </a:r>
                      <a:endParaRPr kumimoji="1" lang="ja-JP" sz="1100" kern="1200" dirty="0">
                        <a:solidFill>
                          <a:schemeClr val="tx1"/>
                        </a:solidFill>
                        <a:latin typeface="+mn-lt"/>
                        <a:ea typeface="+mn-ea"/>
                        <a:cs typeface="+mn-cs"/>
                      </a:endParaRPr>
                    </a:p>
                  </a:txBody>
                  <a:tcPr marL="0" marR="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hMerge="1">
                  <a:txBody>
                    <a:bodyPr/>
                    <a:lstStyle/>
                    <a:p>
                      <a:endParaRPr kumimoji="1" lang="ja-JP" altLang="en-US"/>
                    </a:p>
                  </a:txBody>
                  <a:tcPr/>
                </a:tc>
                <a:extLst>
                  <a:ext uri="{0D108BD9-81ED-4DB2-BD59-A6C34878D82A}">
                    <a16:rowId xmlns:a16="http://schemas.microsoft.com/office/drawing/2014/main" val="10010"/>
                  </a:ext>
                </a:extLst>
              </a:tr>
              <a:tr h="230851">
                <a:tc>
                  <a:txBody>
                    <a:bodyPr/>
                    <a:lstStyle/>
                    <a:p>
                      <a:pPr marL="0" algn="ctr" defTabSz="914400" rtl="0" eaLnBrk="1" fontAlgn="ctr" latinLnBrk="0" hangingPunct="1"/>
                      <a:r>
                        <a:rPr kumimoji="1" lang="en-US" altLang="ja-JP" sz="1200" b="1" i="0" u="none" strike="noStrike" kern="1200" dirty="0">
                          <a:solidFill>
                            <a:srgbClr val="000000"/>
                          </a:solidFill>
                          <a:effectLst/>
                          <a:latin typeface="+mn-lt"/>
                          <a:ea typeface="+mj-ea"/>
                          <a:cs typeface="+mn-cs"/>
                        </a:rPr>
                        <a:t>11</a:t>
                      </a:r>
                      <a:endParaRPr kumimoji="1" lang="ja-JP" altLang="en-US" sz="1200" b="1" i="0" u="none" strike="noStrike" kern="1200" dirty="0">
                        <a:solidFill>
                          <a:srgbClr val="000000"/>
                        </a:solidFill>
                        <a:effectLst/>
                        <a:latin typeface="+mn-lt"/>
                        <a:ea typeface="+mj-ea"/>
                        <a:cs typeface="+mn-cs"/>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gridSpan="2">
                  <a:txBody>
                    <a:bodyPr/>
                    <a:lstStyle/>
                    <a:p>
                      <a:pPr marL="63500">
                        <a:spcBef>
                          <a:spcPts val="30"/>
                        </a:spcBef>
                        <a:spcAft>
                          <a:spcPts val="0"/>
                        </a:spcAft>
                      </a:pPr>
                      <a:r>
                        <a:rPr kumimoji="1" lang="ja-JP" altLang="en-US" sz="1100" kern="1200" dirty="0">
                          <a:solidFill>
                            <a:schemeClr val="tx1"/>
                          </a:solidFill>
                          <a:latin typeface="+mn-lt"/>
                          <a:ea typeface="+mn-ea"/>
                          <a:cs typeface="+mn-cs"/>
                        </a:rPr>
                        <a:t>必要な場合、事業ライセンス</a:t>
                      </a:r>
                      <a:endParaRPr kumimoji="1" lang="ja-JP" sz="1100" kern="1200" dirty="0">
                        <a:solidFill>
                          <a:schemeClr val="tx1"/>
                        </a:solidFill>
                        <a:latin typeface="+mn-lt"/>
                        <a:ea typeface="+mn-ea"/>
                        <a:cs typeface="+mn-cs"/>
                      </a:endParaRPr>
                    </a:p>
                  </a:txBody>
                  <a:tcPr marL="0" marR="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hMerge="1">
                  <a:txBody>
                    <a:bodyPr/>
                    <a:lstStyle/>
                    <a:p>
                      <a:endParaRPr kumimoji="1" lang="ja-JP" altLang="en-US"/>
                    </a:p>
                  </a:txBody>
                  <a:tcPr/>
                </a:tc>
                <a:extLst>
                  <a:ext uri="{0D108BD9-81ED-4DB2-BD59-A6C34878D82A}">
                    <a16:rowId xmlns:a16="http://schemas.microsoft.com/office/drawing/2014/main" val="10011"/>
                  </a:ext>
                </a:extLst>
              </a:tr>
              <a:tr h="230851">
                <a:tc>
                  <a:txBody>
                    <a:bodyPr/>
                    <a:lstStyle/>
                    <a:p>
                      <a:pPr marL="0" algn="ctr" defTabSz="914400" rtl="0" eaLnBrk="1" fontAlgn="ctr" latinLnBrk="0" hangingPunct="1"/>
                      <a:r>
                        <a:rPr kumimoji="1" lang="en-US" altLang="ja-JP" sz="1200" b="1" i="0" u="none" strike="noStrike" kern="1200" dirty="0">
                          <a:solidFill>
                            <a:srgbClr val="000000"/>
                          </a:solidFill>
                          <a:effectLst/>
                          <a:latin typeface="+mn-lt"/>
                          <a:ea typeface="+mj-ea"/>
                          <a:cs typeface="+mn-cs"/>
                        </a:rPr>
                        <a:t>12</a:t>
                      </a:r>
                      <a:endParaRPr kumimoji="1" lang="ja-JP" altLang="en-US" sz="1200" b="1" i="0" u="none" strike="noStrike" kern="1200" dirty="0">
                        <a:solidFill>
                          <a:srgbClr val="000000"/>
                        </a:solidFill>
                        <a:effectLst/>
                        <a:latin typeface="+mn-lt"/>
                        <a:ea typeface="+mj-ea"/>
                        <a:cs typeface="+mn-cs"/>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gridSpan="2">
                  <a:txBody>
                    <a:bodyPr/>
                    <a:lstStyle/>
                    <a:p>
                      <a:pPr marL="63500">
                        <a:spcBef>
                          <a:spcPts val="30"/>
                        </a:spcBef>
                        <a:spcAft>
                          <a:spcPts val="0"/>
                        </a:spcAft>
                      </a:pPr>
                      <a:r>
                        <a:rPr kumimoji="1" lang="ja-JP" altLang="en-US" sz="1100" kern="1200" dirty="0">
                          <a:solidFill>
                            <a:schemeClr val="tx1"/>
                          </a:solidFill>
                          <a:latin typeface="+mn-lt"/>
                          <a:ea typeface="+mn-ea"/>
                          <a:cs typeface="+mn-cs"/>
                        </a:rPr>
                        <a:t>化学製品の場合には、試験報告書</a:t>
                      </a:r>
                      <a:endParaRPr kumimoji="1" lang="ja-JP" sz="1100" kern="1200" dirty="0">
                        <a:solidFill>
                          <a:schemeClr val="tx1"/>
                        </a:solidFill>
                        <a:latin typeface="+mn-lt"/>
                        <a:ea typeface="+mn-ea"/>
                        <a:cs typeface="+mn-cs"/>
                      </a:endParaRPr>
                    </a:p>
                  </a:txBody>
                  <a:tcPr marL="0" marR="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hMerge="1">
                  <a:txBody>
                    <a:bodyPr/>
                    <a:lstStyle/>
                    <a:p>
                      <a:endParaRPr kumimoji="1" lang="ja-JP" altLang="en-US"/>
                    </a:p>
                  </a:txBody>
                  <a:tcPr/>
                </a:tc>
                <a:extLst>
                  <a:ext uri="{0D108BD9-81ED-4DB2-BD59-A6C34878D82A}">
                    <a16:rowId xmlns:a16="http://schemas.microsoft.com/office/drawing/2014/main" val="10012"/>
                  </a:ext>
                </a:extLst>
              </a:tr>
              <a:tr h="230851">
                <a:tc>
                  <a:txBody>
                    <a:bodyPr/>
                    <a:lstStyle/>
                    <a:p>
                      <a:pPr marL="0" algn="ctr" defTabSz="914400" rtl="0" eaLnBrk="1" fontAlgn="ctr" latinLnBrk="0" hangingPunct="1"/>
                      <a:r>
                        <a:rPr kumimoji="1" lang="en-US" altLang="ja-JP" sz="1200" b="1" i="0" u="none" strike="noStrike" kern="1200" dirty="0">
                          <a:solidFill>
                            <a:srgbClr val="000000"/>
                          </a:solidFill>
                          <a:effectLst/>
                          <a:latin typeface="+mn-lt"/>
                          <a:ea typeface="+mj-ea"/>
                          <a:cs typeface="+mn-cs"/>
                        </a:rPr>
                        <a:t>13</a:t>
                      </a:r>
                      <a:endParaRPr kumimoji="1" lang="ja-JP" altLang="en-US" sz="1200" b="1" i="0" u="none" strike="noStrike" kern="1200" dirty="0">
                        <a:solidFill>
                          <a:srgbClr val="000000"/>
                        </a:solidFill>
                        <a:effectLst/>
                        <a:latin typeface="+mn-lt"/>
                        <a:ea typeface="+mj-ea"/>
                        <a:cs typeface="+mn-cs"/>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gridSpan="2">
                  <a:txBody>
                    <a:bodyPr/>
                    <a:lstStyle/>
                    <a:p>
                      <a:pPr marL="63500">
                        <a:spcBef>
                          <a:spcPts val="30"/>
                        </a:spcBef>
                        <a:spcAft>
                          <a:spcPts val="0"/>
                        </a:spcAft>
                      </a:pPr>
                      <a:r>
                        <a:rPr kumimoji="1" lang="ja-JP" altLang="en-US" sz="1100" kern="1200" dirty="0">
                          <a:solidFill>
                            <a:schemeClr val="tx1"/>
                          </a:solidFill>
                          <a:latin typeface="+mn-lt"/>
                          <a:ea typeface="+mn-ea"/>
                          <a:cs typeface="+mn-cs"/>
                        </a:rPr>
                        <a:t>臨時減免令</a:t>
                      </a:r>
                      <a:endParaRPr kumimoji="1" lang="ja-JP" sz="1100" kern="1200" dirty="0">
                        <a:solidFill>
                          <a:schemeClr val="tx1"/>
                        </a:solidFill>
                        <a:latin typeface="+mn-lt"/>
                        <a:ea typeface="+mn-ea"/>
                        <a:cs typeface="+mn-cs"/>
                      </a:endParaRPr>
                    </a:p>
                  </a:txBody>
                  <a:tcPr marL="0" marR="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hMerge="1">
                  <a:txBody>
                    <a:bodyPr/>
                    <a:lstStyle/>
                    <a:p>
                      <a:endParaRPr kumimoji="1" lang="ja-JP" altLang="en-US"/>
                    </a:p>
                  </a:txBody>
                  <a:tcPr/>
                </a:tc>
                <a:extLst>
                  <a:ext uri="{0D108BD9-81ED-4DB2-BD59-A6C34878D82A}">
                    <a16:rowId xmlns:a16="http://schemas.microsoft.com/office/drawing/2014/main" val="10013"/>
                  </a:ext>
                </a:extLst>
              </a:tr>
              <a:tr h="230851">
                <a:tc>
                  <a:txBody>
                    <a:bodyPr/>
                    <a:lstStyle/>
                    <a:p>
                      <a:pPr marL="0" algn="ctr" defTabSz="914400" rtl="0" eaLnBrk="1" fontAlgn="ctr" latinLnBrk="0" hangingPunct="1"/>
                      <a:r>
                        <a:rPr kumimoji="1" lang="en-US" altLang="ja-JP" sz="1200" b="1" i="0" u="none" strike="noStrike" kern="1200" dirty="0">
                          <a:solidFill>
                            <a:srgbClr val="000000"/>
                          </a:solidFill>
                          <a:effectLst/>
                          <a:latin typeface="+mn-lt"/>
                          <a:ea typeface="+mj-ea"/>
                          <a:cs typeface="+mn-cs"/>
                        </a:rPr>
                        <a:t>14</a:t>
                      </a:r>
                      <a:endParaRPr kumimoji="1" lang="ja-JP" altLang="en-US" sz="1200" b="1" i="0" u="none" strike="noStrike" kern="1200" dirty="0">
                        <a:solidFill>
                          <a:srgbClr val="000000"/>
                        </a:solidFill>
                        <a:effectLst/>
                        <a:latin typeface="+mn-lt"/>
                        <a:ea typeface="+mj-ea"/>
                        <a:cs typeface="+mn-cs"/>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gridSpan="2">
                  <a:txBody>
                    <a:bodyPr/>
                    <a:lstStyle/>
                    <a:p>
                      <a:pPr marL="63500">
                        <a:spcBef>
                          <a:spcPts val="30"/>
                        </a:spcBef>
                        <a:spcAft>
                          <a:spcPts val="0"/>
                        </a:spcAft>
                      </a:pPr>
                      <a:r>
                        <a:rPr kumimoji="1" lang="ja-JP" altLang="en-US" sz="1100" kern="1200" dirty="0">
                          <a:solidFill>
                            <a:schemeClr val="tx1"/>
                          </a:solidFill>
                          <a:latin typeface="+mn-lt"/>
                          <a:ea typeface="+mn-ea"/>
                          <a:cs typeface="+mn-cs"/>
                        </a:rPr>
                        <a:t>関税需給減免証明書（</a:t>
                      </a:r>
                      <a:r>
                        <a:rPr kumimoji="1" lang="en-US" altLang="ja-JP" sz="1100" kern="1200" dirty="0">
                          <a:solidFill>
                            <a:schemeClr val="tx1"/>
                          </a:solidFill>
                          <a:latin typeface="+mn-lt"/>
                          <a:ea typeface="+mn-ea"/>
                          <a:cs typeface="+mn-cs"/>
                        </a:rPr>
                        <a:t>DEEC Book</a:t>
                      </a:r>
                      <a:r>
                        <a:rPr kumimoji="1" lang="ja-JP" altLang="en-US" sz="1100" kern="1200" dirty="0">
                          <a:solidFill>
                            <a:schemeClr val="tx1"/>
                          </a:solidFill>
                          <a:latin typeface="+mn-lt"/>
                          <a:ea typeface="+mn-ea"/>
                          <a:cs typeface="+mn-cs"/>
                        </a:rPr>
                        <a:t>）</a:t>
                      </a:r>
                      <a:r>
                        <a:rPr kumimoji="1" lang="en-US" altLang="ja-JP" sz="1100" kern="1200" dirty="0">
                          <a:solidFill>
                            <a:schemeClr val="tx1"/>
                          </a:solidFill>
                          <a:latin typeface="+mn-lt"/>
                          <a:ea typeface="+mn-ea"/>
                          <a:cs typeface="+mn-cs"/>
                        </a:rPr>
                        <a:t>/ </a:t>
                      </a:r>
                      <a:r>
                        <a:rPr kumimoji="1" lang="ja-JP" altLang="en-US" sz="1100" kern="1200" dirty="0">
                          <a:solidFill>
                            <a:schemeClr val="tx1"/>
                          </a:solidFill>
                          <a:latin typeface="+mn-lt"/>
                          <a:ea typeface="+mn-ea"/>
                          <a:cs typeface="+mn-cs"/>
                        </a:rPr>
                        <a:t>関税需給パズブック（</a:t>
                      </a:r>
                      <a:r>
                        <a:rPr kumimoji="1" lang="en-US" altLang="ja-JP" sz="1100" kern="1200" dirty="0">
                          <a:solidFill>
                            <a:schemeClr val="tx1"/>
                          </a:solidFill>
                          <a:latin typeface="+mn-lt"/>
                          <a:ea typeface="+mn-ea"/>
                          <a:cs typeface="+mn-cs"/>
                        </a:rPr>
                        <a:t>DEPB</a:t>
                      </a:r>
                      <a:r>
                        <a:rPr kumimoji="1" lang="ja-JP" altLang="en-US" sz="1100" kern="1200" dirty="0">
                          <a:solidFill>
                            <a:schemeClr val="tx1"/>
                          </a:solidFill>
                          <a:latin typeface="+mn-lt"/>
                          <a:ea typeface="+mn-ea"/>
                          <a:cs typeface="+mn-cs"/>
                        </a:rPr>
                        <a:t>）の原本</a:t>
                      </a:r>
                      <a:endParaRPr kumimoji="1" lang="ja-JP" sz="1100" kern="1200" dirty="0">
                        <a:solidFill>
                          <a:schemeClr val="tx1"/>
                        </a:solidFill>
                        <a:latin typeface="+mn-lt"/>
                        <a:ea typeface="+mn-ea"/>
                        <a:cs typeface="+mn-cs"/>
                      </a:endParaRPr>
                    </a:p>
                  </a:txBody>
                  <a:tcPr marL="0" marR="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hMerge="1">
                  <a:txBody>
                    <a:bodyPr/>
                    <a:lstStyle/>
                    <a:p>
                      <a:endParaRPr kumimoji="1" lang="ja-JP" altLang="en-US"/>
                    </a:p>
                  </a:txBody>
                  <a:tcPr/>
                </a:tc>
                <a:extLst>
                  <a:ext uri="{0D108BD9-81ED-4DB2-BD59-A6C34878D82A}">
                    <a16:rowId xmlns:a16="http://schemas.microsoft.com/office/drawing/2014/main" val="10014"/>
                  </a:ext>
                </a:extLst>
              </a:tr>
              <a:tr h="230851">
                <a:tc>
                  <a:txBody>
                    <a:bodyPr/>
                    <a:lstStyle/>
                    <a:p>
                      <a:pPr marL="0" algn="ctr" defTabSz="914400" rtl="0" eaLnBrk="1" fontAlgn="ctr" latinLnBrk="0" hangingPunct="1"/>
                      <a:r>
                        <a:rPr kumimoji="1" lang="en-US" altLang="ja-JP" sz="1200" b="1" i="0" u="none" strike="noStrike" kern="1200" dirty="0">
                          <a:solidFill>
                            <a:srgbClr val="000000"/>
                          </a:solidFill>
                          <a:effectLst/>
                          <a:latin typeface="+mn-lt"/>
                          <a:ea typeface="+mj-ea"/>
                          <a:cs typeface="+mn-cs"/>
                        </a:rPr>
                        <a:t>15</a:t>
                      </a:r>
                      <a:endParaRPr kumimoji="1" lang="ja-JP" altLang="en-US" sz="1200" b="1" i="0" u="none" strike="noStrike" kern="1200" dirty="0">
                        <a:solidFill>
                          <a:srgbClr val="000000"/>
                        </a:solidFill>
                        <a:effectLst/>
                        <a:latin typeface="+mn-lt"/>
                        <a:ea typeface="+mj-ea"/>
                        <a:cs typeface="+mn-cs"/>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gridSpan="2">
                  <a:txBody>
                    <a:bodyPr/>
                    <a:lstStyle/>
                    <a:p>
                      <a:pPr marL="63500">
                        <a:spcBef>
                          <a:spcPts val="30"/>
                        </a:spcBef>
                        <a:spcAft>
                          <a:spcPts val="0"/>
                        </a:spcAft>
                      </a:pPr>
                      <a:r>
                        <a:rPr kumimoji="1" lang="ja-JP" altLang="en-US" sz="1100" kern="1200" dirty="0">
                          <a:solidFill>
                            <a:schemeClr val="tx1"/>
                          </a:solidFill>
                          <a:latin typeface="+mn-lt"/>
                          <a:ea typeface="+mn-ea"/>
                          <a:cs typeface="+mn-cs"/>
                        </a:rPr>
                        <a:t>パンフレット、技術文書、及び機械類、予備品または化学製品の場合には適宜の文献資料</a:t>
                      </a:r>
                      <a:endParaRPr kumimoji="1" lang="ja-JP" sz="1100" kern="1200" dirty="0">
                        <a:solidFill>
                          <a:schemeClr val="tx1"/>
                        </a:solidFill>
                        <a:latin typeface="+mn-lt"/>
                        <a:ea typeface="+mn-ea"/>
                        <a:cs typeface="+mn-cs"/>
                      </a:endParaRPr>
                    </a:p>
                  </a:txBody>
                  <a:tcPr marL="0" marR="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hMerge="1">
                  <a:txBody>
                    <a:bodyPr/>
                    <a:lstStyle/>
                    <a:p>
                      <a:endParaRPr kumimoji="1" lang="ja-JP" altLang="en-US"/>
                    </a:p>
                  </a:txBody>
                  <a:tcPr/>
                </a:tc>
                <a:extLst>
                  <a:ext uri="{0D108BD9-81ED-4DB2-BD59-A6C34878D82A}">
                    <a16:rowId xmlns:a16="http://schemas.microsoft.com/office/drawing/2014/main" val="10015"/>
                  </a:ext>
                </a:extLst>
              </a:tr>
              <a:tr h="230851">
                <a:tc>
                  <a:txBody>
                    <a:bodyPr/>
                    <a:lstStyle/>
                    <a:p>
                      <a:pPr marL="0" algn="ctr" defTabSz="914400" rtl="0" eaLnBrk="1" fontAlgn="ctr" latinLnBrk="0" hangingPunct="1"/>
                      <a:r>
                        <a:rPr kumimoji="1" lang="en-US" altLang="ja-JP" sz="1200" b="1" i="0" u="none" strike="noStrike" kern="1200" dirty="0">
                          <a:solidFill>
                            <a:srgbClr val="000000"/>
                          </a:solidFill>
                          <a:effectLst/>
                          <a:latin typeface="+mn-lt"/>
                          <a:ea typeface="+mj-ea"/>
                          <a:cs typeface="+mn-cs"/>
                        </a:rPr>
                        <a:t>16</a:t>
                      </a:r>
                      <a:endParaRPr kumimoji="1" lang="ja-JP" altLang="en-US" sz="1200" b="1" i="0" u="none" strike="noStrike" kern="1200" dirty="0">
                        <a:solidFill>
                          <a:srgbClr val="000000"/>
                        </a:solidFill>
                        <a:effectLst/>
                        <a:latin typeface="+mn-lt"/>
                        <a:ea typeface="+mj-ea"/>
                        <a:cs typeface="+mn-cs"/>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gridSpan="2">
                  <a:txBody>
                    <a:bodyPr/>
                    <a:lstStyle/>
                    <a:p>
                      <a:pPr marL="63500">
                        <a:spcBef>
                          <a:spcPts val="30"/>
                        </a:spcBef>
                        <a:spcAft>
                          <a:spcPts val="0"/>
                        </a:spcAft>
                      </a:pPr>
                      <a:r>
                        <a:rPr kumimoji="1" lang="ja-JP" altLang="en-US" sz="1100" kern="1200" dirty="0">
                          <a:solidFill>
                            <a:schemeClr val="tx1"/>
                          </a:solidFill>
                          <a:latin typeface="+mn-lt"/>
                          <a:ea typeface="+mn-ea"/>
                          <a:cs typeface="+mn-cs"/>
                        </a:rPr>
                        <a:t>機械類とは切り離した予備品や部品の価格</a:t>
                      </a:r>
                      <a:endParaRPr kumimoji="1" lang="ja-JP" sz="1100" kern="1200" dirty="0">
                        <a:solidFill>
                          <a:schemeClr val="tx1"/>
                        </a:solidFill>
                        <a:latin typeface="+mn-lt"/>
                        <a:ea typeface="+mn-ea"/>
                        <a:cs typeface="+mn-cs"/>
                      </a:endParaRPr>
                    </a:p>
                  </a:txBody>
                  <a:tcPr marL="0" marR="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hMerge="1">
                  <a:txBody>
                    <a:bodyPr/>
                    <a:lstStyle/>
                    <a:p>
                      <a:endParaRPr kumimoji="1" lang="ja-JP" altLang="en-US"/>
                    </a:p>
                  </a:txBody>
                  <a:tcPr/>
                </a:tc>
                <a:extLst>
                  <a:ext uri="{0D108BD9-81ED-4DB2-BD59-A6C34878D82A}">
                    <a16:rowId xmlns:a16="http://schemas.microsoft.com/office/drawing/2014/main" val="10016"/>
                  </a:ext>
                </a:extLst>
              </a:tr>
              <a:tr h="230851">
                <a:tc>
                  <a:txBody>
                    <a:bodyPr/>
                    <a:lstStyle/>
                    <a:p>
                      <a:pPr marL="0" algn="ctr" defTabSz="914400" rtl="0" eaLnBrk="1" fontAlgn="ctr" latinLnBrk="0" hangingPunct="1"/>
                      <a:r>
                        <a:rPr kumimoji="1" lang="en-US" altLang="ja-JP" sz="1200" b="1" i="0" u="none" strike="noStrike" kern="1200" dirty="0">
                          <a:solidFill>
                            <a:srgbClr val="000000"/>
                          </a:solidFill>
                          <a:effectLst/>
                          <a:latin typeface="+mn-lt"/>
                          <a:ea typeface="+mj-ea"/>
                          <a:cs typeface="+mn-cs"/>
                        </a:rPr>
                        <a:t>17</a:t>
                      </a:r>
                      <a:endParaRPr kumimoji="1" lang="ja-JP" altLang="en-US" sz="1200" b="1" i="0" u="none" strike="noStrike" kern="1200" dirty="0">
                        <a:solidFill>
                          <a:srgbClr val="000000"/>
                        </a:solidFill>
                        <a:effectLst/>
                        <a:latin typeface="+mn-lt"/>
                        <a:ea typeface="+mj-ea"/>
                        <a:cs typeface="+mn-cs"/>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gridSpan="2">
                  <a:txBody>
                    <a:bodyPr/>
                    <a:lstStyle/>
                    <a:p>
                      <a:pPr marL="63500">
                        <a:spcBef>
                          <a:spcPts val="30"/>
                        </a:spcBef>
                        <a:spcAft>
                          <a:spcPts val="0"/>
                        </a:spcAft>
                      </a:pPr>
                      <a:r>
                        <a:rPr kumimoji="1" lang="ja-JP" altLang="en-US" sz="1100" kern="1200" dirty="0">
                          <a:solidFill>
                            <a:schemeClr val="tx1"/>
                          </a:solidFill>
                          <a:latin typeface="+mn-lt"/>
                          <a:ea typeface="+mn-ea"/>
                          <a:cs typeface="+mn-cs"/>
                        </a:rPr>
                        <a:t>特恵関税率の適用を申請する場合には、原産地証明書</a:t>
                      </a:r>
                      <a:endParaRPr kumimoji="1" lang="ja-JP" sz="1100" kern="1200" dirty="0">
                        <a:solidFill>
                          <a:schemeClr val="tx1"/>
                        </a:solidFill>
                        <a:latin typeface="+mn-lt"/>
                        <a:ea typeface="+mn-ea"/>
                        <a:cs typeface="+mn-cs"/>
                      </a:endParaRPr>
                    </a:p>
                  </a:txBody>
                  <a:tcPr marL="0" marR="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hMerge="1">
                  <a:txBody>
                    <a:bodyPr/>
                    <a:lstStyle/>
                    <a:p>
                      <a:endParaRPr kumimoji="1" lang="ja-JP" altLang="en-US"/>
                    </a:p>
                  </a:txBody>
                  <a:tcPr/>
                </a:tc>
                <a:extLst>
                  <a:ext uri="{0D108BD9-81ED-4DB2-BD59-A6C34878D82A}">
                    <a16:rowId xmlns:a16="http://schemas.microsoft.com/office/drawing/2014/main" val="10017"/>
                  </a:ext>
                </a:extLst>
              </a:tr>
            </a:tbl>
          </a:graphicData>
        </a:graphic>
      </p:graphicFrame>
      <p:sp>
        <p:nvSpPr>
          <p:cNvPr id="34" name="Rectangle 6"/>
          <p:cNvSpPr>
            <a:spLocks noChangeArrowheads="1"/>
          </p:cNvSpPr>
          <p:nvPr/>
        </p:nvSpPr>
        <p:spPr bwMode="auto">
          <a:xfrm>
            <a:off x="1208583" y="1340768"/>
            <a:ext cx="7747588"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輸入製品の通関のために輸入者またはその代理人が整えなければならない書類</a:t>
            </a:r>
            <a:endParaRPr lang="en-US" altLang="ko-KR" sz="1400" dirty="0">
              <a:solidFill>
                <a:srgbClr val="000000"/>
              </a:solidFill>
              <a:latin typeface="Arial Black" pitchFamily="34" charset="0"/>
              <a:ea typeface="HGP創英角ｺﾞｼｯｸUB" pitchFamily="50" charset="-128"/>
            </a:endParaRPr>
          </a:p>
        </p:txBody>
      </p:sp>
      <p:cxnSp>
        <p:nvCxnSpPr>
          <p:cNvPr id="38" name="直線コネクタ 37"/>
          <p:cNvCxnSpPr/>
          <p:nvPr/>
        </p:nvCxnSpPr>
        <p:spPr>
          <a:xfrm>
            <a:off x="1208584" y="1628800"/>
            <a:ext cx="7560899"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0832788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dirty="0"/>
              <a:t>インド／医療関連／制度</a:t>
            </a:r>
            <a:endParaRPr kumimoji="1" lang="ja-JP" altLang="en-US" dirty="0"/>
          </a:p>
        </p:txBody>
      </p:sp>
      <p:sp>
        <p:nvSpPr>
          <p:cNvPr id="6" name="テキスト プレースホルダー 5"/>
          <p:cNvSpPr>
            <a:spLocks noGrp="1"/>
          </p:cNvSpPr>
          <p:nvPr>
            <p:ph type="body" sz="quarter" idx="15"/>
          </p:nvPr>
        </p:nvSpPr>
        <p:spPr/>
        <p:txBody>
          <a:bodyPr/>
          <a:lstStyle/>
          <a:p>
            <a:r>
              <a:rPr lang="ja-JP" altLang="en-US" dirty="0"/>
              <a:t>医療機器のラベリング</a:t>
            </a:r>
          </a:p>
        </p:txBody>
      </p:sp>
      <p:sp>
        <p:nvSpPr>
          <p:cNvPr id="25" name="テキスト ボックス 24"/>
          <p:cNvSpPr txBox="1"/>
          <p:nvPr/>
        </p:nvSpPr>
        <p:spPr>
          <a:xfrm>
            <a:off x="200472" y="1124744"/>
            <a:ext cx="9505056" cy="1236236"/>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t>インドにおける輸入機器のラベリングは、国際ルールに準拠しており、医療機器規制国際整合化会議（</a:t>
            </a:r>
            <a:r>
              <a:rPr lang="en-US" altLang="ja-JP" sz="1400" dirty="0"/>
              <a:t>GHTF</a:t>
            </a:r>
            <a:r>
              <a:rPr lang="ja-JP" altLang="en-US" sz="1400" dirty="0"/>
              <a:t>）または </a:t>
            </a:r>
            <a:r>
              <a:rPr lang="en-US" altLang="ja-JP" sz="1400" dirty="0"/>
              <a:t>ISO</a:t>
            </a:r>
            <a:r>
              <a:rPr lang="ja-JP" altLang="en-US" sz="1400" dirty="0"/>
              <a:t>に準拠したものが許容される。</a:t>
            </a:r>
            <a:endParaRPr lang="en-US" altLang="ja-JP" sz="1400" dirty="0"/>
          </a:p>
          <a:p>
            <a:pPr marL="190500" indent="-190500" algn="just">
              <a:lnSpc>
                <a:spcPct val="110000"/>
              </a:lnSpc>
              <a:spcAft>
                <a:spcPts val="200"/>
              </a:spcAft>
              <a:buClr>
                <a:srgbClr val="5F8AC3"/>
              </a:buClr>
              <a:buFont typeface="Wingdings" panose="05000000000000000000" pitchFamily="2" charset="2"/>
              <a:buChar char="n"/>
            </a:pPr>
            <a:r>
              <a:rPr lang="ja-JP" altLang="en-US" sz="1400" dirty="0"/>
              <a:t>医療機器のラベリングは下図に掲げる情報を明示したものでなければ ならない。</a:t>
            </a:r>
            <a:endParaRPr lang="en-US" altLang="ja-JP" sz="1400" dirty="0"/>
          </a:p>
          <a:p>
            <a:pPr marL="190500" indent="-190500" algn="just">
              <a:lnSpc>
                <a:spcPct val="110000"/>
              </a:lnSpc>
              <a:spcAft>
                <a:spcPts val="200"/>
              </a:spcAft>
              <a:buClr>
                <a:srgbClr val="5F8AC3"/>
              </a:buClr>
              <a:buFont typeface="Wingdings" panose="05000000000000000000" pitchFamily="2" charset="2"/>
              <a:buChar char="n"/>
            </a:pPr>
            <a:r>
              <a:rPr lang="ja-JP" altLang="en-US" sz="1400" dirty="0"/>
              <a:t>原子力エネルギー規制委員会（</a:t>
            </a:r>
            <a:r>
              <a:rPr lang="en-US" altLang="ja-JP" sz="1400" dirty="0"/>
              <a:t>AERB</a:t>
            </a:r>
            <a:r>
              <a:rPr lang="ja-JP" altLang="en-US" sz="1400" dirty="0"/>
              <a:t>）は、電離放射線を放出する医療機器が従わなければならないラベリングの基準を別途定めている。</a:t>
            </a:r>
            <a:endParaRPr lang="ja-JP" altLang="ja-JP" sz="1400" dirty="0"/>
          </a:p>
        </p:txBody>
      </p:sp>
      <p:sp>
        <p:nvSpPr>
          <p:cNvPr id="29" name="テキスト ボックス 28"/>
          <p:cNvSpPr txBox="1"/>
          <p:nvPr/>
        </p:nvSpPr>
        <p:spPr>
          <a:xfrm>
            <a:off x="200472" y="6552728"/>
            <a:ext cx="7560840" cy="332656"/>
          </a:xfrm>
          <a:prstGeom prst="rect">
            <a:avLst/>
          </a:prstGeom>
          <a:noFill/>
        </p:spPr>
        <p:txBody>
          <a:bodyPr wrap="square" lIns="0" tIns="0" rIns="0" bIns="0" rtlCol="0">
            <a:noAutofit/>
          </a:bodyPr>
          <a:lstStyle/>
          <a:p>
            <a:pPr marL="357188" indent="-357188"/>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JETRO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「インドの医療機器市場と規制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2012</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a:t>
            </a:r>
          </a:p>
        </p:txBody>
      </p:sp>
      <p:graphicFrame>
        <p:nvGraphicFramePr>
          <p:cNvPr id="33" name="表 32"/>
          <p:cNvGraphicFramePr>
            <a:graphicFrameLocks noGrp="1"/>
          </p:cNvGraphicFramePr>
          <p:nvPr>
            <p:extLst>
              <p:ext uri="{D42A27DB-BD31-4B8C-83A1-F6EECF244321}">
                <p14:modId xmlns:p14="http://schemas.microsoft.com/office/powerpoint/2010/main" val="937819609"/>
              </p:ext>
            </p:extLst>
          </p:nvPr>
        </p:nvGraphicFramePr>
        <p:xfrm>
          <a:off x="3369273" y="3074833"/>
          <a:ext cx="3311919" cy="2533560"/>
        </p:xfrm>
        <a:graphic>
          <a:graphicData uri="http://schemas.openxmlformats.org/drawingml/2006/table">
            <a:tbl>
              <a:tblPr firstRow="1" bandRow="1">
                <a:tableStyleId>{5C22544A-7EE6-4342-B048-85BDC9FD1C3A}</a:tableStyleId>
              </a:tblPr>
              <a:tblGrid>
                <a:gridCol w="360537">
                  <a:extLst>
                    <a:ext uri="{9D8B030D-6E8A-4147-A177-3AD203B41FA5}">
                      <a16:colId xmlns:a16="http://schemas.microsoft.com/office/drawing/2014/main" val="20000"/>
                    </a:ext>
                  </a:extLst>
                </a:gridCol>
                <a:gridCol w="2951382">
                  <a:extLst>
                    <a:ext uri="{9D8B030D-6E8A-4147-A177-3AD203B41FA5}">
                      <a16:colId xmlns:a16="http://schemas.microsoft.com/office/drawing/2014/main" val="20001"/>
                    </a:ext>
                  </a:extLst>
                </a:gridCol>
              </a:tblGrid>
              <a:tr h="121024">
                <a:tc>
                  <a:txBody>
                    <a:bodyPr/>
                    <a:lstStyle/>
                    <a:p>
                      <a:pPr algn="ctr" fontAlgn="ctr"/>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1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医療機器</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124999">
                <a:tc>
                  <a:txBody>
                    <a:bodyPr/>
                    <a:lstStyle/>
                    <a:p>
                      <a:pPr marL="0" algn="ctr" defTabSz="914400" rtl="0" eaLnBrk="1" fontAlgn="ctr" latinLnBrk="0" hangingPunct="1"/>
                      <a:r>
                        <a:rPr kumimoji="1" lang="en-US" altLang="ja-JP" sz="1200" b="1" i="0" u="none" strike="noStrike" kern="1200" dirty="0">
                          <a:solidFill>
                            <a:srgbClr val="000000"/>
                          </a:solidFill>
                          <a:effectLst/>
                          <a:latin typeface="+mn-lt"/>
                          <a:ea typeface="+mj-ea"/>
                          <a:cs typeface="+mn-cs"/>
                        </a:rPr>
                        <a:t>1</a:t>
                      </a:r>
                      <a:endParaRPr kumimoji="1" lang="ja-JP" altLang="en-US" sz="1200" b="1" i="0" u="none" strike="noStrike" kern="1200" dirty="0">
                        <a:solidFill>
                          <a:srgbClr val="000000"/>
                        </a:solidFill>
                        <a:effectLst/>
                        <a:latin typeface="+mn-lt"/>
                        <a:ea typeface="+mj-ea"/>
                        <a:cs typeface="+mn-cs"/>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63500">
                        <a:spcBef>
                          <a:spcPts val="15"/>
                        </a:spcBef>
                        <a:spcAft>
                          <a:spcPts val="0"/>
                        </a:spcAft>
                      </a:pPr>
                      <a:r>
                        <a:rPr kumimoji="1" lang="ja-JP" altLang="en-US" sz="1100" kern="1200" dirty="0">
                          <a:solidFill>
                            <a:schemeClr val="tx1"/>
                          </a:solidFill>
                          <a:latin typeface="+mn-lt"/>
                          <a:ea typeface="+mn-ea"/>
                          <a:cs typeface="+mn-cs"/>
                        </a:rPr>
                        <a:t>製品の名前</a:t>
                      </a:r>
                      <a:endParaRPr kumimoji="1" lang="en-US" sz="1100" kern="1200" dirty="0" err="1">
                        <a:solidFill>
                          <a:schemeClr val="tx1"/>
                        </a:solidFill>
                        <a:latin typeface="+mn-lt"/>
                        <a:ea typeface="+mn-ea"/>
                        <a:cs typeface="+mn-cs"/>
                      </a:endParaRPr>
                    </a:p>
                  </a:txBody>
                  <a:tcPr marL="0" marR="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extLst>
                  <a:ext uri="{0D108BD9-81ED-4DB2-BD59-A6C34878D82A}">
                    <a16:rowId xmlns:a16="http://schemas.microsoft.com/office/drawing/2014/main" val="10001"/>
                  </a:ext>
                </a:extLst>
              </a:tr>
              <a:tr h="124999">
                <a:tc>
                  <a:txBody>
                    <a:bodyPr/>
                    <a:lstStyle/>
                    <a:p>
                      <a:pPr marL="0" algn="ctr" defTabSz="914400" rtl="0" eaLnBrk="1" fontAlgn="ctr" latinLnBrk="0" hangingPunct="1"/>
                      <a:r>
                        <a:rPr kumimoji="1" lang="en-US" altLang="ja-JP" sz="1200" b="1" i="0" u="none" strike="noStrike" kern="1200" dirty="0">
                          <a:solidFill>
                            <a:srgbClr val="000000"/>
                          </a:solidFill>
                          <a:effectLst/>
                          <a:latin typeface="+mn-lt"/>
                          <a:ea typeface="+mj-ea"/>
                          <a:cs typeface="+mn-cs"/>
                        </a:rPr>
                        <a:t>2</a:t>
                      </a:r>
                      <a:endParaRPr kumimoji="1" lang="ja-JP" altLang="en-US" sz="1200" b="1" i="0" u="none" strike="noStrike" kern="1200" dirty="0">
                        <a:solidFill>
                          <a:srgbClr val="000000"/>
                        </a:solidFill>
                        <a:effectLst/>
                        <a:latin typeface="+mn-lt"/>
                        <a:ea typeface="+mj-ea"/>
                        <a:cs typeface="+mn-cs"/>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63500">
                        <a:spcBef>
                          <a:spcPts val="30"/>
                        </a:spcBef>
                        <a:spcAft>
                          <a:spcPts val="0"/>
                        </a:spcAft>
                      </a:pPr>
                      <a:r>
                        <a:rPr kumimoji="1" lang="ja-JP" altLang="en-US" sz="1100" kern="1200" dirty="0">
                          <a:solidFill>
                            <a:schemeClr val="tx1"/>
                          </a:solidFill>
                          <a:latin typeface="+mn-lt"/>
                          <a:ea typeface="+mn-ea"/>
                          <a:cs typeface="+mn-cs"/>
                        </a:rPr>
                        <a:t>バッチ番号</a:t>
                      </a:r>
                      <a:endParaRPr kumimoji="1" lang="ja-JP" sz="1100" kern="1200" dirty="0">
                        <a:solidFill>
                          <a:schemeClr val="tx1"/>
                        </a:solidFill>
                        <a:latin typeface="+mn-lt"/>
                        <a:ea typeface="+mn-ea"/>
                        <a:cs typeface="+mn-cs"/>
                      </a:endParaRPr>
                    </a:p>
                  </a:txBody>
                  <a:tcPr marL="0" marR="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extLst>
                  <a:ext uri="{0D108BD9-81ED-4DB2-BD59-A6C34878D82A}">
                    <a16:rowId xmlns:a16="http://schemas.microsoft.com/office/drawing/2014/main" val="10002"/>
                  </a:ext>
                </a:extLst>
              </a:tr>
              <a:tr h="124999">
                <a:tc>
                  <a:txBody>
                    <a:bodyPr/>
                    <a:lstStyle/>
                    <a:p>
                      <a:pPr marL="0" algn="ctr" defTabSz="914400" rtl="0" eaLnBrk="1" fontAlgn="ctr" latinLnBrk="0" hangingPunct="1"/>
                      <a:r>
                        <a:rPr kumimoji="1" lang="en-US" altLang="ja-JP" sz="1200" b="1" i="0" u="none" strike="noStrike" kern="1200" dirty="0">
                          <a:solidFill>
                            <a:srgbClr val="000000"/>
                          </a:solidFill>
                          <a:effectLst/>
                          <a:latin typeface="+mn-lt"/>
                          <a:ea typeface="+mj-ea"/>
                          <a:cs typeface="+mn-cs"/>
                        </a:rPr>
                        <a:t>3</a:t>
                      </a:r>
                      <a:endParaRPr kumimoji="1" lang="ja-JP" altLang="en-US" sz="1200" b="1" i="0" u="none" strike="noStrike" kern="1200" dirty="0">
                        <a:solidFill>
                          <a:srgbClr val="000000"/>
                        </a:solidFill>
                        <a:effectLst/>
                        <a:latin typeface="+mn-lt"/>
                        <a:ea typeface="+mj-ea"/>
                        <a:cs typeface="+mn-cs"/>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63500">
                        <a:spcBef>
                          <a:spcPts val="15"/>
                        </a:spcBef>
                        <a:spcAft>
                          <a:spcPts val="0"/>
                        </a:spcAft>
                      </a:pPr>
                      <a:r>
                        <a:rPr kumimoji="1" lang="ja-JP" altLang="en-US" sz="1100" kern="1200" dirty="0">
                          <a:solidFill>
                            <a:schemeClr val="tx1"/>
                          </a:solidFill>
                          <a:latin typeface="+mn-lt"/>
                          <a:ea typeface="+mn-ea"/>
                          <a:cs typeface="+mn-cs"/>
                        </a:rPr>
                        <a:t>使用期限</a:t>
                      </a:r>
                      <a:endParaRPr kumimoji="1" lang="ja-JP" sz="1100" kern="1200" dirty="0">
                        <a:solidFill>
                          <a:schemeClr val="tx1"/>
                        </a:solidFill>
                        <a:latin typeface="+mn-lt"/>
                        <a:ea typeface="+mn-ea"/>
                        <a:cs typeface="+mn-cs"/>
                      </a:endParaRPr>
                    </a:p>
                  </a:txBody>
                  <a:tcPr marL="0" marR="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extLst>
                  <a:ext uri="{0D108BD9-81ED-4DB2-BD59-A6C34878D82A}">
                    <a16:rowId xmlns:a16="http://schemas.microsoft.com/office/drawing/2014/main" val="10003"/>
                  </a:ext>
                </a:extLst>
              </a:tr>
              <a:tr h="124999">
                <a:tc>
                  <a:txBody>
                    <a:bodyPr/>
                    <a:lstStyle/>
                    <a:p>
                      <a:pPr marL="0" algn="ctr" defTabSz="914400" rtl="0" eaLnBrk="1" fontAlgn="ctr" latinLnBrk="0" hangingPunct="1"/>
                      <a:r>
                        <a:rPr kumimoji="1" lang="en-US" altLang="ja-JP" sz="1200" b="1" i="0" u="none" strike="noStrike" kern="1200" dirty="0">
                          <a:solidFill>
                            <a:srgbClr val="000000"/>
                          </a:solidFill>
                          <a:effectLst/>
                          <a:latin typeface="+mn-lt"/>
                          <a:ea typeface="+mj-ea"/>
                          <a:cs typeface="+mn-cs"/>
                        </a:rPr>
                        <a:t>4</a:t>
                      </a:r>
                      <a:endParaRPr kumimoji="1" lang="ja-JP" altLang="en-US" sz="1200" b="1" i="0" u="none" strike="noStrike" kern="1200" dirty="0">
                        <a:solidFill>
                          <a:srgbClr val="000000"/>
                        </a:solidFill>
                        <a:effectLst/>
                        <a:latin typeface="+mn-lt"/>
                        <a:ea typeface="+mj-ea"/>
                        <a:cs typeface="+mn-cs"/>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63500">
                        <a:spcBef>
                          <a:spcPts val="15"/>
                        </a:spcBef>
                        <a:spcAft>
                          <a:spcPts val="0"/>
                        </a:spcAft>
                      </a:pPr>
                      <a:r>
                        <a:rPr kumimoji="1" lang="ja-JP" altLang="en-US" sz="1100" kern="1200" dirty="0">
                          <a:solidFill>
                            <a:schemeClr val="tx1"/>
                          </a:solidFill>
                          <a:latin typeface="+mn-lt"/>
                          <a:ea typeface="+mn-ea"/>
                          <a:cs typeface="+mn-cs"/>
                        </a:rPr>
                        <a:t>保管条件</a:t>
                      </a:r>
                      <a:endParaRPr kumimoji="1" lang="ja-JP" sz="1100" kern="1200" dirty="0">
                        <a:solidFill>
                          <a:schemeClr val="tx1"/>
                        </a:solidFill>
                        <a:latin typeface="+mn-lt"/>
                        <a:ea typeface="+mn-ea"/>
                        <a:cs typeface="+mn-cs"/>
                      </a:endParaRPr>
                    </a:p>
                  </a:txBody>
                  <a:tcPr marL="0" marR="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extLst>
                  <a:ext uri="{0D108BD9-81ED-4DB2-BD59-A6C34878D82A}">
                    <a16:rowId xmlns:a16="http://schemas.microsoft.com/office/drawing/2014/main" val="10004"/>
                  </a:ext>
                </a:extLst>
              </a:tr>
              <a:tr h="124999">
                <a:tc>
                  <a:txBody>
                    <a:bodyPr/>
                    <a:lstStyle/>
                    <a:p>
                      <a:pPr marL="0" algn="ctr" defTabSz="914400" rtl="0" eaLnBrk="1" fontAlgn="ctr" latinLnBrk="0" hangingPunct="1"/>
                      <a:r>
                        <a:rPr kumimoji="1" lang="en-US" altLang="ja-JP" sz="1200" b="1" i="0" u="none" strike="noStrike" kern="1200" dirty="0">
                          <a:solidFill>
                            <a:srgbClr val="000000"/>
                          </a:solidFill>
                          <a:effectLst/>
                          <a:latin typeface="+mn-lt"/>
                          <a:ea typeface="+mj-ea"/>
                          <a:cs typeface="+mn-cs"/>
                        </a:rPr>
                        <a:t>5</a:t>
                      </a:r>
                      <a:endParaRPr kumimoji="1" lang="ja-JP" altLang="en-US" sz="1200" b="1" i="0" u="none" strike="noStrike" kern="1200" dirty="0">
                        <a:solidFill>
                          <a:srgbClr val="000000"/>
                        </a:solidFill>
                        <a:effectLst/>
                        <a:latin typeface="+mn-lt"/>
                        <a:ea typeface="+mj-ea"/>
                        <a:cs typeface="+mn-cs"/>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63500">
                        <a:spcBef>
                          <a:spcPts val="15"/>
                        </a:spcBef>
                        <a:spcAft>
                          <a:spcPts val="0"/>
                        </a:spcAft>
                      </a:pPr>
                      <a:r>
                        <a:rPr kumimoji="1" lang="ja-JP" altLang="en-US" sz="1100" kern="1200" dirty="0">
                          <a:solidFill>
                            <a:schemeClr val="tx1"/>
                          </a:solidFill>
                          <a:latin typeface="+mn-lt"/>
                          <a:ea typeface="+mn-ea"/>
                          <a:cs typeface="+mn-cs"/>
                        </a:rPr>
                        <a:t>メーカー（個人の場合は個人）の名称および住所</a:t>
                      </a:r>
                      <a:endParaRPr kumimoji="1" lang="ja-JP" sz="1100" kern="1200" dirty="0">
                        <a:solidFill>
                          <a:schemeClr val="tx1"/>
                        </a:solidFill>
                        <a:latin typeface="+mn-lt"/>
                        <a:ea typeface="+mn-ea"/>
                        <a:cs typeface="+mn-cs"/>
                      </a:endParaRPr>
                    </a:p>
                  </a:txBody>
                  <a:tcPr marL="0" marR="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extLst>
                  <a:ext uri="{0D108BD9-81ED-4DB2-BD59-A6C34878D82A}">
                    <a16:rowId xmlns:a16="http://schemas.microsoft.com/office/drawing/2014/main" val="10005"/>
                  </a:ext>
                </a:extLst>
              </a:tr>
              <a:tr h="124999">
                <a:tc>
                  <a:txBody>
                    <a:bodyPr/>
                    <a:lstStyle/>
                    <a:p>
                      <a:pPr marL="0" algn="ctr" defTabSz="914400" rtl="0" eaLnBrk="1" fontAlgn="ctr" latinLnBrk="0" hangingPunct="1"/>
                      <a:r>
                        <a:rPr kumimoji="1" lang="en-US" altLang="ja-JP" sz="1200" b="1" i="0" u="none" strike="noStrike" kern="1200" dirty="0">
                          <a:solidFill>
                            <a:srgbClr val="000000"/>
                          </a:solidFill>
                          <a:effectLst/>
                          <a:latin typeface="+mn-lt"/>
                          <a:ea typeface="+mj-ea"/>
                          <a:cs typeface="+mn-cs"/>
                        </a:rPr>
                        <a:t>6</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63500">
                        <a:spcBef>
                          <a:spcPts val="20"/>
                        </a:spcBef>
                        <a:spcAft>
                          <a:spcPts val="0"/>
                        </a:spcAft>
                      </a:pPr>
                      <a:r>
                        <a:rPr kumimoji="1" lang="ja-JP" altLang="en-US" sz="1100" kern="1200" dirty="0">
                          <a:solidFill>
                            <a:schemeClr val="tx1"/>
                          </a:solidFill>
                          <a:latin typeface="+mn-lt"/>
                          <a:ea typeface="+mn-ea"/>
                          <a:cs typeface="+mn-cs"/>
                        </a:rPr>
                        <a:t>輸入車の名前および住所</a:t>
                      </a:r>
                      <a:endParaRPr kumimoji="1" lang="ja-JP" sz="1100" kern="1200" dirty="0">
                        <a:solidFill>
                          <a:schemeClr val="tx1"/>
                        </a:solidFill>
                        <a:latin typeface="+mn-lt"/>
                        <a:ea typeface="+mn-ea"/>
                        <a:cs typeface="+mn-cs"/>
                      </a:endParaRPr>
                    </a:p>
                  </a:txBody>
                  <a:tcPr marL="0" marR="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extLst>
                  <a:ext uri="{0D108BD9-81ED-4DB2-BD59-A6C34878D82A}">
                    <a16:rowId xmlns:a16="http://schemas.microsoft.com/office/drawing/2014/main" val="10006"/>
                  </a:ext>
                </a:extLst>
              </a:tr>
              <a:tr h="124999">
                <a:tc>
                  <a:txBody>
                    <a:bodyPr/>
                    <a:lstStyle/>
                    <a:p>
                      <a:pPr marL="0" algn="ctr" defTabSz="914400" rtl="0" eaLnBrk="1" fontAlgn="ctr" latinLnBrk="0" hangingPunct="1"/>
                      <a:r>
                        <a:rPr kumimoji="1" lang="en-US" altLang="ja-JP" sz="1200" b="1" i="0" u="none" strike="noStrike" kern="1200" dirty="0">
                          <a:solidFill>
                            <a:srgbClr val="000000"/>
                          </a:solidFill>
                          <a:effectLst/>
                          <a:latin typeface="+mn-lt"/>
                          <a:ea typeface="+mj-ea"/>
                          <a:cs typeface="+mn-cs"/>
                        </a:rPr>
                        <a:t>7</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63500">
                        <a:spcBef>
                          <a:spcPts val="15"/>
                        </a:spcBef>
                        <a:spcAft>
                          <a:spcPts val="0"/>
                        </a:spcAft>
                      </a:pPr>
                      <a:r>
                        <a:rPr kumimoji="1" lang="ja-JP" altLang="en-US" sz="1100" kern="1200" dirty="0">
                          <a:solidFill>
                            <a:schemeClr val="tx1"/>
                          </a:solidFill>
                          <a:latin typeface="+mn-lt"/>
                          <a:ea typeface="+mn-ea"/>
                          <a:cs typeface="+mn-cs"/>
                        </a:rPr>
                        <a:t>輸入許可番号</a:t>
                      </a:r>
                      <a:endParaRPr kumimoji="1" lang="ja-JP" sz="1100" kern="1200" dirty="0">
                        <a:solidFill>
                          <a:schemeClr val="tx1"/>
                        </a:solidFill>
                        <a:latin typeface="+mn-lt"/>
                        <a:ea typeface="+mn-ea"/>
                        <a:cs typeface="+mn-cs"/>
                      </a:endParaRPr>
                    </a:p>
                  </a:txBody>
                  <a:tcPr marL="0" marR="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extLst>
                  <a:ext uri="{0D108BD9-81ED-4DB2-BD59-A6C34878D82A}">
                    <a16:rowId xmlns:a16="http://schemas.microsoft.com/office/drawing/2014/main" val="10007"/>
                  </a:ext>
                </a:extLst>
              </a:tr>
              <a:tr h="124999">
                <a:tc>
                  <a:txBody>
                    <a:bodyPr/>
                    <a:lstStyle/>
                    <a:p>
                      <a:pPr marL="0" algn="ctr" defTabSz="914400" rtl="0" eaLnBrk="1" fontAlgn="ctr" latinLnBrk="0" hangingPunct="1"/>
                      <a:r>
                        <a:rPr kumimoji="1" lang="en-US" altLang="ja-JP" sz="1200" b="1" i="0" u="none" strike="noStrike" kern="1200" dirty="0">
                          <a:solidFill>
                            <a:srgbClr val="000000"/>
                          </a:solidFill>
                          <a:effectLst/>
                          <a:latin typeface="+mn-lt"/>
                          <a:ea typeface="+mj-ea"/>
                          <a:cs typeface="+mn-cs"/>
                        </a:rPr>
                        <a:t>8</a:t>
                      </a:r>
                      <a:endParaRPr kumimoji="1" lang="ja-JP" altLang="en-US" sz="1200" b="1" i="0" u="none" strike="noStrike" kern="1200" dirty="0">
                        <a:solidFill>
                          <a:srgbClr val="000000"/>
                        </a:solidFill>
                        <a:effectLst/>
                        <a:latin typeface="+mn-lt"/>
                        <a:ea typeface="+mj-ea"/>
                        <a:cs typeface="+mn-cs"/>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63500">
                        <a:spcBef>
                          <a:spcPts val="30"/>
                        </a:spcBef>
                        <a:spcAft>
                          <a:spcPts val="0"/>
                        </a:spcAft>
                      </a:pPr>
                      <a:r>
                        <a:rPr kumimoji="1" lang="ja-JP" altLang="en-US" sz="1100" kern="1200" dirty="0">
                          <a:solidFill>
                            <a:schemeClr val="tx1"/>
                          </a:solidFill>
                          <a:latin typeface="+mn-lt"/>
                          <a:ea typeface="+mn-ea"/>
                          <a:cs typeface="+mn-cs"/>
                        </a:rPr>
                        <a:t>使用に関する指示</a:t>
                      </a:r>
                      <a:endParaRPr kumimoji="1" lang="ja-JP" sz="1100" kern="1200" dirty="0">
                        <a:solidFill>
                          <a:schemeClr val="tx1"/>
                        </a:solidFill>
                        <a:latin typeface="+mn-lt"/>
                        <a:ea typeface="+mn-ea"/>
                        <a:cs typeface="+mn-cs"/>
                      </a:endParaRPr>
                    </a:p>
                  </a:txBody>
                  <a:tcPr marL="0" marR="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extLst>
                  <a:ext uri="{0D108BD9-81ED-4DB2-BD59-A6C34878D82A}">
                    <a16:rowId xmlns:a16="http://schemas.microsoft.com/office/drawing/2014/main" val="10008"/>
                  </a:ext>
                </a:extLst>
              </a:tr>
              <a:tr h="124999">
                <a:tc>
                  <a:txBody>
                    <a:bodyPr/>
                    <a:lstStyle/>
                    <a:p>
                      <a:pPr marL="0" algn="ctr" defTabSz="914400" rtl="0" eaLnBrk="1" fontAlgn="ctr" latinLnBrk="0" hangingPunct="1"/>
                      <a:r>
                        <a:rPr kumimoji="1" lang="en-US" altLang="ja-JP" sz="1200" b="1" i="0" u="none" strike="noStrike" kern="1200" dirty="0">
                          <a:solidFill>
                            <a:srgbClr val="000000"/>
                          </a:solidFill>
                          <a:effectLst/>
                          <a:latin typeface="+mn-lt"/>
                          <a:ea typeface="+mj-ea"/>
                          <a:cs typeface="+mn-cs"/>
                        </a:rPr>
                        <a:t>9</a:t>
                      </a:r>
                      <a:endParaRPr kumimoji="1" lang="ja-JP" altLang="en-US" sz="1200" b="1" i="0" u="none" strike="noStrike" kern="1200" dirty="0">
                        <a:solidFill>
                          <a:srgbClr val="000000"/>
                        </a:solidFill>
                        <a:effectLst/>
                        <a:latin typeface="+mn-lt"/>
                        <a:ea typeface="+mj-ea"/>
                        <a:cs typeface="+mn-cs"/>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63500">
                        <a:spcBef>
                          <a:spcPts val="30"/>
                        </a:spcBef>
                        <a:spcAft>
                          <a:spcPts val="0"/>
                        </a:spcAft>
                      </a:pPr>
                      <a:r>
                        <a:rPr kumimoji="1" lang="ja-JP" altLang="en-US" sz="1100" kern="1200" dirty="0">
                          <a:solidFill>
                            <a:schemeClr val="tx1"/>
                          </a:solidFill>
                          <a:latin typeface="+mn-lt"/>
                          <a:ea typeface="+mn-ea"/>
                          <a:cs typeface="+mn-cs"/>
                        </a:rPr>
                        <a:t>製品パンフレットおよび販売推進資料</a:t>
                      </a:r>
                      <a:endParaRPr kumimoji="1" lang="ja-JP" sz="1100" kern="1200" dirty="0">
                        <a:solidFill>
                          <a:schemeClr val="tx1"/>
                        </a:solidFill>
                        <a:latin typeface="+mn-lt"/>
                        <a:ea typeface="+mn-ea"/>
                        <a:cs typeface="+mn-cs"/>
                      </a:endParaRPr>
                    </a:p>
                  </a:txBody>
                  <a:tcPr marL="0" marR="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extLst>
                  <a:ext uri="{0D108BD9-81ED-4DB2-BD59-A6C34878D82A}">
                    <a16:rowId xmlns:a16="http://schemas.microsoft.com/office/drawing/2014/main" val="10009"/>
                  </a:ext>
                </a:extLst>
              </a:tr>
            </a:tbl>
          </a:graphicData>
        </a:graphic>
      </p:graphicFrame>
      <p:sp>
        <p:nvSpPr>
          <p:cNvPr id="34" name="Rectangle 6"/>
          <p:cNvSpPr>
            <a:spLocks noChangeArrowheads="1"/>
          </p:cNvSpPr>
          <p:nvPr/>
        </p:nvSpPr>
        <p:spPr bwMode="auto">
          <a:xfrm>
            <a:off x="3368824" y="2708920"/>
            <a:ext cx="3167903"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インドにおけるラベリング必須情報</a:t>
            </a:r>
            <a:endParaRPr lang="en-US" altLang="ko-KR" sz="1400" dirty="0">
              <a:solidFill>
                <a:srgbClr val="000000"/>
              </a:solidFill>
              <a:latin typeface="Arial Black" pitchFamily="34" charset="0"/>
              <a:ea typeface="HGP創英角ｺﾞｼｯｸUB" pitchFamily="50" charset="-128"/>
            </a:endParaRPr>
          </a:p>
        </p:txBody>
      </p:sp>
      <p:cxnSp>
        <p:nvCxnSpPr>
          <p:cNvPr id="38" name="直線コネクタ 37"/>
          <p:cNvCxnSpPr/>
          <p:nvPr/>
        </p:nvCxnSpPr>
        <p:spPr>
          <a:xfrm>
            <a:off x="3368824" y="2996952"/>
            <a:ext cx="3311919"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383270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一般概況</a:t>
            </a:r>
          </a:p>
        </p:txBody>
      </p:sp>
    </p:spTree>
    <p:extLst>
      <p:ext uri="{BB962C8B-B14F-4D97-AF65-F5344CB8AC3E}">
        <p14:creationId xmlns:p14="http://schemas.microsoft.com/office/powerpoint/2010/main" val="278869211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dirty="0"/>
              <a:t>インド／医療関連／制度</a:t>
            </a:r>
            <a:endParaRPr kumimoji="1" lang="ja-JP" altLang="en-US" dirty="0"/>
          </a:p>
        </p:txBody>
      </p:sp>
      <p:sp>
        <p:nvSpPr>
          <p:cNvPr id="6" name="テキスト プレースホルダー 5"/>
          <p:cNvSpPr>
            <a:spLocks noGrp="1"/>
          </p:cNvSpPr>
          <p:nvPr>
            <p:ph type="body" sz="quarter" idx="15"/>
          </p:nvPr>
        </p:nvSpPr>
        <p:spPr/>
        <p:txBody>
          <a:bodyPr/>
          <a:lstStyle/>
          <a:p>
            <a:r>
              <a:rPr lang="ja-JP" altLang="en-US" dirty="0"/>
              <a:t>医療機器への関税</a:t>
            </a:r>
          </a:p>
        </p:txBody>
      </p:sp>
      <p:sp>
        <p:nvSpPr>
          <p:cNvPr id="25" name="テキスト ボックス 24"/>
          <p:cNvSpPr txBox="1"/>
          <p:nvPr/>
        </p:nvSpPr>
        <p:spPr>
          <a:xfrm>
            <a:off x="200472" y="1124744"/>
            <a:ext cx="9505056" cy="1236236"/>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2011</a:t>
            </a:r>
            <a:r>
              <a:rPr lang="ja-JP" altLang="ja-JP" sz="14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8</a:t>
            </a:r>
            <a:r>
              <a:rPr lang="ja-JP" altLang="ja-JP" sz="1400" dirty="0">
                <a:latin typeface="Arial" panose="020B0604020202020204" pitchFamily="34" charset="0"/>
                <a:ea typeface="ＭＳ Ｐゴシック" panose="020B0600070205080204" pitchFamily="50" charset="-128"/>
                <a:cs typeface="Arial" panose="020B0604020202020204" pitchFamily="34" charset="0"/>
              </a:rPr>
              <a:t>月</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a:t>
            </a:r>
            <a:r>
              <a:rPr lang="ja-JP" altLang="ja-JP" sz="1400" dirty="0">
                <a:latin typeface="Arial" panose="020B0604020202020204" pitchFamily="34" charset="0"/>
                <a:ea typeface="ＭＳ Ｐゴシック" panose="020B0600070205080204" pitchFamily="50" charset="-128"/>
                <a:cs typeface="Arial" panose="020B0604020202020204" pitchFamily="34" charset="0"/>
              </a:rPr>
              <a:t>日、日本とインドの間の包括的経済連携協定（</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CEPA</a:t>
            </a:r>
            <a:r>
              <a:rPr lang="ja-JP" altLang="ja-JP" sz="1400" dirty="0">
                <a:latin typeface="Arial" panose="020B0604020202020204" pitchFamily="34" charset="0"/>
                <a:ea typeface="ＭＳ Ｐゴシック" panose="020B0600070205080204" pitchFamily="50" charset="-128"/>
                <a:cs typeface="Arial" panose="020B0604020202020204" pitchFamily="34" charset="0"/>
              </a:rPr>
              <a:t>）が発効した。本協定により、日本から輸入される一定の品目に関し、最終的な関税の撤廃に向けて、税率が段階的に軽減されていく。</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ja-JP" sz="1400" dirty="0"/>
              <a:t>関税軽減のスケジュールは品目により異なり、直ちに撤廃されるものもあれば、撤廃に</a:t>
            </a:r>
            <a:r>
              <a:rPr lang="ja-JP" altLang="ja-JP" sz="1400"/>
              <a:t>向けて</a:t>
            </a:r>
            <a:r>
              <a:rPr lang="en-US" altLang="ja-JP" sz="1400"/>
              <a:t>16 </a:t>
            </a:r>
            <a:r>
              <a:rPr lang="ja-JP" altLang="ja-JP" sz="1400"/>
              <a:t>年</a:t>
            </a:r>
            <a:r>
              <a:rPr lang="ja-JP" altLang="ja-JP" sz="1400" dirty="0"/>
              <a:t>均等の軽減措置をとっていくものもある。</a:t>
            </a:r>
            <a:endParaRPr lang="en-US" altLang="ja-JP" sz="1400" dirty="0"/>
          </a:p>
          <a:p>
            <a:pPr marL="190500" indent="-190500" algn="just">
              <a:lnSpc>
                <a:spcPct val="110000"/>
              </a:lnSpc>
              <a:spcAft>
                <a:spcPts val="200"/>
              </a:spcAft>
              <a:buClr>
                <a:srgbClr val="5F8AC3"/>
              </a:buClr>
              <a:buFont typeface="Wingdings" panose="05000000000000000000" pitchFamily="2" charset="2"/>
              <a:buChar char="n"/>
            </a:pPr>
            <a:r>
              <a:rPr lang="ja-JP" altLang="ja-JP" sz="1400" dirty="0"/>
              <a:t>医療機器について</a:t>
            </a:r>
            <a:r>
              <a:rPr lang="ja-JP" altLang="en-US" sz="1400" dirty="0"/>
              <a:t>は</a:t>
            </a:r>
            <a:r>
              <a:rPr lang="ja-JP" altLang="ja-JP" sz="1400" dirty="0"/>
              <a:t>、日本から輸入される製品に適用される関税率は、協定発効後 </a:t>
            </a:r>
            <a:r>
              <a:rPr lang="en-US" altLang="ja-JP" sz="1400" dirty="0"/>
              <a:t>11 </a:t>
            </a:r>
            <a:r>
              <a:rPr lang="ja-JP" altLang="ja-JP" sz="1400" dirty="0"/>
              <a:t>年かけて軽減、撤廃される。</a:t>
            </a:r>
          </a:p>
        </p:txBody>
      </p:sp>
      <p:sp>
        <p:nvSpPr>
          <p:cNvPr id="29" name="テキスト ボックス 28"/>
          <p:cNvSpPr txBox="1"/>
          <p:nvPr/>
        </p:nvSpPr>
        <p:spPr>
          <a:xfrm>
            <a:off x="200472" y="6552728"/>
            <a:ext cx="9361040" cy="332656"/>
          </a:xfrm>
          <a:prstGeom prst="rect">
            <a:avLst/>
          </a:prstGeom>
          <a:noFill/>
        </p:spPr>
        <p:txBody>
          <a:bodyPr wrap="square" lIns="0" tIns="0" rIns="0" bIns="0" rtlCol="0">
            <a:noAutofit/>
          </a:bodyPr>
          <a:lstStyle/>
          <a:p>
            <a:pPr marL="357188" indent="-357188"/>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JETRO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「インドの医療機器市場と規制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2012</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Ministry of Commerce and Industry</a:t>
            </a:r>
            <a:r>
              <a:rPr lang="ja-JP" altLang="en-US" sz="800" dirty="0" err="1">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"COMPREHENSIVE ECONOMIC PARTNERSHIP AGREEMENT   BETWEEN THE REPUBLIC OF INDIA AND JAPAN "</a:t>
            </a:r>
          </a:p>
          <a:p>
            <a:pPr marL="357188" indent="-357188"/>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33" name="表 32"/>
          <p:cNvGraphicFramePr>
            <a:graphicFrameLocks noGrp="1"/>
          </p:cNvGraphicFramePr>
          <p:nvPr>
            <p:extLst>
              <p:ext uri="{D42A27DB-BD31-4B8C-83A1-F6EECF244321}">
                <p14:modId xmlns:p14="http://schemas.microsoft.com/office/powerpoint/2010/main" val="4153008094"/>
              </p:ext>
            </p:extLst>
          </p:nvPr>
        </p:nvGraphicFramePr>
        <p:xfrm>
          <a:off x="2072680" y="3069867"/>
          <a:ext cx="4680520" cy="1951881"/>
        </p:xfrm>
        <a:graphic>
          <a:graphicData uri="http://schemas.openxmlformats.org/drawingml/2006/table">
            <a:tbl>
              <a:tblPr firstRow="1" bandRow="1">
                <a:tableStyleId>{5C22544A-7EE6-4342-B048-85BDC9FD1C3A}</a:tableStyleId>
              </a:tblPr>
              <a:tblGrid>
                <a:gridCol w="1932886">
                  <a:extLst>
                    <a:ext uri="{9D8B030D-6E8A-4147-A177-3AD203B41FA5}">
                      <a16:colId xmlns:a16="http://schemas.microsoft.com/office/drawing/2014/main" val="20000"/>
                    </a:ext>
                  </a:extLst>
                </a:gridCol>
                <a:gridCol w="2747634">
                  <a:extLst>
                    <a:ext uri="{9D8B030D-6E8A-4147-A177-3AD203B41FA5}">
                      <a16:colId xmlns:a16="http://schemas.microsoft.com/office/drawing/2014/main" val="20001"/>
                    </a:ext>
                  </a:extLst>
                </a:gridCol>
              </a:tblGrid>
              <a:tr h="287125">
                <a:tc>
                  <a:txBody>
                    <a:bodyPr/>
                    <a:lstStyle/>
                    <a:p>
                      <a:pPr algn="ctr" fontAlgn="ctr"/>
                      <a:r>
                        <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HS</a:t>
                      </a:r>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コード</a:t>
                      </a:r>
                    </a:p>
                  </a:txBody>
                  <a:tcPr marL="0" marR="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1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毎年の税率軽減率</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832378">
                <a:tc>
                  <a:txBody>
                    <a:bodyPr/>
                    <a:lstStyle/>
                    <a:p>
                      <a:pPr marL="0" algn="l" defTabSz="914400" rtl="0" eaLnBrk="1" fontAlgn="ctr" latinLnBrk="0" hangingPunct="1"/>
                      <a:r>
                        <a:rPr kumimoji="1" lang="en-US" altLang="ja-JP" sz="1200" b="1" i="0" u="none" strike="noStrike" kern="1200" dirty="0">
                          <a:solidFill>
                            <a:srgbClr val="000000"/>
                          </a:solidFill>
                          <a:effectLst/>
                          <a:latin typeface="+mn-lt"/>
                          <a:ea typeface="+mj-ea"/>
                          <a:cs typeface="+mn-cs"/>
                        </a:rPr>
                        <a:t>3005,</a:t>
                      </a:r>
                      <a:r>
                        <a:rPr kumimoji="1" lang="en-US" altLang="ja-JP" sz="1200" b="1" i="0" u="none" strike="noStrike" kern="1200" baseline="0" dirty="0">
                          <a:solidFill>
                            <a:srgbClr val="000000"/>
                          </a:solidFill>
                          <a:effectLst/>
                          <a:latin typeface="+mn-lt"/>
                          <a:ea typeface="+mj-ea"/>
                          <a:cs typeface="+mn-cs"/>
                        </a:rPr>
                        <a:t> 3006</a:t>
                      </a:r>
                      <a:r>
                        <a:rPr kumimoji="1" lang="en-US" altLang="ja-JP" sz="1200" b="1" i="0" u="none" strike="noStrike" kern="1200" baseline="30000" dirty="0">
                          <a:solidFill>
                            <a:srgbClr val="000000"/>
                          </a:solidFill>
                          <a:effectLst/>
                          <a:latin typeface="+mn-lt"/>
                          <a:ea typeface="+mj-ea"/>
                          <a:cs typeface="+mn-cs"/>
                        </a:rPr>
                        <a:t>※</a:t>
                      </a:r>
                      <a:r>
                        <a:rPr kumimoji="1" lang="en-US" altLang="ja-JP" sz="1200" b="1" i="0" u="none" strike="noStrike" kern="1200" baseline="0" dirty="0">
                          <a:solidFill>
                            <a:srgbClr val="000000"/>
                          </a:solidFill>
                          <a:effectLst/>
                          <a:latin typeface="+mn-lt"/>
                          <a:ea typeface="+mj-ea"/>
                          <a:cs typeface="+mn-cs"/>
                        </a:rPr>
                        <a:t>, 3701.1, 3702.2, 4015.11, 8713.1, 8713.9, 9001.3, 9402</a:t>
                      </a:r>
                      <a:endParaRPr kumimoji="1" lang="ja-JP" altLang="en-US" sz="1200" b="1" i="0" u="none" strike="noStrike" kern="1200" dirty="0">
                        <a:solidFill>
                          <a:srgbClr val="000000"/>
                        </a:solidFill>
                        <a:effectLst/>
                        <a:latin typeface="+mn-lt"/>
                        <a:ea typeface="+mj-ea"/>
                        <a:cs typeface="+mn-cs"/>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63500" algn="ctr">
                        <a:spcBef>
                          <a:spcPts val="15"/>
                        </a:spcBef>
                        <a:spcAft>
                          <a:spcPts val="0"/>
                        </a:spcAft>
                      </a:pPr>
                      <a:r>
                        <a:rPr kumimoji="1" lang="en-US" sz="1100" kern="1200" dirty="0">
                          <a:solidFill>
                            <a:schemeClr val="tx1"/>
                          </a:solidFill>
                          <a:latin typeface="+mn-lt"/>
                          <a:ea typeface="+mn-ea"/>
                          <a:cs typeface="+mn-cs"/>
                        </a:rPr>
                        <a:t>0.9%</a:t>
                      </a:r>
                    </a:p>
                  </a:txBody>
                  <a:tcPr marL="0" marR="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extLst>
                  <a:ext uri="{0D108BD9-81ED-4DB2-BD59-A6C34878D82A}">
                    <a16:rowId xmlns:a16="http://schemas.microsoft.com/office/drawing/2014/main" val="10001"/>
                  </a:ext>
                </a:extLst>
              </a:tr>
              <a:tr h="832378">
                <a:tc>
                  <a:txBody>
                    <a:bodyPr/>
                    <a:lstStyle/>
                    <a:p>
                      <a:pPr marL="0" algn="l" defTabSz="914400" rtl="0" eaLnBrk="1" fontAlgn="ctr" latinLnBrk="0" hangingPunct="1"/>
                      <a:r>
                        <a:rPr kumimoji="1" lang="en-US" altLang="ja-JP" sz="1200" b="1" i="0" u="none" strike="noStrike" kern="1200" dirty="0">
                          <a:solidFill>
                            <a:srgbClr val="000000"/>
                          </a:solidFill>
                          <a:effectLst/>
                          <a:latin typeface="+mn-lt"/>
                          <a:ea typeface="+mj-ea"/>
                          <a:cs typeface="+mn-cs"/>
                        </a:rPr>
                        <a:t>8419.2,</a:t>
                      </a:r>
                      <a:r>
                        <a:rPr kumimoji="1" lang="en-US" altLang="ja-JP" sz="1200" b="1" i="0" u="none" strike="noStrike" kern="1200" baseline="0" dirty="0">
                          <a:solidFill>
                            <a:srgbClr val="000000"/>
                          </a:solidFill>
                          <a:effectLst/>
                          <a:latin typeface="+mn-lt"/>
                          <a:ea typeface="+mj-ea"/>
                          <a:cs typeface="+mn-cs"/>
                        </a:rPr>
                        <a:t> 9018, 9019, 9021, 9022</a:t>
                      </a:r>
                      <a:endParaRPr kumimoji="1" lang="ja-JP" altLang="en-US" sz="1200" b="1" i="0" u="none" strike="noStrike" kern="1200" dirty="0">
                        <a:solidFill>
                          <a:srgbClr val="000000"/>
                        </a:solidFill>
                        <a:effectLst/>
                        <a:latin typeface="+mn-lt"/>
                        <a:ea typeface="+mj-ea"/>
                        <a:cs typeface="+mn-cs"/>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63500" algn="ctr">
                        <a:spcBef>
                          <a:spcPts val="30"/>
                        </a:spcBef>
                        <a:spcAft>
                          <a:spcPts val="0"/>
                        </a:spcAft>
                      </a:pPr>
                      <a:r>
                        <a:rPr kumimoji="1" lang="en-US" altLang="ja-JP" sz="1100" kern="1200" dirty="0">
                          <a:solidFill>
                            <a:schemeClr val="tx1"/>
                          </a:solidFill>
                          <a:latin typeface="+mn-lt"/>
                          <a:ea typeface="+mn-ea"/>
                          <a:cs typeface="+mn-cs"/>
                        </a:rPr>
                        <a:t>0.7%</a:t>
                      </a:r>
                      <a:endParaRPr kumimoji="1" lang="ja-JP" sz="1100" kern="1200" dirty="0">
                        <a:solidFill>
                          <a:schemeClr val="tx1"/>
                        </a:solidFill>
                        <a:latin typeface="+mn-lt"/>
                        <a:ea typeface="+mn-ea"/>
                        <a:cs typeface="+mn-cs"/>
                      </a:endParaRPr>
                    </a:p>
                  </a:txBody>
                  <a:tcPr marL="0" marR="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extLst>
                  <a:ext uri="{0D108BD9-81ED-4DB2-BD59-A6C34878D82A}">
                    <a16:rowId xmlns:a16="http://schemas.microsoft.com/office/drawing/2014/main" val="10002"/>
                  </a:ext>
                </a:extLst>
              </a:tr>
            </a:tbl>
          </a:graphicData>
        </a:graphic>
      </p:graphicFrame>
      <p:sp>
        <p:nvSpPr>
          <p:cNvPr id="34" name="Rectangle 6"/>
          <p:cNvSpPr>
            <a:spLocks noChangeArrowheads="1"/>
          </p:cNvSpPr>
          <p:nvPr/>
        </p:nvSpPr>
        <p:spPr bwMode="auto">
          <a:xfrm>
            <a:off x="2072680" y="2708920"/>
            <a:ext cx="4536504"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インドにおける関税の年次軽減率</a:t>
            </a:r>
            <a:endParaRPr lang="en-US" altLang="ko-KR" sz="1400" dirty="0">
              <a:solidFill>
                <a:srgbClr val="000000"/>
              </a:solidFill>
              <a:latin typeface="Arial Black" pitchFamily="34" charset="0"/>
              <a:ea typeface="HGP創英角ｺﾞｼｯｸUB" pitchFamily="50" charset="-128"/>
            </a:endParaRPr>
          </a:p>
        </p:txBody>
      </p:sp>
      <p:cxnSp>
        <p:nvCxnSpPr>
          <p:cNvPr id="38" name="直線コネクタ 37"/>
          <p:cNvCxnSpPr/>
          <p:nvPr/>
        </p:nvCxnSpPr>
        <p:spPr>
          <a:xfrm>
            <a:off x="2013756" y="2996952"/>
            <a:ext cx="474273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2" name="テキスト ボックス 11"/>
          <p:cNvSpPr txBox="1"/>
          <p:nvPr/>
        </p:nvSpPr>
        <p:spPr>
          <a:xfrm>
            <a:off x="2072680" y="5094662"/>
            <a:ext cx="4680520" cy="206546"/>
          </a:xfrm>
          <a:prstGeom prst="rect">
            <a:avLst/>
          </a:prstGeom>
          <a:noFill/>
        </p:spPr>
        <p:txBody>
          <a:bodyPr wrap="square" lIns="0" tIns="0" rIns="0" bIns="0" rtlCol="0">
            <a:noAutofit/>
          </a:bodyPr>
          <a:lstStyle/>
          <a:p>
            <a:pPr marL="357188" indent="-357188"/>
            <a:r>
              <a:rPr lang="en-US" altLang="ja-JP" sz="1050" dirty="0">
                <a:latin typeface="Arial" panose="020B0604020202020204" pitchFamily="34" charset="0"/>
                <a:ea typeface="ＭＳ Ｐゴシック" panose="020B0600070205080204" pitchFamily="50" charset="-128"/>
                <a:cs typeface="Arial" panose="020B0604020202020204" pitchFamily="34" charset="0"/>
              </a:rPr>
              <a:t>※</a:t>
            </a:r>
            <a:r>
              <a:rPr lang="ja-JP" altLang="en-US" sz="1050" dirty="0">
                <a:latin typeface="Arial" panose="020B0604020202020204" pitchFamily="34" charset="0"/>
                <a:ea typeface="ＭＳ Ｐゴシック" panose="020B0600070205080204" pitchFamily="50" charset="-128"/>
                <a:cs typeface="Arial" panose="020B0604020202020204" pitchFamily="34" charset="0"/>
              </a:rPr>
              <a:t>注：ホルモンを含有する経口避妊薬、第</a:t>
            </a:r>
            <a:r>
              <a:rPr lang="en-US" altLang="ja-JP" sz="1050" dirty="0">
                <a:latin typeface="Arial" panose="020B0604020202020204" pitchFamily="34" charset="0"/>
                <a:ea typeface="ＭＳ Ｐゴシック" panose="020B0600070205080204" pitchFamily="50" charset="-128"/>
                <a:cs typeface="Arial" panose="020B0604020202020204" pitchFamily="34" charset="0"/>
              </a:rPr>
              <a:t>29.37</a:t>
            </a:r>
            <a:r>
              <a:rPr lang="ja-JP" altLang="en-US" sz="1050" dirty="0">
                <a:latin typeface="Arial" panose="020B0604020202020204" pitchFamily="34" charset="0"/>
                <a:ea typeface="ＭＳ Ｐゴシック" panose="020B0600070205080204" pitchFamily="50" charset="-128"/>
                <a:cs typeface="Arial" panose="020B0604020202020204" pitchFamily="34" charset="0"/>
              </a:rPr>
              <a:t>項に該当するその他の製品、殺精子薬については、直ちに関税が撤廃される</a:t>
            </a:r>
          </a:p>
        </p:txBody>
      </p:sp>
    </p:spTree>
    <p:extLst>
      <p:ext uri="{BB962C8B-B14F-4D97-AF65-F5344CB8AC3E}">
        <p14:creationId xmlns:p14="http://schemas.microsoft.com/office/powerpoint/2010/main" val="233810145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角丸四角形 29"/>
          <p:cNvSpPr/>
          <p:nvPr/>
        </p:nvSpPr>
        <p:spPr>
          <a:xfrm>
            <a:off x="596917" y="4373594"/>
            <a:ext cx="8820579" cy="2079332"/>
          </a:xfrm>
          <a:prstGeom prst="roundRect">
            <a:avLst>
              <a:gd name="adj" fmla="val 10254"/>
            </a:avLst>
          </a:prstGeom>
          <a:solidFill>
            <a:schemeClr val="bg1">
              <a:lumMod val="95000"/>
            </a:schemeClr>
          </a:soli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t"/>
          <a:lstStyle/>
          <a:p>
            <a:r>
              <a:rPr lang="ja-JP" altLang="en-US" sz="1400" dirty="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rPr>
              <a:t>インド国内</a:t>
            </a:r>
            <a:endParaRPr lang="en-US" altLang="ja-JP" sz="1400" dirty="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endParaRPr>
          </a:p>
        </p:txBody>
      </p:sp>
      <p:sp>
        <p:nvSpPr>
          <p:cNvPr id="28" name="Freeform 7"/>
          <p:cNvSpPr>
            <a:spLocks/>
          </p:cNvSpPr>
          <p:nvPr/>
        </p:nvSpPr>
        <p:spPr bwMode="auto">
          <a:xfrm flipH="1" flipV="1">
            <a:off x="2360310" y="5512453"/>
            <a:ext cx="2952328" cy="802733"/>
          </a:xfrm>
          <a:custGeom>
            <a:avLst/>
            <a:gdLst>
              <a:gd name="T0" fmla="*/ 295 w 546"/>
              <a:gd name="T1" fmla="*/ 7 h 124"/>
              <a:gd name="T2" fmla="*/ 45 w 546"/>
              <a:gd name="T3" fmla="*/ 54 h 124"/>
              <a:gd name="T4" fmla="*/ 12 w 546"/>
              <a:gd name="T5" fmla="*/ 32 h 124"/>
              <a:gd name="T6" fmla="*/ 0 w 546"/>
              <a:gd name="T7" fmla="*/ 124 h 124"/>
              <a:gd name="T8" fmla="*/ 123 w 546"/>
              <a:gd name="T9" fmla="*/ 107 h 124"/>
              <a:gd name="T10" fmla="*/ 96 w 546"/>
              <a:gd name="T11" fmla="*/ 89 h 124"/>
              <a:gd name="T12" fmla="*/ 291 w 546"/>
              <a:gd name="T13" fmla="*/ 58 h 124"/>
              <a:gd name="T14" fmla="*/ 489 w 546"/>
              <a:gd name="T15" fmla="*/ 123 h 124"/>
              <a:gd name="T16" fmla="*/ 546 w 546"/>
              <a:gd name="T17" fmla="*/ 99 h 124"/>
              <a:gd name="T18" fmla="*/ 295 w 546"/>
              <a:gd name="T19" fmla="*/ 7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6" h="124">
                <a:moveTo>
                  <a:pt x="295" y="7"/>
                </a:moveTo>
                <a:cubicBezTo>
                  <a:pt x="198" y="0"/>
                  <a:pt x="109" y="19"/>
                  <a:pt x="45" y="54"/>
                </a:cubicBezTo>
                <a:cubicBezTo>
                  <a:pt x="12" y="32"/>
                  <a:pt x="12" y="32"/>
                  <a:pt x="12" y="32"/>
                </a:cubicBezTo>
                <a:cubicBezTo>
                  <a:pt x="0" y="124"/>
                  <a:pt x="0" y="124"/>
                  <a:pt x="0" y="124"/>
                </a:cubicBezTo>
                <a:cubicBezTo>
                  <a:pt x="123" y="107"/>
                  <a:pt x="123" y="107"/>
                  <a:pt x="123" y="107"/>
                </a:cubicBezTo>
                <a:cubicBezTo>
                  <a:pt x="96" y="89"/>
                  <a:pt x="96" y="89"/>
                  <a:pt x="96" y="89"/>
                </a:cubicBezTo>
                <a:cubicBezTo>
                  <a:pt x="148" y="67"/>
                  <a:pt x="217" y="53"/>
                  <a:pt x="291" y="58"/>
                </a:cubicBezTo>
                <a:cubicBezTo>
                  <a:pt x="370" y="64"/>
                  <a:pt x="440" y="91"/>
                  <a:pt x="489" y="123"/>
                </a:cubicBezTo>
                <a:cubicBezTo>
                  <a:pt x="546" y="99"/>
                  <a:pt x="546" y="99"/>
                  <a:pt x="546" y="99"/>
                </a:cubicBezTo>
                <a:cubicBezTo>
                  <a:pt x="489" y="50"/>
                  <a:pt x="398" y="15"/>
                  <a:pt x="295" y="7"/>
                </a:cubicBezTo>
                <a:close/>
              </a:path>
            </a:pathLst>
          </a:custGeom>
          <a:gradFill flip="none" rotWithShape="1">
            <a:gsLst>
              <a:gs pos="0">
                <a:srgbClr val="7157A5"/>
              </a:gs>
              <a:gs pos="64000">
                <a:srgbClr val="A2BBDC"/>
              </a:gs>
              <a:gs pos="92000">
                <a:schemeClr val="bg1"/>
              </a:gs>
            </a:gsLst>
            <a:lin ang="0" scaled="1"/>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 name="タイトル 1"/>
          <p:cNvSpPr>
            <a:spLocks noGrp="1"/>
          </p:cNvSpPr>
          <p:nvPr>
            <p:ph type="title"/>
          </p:nvPr>
        </p:nvSpPr>
        <p:spPr/>
        <p:txBody>
          <a:bodyPr/>
          <a:lstStyle/>
          <a:p>
            <a:r>
              <a:rPr lang="ja-JP" altLang="en-US" dirty="0"/>
              <a:t>インド／医療関連／制度</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中古の医療機器に対する規制</a:t>
            </a:r>
            <a:endParaRPr lang="ja-JP" altLang="en-US" dirty="0">
              <a:solidFill>
                <a:srgbClr val="FF0000"/>
              </a:solidFill>
            </a:endParaRPr>
          </a:p>
        </p:txBody>
      </p:sp>
      <p:sp>
        <p:nvSpPr>
          <p:cNvPr id="5" name="テキスト ボックス 4"/>
          <p:cNvSpPr txBox="1"/>
          <p:nvPr/>
        </p:nvSpPr>
        <p:spPr>
          <a:xfrm>
            <a:off x="200472" y="1124744"/>
            <a:ext cx="9505056" cy="197284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ja-JP" sz="1400" dirty="0"/>
              <a:t>インドにおいては、地場の医療機器メーカーが発展途上にあるため、外国企業が市場を独占しており、医療機器の価格は高騰している。そのため、コストを抑制するために、病院が中古医療機器を輸入しているケースがある</a:t>
            </a:r>
            <a:r>
              <a:rPr lang="ja-JP" altLang="en-US" sz="1400" dirty="0"/>
              <a:t>。</a:t>
            </a:r>
            <a:r>
              <a:rPr lang="ja-JP" altLang="ja-JP" sz="1400" dirty="0"/>
              <a:t>しかし、中古市場が確立されるまでには至っていない。</a:t>
            </a:r>
            <a:endParaRPr lang="en-US" altLang="ja-JP" sz="1200" dirty="0"/>
          </a:p>
          <a:p>
            <a:pPr marL="190500" indent="-190500" algn="just">
              <a:lnSpc>
                <a:spcPct val="110000"/>
              </a:lnSpc>
              <a:spcAft>
                <a:spcPts val="200"/>
              </a:spcAft>
              <a:buClr>
                <a:srgbClr val="5F8AC3"/>
              </a:buClr>
              <a:buFont typeface="Wingdings" panose="05000000000000000000" pitchFamily="2" charset="2"/>
              <a:buChar char="n"/>
            </a:pPr>
            <a:r>
              <a:rPr lang="ja-JP" altLang="en-US" sz="1400" dirty="0"/>
              <a:t>インドでの</a:t>
            </a:r>
            <a:r>
              <a:rPr lang="ja-JP" altLang="ja-JP" sz="1400" dirty="0"/>
              <a:t>人工呼吸器、患者監視システムなどの救命医療機器の中古改造品の輸入には、原産地の規制当局などによる適切な認可が必要となる。原産地の認可証明は、機器の電気的および機械的側面に関する厳格な試験の後に付与されることが通例であり、またかかる証明には、 機器に係るこれまでの使用積算時間および寿命が明示されることが通例である。</a:t>
            </a:r>
            <a:endParaRPr lang="ja-JP" altLang="ja-JP" sz="1200" dirty="0"/>
          </a:p>
          <a:p>
            <a:pPr marL="190500" indent="-190500" algn="just">
              <a:lnSpc>
                <a:spcPct val="110000"/>
              </a:lnSpc>
              <a:spcAft>
                <a:spcPts val="200"/>
              </a:spcAft>
              <a:buClr>
                <a:srgbClr val="5F8AC3"/>
              </a:buClr>
              <a:buFont typeface="Wingdings" panose="05000000000000000000" pitchFamily="2" charset="2"/>
              <a:buChar char="n"/>
            </a:pPr>
            <a:r>
              <a:rPr lang="ja-JP" altLang="ja-JP" sz="1400" dirty="0"/>
              <a:t>放射線診断機材でこれまでの使用期間が</a:t>
            </a:r>
            <a:r>
              <a:rPr lang="en-US" altLang="ja-JP" sz="1400" dirty="0"/>
              <a:t>8</a:t>
            </a:r>
            <a:r>
              <a:rPr lang="ja-JP" altLang="ja-JP" sz="1400" dirty="0"/>
              <a:t>年以上に及ぶものについては、輸入</a:t>
            </a:r>
            <a:r>
              <a:rPr lang="ja-JP" altLang="en-US" sz="1400" dirty="0"/>
              <a:t>が禁止</a:t>
            </a:r>
            <a:r>
              <a:rPr lang="ja-JP" altLang="ja-JP" sz="1400" dirty="0"/>
              <a:t>され</a:t>
            </a:r>
            <a:r>
              <a:rPr lang="ja-JP" altLang="en-US" sz="1400" dirty="0"/>
              <a:t>ている</a:t>
            </a:r>
            <a:r>
              <a:rPr lang="ja-JP" altLang="ja-JP" sz="1400" dirty="0"/>
              <a:t>。</a:t>
            </a:r>
          </a:p>
          <a:p>
            <a:pPr marL="190500" indent="-190500" algn="just">
              <a:lnSpc>
                <a:spcPct val="110000"/>
              </a:lnSpc>
              <a:spcAft>
                <a:spcPts val="200"/>
              </a:spcAft>
              <a:buClr>
                <a:srgbClr val="5F8AC3"/>
              </a:buClr>
              <a:buFont typeface="Wingdings" panose="05000000000000000000" pitchFamily="2" charset="2"/>
              <a:buChar char="n"/>
            </a:pPr>
            <a:endParaRPr lang="ja-JP" altLang="en-US" sz="14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15" name="グループ化 7"/>
          <p:cNvGrpSpPr/>
          <p:nvPr/>
        </p:nvGrpSpPr>
        <p:grpSpPr>
          <a:xfrm>
            <a:off x="632521" y="3212976"/>
            <a:ext cx="8640958" cy="288032"/>
            <a:chOff x="4803500" y="2113806"/>
            <a:chExt cx="2954133" cy="288032"/>
          </a:xfrm>
        </p:grpSpPr>
        <p:cxnSp>
          <p:nvCxnSpPr>
            <p:cNvPr id="16" name="直線コネクタ 15"/>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7"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インドにおける中古品の流れ</a:t>
              </a:r>
              <a:endParaRPr lang="en-US" altLang="ko-KR" sz="1400" dirty="0">
                <a:solidFill>
                  <a:srgbClr val="000000"/>
                </a:solidFill>
                <a:latin typeface="Arial Black" pitchFamily="34" charset="0"/>
                <a:ea typeface="HGP創英角ｺﾞｼｯｸUB" pitchFamily="50" charset="-128"/>
              </a:endParaRPr>
            </a:p>
          </p:txBody>
        </p:sp>
      </p:grpSp>
      <p:sp>
        <p:nvSpPr>
          <p:cNvPr id="19" name="テキスト ボックス 18"/>
          <p:cNvSpPr txBox="1"/>
          <p:nvPr/>
        </p:nvSpPr>
        <p:spPr>
          <a:xfrm>
            <a:off x="200472" y="6525344"/>
            <a:ext cx="9217024" cy="185113"/>
          </a:xfrm>
          <a:prstGeom prst="rect">
            <a:avLst/>
          </a:prstGeom>
          <a:noFill/>
        </p:spPr>
        <p:txBody>
          <a:bodyPr wrap="square" lIns="0" tIns="0" rIns="0" bIns="0" rtlCol="0">
            <a:noAutofit/>
          </a:bodyPr>
          <a:lstStyle/>
          <a:p>
            <a:pPr marL="357188" indent="-357188"/>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JETRO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「インドの医療機器市場と規制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2012</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a:t>
            </a:r>
            <a:r>
              <a:rPr lang="ja-JP" altLang="en-US" sz="800" dirty="0"/>
              <a:t>みずほ総合研究所「平成２５年度 新興国での新中間層獲得による日本再生事業我が国製品販売拡大に資する販売金融戦略分析調査」</a:t>
            </a:r>
          </a:p>
          <a:p>
            <a:pPr marL="357188" indent="-357188"/>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2" name="角丸四角形 11"/>
          <p:cNvSpPr/>
          <p:nvPr/>
        </p:nvSpPr>
        <p:spPr>
          <a:xfrm>
            <a:off x="992560" y="4729394"/>
            <a:ext cx="2051831" cy="642405"/>
          </a:xfrm>
          <a:prstGeom prst="roundRect">
            <a:avLst>
              <a:gd name="adj" fmla="val 10254"/>
            </a:avLst>
          </a:prstGeom>
          <a:solidFill>
            <a:srgbClr val="CCDAE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ja-JP" sz="1400" dirty="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rPr>
              <a:t>Tier1</a:t>
            </a:r>
          </a:p>
        </p:txBody>
      </p:sp>
      <p:sp>
        <p:nvSpPr>
          <p:cNvPr id="14" name="角丸四角形 13"/>
          <p:cNvSpPr/>
          <p:nvPr/>
        </p:nvSpPr>
        <p:spPr>
          <a:xfrm>
            <a:off x="3890681" y="4750439"/>
            <a:ext cx="2051831" cy="642405"/>
          </a:xfrm>
          <a:prstGeom prst="roundRect">
            <a:avLst>
              <a:gd name="adj" fmla="val 10254"/>
            </a:avLst>
          </a:prstGeom>
          <a:solidFill>
            <a:srgbClr val="CCDAE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ja-JP" sz="1400" dirty="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rPr>
              <a:t>Tier2</a:t>
            </a:r>
          </a:p>
        </p:txBody>
      </p:sp>
      <p:sp>
        <p:nvSpPr>
          <p:cNvPr id="22" name="角丸四角形 21"/>
          <p:cNvSpPr/>
          <p:nvPr/>
        </p:nvSpPr>
        <p:spPr>
          <a:xfrm>
            <a:off x="6788802" y="4725453"/>
            <a:ext cx="2051831" cy="642405"/>
          </a:xfrm>
          <a:prstGeom prst="roundRect">
            <a:avLst>
              <a:gd name="adj" fmla="val 10254"/>
            </a:avLst>
          </a:prstGeom>
          <a:solidFill>
            <a:srgbClr val="CCDAE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ja-JP" sz="1400" dirty="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rPr>
              <a:t>Tier3</a:t>
            </a:r>
          </a:p>
        </p:txBody>
      </p:sp>
      <p:sp>
        <p:nvSpPr>
          <p:cNvPr id="23" name="Freeform 7"/>
          <p:cNvSpPr>
            <a:spLocks/>
          </p:cNvSpPr>
          <p:nvPr/>
        </p:nvSpPr>
        <p:spPr bwMode="auto">
          <a:xfrm rot="5400000" flipH="1">
            <a:off x="5816998" y="4095746"/>
            <a:ext cx="810551" cy="341771"/>
          </a:xfrm>
          <a:custGeom>
            <a:avLst/>
            <a:gdLst>
              <a:gd name="T0" fmla="*/ 295 w 546"/>
              <a:gd name="T1" fmla="*/ 7 h 124"/>
              <a:gd name="T2" fmla="*/ 45 w 546"/>
              <a:gd name="T3" fmla="*/ 54 h 124"/>
              <a:gd name="T4" fmla="*/ 12 w 546"/>
              <a:gd name="T5" fmla="*/ 32 h 124"/>
              <a:gd name="T6" fmla="*/ 0 w 546"/>
              <a:gd name="T7" fmla="*/ 124 h 124"/>
              <a:gd name="T8" fmla="*/ 123 w 546"/>
              <a:gd name="T9" fmla="*/ 107 h 124"/>
              <a:gd name="T10" fmla="*/ 96 w 546"/>
              <a:gd name="T11" fmla="*/ 89 h 124"/>
              <a:gd name="T12" fmla="*/ 291 w 546"/>
              <a:gd name="T13" fmla="*/ 58 h 124"/>
              <a:gd name="T14" fmla="*/ 489 w 546"/>
              <a:gd name="T15" fmla="*/ 123 h 124"/>
              <a:gd name="T16" fmla="*/ 546 w 546"/>
              <a:gd name="T17" fmla="*/ 99 h 124"/>
              <a:gd name="T18" fmla="*/ 295 w 546"/>
              <a:gd name="T19" fmla="*/ 7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6" h="124">
                <a:moveTo>
                  <a:pt x="295" y="7"/>
                </a:moveTo>
                <a:cubicBezTo>
                  <a:pt x="198" y="0"/>
                  <a:pt x="109" y="19"/>
                  <a:pt x="45" y="54"/>
                </a:cubicBezTo>
                <a:cubicBezTo>
                  <a:pt x="12" y="32"/>
                  <a:pt x="12" y="32"/>
                  <a:pt x="12" y="32"/>
                </a:cubicBezTo>
                <a:cubicBezTo>
                  <a:pt x="0" y="124"/>
                  <a:pt x="0" y="124"/>
                  <a:pt x="0" y="124"/>
                </a:cubicBezTo>
                <a:cubicBezTo>
                  <a:pt x="123" y="107"/>
                  <a:pt x="123" y="107"/>
                  <a:pt x="123" y="107"/>
                </a:cubicBezTo>
                <a:cubicBezTo>
                  <a:pt x="96" y="89"/>
                  <a:pt x="96" y="89"/>
                  <a:pt x="96" y="89"/>
                </a:cubicBezTo>
                <a:cubicBezTo>
                  <a:pt x="148" y="67"/>
                  <a:pt x="217" y="53"/>
                  <a:pt x="291" y="58"/>
                </a:cubicBezTo>
                <a:cubicBezTo>
                  <a:pt x="370" y="64"/>
                  <a:pt x="440" y="91"/>
                  <a:pt x="489" y="123"/>
                </a:cubicBezTo>
                <a:cubicBezTo>
                  <a:pt x="546" y="99"/>
                  <a:pt x="546" y="99"/>
                  <a:pt x="546" y="99"/>
                </a:cubicBezTo>
                <a:cubicBezTo>
                  <a:pt x="489" y="50"/>
                  <a:pt x="398" y="15"/>
                  <a:pt x="295" y="7"/>
                </a:cubicBezTo>
                <a:close/>
              </a:path>
            </a:pathLst>
          </a:custGeom>
          <a:gradFill flip="none" rotWithShape="1">
            <a:gsLst>
              <a:gs pos="0">
                <a:srgbClr val="7157A5"/>
              </a:gs>
              <a:gs pos="64000">
                <a:srgbClr val="A2BBDC"/>
              </a:gs>
              <a:gs pos="92000">
                <a:schemeClr val="bg1"/>
              </a:gs>
            </a:gsLst>
            <a:lin ang="0" scaled="1"/>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 name="Freeform 7"/>
          <p:cNvSpPr>
            <a:spLocks/>
          </p:cNvSpPr>
          <p:nvPr/>
        </p:nvSpPr>
        <p:spPr bwMode="auto">
          <a:xfrm flipH="1" flipV="1">
            <a:off x="5312638" y="5461597"/>
            <a:ext cx="2952328" cy="802733"/>
          </a:xfrm>
          <a:custGeom>
            <a:avLst/>
            <a:gdLst>
              <a:gd name="T0" fmla="*/ 295 w 546"/>
              <a:gd name="T1" fmla="*/ 7 h 124"/>
              <a:gd name="T2" fmla="*/ 45 w 546"/>
              <a:gd name="T3" fmla="*/ 54 h 124"/>
              <a:gd name="T4" fmla="*/ 12 w 546"/>
              <a:gd name="T5" fmla="*/ 32 h 124"/>
              <a:gd name="T6" fmla="*/ 0 w 546"/>
              <a:gd name="T7" fmla="*/ 124 h 124"/>
              <a:gd name="T8" fmla="*/ 123 w 546"/>
              <a:gd name="T9" fmla="*/ 107 h 124"/>
              <a:gd name="T10" fmla="*/ 96 w 546"/>
              <a:gd name="T11" fmla="*/ 89 h 124"/>
              <a:gd name="T12" fmla="*/ 291 w 546"/>
              <a:gd name="T13" fmla="*/ 58 h 124"/>
              <a:gd name="T14" fmla="*/ 489 w 546"/>
              <a:gd name="T15" fmla="*/ 123 h 124"/>
              <a:gd name="T16" fmla="*/ 546 w 546"/>
              <a:gd name="T17" fmla="*/ 99 h 124"/>
              <a:gd name="T18" fmla="*/ 295 w 546"/>
              <a:gd name="T19" fmla="*/ 7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6" h="124">
                <a:moveTo>
                  <a:pt x="295" y="7"/>
                </a:moveTo>
                <a:cubicBezTo>
                  <a:pt x="198" y="0"/>
                  <a:pt x="109" y="19"/>
                  <a:pt x="45" y="54"/>
                </a:cubicBezTo>
                <a:cubicBezTo>
                  <a:pt x="12" y="32"/>
                  <a:pt x="12" y="32"/>
                  <a:pt x="12" y="32"/>
                </a:cubicBezTo>
                <a:cubicBezTo>
                  <a:pt x="0" y="124"/>
                  <a:pt x="0" y="124"/>
                  <a:pt x="0" y="124"/>
                </a:cubicBezTo>
                <a:cubicBezTo>
                  <a:pt x="123" y="107"/>
                  <a:pt x="123" y="107"/>
                  <a:pt x="123" y="107"/>
                </a:cubicBezTo>
                <a:cubicBezTo>
                  <a:pt x="96" y="89"/>
                  <a:pt x="96" y="89"/>
                  <a:pt x="96" y="89"/>
                </a:cubicBezTo>
                <a:cubicBezTo>
                  <a:pt x="148" y="67"/>
                  <a:pt x="217" y="53"/>
                  <a:pt x="291" y="58"/>
                </a:cubicBezTo>
                <a:cubicBezTo>
                  <a:pt x="370" y="64"/>
                  <a:pt x="440" y="91"/>
                  <a:pt x="489" y="123"/>
                </a:cubicBezTo>
                <a:cubicBezTo>
                  <a:pt x="546" y="99"/>
                  <a:pt x="546" y="99"/>
                  <a:pt x="546" y="99"/>
                </a:cubicBezTo>
                <a:cubicBezTo>
                  <a:pt x="489" y="50"/>
                  <a:pt x="398" y="15"/>
                  <a:pt x="295" y="7"/>
                </a:cubicBezTo>
                <a:close/>
              </a:path>
            </a:pathLst>
          </a:custGeom>
          <a:gradFill flip="none" rotWithShape="1">
            <a:gsLst>
              <a:gs pos="0">
                <a:srgbClr val="7157A5"/>
              </a:gs>
              <a:gs pos="64000">
                <a:srgbClr val="A2BBDC"/>
              </a:gs>
              <a:gs pos="92000">
                <a:schemeClr val="bg1"/>
              </a:gs>
            </a:gsLst>
            <a:lin ang="0" scaled="1"/>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 name="テキスト ボックス 3"/>
          <p:cNvSpPr txBox="1"/>
          <p:nvPr/>
        </p:nvSpPr>
        <p:spPr>
          <a:xfrm>
            <a:off x="2954580" y="5947642"/>
            <a:ext cx="2268247" cy="253916"/>
          </a:xfrm>
          <a:prstGeom prst="rect">
            <a:avLst/>
          </a:prstGeom>
          <a:noFill/>
        </p:spPr>
        <p:txBody>
          <a:bodyPr wrap="square" rtlCol="0">
            <a:spAutoFit/>
          </a:bodyPr>
          <a:lstStyle/>
          <a:p>
            <a:r>
              <a:rPr kumimoji="1" lang="ja-JP" altLang="en-US" sz="1050" dirty="0">
                <a:latin typeface="HGP創英角ｺﾞｼｯｸUB" panose="020B0900000000000000" pitchFamily="50" charset="-128"/>
                <a:ea typeface="HGP創英角ｺﾞｼｯｸUB" panose="020B0900000000000000" pitchFamily="50" charset="-128"/>
                <a:cs typeface="Arial" panose="020B0604020202020204" pitchFamily="34" charset="0"/>
              </a:rPr>
              <a:t>買収（</a:t>
            </a:r>
            <a:r>
              <a:rPr kumimoji="1" lang="en-US" altLang="ja-JP" sz="1050" dirty="0">
                <a:latin typeface="HGP創英角ｺﾞｼｯｸUB" panose="020B0900000000000000" pitchFamily="50" charset="-128"/>
                <a:ea typeface="HGP創英角ｺﾞｼｯｸUB" panose="020B0900000000000000" pitchFamily="50" charset="-128"/>
                <a:cs typeface="Arial" panose="020B0604020202020204" pitchFamily="34" charset="0"/>
              </a:rPr>
              <a:t>&amp;</a:t>
            </a:r>
            <a:r>
              <a:rPr kumimoji="1" lang="ja-JP" altLang="en-US" sz="1050" dirty="0">
                <a:latin typeface="HGP創英角ｺﾞｼｯｸUB" panose="020B0900000000000000" pitchFamily="50" charset="-128"/>
                <a:ea typeface="HGP創英角ｺﾞｼｯｸUB" panose="020B0900000000000000" pitchFamily="50" charset="-128"/>
                <a:cs typeface="Arial" panose="020B0604020202020204" pitchFamily="34" charset="0"/>
              </a:rPr>
              <a:t>メンテナンス）＋転売</a:t>
            </a:r>
          </a:p>
        </p:txBody>
      </p:sp>
      <p:sp>
        <p:nvSpPr>
          <p:cNvPr id="25" name="テキスト ボックス 24"/>
          <p:cNvSpPr txBox="1"/>
          <p:nvPr/>
        </p:nvSpPr>
        <p:spPr>
          <a:xfrm>
            <a:off x="5996719" y="5894319"/>
            <a:ext cx="2268247" cy="253916"/>
          </a:xfrm>
          <a:prstGeom prst="rect">
            <a:avLst/>
          </a:prstGeom>
          <a:noFill/>
        </p:spPr>
        <p:txBody>
          <a:bodyPr wrap="square" rtlCol="0">
            <a:spAutoFit/>
          </a:bodyPr>
          <a:lstStyle/>
          <a:p>
            <a:r>
              <a:rPr kumimoji="1" lang="ja-JP" altLang="en-US" sz="1050" dirty="0">
                <a:latin typeface="HGP創英角ｺﾞｼｯｸUB" panose="020B0900000000000000" pitchFamily="50" charset="-128"/>
                <a:ea typeface="HGP創英角ｺﾞｼｯｸUB" panose="020B0900000000000000" pitchFamily="50" charset="-128"/>
                <a:cs typeface="Arial" panose="020B0604020202020204" pitchFamily="34" charset="0"/>
              </a:rPr>
              <a:t>買収（</a:t>
            </a:r>
            <a:r>
              <a:rPr kumimoji="1" lang="en-US" altLang="ja-JP" sz="1050" dirty="0">
                <a:latin typeface="HGP創英角ｺﾞｼｯｸUB" panose="020B0900000000000000" pitchFamily="50" charset="-128"/>
                <a:ea typeface="HGP創英角ｺﾞｼｯｸUB" panose="020B0900000000000000" pitchFamily="50" charset="-128"/>
                <a:cs typeface="Arial" panose="020B0604020202020204" pitchFamily="34" charset="0"/>
              </a:rPr>
              <a:t>&amp;</a:t>
            </a:r>
            <a:r>
              <a:rPr kumimoji="1" lang="ja-JP" altLang="en-US" sz="1050" dirty="0">
                <a:latin typeface="HGP創英角ｺﾞｼｯｸUB" panose="020B0900000000000000" pitchFamily="50" charset="-128"/>
                <a:ea typeface="HGP創英角ｺﾞｼｯｸUB" panose="020B0900000000000000" pitchFamily="50" charset="-128"/>
                <a:cs typeface="Arial" panose="020B0604020202020204" pitchFamily="34" charset="0"/>
              </a:rPr>
              <a:t>メンテナンス）＋転売</a:t>
            </a:r>
          </a:p>
        </p:txBody>
      </p:sp>
      <p:sp>
        <p:nvSpPr>
          <p:cNvPr id="26" name="Rectangle 13"/>
          <p:cNvSpPr>
            <a:spLocks noChangeArrowheads="1"/>
          </p:cNvSpPr>
          <p:nvPr/>
        </p:nvSpPr>
        <p:spPr bwMode="blackWhite">
          <a:xfrm>
            <a:off x="1082372" y="5254978"/>
            <a:ext cx="1872208" cy="498465"/>
          </a:xfrm>
          <a:prstGeom prst="ellipse">
            <a:avLst/>
          </a:prstGeom>
          <a:gradFill flip="none" rotWithShape="1">
            <a:gsLst>
              <a:gs pos="0">
                <a:srgbClr val="FB8265"/>
              </a:gs>
              <a:gs pos="100000">
                <a:schemeClr val="bg1">
                  <a:alpha val="0"/>
                </a:schemeClr>
              </a:gs>
            </a:gsLst>
            <a:path path="shape">
              <a:fillToRect l="50000" t="50000" r="50000" b="50000"/>
            </a:path>
            <a:tileRect/>
          </a:gradFill>
          <a:ln w="12700">
            <a:noFill/>
            <a:miter lim="800000"/>
            <a:headEnd/>
            <a:tailEnd/>
          </a:ln>
        </p:spPr>
        <p:txBody>
          <a:bodyPr anchor="ctr">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algn="ctr">
              <a:buClr>
                <a:schemeClr val="bg2"/>
              </a:buClr>
              <a:buSzPct val="100000"/>
            </a:pPr>
            <a:r>
              <a:rPr lang="ja-JP" altLang="en-US" sz="1100" dirty="0">
                <a:latin typeface="Arial Black" panose="020B0A04020102020204" pitchFamily="34" charset="0"/>
                <a:ea typeface="HGP創英角ｺﾞｼｯｸUB" panose="020B0900000000000000" pitchFamily="50" charset="-128"/>
                <a:cs typeface="Arial" panose="020B0604020202020204" pitchFamily="34" charset="0"/>
              </a:rPr>
              <a:t>使用後</a:t>
            </a:r>
          </a:p>
        </p:txBody>
      </p:sp>
      <p:sp>
        <p:nvSpPr>
          <p:cNvPr id="27" name="角丸四角形 26"/>
          <p:cNvSpPr/>
          <p:nvPr/>
        </p:nvSpPr>
        <p:spPr>
          <a:xfrm>
            <a:off x="4820797" y="3650020"/>
            <a:ext cx="1205535" cy="506875"/>
          </a:xfrm>
          <a:prstGeom prst="roundRect">
            <a:avLst>
              <a:gd name="adj" fmla="val 10254"/>
            </a:avLst>
          </a:prstGeom>
          <a:solidFill>
            <a:srgbClr val="F2F2F2"/>
          </a:soli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ja-JP" altLang="en-US" sz="1400" dirty="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rPr>
              <a:t>海外</a:t>
            </a:r>
            <a:endParaRPr lang="en-US" altLang="ja-JP" sz="1400" dirty="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endParaRPr>
          </a:p>
        </p:txBody>
      </p:sp>
      <p:sp>
        <p:nvSpPr>
          <p:cNvPr id="29" name="Freeform 7"/>
          <p:cNvSpPr>
            <a:spLocks/>
          </p:cNvSpPr>
          <p:nvPr/>
        </p:nvSpPr>
        <p:spPr bwMode="auto">
          <a:xfrm rot="2712255" flipH="1">
            <a:off x="6098390" y="3973504"/>
            <a:ext cx="1069104" cy="341771"/>
          </a:xfrm>
          <a:custGeom>
            <a:avLst/>
            <a:gdLst>
              <a:gd name="T0" fmla="*/ 295 w 546"/>
              <a:gd name="T1" fmla="*/ 7 h 124"/>
              <a:gd name="T2" fmla="*/ 45 w 546"/>
              <a:gd name="T3" fmla="*/ 54 h 124"/>
              <a:gd name="T4" fmla="*/ 12 w 546"/>
              <a:gd name="T5" fmla="*/ 32 h 124"/>
              <a:gd name="T6" fmla="*/ 0 w 546"/>
              <a:gd name="T7" fmla="*/ 124 h 124"/>
              <a:gd name="T8" fmla="*/ 123 w 546"/>
              <a:gd name="T9" fmla="*/ 107 h 124"/>
              <a:gd name="T10" fmla="*/ 96 w 546"/>
              <a:gd name="T11" fmla="*/ 89 h 124"/>
              <a:gd name="T12" fmla="*/ 291 w 546"/>
              <a:gd name="T13" fmla="*/ 58 h 124"/>
              <a:gd name="T14" fmla="*/ 489 w 546"/>
              <a:gd name="T15" fmla="*/ 123 h 124"/>
              <a:gd name="T16" fmla="*/ 546 w 546"/>
              <a:gd name="T17" fmla="*/ 99 h 124"/>
              <a:gd name="T18" fmla="*/ 295 w 546"/>
              <a:gd name="T19" fmla="*/ 7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6" h="124">
                <a:moveTo>
                  <a:pt x="295" y="7"/>
                </a:moveTo>
                <a:cubicBezTo>
                  <a:pt x="198" y="0"/>
                  <a:pt x="109" y="19"/>
                  <a:pt x="45" y="54"/>
                </a:cubicBezTo>
                <a:cubicBezTo>
                  <a:pt x="12" y="32"/>
                  <a:pt x="12" y="32"/>
                  <a:pt x="12" y="32"/>
                </a:cubicBezTo>
                <a:cubicBezTo>
                  <a:pt x="0" y="124"/>
                  <a:pt x="0" y="124"/>
                  <a:pt x="0" y="124"/>
                </a:cubicBezTo>
                <a:cubicBezTo>
                  <a:pt x="123" y="107"/>
                  <a:pt x="123" y="107"/>
                  <a:pt x="123" y="107"/>
                </a:cubicBezTo>
                <a:cubicBezTo>
                  <a:pt x="96" y="89"/>
                  <a:pt x="96" y="89"/>
                  <a:pt x="96" y="89"/>
                </a:cubicBezTo>
                <a:cubicBezTo>
                  <a:pt x="148" y="67"/>
                  <a:pt x="217" y="53"/>
                  <a:pt x="291" y="58"/>
                </a:cubicBezTo>
                <a:cubicBezTo>
                  <a:pt x="370" y="64"/>
                  <a:pt x="440" y="91"/>
                  <a:pt x="489" y="123"/>
                </a:cubicBezTo>
                <a:cubicBezTo>
                  <a:pt x="546" y="99"/>
                  <a:pt x="546" y="99"/>
                  <a:pt x="546" y="99"/>
                </a:cubicBezTo>
                <a:cubicBezTo>
                  <a:pt x="489" y="50"/>
                  <a:pt x="398" y="15"/>
                  <a:pt x="295" y="7"/>
                </a:cubicBezTo>
                <a:close/>
              </a:path>
            </a:pathLst>
          </a:custGeom>
          <a:gradFill flip="none" rotWithShape="1">
            <a:gsLst>
              <a:gs pos="0">
                <a:srgbClr val="7157A5"/>
              </a:gs>
              <a:gs pos="64000">
                <a:srgbClr val="A2BBDC"/>
              </a:gs>
              <a:gs pos="92000">
                <a:schemeClr val="bg1"/>
              </a:gs>
            </a:gsLst>
            <a:lin ang="0" scaled="1"/>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1" name="正方形/長方形 30"/>
          <p:cNvSpPr/>
          <p:nvPr/>
        </p:nvSpPr>
        <p:spPr>
          <a:xfrm>
            <a:off x="641065" y="3573016"/>
            <a:ext cx="3663863" cy="664801"/>
          </a:xfrm>
          <a:prstGeom prst="rect">
            <a:avLst/>
          </a:prstGeom>
          <a:solidFill>
            <a:srgbClr val="FAC8C8"/>
          </a:solidFill>
        </p:spPr>
        <p:txBody>
          <a:bodyPr wrap="square" rtlCol="0" anchor="ctr">
            <a:noAutofit/>
          </a:bodyPr>
          <a:lstStyle/>
          <a:p>
            <a:pPr marL="0" algn="ctr" fontAlgn="ctr">
              <a:lnSpc>
                <a:spcPct val="114000"/>
              </a:lnSpc>
              <a:spcAft>
                <a:spcPts val="400"/>
              </a:spcAft>
            </a:pPr>
            <a:r>
              <a:rPr lang="ja-JP" altLang="en-US" sz="1050" dirty="0"/>
              <a:t>中古医療機器の主な市場は、</a:t>
            </a:r>
            <a:r>
              <a:rPr lang="en-US" altLang="ja-JP" sz="1050" dirty="0"/>
              <a:t>Tier2</a:t>
            </a:r>
            <a:r>
              <a:rPr lang="ja-JP" altLang="en-US" sz="1050" dirty="0"/>
              <a:t>都市であり</a:t>
            </a:r>
            <a:r>
              <a:rPr lang="en-US" altLang="ja-JP" sz="1050" dirty="0"/>
              <a:t>Tier1</a:t>
            </a:r>
            <a:r>
              <a:rPr lang="ja-JP" altLang="en-US" sz="1050" dirty="0"/>
              <a:t>都市で使用されたものや海外からの輸入品が中心になっている。</a:t>
            </a:r>
            <a:endParaRPr kumimoji="1" lang="ja-JP" altLang="en-US" sz="1050" dirty="0"/>
          </a:p>
        </p:txBody>
      </p:sp>
    </p:spTree>
    <p:extLst>
      <p:ext uri="{BB962C8B-B14F-4D97-AF65-F5344CB8AC3E}">
        <p14:creationId xmlns:p14="http://schemas.microsoft.com/office/powerpoint/2010/main" val="6216949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3D7128D9-1107-46E6-8BB2-6480A0844854}"/>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8434" name="think-cell Slide" r:id="rId5" imgW="395" imgH="396" progId="TCLayout.ActiveDocument.1">
                  <p:embed/>
                </p:oleObj>
              </mc:Choice>
              <mc:Fallback>
                <p:oleObj name="think-cell Slide" r:id="rId5" imgW="395" imgH="396" progId="TCLayout.ActiveDocument.1">
                  <p:embed/>
                  <p:pic>
                    <p:nvPicPr>
                      <p:cNvPr id="6" name="Object 5" hidden="1">
                        <a:extLst>
                          <a:ext uri="{FF2B5EF4-FFF2-40B4-BE49-F238E27FC236}">
                            <a16:creationId xmlns:a16="http://schemas.microsoft.com/office/drawing/2014/main" id="{3D7128D9-1107-46E6-8BB2-6480A0844854}"/>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7DC4FD57-60A0-4921-BC79-3C966AA7E7FB}"/>
              </a:ext>
            </a:extLst>
          </p:cNvPr>
          <p:cNvSpPr>
            <a:spLocks noGrp="1"/>
          </p:cNvSpPr>
          <p:nvPr>
            <p:ph type="title"/>
          </p:nvPr>
        </p:nvSpPr>
        <p:spPr/>
        <p:txBody>
          <a:bodyPr vert="horz"/>
          <a:lstStyle/>
          <a:p>
            <a:r>
              <a:rPr lang="ja-JP" altLang="en-US"/>
              <a:t>インド／</a:t>
            </a:r>
            <a:r>
              <a:rPr lang="ja-JP" altLang="en-US" dirty="0"/>
              <a:t>医療関連／制度</a:t>
            </a:r>
            <a:endParaRPr kumimoji="1" lang="en-US" dirty="0"/>
          </a:p>
        </p:txBody>
      </p:sp>
      <p:sp>
        <p:nvSpPr>
          <p:cNvPr id="3" name="Text Placeholder 2">
            <a:extLst>
              <a:ext uri="{FF2B5EF4-FFF2-40B4-BE49-F238E27FC236}">
                <a16:creationId xmlns:a16="http://schemas.microsoft.com/office/drawing/2014/main" id="{8F2E285A-DF87-4FFC-B441-183B88D0A788}"/>
              </a:ext>
            </a:extLst>
          </p:cNvPr>
          <p:cNvSpPr>
            <a:spLocks noGrp="1"/>
          </p:cNvSpPr>
          <p:nvPr>
            <p:ph type="body" sz="quarter" idx="15"/>
          </p:nvPr>
        </p:nvSpPr>
        <p:spPr/>
        <p:txBody>
          <a:bodyPr/>
          <a:lstStyle/>
          <a:p>
            <a:r>
              <a:rPr lang="ja-JP" altLang="en-US" dirty="0"/>
              <a:t>医療情報・個人情報保護、データサーバーの置き場に関する法規制、ガイドライン</a:t>
            </a:r>
            <a:r>
              <a:rPr lang="en-US" altLang="ja-JP" dirty="0"/>
              <a:t>(1/2)</a:t>
            </a:r>
            <a:endParaRPr kumimoji="1" lang="en-US" dirty="0"/>
          </a:p>
        </p:txBody>
      </p:sp>
      <p:sp>
        <p:nvSpPr>
          <p:cNvPr id="4" name="Slide Number Placeholder 3">
            <a:extLst>
              <a:ext uri="{FF2B5EF4-FFF2-40B4-BE49-F238E27FC236}">
                <a16:creationId xmlns:a16="http://schemas.microsoft.com/office/drawing/2014/main" id="{A8956E1D-D9A1-4CE8-9D9F-B17D8F370D4B}"/>
              </a:ext>
            </a:extLst>
          </p:cNvPr>
          <p:cNvSpPr>
            <a:spLocks noGrp="1"/>
          </p:cNvSpPr>
          <p:nvPr>
            <p:ph type="sldNum" sz="quarter" idx="4"/>
          </p:nvPr>
        </p:nvSpPr>
        <p:spPr>
          <a:xfrm>
            <a:off x="8985448" y="6582422"/>
            <a:ext cx="720080" cy="244800"/>
          </a:xfrm>
          <a:prstGeom prst="rect">
            <a:avLst/>
          </a:prstGeom>
        </p:spPr>
        <p:txBody>
          <a:bodyPr vert="horz" lIns="0" tIns="0" rIns="0" bIns="0" rtlCol="0" anchor="ctr"/>
          <a:lstStyle>
            <a:defPPr>
              <a:defRPr lang="ja-JP"/>
            </a:defPPr>
            <a:lvl1pPr marL="0" algn="r" defTabSz="914400" rtl="0" eaLnBrk="1" latinLnBrk="0" hangingPunct="1">
              <a:defRPr kumimoji="1" sz="10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E5BE748A-AA50-4D16-BF1E-65F13F82766A}" type="slidenum">
              <a:rPr lang="ja-JP" altLang="en-US" smtClean="0"/>
              <a:pPr/>
              <a:t>41</a:t>
            </a:fld>
            <a:endParaRPr lang="ja-JP" altLang="en-US" dirty="0"/>
          </a:p>
        </p:txBody>
      </p:sp>
      <p:sp>
        <p:nvSpPr>
          <p:cNvPr id="7" name="テキスト ボックス 6">
            <a:extLst>
              <a:ext uri="{FF2B5EF4-FFF2-40B4-BE49-F238E27FC236}">
                <a16:creationId xmlns:a16="http://schemas.microsoft.com/office/drawing/2014/main" id="{22D3851D-E215-4496-8B99-C7D42B627DF2}"/>
              </a:ext>
            </a:extLst>
          </p:cNvPr>
          <p:cNvSpPr txBox="1">
            <a:spLocks/>
          </p:cNvSpPr>
          <p:nvPr/>
        </p:nvSpPr>
        <p:spPr>
          <a:xfrm>
            <a:off x="200472" y="1124744"/>
            <a:ext cx="9505056" cy="4450642"/>
          </a:xfrm>
          <a:prstGeom prst="rect">
            <a:avLst/>
          </a:prstGeom>
          <a:noFill/>
        </p:spPr>
        <p:txBody>
          <a:bodyPr wrap="square" lIns="0" tIns="0" rIns="0" bIns="0" rtlCol="0">
            <a:spAutoFit/>
          </a:bodyPr>
          <a:lstStyle/>
          <a:p>
            <a:pPr algn="just">
              <a:lnSpc>
                <a:spcPct val="110000"/>
              </a:lnSpc>
              <a:spcAft>
                <a:spcPts val="200"/>
              </a:spcAft>
              <a:buClr>
                <a:srgbClr val="5F8AC3"/>
              </a:buClr>
            </a:pPr>
            <a:r>
              <a:rPr lang="ja-JP" altLang="en-US" sz="1400" b="1" dirty="0">
                <a:latin typeface="Arial" panose="020B0604020202020204" pitchFamily="34" charset="0"/>
                <a:ea typeface="ＭＳ Ｐゴシック" panose="020B0600070205080204" pitchFamily="50" charset="-128"/>
                <a:cs typeface="Arial" panose="020B0604020202020204" pitchFamily="34" charset="0"/>
              </a:rPr>
              <a:t>医療情報・個人情報保護について</a:t>
            </a:r>
            <a:r>
              <a:rPr lang="en-US" altLang="ja-JP" sz="1400" b="1" dirty="0">
                <a:latin typeface="Arial" panose="020B0604020202020204" pitchFamily="34" charset="0"/>
                <a:ea typeface="ＭＳ Ｐゴシック" panose="020B0600070205080204" pitchFamily="50" charset="-128"/>
                <a:cs typeface="Arial" panose="020B0604020202020204" pitchFamily="34" charset="0"/>
              </a:rPr>
              <a:t>(</a:t>
            </a:r>
            <a:r>
              <a:rPr lang="ja-JP" altLang="en-US" sz="1400" b="1" dirty="0">
                <a:latin typeface="Arial" panose="020B0604020202020204" pitchFamily="34" charset="0"/>
                <a:ea typeface="ＭＳ Ｐゴシック" panose="020B0600070205080204" pitchFamily="50" charset="-128"/>
                <a:cs typeface="Arial" panose="020B0604020202020204" pitchFamily="34" charset="0"/>
              </a:rPr>
              <a:t>次頁詳細</a:t>
            </a:r>
            <a:r>
              <a:rPr lang="en-US" altLang="ja-JP" sz="1400" b="1" dirty="0">
                <a:latin typeface="Arial" panose="020B0604020202020204" pitchFamily="34" charset="0"/>
                <a:ea typeface="ＭＳ Ｐゴシック" panose="020B0600070205080204" pitchFamily="50" charset="-128"/>
                <a:cs typeface="Arial" panose="020B0604020202020204" pitchFamily="34" charset="0"/>
              </a:rPr>
              <a:t>)</a:t>
            </a: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個人情報保護に関する主要な法令は、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Information Technology Act, 2000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2000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IT</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法」）に基づき制定された</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Information Technology (Reasonable Security Practices and Procedures and Sensitive Personal Data or Information) Rules, 2011</a:t>
            </a:r>
            <a:r>
              <a:rPr lang="en-US" altLang="ja-JP" sz="1400" baseline="30000" dirty="0">
                <a:latin typeface="Arial" panose="020B0604020202020204" pitchFamily="34" charset="0"/>
                <a:ea typeface="ＭＳ Ｐゴシック" panose="020B0600070205080204" pitchFamily="50" charset="-128"/>
                <a:cs typeface="Arial" panose="020B0604020202020204" pitchFamily="34" charset="0"/>
              </a:rPr>
              <a:t> 1 </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年施行、「</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SPDI</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法」）。</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SPDI</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法は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IT</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法の施行規則に過ぎず、条文は全</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8</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条の簡素な内容である。個人を特定できる情報として定義される個人情報のうち、特に慎重な扱いを要するものとして銀行口座情報や健康情報などをセンシティブ情報とし、センシティブ情報を扱う事業者に対してプライバシーポリシーの作成を義務付け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インド国内における個人情報保護への関心の高まりから、政府は欧州における</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GDPR</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General Data Protection Regulation</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EU</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一般データ保護規則）を参考にした包括的な個人情報保護法の制定に向けて、法案（</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Personal Data Protection Bill</a:t>
            </a:r>
            <a:r>
              <a:rPr lang="en-US" altLang="ja-JP" sz="1400" baseline="30000" dirty="0">
                <a:latin typeface="Arial" panose="020B0604020202020204" pitchFamily="34" charset="0"/>
                <a:ea typeface="ＭＳ Ｐゴシック" panose="020B0600070205080204" pitchFamily="50" charset="-128"/>
                <a:cs typeface="Arial" panose="020B0604020202020204" pitchFamily="34" charset="0"/>
              </a:rPr>
              <a:t>2</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 2019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）審議を進めている。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現在審議中の法案では、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年時点の</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SPDI</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法と異なり、個人情報の取り扱いについてより詳細な規定を適用することが盛り込まれている。個人情報の取り扱いにあたり、公的機関を含む国内の取り扱いについては一般に規定が適用され、合理的な取り扱いと適切な管理が明示的に求められ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algn="just">
              <a:lnSpc>
                <a:spcPct val="110000"/>
              </a:lnSpc>
              <a:spcAft>
                <a:spcPts val="200"/>
              </a:spcAft>
              <a:buClr>
                <a:srgbClr val="5F8AC3"/>
              </a:buClr>
            </a:pP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algn="just">
              <a:lnSpc>
                <a:spcPct val="110000"/>
              </a:lnSpc>
              <a:spcAft>
                <a:spcPts val="200"/>
              </a:spcAft>
              <a:buClr>
                <a:srgbClr val="5F8AC3"/>
              </a:buClr>
            </a:pPr>
            <a:r>
              <a:rPr lang="ja-JP" altLang="en-US" sz="1400" b="1" dirty="0">
                <a:latin typeface="Arial" panose="020B0604020202020204" pitchFamily="34" charset="0"/>
                <a:ea typeface="ＭＳ Ｐゴシック" panose="020B0600070205080204" pitchFamily="50" charset="-128"/>
                <a:cs typeface="Arial" panose="020B0604020202020204" pitchFamily="34" charset="0"/>
              </a:rPr>
              <a:t>データサーバーの置き場について</a:t>
            </a:r>
            <a:endParaRPr lang="en-US" altLang="ja-JP" sz="1400" b="1"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月</a:t>
            </a:r>
            <a:r>
              <a:rPr lang="ja-JP" altLang="en-US" sz="1400" dirty="0">
                <a:latin typeface="+mn-ea"/>
              </a:rPr>
              <a:t>現在、既存の法律において、データサーバーの置き場に関する規制は確認できていない。</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現在審議中の法案（</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Personal Data Protection Bill</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）においては、センシティブ情報については国外移転が可能であるものの、インドに保管されている必要があるとされている。  </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9" name="テキスト ボックス 14">
            <a:extLst>
              <a:ext uri="{FF2B5EF4-FFF2-40B4-BE49-F238E27FC236}">
                <a16:creationId xmlns:a16="http://schemas.microsoft.com/office/drawing/2014/main" id="{CC6672FD-0437-41D9-91B3-63ADB1E90261}"/>
              </a:ext>
            </a:extLst>
          </p:cNvPr>
          <p:cNvSpPr txBox="1"/>
          <p:nvPr/>
        </p:nvSpPr>
        <p:spPr>
          <a:xfrm>
            <a:off x="200472" y="6525344"/>
            <a:ext cx="9073008" cy="144016"/>
          </a:xfrm>
          <a:prstGeom prst="rect">
            <a:avLst/>
          </a:prstGeom>
          <a:noFill/>
        </p:spPr>
        <p:txBody>
          <a:bodyPr wrap="square" lIns="0" tIns="0" rIns="0" bIns="0" rtlCol="0">
            <a:noAutofit/>
          </a:bodyPr>
          <a:lstStyle/>
          <a:p>
            <a:pPr marL="328613" indent="-328613"/>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BUSINESS LAWYERS</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「インド個人情報保護法とは現行規制と新法案の概要」</a:t>
            </a:r>
          </a:p>
        </p:txBody>
      </p:sp>
      <p:sp>
        <p:nvSpPr>
          <p:cNvPr id="10" name="4. Footnote">
            <a:extLst>
              <a:ext uri="{FF2B5EF4-FFF2-40B4-BE49-F238E27FC236}">
                <a16:creationId xmlns:a16="http://schemas.microsoft.com/office/drawing/2014/main" id="{500420CF-D58C-41C2-88D6-7DD27745D4F3}"/>
              </a:ext>
            </a:extLst>
          </p:cNvPr>
          <p:cNvSpPr txBox="1">
            <a:spLocks/>
          </p:cNvSpPr>
          <p:nvPr>
            <p:custDataLst>
              <p:tags r:id="rId3"/>
            </p:custDataLst>
          </p:nvPr>
        </p:nvSpPr>
        <p:spPr>
          <a:xfrm>
            <a:off x="200472" y="6243777"/>
            <a:ext cx="9505056" cy="246221"/>
          </a:xfrm>
          <a:prstGeom prst="rect">
            <a:avLst/>
          </a:prstGeom>
          <a:noFill/>
        </p:spPr>
        <p:txBody>
          <a:bodyPr vert="horz" wrap="square" lIns="0" tIns="0" rIns="0" bIns="0" rtlCol="0" anchor="b" anchorCtr="0">
            <a:spAutoFit/>
          </a:bodyPr>
          <a:lstStyle/>
          <a:p>
            <a:pPr marL="104775" indent="-104775"/>
            <a:r>
              <a:rPr kumimoji="1" lang="en-US" altLang="ja-JP" sz="800">
                <a:latin typeface="Arial" panose="020B0604020202020204" pitchFamily="34" charset="0"/>
                <a:ea typeface="ＭＳ Ｐゴシック" panose="020B0600070205080204" pitchFamily="50" charset="-128"/>
                <a:cs typeface="Arial" panose="020B0604020202020204" pitchFamily="34" charset="0"/>
              </a:rPr>
              <a:t>1.	https://www.wipo.int/edocs/lexdocs/laws/en/in/in098en.pdf</a:t>
            </a:r>
          </a:p>
          <a:p>
            <a:pPr marL="104775" indent="-104775"/>
            <a:r>
              <a:rPr kumimoji="1" lang="en-US" altLang="ja-JP" sz="800">
                <a:latin typeface="Arial" panose="020B0604020202020204" pitchFamily="34" charset="0"/>
                <a:ea typeface="ＭＳ Ｐゴシック" panose="020B0600070205080204" pitchFamily="50" charset="-128"/>
                <a:cs typeface="Arial" panose="020B0604020202020204" pitchFamily="34" charset="0"/>
              </a:rPr>
              <a:t>2.	http://164.100.47.4/BillsTexts/LSBillTexts/Asintroduced/373_2019_LS_Eng.pdf</a:t>
            </a:r>
            <a:endParaRPr kumimoji="1"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346057731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3D7128D9-1107-46E6-8BB2-6480A0844854}"/>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9458" name="think-cell Slide" r:id="rId19" imgW="395" imgH="396" progId="TCLayout.ActiveDocument.1">
                  <p:embed/>
                </p:oleObj>
              </mc:Choice>
              <mc:Fallback>
                <p:oleObj name="think-cell Slide" r:id="rId19" imgW="395" imgH="396" progId="TCLayout.ActiveDocument.1">
                  <p:embed/>
                  <p:pic>
                    <p:nvPicPr>
                      <p:cNvPr id="6" name="Object 5" hidden="1">
                        <a:extLst>
                          <a:ext uri="{FF2B5EF4-FFF2-40B4-BE49-F238E27FC236}">
                            <a16:creationId xmlns:a16="http://schemas.microsoft.com/office/drawing/2014/main" id="{3D7128D9-1107-46E6-8BB2-6480A0844854}"/>
                          </a:ext>
                        </a:extLst>
                      </p:cNvPr>
                      <p:cNvPicPr/>
                      <p:nvPr/>
                    </p:nvPicPr>
                    <p:blipFill>
                      <a:blip r:embed="rId20"/>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7DC4FD57-60A0-4921-BC79-3C966AA7E7FB}"/>
              </a:ext>
            </a:extLst>
          </p:cNvPr>
          <p:cNvSpPr>
            <a:spLocks noGrp="1"/>
          </p:cNvSpPr>
          <p:nvPr>
            <p:ph type="title"/>
          </p:nvPr>
        </p:nvSpPr>
        <p:spPr>
          <a:xfrm>
            <a:off x="200471" y="188550"/>
            <a:ext cx="9505055" cy="360050"/>
          </a:xfrm>
        </p:spPr>
        <p:txBody>
          <a:bodyPr vert="horz"/>
          <a:lstStyle/>
          <a:p>
            <a:r>
              <a:rPr lang="ja-JP" altLang="en-US"/>
              <a:t>インド／</a:t>
            </a:r>
            <a:r>
              <a:rPr lang="ja-JP" altLang="en-US" dirty="0"/>
              <a:t>医療関連／制度</a:t>
            </a:r>
            <a:endParaRPr kumimoji="1" lang="en-US" dirty="0"/>
          </a:p>
        </p:txBody>
      </p:sp>
      <p:sp>
        <p:nvSpPr>
          <p:cNvPr id="3" name="Text Placeholder 2">
            <a:extLst>
              <a:ext uri="{FF2B5EF4-FFF2-40B4-BE49-F238E27FC236}">
                <a16:creationId xmlns:a16="http://schemas.microsoft.com/office/drawing/2014/main" id="{8F2E285A-DF87-4FFC-B441-183B88D0A788}"/>
              </a:ext>
            </a:extLst>
          </p:cNvPr>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医療情報・個人情報保護、データサーバーの置き場に関する法規制、ガイドライン</a:t>
            </a:r>
            <a:r>
              <a:rPr lang="en-US" altLang="ja-JP" dirty="0"/>
              <a:t>(2/2)</a:t>
            </a:r>
            <a:endParaRPr kumimoji="1" lang="en-US" dirty="0"/>
          </a:p>
        </p:txBody>
      </p:sp>
      <p:sp>
        <p:nvSpPr>
          <p:cNvPr id="9" name="テキスト ボックス 14">
            <a:extLst>
              <a:ext uri="{FF2B5EF4-FFF2-40B4-BE49-F238E27FC236}">
                <a16:creationId xmlns:a16="http://schemas.microsoft.com/office/drawing/2014/main" id="{CC6672FD-0437-41D9-91B3-63ADB1E90261}"/>
              </a:ext>
            </a:extLst>
          </p:cNvPr>
          <p:cNvSpPr txBox="1"/>
          <p:nvPr/>
        </p:nvSpPr>
        <p:spPr>
          <a:xfrm>
            <a:off x="200472" y="6647264"/>
            <a:ext cx="9073008" cy="144016"/>
          </a:xfrm>
          <a:prstGeom prst="rect">
            <a:avLst/>
          </a:prstGeom>
          <a:noFill/>
        </p:spPr>
        <p:txBody>
          <a:bodyPr wrap="square" lIns="0" tIns="0" rIns="0" bIns="0" rtlCol="0" anchor="b">
            <a:noAutofit/>
          </a:bodyPr>
          <a:lstStyle/>
          <a:p>
            <a:pPr marL="328613" indent="-328613"/>
            <a:r>
              <a:rPr lang="en-US" altLang="ja-JP" sz="800" dirty="0">
                <a:latin typeface="Arial" panose="020B0604020202020204" pitchFamily="34" charset="0"/>
                <a:ea typeface="ＭＳ Ｐゴシック" panose="020B0600070205080204" pitchFamily="50" charset="-128"/>
                <a:cs typeface="Arial" panose="020B0604020202020204" pitchFamily="34" charset="0"/>
              </a:rPr>
              <a:t>※1 Information Technology (Reasonable Security Practices and Procedures and Sensitive Personal Data or Information) Rules</a:t>
            </a:r>
          </a:p>
          <a:p>
            <a:pPr marL="328613" indent="-328613"/>
            <a:r>
              <a:rPr lang="en-US" altLang="ja-JP" sz="800" dirty="0">
                <a:latin typeface="Arial" panose="020B0604020202020204" pitchFamily="34" charset="0"/>
                <a:ea typeface="ＭＳ Ｐゴシック" panose="020B0600070205080204" pitchFamily="50" charset="-128"/>
                <a:cs typeface="Arial" panose="020B0604020202020204" pitchFamily="34" charset="0"/>
              </a:rPr>
              <a:t>※2 General Data Protection Regulation</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Data Protection Authority (of India);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データ保護局</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a:p>
            <a:pPr marL="328613" indent="-328613"/>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ONE ASIA LAWYERS</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「インド「個人情報保護法案」と</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EU</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「一般データ保護規則</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(GDPR)</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」の比較」</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(2021)</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BUSINESS LAWYERS</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800" b="0" i="0" dirty="0">
                <a:solidFill>
                  <a:srgbClr val="333333"/>
                </a:solidFill>
                <a:effectLst/>
                <a:latin typeface="Arial" panose="020B0604020202020204" pitchFamily="34" charset="0"/>
              </a:rPr>
              <a:t>インド個人情報保護法とは 現行規制と新法案の概要</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(2021)</a:t>
            </a:r>
          </a:p>
        </p:txBody>
      </p:sp>
      <p:sp>
        <p:nvSpPr>
          <p:cNvPr id="13" name="Rectangle 12">
            <a:extLst>
              <a:ext uri="{FF2B5EF4-FFF2-40B4-BE49-F238E27FC236}">
                <a16:creationId xmlns:a16="http://schemas.microsoft.com/office/drawing/2014/main" id="{DB425195-2F30-44C1-B5AF-2CFCEFEC132A}"/>
              </a:ext>
            </a:extLst>
          </p:cNvPr>
          <p:cNvSpPr/>
          <p:nvPr/>
        </p:nvSpPr>
        <p:spPr>
          <a:xfrm>
            <a:off x="169610" y="2005751"/>
            <a:ext cx="562674" cy="4348699"/>
          </a:xfrm>
          <a:prstGeom prst="rect">
            <a:avLst/>
          </a:prstGeom>
          <a:solidFill>
            <a:schemeClr val="tx2"/>
          </a:solidFill>
        </p:spPr>
        <p:txBody>
          <a:bodyPr wrap="square" rtlCol="0" anchor="ctr">
            <a:noAutofit/>
          </a:bodyPr>
          <a:lstStyle/>
          <a:p>
            <a:pPr marL="0" algn="ctr" fontAlgn="ctr">
              <a:lnSpc>
                <a:spcPct val="114000"/>
              </a:lnSpc>
              <a:spcAft>
                <a:spcPts val="400"/>
              </a:spcAft>
            </a:pPr>
            <a:endParaRPr kumimoji="1" lang="en-US" sz="1200" dirty="0"/>
          </a:p>
        </p:txBody>
      </p:sp>
      <p:sp>
        <p:nvSpPr>
          <p:cNvPr id="7" name="Rectangle 6">
            <a:extLst>
              <a:ext uri="{FF2B5EF4-FFF2-40B4-BE49-F238E27FC236}">
                <a16:creationId xmlns:a16="http://schemas.microsoft.com/office/drawing/2014/main" id="{E763D15A-F62D-4E13-A400-445EE5BE45A8}"/>
              </a:ext>
            </a:extLst>
          </p:cNvPr>
          <p:cNvSpPr>
            <a:spLocks/>
          </p:cNvSpPr>
          <p:nvPr/>
        </p:nvSpPr>
        <p:spPr>
          <a:xfrm>
            <a:off x="171623" y="1391467"/>
            <a:ext cx="9581335" cy="614285"/>
          </a:xfrm>
          <a:prstGeom prst="rect">
            <a:avLst/>
          </a:prstGeom>
          <a:solidFill>
            <a:srgbClr val="3D6AA7"/>
          </a:solidFill>
        </p:spPr>
        <p:txBody>
          <a:bodyPr wrap="square" rtlCol="0" anchor="ctr">
            <a:noAutofit/>
          </a:bodyPr>
          <a:lstStyle/>
          <a:p>
            <a:pPr marL="0" algn="ctr" fontAlgn="ctr">
              <a:lnSpc>
                <a:spcPct val="114000"/>
              </a:lnSpc>
              <a:spcAft>
                <a:spcPts val="400"/>
              </a:spcAft>
            </a:pPr>
            <a:endParaRPr kumimoji="1" lang="en-US" sz="1200" dirty="0"/>
          </a:p>
        </p:txBody>
      </p:sp>
      <p:sp>
        <p:nvSpPr>
          <p:cNvPr id="119" name="TextBox 118">
            <a:extLst>
              <a:ext uri="{FF2B5EF4-FFF2-40B4-BE49-F238E27FC236}">
                <a16:creationId xmlns:a16="http://schemas.microsoft.com/office/drawing/2014/main" id="{EBEE8BF6-7B4D-4B1B-A9C6-4018F5F6A5CE}"/>
              </a:ext>
            </a:extLst>
          </p:cNvPr>
          <p:cNvSpPr txBox="1">
            <a:spLocks/>
          </p:cNvSpPr>
          <p:nvPr/>
        </p:nvSpPr>
        <p:spPr>
          <a:xfrm>
            <a:off x="840407" y="1800192"/>
            <a:ext cx="822797" cy="153888"/>
          </a:xfrm>
          <a:prstGeom prst="rect">
            <a:avLst/>
          </a:prstGeom>
        </p:spPr>
        <p:txBody>
          <a:bodyPr vert="horz" wrap="square" lIns="0" tIns="0" rIns="0" bIns="0" rtlCol="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60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40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40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120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indent="0">
              <a:spcAft>
                <a:spcPts val="0"/>
              </a:spcAft>
              <a:buClr>
                <a:srgbClr val="FFFFFF"/>
              </a:buClr>
              <a:buNone/>
            </a:pPr>
            <a:r>
              <a:rPr lang="ja-JP" altLang="en-US" sz="1000" kern="100" dirty="0">
                <a:solidFill>
                  <a:srgbClr val="FFFFFF"/>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法律名</a:t>
            </a:r>
            <a:endParaRPr lang="ja-JP" sz="1000" kern="100" dirty="0">
              <a:solidFill>
                <a:srgbClr val="FFFFFF"/>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p:txBody>
      </p:sp>
      <p:sp>
        <p:nvSpPr>
          <p:cNvPr id="120" name="TextBox 119">
            <a:extLst>
              <a:ext uri="{FF2B5EF4-FFF2-40B4-BE49-F238E27FC236}">
                <a16:creationId xmlns:a16="http://schemas.microsoft.com/office/drawing/2014/main" id="{F8FFF893-8965-4DEF-BBFE-9CA28DE9352D}"/>
              </a:ext>
            </a:extLst>
          </p:cNvPr>
          <p:cNvSpPr txBox="1">
            <a:spLocks/>
          </p:cNvSpPr>
          <p:nvPr/>
        </p:nvSpPr>
        <p:spPr>
          <a:xfrm>
            <a:off x="1876800" y="1800192"/>
            <a:ext cx="386888" cy="153888"/>
          </a:xfrm>
          <a:prstGeom prst="rect">
            <a:avLst/>
          </a:prstGeom>
        </p:spPr>
        <p:txBody>
          <a:bodyPr vert="horz" wrap="square" lIns="0" tIns="0" rIns="0" bIns="0" rtlCol="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60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40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40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120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indent="0">
              <a:spcAft>
                <a:spcPts val="0"/>
              </a:spcAft>
              <a:buClr>
                <a:srgbClr val="FFFFFF"/>
              </a:buClr>
              <a:buNone/>
            </a:pPr>
            <a:r>
              <a:rPr lang="ja-JP" altLang="en-US" sz="1000" kern="100" dirty="0">
                <a:solidFill>
                  <a:srgbClr val="FFFFFF"/>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施行年</a:t>
            </a:r>
            <a:endParaRPr lang="ja-JP" sz="1000" kern="100" dirty="0">
              <a:solidFill>
                <a:srgbClr val="FFFFFF"/>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p:txBody>
      </p:sp>
      <p:pic>
        <p:nvPicPr>
          <p:cNvPr id="121" name="Picture 120">
            <a:extLst>
              <a:ext uri="{FF2B5EF4-FFF2-40B4-BE49-F238E27FC236}">
                <a16:creationId xmlns:a16="http://schemas.microsoft.com/office/drawing/2014/main" id="{A469700C-D45E-41FF-A9F1-760CB4597904}"/>
              </a:ext>
            </a:extLst>
          </p:cNvPr>
          <p:cNvPicPr>
            <a:picLocks/>
          </p:cNvPicPr>
          <p:nvPr/>
        </p:nvPicPr>
        <p:blipFill>
          <a:blip r:embed="rId21" cstate="print">
            <a:extLst>
              <a:ext uri="{28A0092B-C50C-407E-A947-70E740481C1C}">
                <a14:useLocalDpi xmlns:a14="http://schemas.microsoft.com/office/drawing/2010/main" val="0"/>
              </a:ext>
            </a:extLst>
          </a:blip>
          <a:stretch>
            <a:fillRect/>
          </a:stretch>
        </p:blipFill>
        <p:spPr>
          <a:xfrm>
            <a:off x="231087" y="2446645"/>
            <a:ext cx="426786" cy="284525"/>
          </a:xfrm>
          <a:prstGeom prst="rect">
            <a:avLst/>
          </a:prstGeom>
          <a:ln w="6350">
            <a:solidFill>
              <a:schemeClr val="bg2">
                <a:lumMod val="20000"/>
                <a:lumOff val="80000"/>
              </a:schemeClr>
            </a:solidFill>
          </a:ln>
        </p:spPr>
      </p:pic>
      <p:sp>
        <p:nvSpPr>
          <p:cNvPr id="122" name="TextBox 121">
            <a:extLst>
              <a:ext uri="{FF2B5EF4-FFF2-40B4-BE49-F238E27FC236}">
                <a16:creationId xmlns:a16="http://schemas.microsoft.com/office/drawing/2014/main" id="{A7AE2F65-804C-44BC-ADFD-218E809814A9}"/>
              </a:ext>
            </a:extLst>
          </p:cNvPr>
          <p:cNvSpPr txBox="1">
            <a:spLocks/>
          </p:cNvSpPr>
          <p:nvPr/>
        </p:nvSpPr>
        <p:spPr>
          <a:xfrm>
            <a:off x="840406" y="2130013"/>
            <a:ext cx="822797" cy="461665"/>
          </a:xfrm>
          <a:prstGeom prst="rect">
            <a:avLst/>
          </a:prstGeom>
        </p:spPr>
        <p:txBody>
          <a:bodyPr vert="horz" wrap="square" lIns="0" tIns="0" rIns="0" bIns="0" rtlCol="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60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40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40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120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indent="0">
              <a:spcAft>
                <a:spcPts val="200"/>
              </a:spcAft>
              <a:buNone/>
            </a:pPr>
            <a:r>
              <a:rPr lang="zh-TW" altLang="en-US" sz="1000" dirty="0"/>
              <a:t>個人情報</a:t>
            </a:r>
            <a:br>
              <a:rPr lang="zh-TW" altLang="en-US" sz="1000" dirty="0"/>
            </a:br>
            <a:r>
              <a:rPr lang="zh-TW" altLang="en-US" sz="1000" dirty="0"/>
              <a:t>保護規則</a:t>
            </a:r>
            <a:br>
              <a:rPr lang="zh-TW" altLang="en-US" sz="1000" dirty="0"/>
            </a:br>
            <a:r>
              <a:rPr lang="en-US" altLang="zh-TW" sz="1000" dirty="0"/>
              <a:t>(SPDI</a:t>
            </a:r>
            <a:r>
              <a:rPr lang="zh-TW" altLang="en-US" sz="1000" dirty="0"/>
              <a:t>法</a:t>
            </a:r>
            <a:r>
              <a:rPr lang="en-US" altLang="zh-TW" sz="1000" dirty="0"/>
              <a:t>)</a:t>
            </a:r>
            <a:r>
              <a:rPr lang="en-US" altLang="zh-TW" sz="1000" baseline="30000" dirty="0"/>
              <a:t>※1</a:t>
            </a:r>
          </a:p>
        </p:txBody>
      </p:sp>
      <p:sp>
        <p:nvSpPr>
          <p:cNvPr id="123" name="TextBox 122">
            <a:extLst>
              <a:ext uri="{FF2B5EF4-FFF2-40B4-BE49-F238E27FC236}">
                <a16:creationId xmlns:a16="http://schemas.microsoft.com/office/drawing/2014/main" id="{7E1DD77A-15A4-43A9-8E5D-71C11F44D0E7}"/>
              </a:ext>
            </a:extLst>
          </p:cNvPr>
          <p:cNvSpPr txBox="1">
            <a:spLocks/>
          </p:cNvSpPr>
          <p:nvPr/>
        </p:nvSpPr>
        <p:spPr>
          <a:xfrm>
            <a:off x="1876798" y="2130013"/>
            <a:ext cx="386888" cy="153888"/>
          </a:xfrm>
          <a:prstGeom prst="rect">
            <a:avLst/>
          </a:prstGeom>
        </p:spPr>
        <p:txBody>
          <a:bodyPr vert="horz" wrap="square" lIns="0" tIns="0" rIns="0" bIns="0" rtlCol="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60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40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40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120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indent="0">
              <a:spcAft>
                <a:spcPts val="0"/>
              </a:spcAft>
              <a:buNone/>
            </a:pPr>
            <a:r>
              <a:rPr lang="en-US" alt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2011</a:t>
            </a:r>
            <a:endParaRPr 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p:txBody>
      </p:sp>
      <p:pic>
        <p:nvPicPr>
          <p:cNvPr id="124" name="Picture 123">
            <a:extLst>
              <a:ext uri="{FF2B5EF4-FFF2-40B4-BE49-F238E27FC236}">
                <a16:creationId xmlns:a16="http://schemas.microsoft.com/office/drawing/2014/main" id="{EFD47078-851B-4141-8E7D-4C6B3DC7C7B8}"/>
              </a:ext>
            </a:extLst>
          </p:cNvPr>
          <p:cNvPicPr>
            <a:picLocks/>
          </p:cNvPicPr>
          <p:nvPr/>
        </p:nvPicPr>
        <p:blipFill>
          <a:blip r:embed="rId21" cstate="print">
            <a:extLst>
              <a:ext uri="{28A0092B-C50C-407E-A947-70E740481C1C}">
                <a14:useLocalDpi xmlns:a14="http://schemas.microsoft.com/office/drawing/2010/main" val="0"/>
              </a:ext>
            </a:extLst>
          </a:blip>
          <a:stretch>
            <a:fillRect/>
          </a:stretch>
        </p:blipFill>
        <p:spPr>
          <a:xfrm>
            <a:off x="231087" y="3889177"/>
            <a:ext cx="426786" cy="284525"/>
          </a:xfrm>
          <a:prstGeom prst="rect">
            <a:avLst/>
          </a:prstGeom>
          <a:ln w="6350">
            <a:solidFill>
              <a:schemeClr val="bg2">
                <a:lumMod val="20000"/>
                <a:lumOff val="80000"/>
              </a:schemeClr>
            </a:solidFill>
          </a:ln>
        </p:spPr>
      </p:pic>
      <p:sp>
        <p:nvSpPr>
          <p:cNvPr id="125" name="TextBox 124">
            <a:extLst>
              <a:ext uri="{FF2B5EF4-FFF2-40B4-BE49-F238E27FC236}">
                <a16:creationId xmlns:a16="http://schemas.microsoft.com/office/drawing/2014/main" id="{581B4302-E32F-4170-B0CD-EFDC6340229D}"/>
              </a:ext>
            </a:extLst>
          </p:cNvPr>
          <p:cNvSpPr txBox="1">
            <a:spLocks/>
          </p:cNvSpPr>
          <p:nvPr/>
        </p:nvSpPr>
        <p:spPr>
          <a:xfrm>
            <a:off x="840406" y="3252706"/>
            <a:ext cx="822797" cy="769441"/>
          </a:xfrm>
          <a:prstGeom prst="rect">
            <a:avLst/>
          </a:prstGeom>
        </p:spPr>
        <p:txBody>
          <a:bodyPr vert="horz" wrap="square" lIns="0" tIns="0" rIns="0" bIns="0" rtlCol="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60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40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40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120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marR="0" lvl="0" indent="0" defTabSz="914400" rtl="0" eaLnBrk="1" fontAlgn="auto" latinLnBrk="0" hangingPunct="1">
              <a:lnSpc>
                <a:spcPct val="100000"/>
              </a:lnSpc>
              <a:spcBef>
                <a:spcPts val="0"/>
              </a:spcBef>
              <a:spcAft>
                <a:spcPts val="20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個人情報</a:t>
            </a:r>
            <a:br>
              <a:rPr lang="en-US" altLang="ja-JP" sz="1000" dirty="0">
                <a:latin typeface="Arial" panose="020B0604020202020204" pitchFamily="34" charset="0"/>
                <a:ea typeface="ＭＳ Ｐゴシック" panose="020B0600070205080204" pitchFamily="50" charset="-128"/>
                <a:cs typeface="Arial" panose="020B0604020202020204" pitchFamily="34" charset="0"/>
              </a:rPr>
            </a:br>
            <a:r>
              <a:rPr lang="ja-JP" altLang="en-US" sz="1000" dirty="0">
                <a:latin typeface="Arial" panose="020B0604020202020204" pitchFamily="34" charset="0"/>
                <a:ea typeface="ＭＳ Ｐゴシック" panose="020B0600070205080204" pitchFamily="50" charset="-128"/>
                <a:cs typeface="Arial" panose="020B0604020202020204" pitchFamily="34" charset="0"/>
              </a:rPr>
              <a:t>保護法案</a:t>
            </a:r>
            <a:br>
              <a:rPr lang="en-US" altLang="ja-JP" sz="1000" dirty="0">
                <a:latin typeface="Arial" panose="020B0604020202020204" pitchFamily="34" charset="0"/>
                <a:ea typeface="ＭＳ Ｐゴシック" panose="020B0600070205080204" pitchFamily="50" charset="-128"/>
                <a:cs typeface="Arial" panose="020B0604020202020204" pitchFamily="34" charset="0"/>
              </a:rPr>
            </a:br>
            <a:r>
              <a:rPr lang="en-US" altLang="ja-JP" sz="1000" dirty="0">
                <a:latin typeface="Arial" panose="020B0604020202020204" pitchFamily="34" charset="0"/>
                <a:ea typeface="ＭＳ Ｐゴシック" panose="020B0600070205080204" pitchFamily="50" charset="-128"/>
                <a:cs typeface="Arial" panose="020B0604020202020204" pitchFamily="34" charset="0"/>
              </a:rPr>
              <a:t>(Personal Data Protection Bill)</a:t>
            </a:r>
            <a:endParaRPr lang="en-US" altLang="ja-JP" sz="1000" dirty="0"/>
          </a:p>
        </p:txBody>
      </p:sp>
      <p:sp>
        <p:nvSpPr>
          <p:cNvPr id="126" name="TextBox 125">
            <a:extLst>
              <a:ext uri="{FF2B5EF4-FFF2-40B4-BE49-F238E27FC236}">
                <a16:creationId xmlns:a16="http://schemas.microsoft.com/office/drawing/2014/main" id="{59A2E084-EB19-47A1-A7AC-E903A2A89402}"/>
              </a:ext>
            </a:extLst>
          </p:cNvPr>
          <p:cNvSpPr txBox="1">
            <a:spLocks/>
          </p:cNvSpPr>
          <p:nvPr/>
        </p:nvSpPr>
        <p:spPr>
          <a:xfrm>
            <a:off x="1876798" y="3252706"/>
            <a:ext cx="386888" cy="153888"/>
          </a:xfrm>
          <a:prstGeom prst="rect">
            <a:avLst/>
          </a:prstGeom>
        </p:spPr>
        <p:txBody>
          <a:bodyPr vert="horz" wrap="square" lIns="0" tIns="0" rIns="0" bIns="0" rtlCol="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60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40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40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120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indent="0">
              <a:spcAft>
                <a:spcPts val="0"/>
              </a:spcAft>
              <a:buNone/>
            </a:pPr>
            <a:r>
              <a:rPr lang="en-US" alt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2019</a:t>
            </a:r>
            <a:endParaRPr 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p:txBody>
      </p:sp>
      <p:pic>
        <p:nvPicPr>
          <p:cNvPr id="127" name="Picture 126">
            <a:extLst>
              <a:ext uri="{FF2B5EF4-FFF2-40B4-BE49-F238E27FC236}">
                <a16:creationId xmlns:a16="http://schemas.microsoft.com/office/drawing/2014/main" id="{286AECD6-77ED-4320-9BB8-4C5C9F83E558}"/>
              </a:ext>
            </a:extLst>
          </p:cNvPr>
          <p:cNvPicPr>
            <a:picLocks/>
          </p:cNvPicPr>
          <p:nvPr/>
        </p:nvPicPr>
        <p:blipFill>
          <a:blip r:embed="rId22" cstate="print">
            <a:extLst>
              <a:ext uri="{28A0092B-C50C-407E-A947-70E740481C1C}">
                <a14:useLocalDpi xmlns:a14="http://schemas.microsoft.com/office/drawing/2010/main" val="0"/>
              </a:ext>
            </a:extLst>
          </a:blip>
          <a:stretch>
            <a:fillRect/>
          </a:stretch>
        </p:blipFill>
        <p:spPr>
          <a:xfrm>
            <a:off x="231087" y="5445792"/>
            <a:ext cx="426786" cy="284525"/>
          </a:xfrm>
          <a:prstGeom prst="rect">
            <a:avLst/>
          </a:prstGeom>
          <a:ln w="6350">
            <a:solidFill>
              <a:schemeClr val="bg2">
                <a:lumMod val="20000"/>
                <a:lumOff val="80000"/>
              </a:schemeClr>
            </a:solidFill>
          </a:ln>
        </p:spPr>
      </p:pic>
      <p:sp>
        <p:nvSpPr>
          <p:cNvPr id="128" name="TextBox 127">
            <a:extLst>
              <a:ext uri="{FF2B5EF4-FFF2-40B4-BE49-F238E27FC236}">
                <a16:creationId xmlns:a16="http://schemas.microsoft.com/office/drawing/2014/main" id="{44A6C105-34DF-44EB-A642-39629C4B5A0E}"/>
              </a:ext>
            </a:extLst>
          </p:cNvPr>
          <p:cNvSpPr txBox="1">
            <a:spLocks/>
          </p:cNvSpPr>
          <p:nvPr/>
        </p:nvSpPr>
        <p:spPr>
          <a:xfrm>
            <a:off x="840406" y="5037118"/>
            <a:ext cx="822797" cy="507831"/>
          </a:xfrm>
          <a:prstGeom prst="rect">
            <a:avLst/>
          </a:prstGeom>
        </p:spPr>
        <p:txBody>
          <a:bodyPr vert="horz" wrap="square" lIns="0" tIns="0" rIns="0" bIns="0" rtlCol="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60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40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40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120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indent="0">
              <a:buNone/>
            </a:pPr>
            <a:r>
              <a:rPr lang="ja-JP" altLang="en-US" sz="1000" dirty="0"/>
              <a:t>一般データ</a:t>
            </a:r>
            <a:br>
              <a:rPr lang="en-US" altLang="ja-JP" sz="1000" dirty="0"/>
            </a:br>
            <a:r>
              <a:rPr lang="ja-JP" altLang="en-US" sz="1000" dirty="0"/>
              <a:t>保護規則</a:t>
            </a:r>
            <a:endParaRPr lang="en-US" altLang="ja-JP" sz="1000" dirty="0"/>
          </a:p>
          <a:p>
            <a:pPr marL="0" indent="0">
              <a:buNone/>
            </a:pPr>
            <a:r>
              <a:rPr lang="en-US" altLang="ja-JP" sz="1000" dirty="0"/>
              <a:t>(GDPR)</a:t>
            </a:r>
            <a:r>
              <a:rPr lang="en-US" altLang="ja-JP" sz="1000" baseline="30000" dirty="0"/>
              <a:t>※2</a:t>
            </a:r>
          </a:p>
        </p:txBody>
      </p:sp>
      <p:sp>
        <p:nvSpPr>
          <p:cNvPr id="129" name="TextBox 128">
            <a:extLst>
              <a:ext uri="{FF2B5EF4-FFF2-40B4-BE49-F238E27FC236}">
                <a16:creationId xmlns:a16="http://schemas.microsoft.com/office/drawing/2014/main" id="{FA8EAE51-391D-41F9-ACC0-EB9903DF4233}"/>
              </a:ext>
            </a:extLst>
          </p:cNvPr>
          <p:cNvSpPr txBox="1">
            <a:spLocks/>
          </p:cNvSpPr>
          <p:nvPr/>
        </p:nvSpPr>
        <p:spPr>
          <a:xfrm>
            <a:off x="1876798" y="5037118"/>
            <a:ext cx="386888" cy="153888"/>
          </a:xfrm>
          <a:prstGeom prst="rect">
            <a:avLst/>
          </a:prstGeom>
        </p:spPr>
        <p:txBody>
          <a:bodyPr vert="horz" wrap="square" lIns="0" tIns="0" rIns="0" bIns="0" rtlCol="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60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40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40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120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indent="0">
              <a:spcAft>
                <a:spcPts val="0"/>
              </a:spcAft>
              <a:buNone/>
            </a:pPr>
            <a:r>
              <a:rPr lang="en-US" alt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2018</a:t>
            </a:r>
            <a:endParaRPr 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p:txBody>
      </p:sp>
      <p:sp>
        <p:nvSpPr>
          <p:cNvPr id="130" name="TextBox 129">
            <a:extLst>
              <a:ext uri="{FF2B5EF4-FFF2-40B4-BE49-F238E27FC236}">
                <a16:creationId xmlns:a16="http://schemas.microsoft.com/office/drawing/2014/main" id="{13845D67-5CC9-42F1-9EBA-47F63C221A8C}"/>
              </a:ext>
            </a:extLst>
          </p:cNvPr>
          <p:cNvSpPr txBox="1">
            <a:spLocks/>
          </p:cNvSpPr>
          <p:nvPr/>
        </p:nvSpPr>
        <p:spPr>
          <a:xfrm>
            <a:off x="4616896" y="1646303"/>
            <a:ext cx="875361" cy="307777"/>
          </a:xfrm>
          <a:prstGeom prst="rect">
            <a:avLst/>
          </a:prstGeom>
        </p:spPr>
        <p:txBody>
          <a:bodyPr vert="horz" wrap="square" lIns="0" tIns="0" rIns="0" bIns="0" rtlCol="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60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40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40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120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marR="0" lvl="0" indent="0" defTabSz="914400" rtl="0" eaLnBrk="1" fontAlgn="auto" latinLnBrk="0" hangingPunct="1">
              <a:lnSpc>
                <a:spcPct val="100000"/>
              </a:lnSpc>
              <a:spcBef>
                <a:spcPts val="0"/>
              </a:spcBef>
              <a:spcAft>
                <a:spcPts val="0"/>
              </a:spcAft>
              <a:buClr>
                <a:srgbClr val="FFFFFF"/>
              </a:buClr>
              <a:buSzTx/>
              <a:buFontTx/>
              <a:buNone/>
              <a:tabLst/>
              <a:defRPr/>
            </a:pPr>
            <a:r>
              <a:rPr lang="ja-JP" altLang="en-US" sz="1000" b="1" dirty="0">
                <a:solidFill>
                  <a:srgbClr val="FFFFFF"/>
                </a:solidFill>
              </a:rPr>
              <a:t>データ管理者分類・追加義務</a:t>
            </a:r>
            <a:endParaRPr lang="en-US" altLang="ja-JP" sz="1000" b="1" dirty="0">
              <a:solidFill>
                <a:srgbClr val="FFFFFF"/>
              </a:solidFill>
            </a:endParaRPr>
          </a:p>
        </p:txBody>
      </p:sp>
      <p:sp>
        <p:nvSpPr>
          <p:cNvPr id="131" name="TextBox 130">
            <a:extLst>
              <a:ext uri="{FF2B5EF4-FFF2-40B4-BE49-F238E27FC236}">
                <a16:creationId xmlns:a16="http://schemas.microsoft.com/office/drawing/2014/main" id="{42834FAD-718E-4CD0-AA72-5D3AAC2DC89F}"/>
              </a:ext>
            </a:extLst>
          </p:cNvPr>
          <p:cNvSpPr txBox="1"/>
          <p:nvPr/>
        </p:nvSpPr>
        <p:spPr>
          <a:xfrm>
            <a:off x="5705853" y="1646303"/>
            <a:ext cx="664716" cy="307777"/>
          </a:xfrm>
          <a:prstGeom prst="rect">
            <a:avLst/>
          </a:prstGeom>
        </p:spPr>
        <p:txBody>
          <a:bodyPr vert="horz" wrap="square" lIns="0" tIns="0" rIns="0" bIns="0" rtlCol="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60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40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40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120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marR="0" lvl="0" indent="0" defTabSz="914400" rtl="0" eaLnBrk="1" fontAlgn="auto" latinLnBrk="0" hangingPunct="1">
              <a:lnSpc>
                <a:spcPct val="100000"/>
              </a:lnSpc>
              <a:spcBef>
                <a:spcPts val="0"/>
              </a:spcBef>
              <a:spcAft>
                <a:spcPts val="0"/>
              </a:spcAft>
              <a:buClr>
                <a:srgbClr val="FFFFFF"/>
              </a:buClr>
              <a:buSzTx/>
              <a:buFontTx/>
              <a:buNone/>
              <a:tabLst/>
              <a:defRPr/>
            </a:pPr>
            <a:r>
              <a:rPr lang="ja-JP" altLang="en-US" sz="1000" b="1" dirty="0">
                <a:solidFill>
                  <a:srgbClr val="FFFFFF"/>
                </a:solidFill>
              </a:rPr>
              <a:t>監査実施義務</a:t>
            </a:r>
            <a:endParaRPr lang="en-US" altLang="ja-JP" sz="1000" b="1" dirty="0">
              <a:solidFill>
                <a:srgbClr val="FFFFFF"/>
              </a:solidFill>
            </a:endParaRPr>
          </a:p>
        </p:txBody>
      </p:sp>
      <p:sp>
        <p:nvSpPr>
          <p:cNvPr id="132" name="TextBox 131">
            <a:extLst>
              <a:ext uri="{FF2B5EF4-FFF2-40B4-BE49-F238E27FC236}">
                <a16:creationId xmlns:a16="http://schemas.microsoft.com/office/drawing/2014/main" id="{D64EBF76-2296-41C6-BF39-9FB87C5EA594}"/>
              </a:ext>
            </a:extLst>
          </p:cNvPr>
          <p:cNvSpPr txBox="1"/>
          <p:nvPr/>
        </p:nvSpPr>
        <p:spPr>
          <a:xfrm>
            <a:off x="6584165" y="1646303"/>
            <a:ext cx="694638" cy="307777"/>
          </a:xfrm>
          <a:prstGeom prst="rect">
            <a:avLst/>
          </a:prstGeom>
        </p:spPr>
        <p:txBody>
          <a:bodyPr vert="horz" wrap="square" lIns="0" tIns="0" rIns="0" bIns="0" rtlCol="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60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40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40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120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marR="0" lvl="0" indent="0" defTabSz="914400" rtl="0" eaLnBrk="1" fontAlgn="auto" latinLnBrk="0" hangingPunct="1">
              <a:lnSpc>
                <a:spcPct val="100000"/>
              </a:lnSpc>
              <a:spcBef>
                <a:spcPts val="0"/>
              </a:spcBef>
              <a:spcAft>
                <a:spcPts val="0"/>
              </a:spcAft>
              <a:buClr>
                <a:srgbClr val="FFFFFF"/>
              </a:buClr>
              <a:buSzTx/>
              <a:buFontTx/>
              <a:buNone/>
              <a:tabLst/>
              <a:defRPr/>
            </a:pPr>
            <a:r>
              <a:rPr lang="ja-JP" altLang="en-US" sz="1000" b="1" dirty="0">
                <a:solidFill>
                  <a:srgbClr val="FFFFFF"/>
                </a:solidFill>
              </a:rPr>
              <a:t>担当者</a:t>
            </a:r>
            <a:br>
              <a:rPr lang="en-US" altLang="ja-JP" sz="1000" b="1" dirty="0">
                <a:solidFill>
                  <a:srgbClr val="FFFFFF"/>
                </a:solidFill>
              </a:rPr>
            </a:br>
            <a:r>
              <a:rPr lang="ja-JP" altLang="en-US" sz="1000" b="1" dirty="0">
                <a:solidFill>
                  <a:srgbClr val="FFFFFF"/>
                </a:solidFill>
              </a:rPr>
              <a:t>設置義務</a:t>
            </a:r>
            <a:endParaRPr lang="en-US" altLang="ja-JP" sz="1000" b="1" dirty="0">
              <a:solidFill>
                <a:srgbClr val="FFFFFF"/>
              </a:solidFill>
            </a:endParaRPr>
          </a:p>
        </p:txBody>
      </p:sp>
      <p:sp>
        <p:nvSpPr>
          <p:cNvPr id="133" name="TextBox 132">
            <a:extLst>
              <a:ext uri="{FF2B5EF4-FFF2-40B4-BE49-F238E27FC236}">
                <a16:creationId xmlns:a16="http://schemas.microsoft.com/office/drawing/2014/main" id="{0F27998C-00C8-4BB0-AD73-E36B05AC6230}"/>
              </a:ext>
            </a:extLst>
          </p:cNvPr>
          <p:cNvSpPr txBox="1"/>
          <p:nvPr/>
        </p:nvSpPr>
        <p:spPr>
          <a:xfrm>
            <a:off x="9007014" y="1646303"/>
            <a:ext cx="698961" cy="307777"/>
          </a:xfrm>
          <a:prstGeom prst="rect">
            <a:avLst/>
          </a:prstGeom>
        </p:spPr>
        <p:txBody>
          <a:bodyPr vert="horz" wrap="square" lIns="0" tIns="0" rIns="0" bIns="0" rtlCol="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60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40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40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120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marR="0" lvl="0" indent="0" defTabSz="914400" rtl="0" eaLnBrk="1" fontAlgn="auto" latinLnBrk="0" hangingPunct="1">
              <a:lnSpc>
                <a:spcPct val="100000"/>
              </a:lnSpc>
              <a:spcBef>
                <a:spcPts val="0"/>
              </a:spcBef>
              <a:spcAft>
                <a:spcPts val="0"/>
              </a:spcAft>
              <a:buClr>
                <a:srgbClr val="FFFFFF"/>
              </a:buClr>
              <a:buSzTx/>
              <a:buFontTx/>
              <a:buNone/>
              <a:tabLst/>
              <a:defRPr/>
            </a:pPr>
            <a:r>
              <a:rPr lang="ja-JP" altLang="en-US" sz="1000" b="1" dirty="0">
                <a:solidFill>
                  <a:srgbClr val="FFFFFF"/>
                </a:solidFill>
              </a:rPr>
              <a:t>規制当局</a:t>
            </a:r>
            <a:br>
              <a:rPr lang="en-US" altLang="ja-JP" sz="1000" b="1" dirty="0">
                <a:solidFill>
                  <a:srgbClr val="FFFFFF"/>
                </a:solidFill>
              </a:rPr>
            </a:br>
            <a:r>
              <a:rPr lang="ja-JP" altLang="en-US" sz="1000" b="1" dirty="0">
                <a:solidFill>
                  <a:srgbClr val="FFFFFF"/>
                </a:solidFill>
              </a:rPr>
              <a:t>の権限</a:t>
            </a:r>
            <a:endParaRPr lang="en-US" altLang="ja-JP" sz="1000" b="1" dirty="0">
              <a:solidFill>
                <a:srgbClr val="FFFFFF"/>
              </a:solidFill>
            </a:endParaRPr>
          </a:p>
        </p:txBody>
      </p:sp>
      <p:sp>
        <p:nvSpPr>
          <p:cNvPr id="149" name="TextBox 148">
            <a:extLst>
              <a:ext uri="{FF2B5EF4-FFF2-40B4-BE49-F238E27FC236}">
                <a16:creationId xmlns:a16="http://schemas.microsoft.com/office/drawing/2014/main" id="{D8EE7BC8-F6F8-4AD0-97EE-A13AD877EBB2}"/>
              </a:ext>
            </a:extLst>
          </p:cNvPr>
          <p:cNvSpPr txBox="1"/>
          <p:nvPr/>
        </p:nvSpPr>
        <p:spPr>
          <a:xfrm>
            <a:off x="2477284" y="1646303"/>
            <a:ext cx="930919" cy="307777"/>
          </a:xfrm>
          <a:prstGeom prst="rect">
            <a:avLst/>
          </a:prstGeom>
        </p:spPr>
        <p:txBody>
          <a:bodyPr vert="horz" wrap="square" lIns="0" tIns="0" rIns="0" bIns="0" rtlCol="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60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40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40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120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marR="0" lvl="0" indent="0" defTabSz="914400" rtl="0" eaLnBrk="1" fontAlgn="auto" latinLnBrk="0" hangingPunct="1">
              <a:lnSpc>
                <a:spcPct val="100000"/>
              </a:lnSpc>
              <a:spcBef>
                <a:spcPts val="0"/>
              </a:spcBef>
              <a:spcAft>
                <a:spcPts val="0"/>
              </a:spcAft>
              <a:buClr>
                <a:srgbClr val="FFFFFF"/>
              </a:buClr>
              <a:buSzTx/>
              <a:buFontTx/>
              <a:buNone/>
              <a:tabLst/>
              <a:defRPr/>
            </a:pPr>
            <a:r>
              <a:rPr lang="ja-JP" altLang="en-US" sz="1000" b="1" dirty="0">
                <a:solidFill>
                  <a:srgbClr val="FFFFFF"/>
                </a:solidFill>
              </a:rPr>
              <a:t>個人情報取得</a:t>
            </a:r>
            <a:br>
              <a:rPr lang="en-US" altLang="ja-JP" sz="1000" b="1" dirty="0">
                <a:solidFill>
                  <a:srgbClr val="FFFFFF"/>
                </a:solidFill>
              </a:rPr>
            </a:br>
            <a:r>
              <a:rPr lang="ja-JP" altLang="en-US" sz="1000" b="1" dirty="0">
                <a:solidFill>
                  <a:srgbClr val="FFFFFF"/>
                </a:solidFill>
              </a:rPr>
              <a:t>通知義務</a:t>
            </a:r>
            <a:endParaRPr lang="en-US" altLang="ja-JP" sz="1000" b="1" dirty="0">
              <a:solidFill>
                <a:srgbClr val="FFFFFF"/>
              </a:solidFill>
            </a:endParaRPr>
          </a:p>
        </p:txBody>
      </p:sp>
      <p:grpSp>
        <p:nvGrpSpPr>
          <p:cNvPr id="163" name="Group 162">
            <a:extLst>
              <a:ext uri="{FF2B5EF4-FFF2-40B4-BE49-F238E27FC236}">
                <a16:creationId xmlns:a16="http://schemas.microsoft.com/office/drawing/2014/main" id="{001BE744-E8B8-43C0-A237-2CFEA6C486EB}"/>
              </a:ext>
            </a:extLst>
          </p:cNvPr>
          <p:cNvGrpSpPr/>
          <p:nvPr/>
        </p:nvGrpSpPr>
        <p:grpSpPr>
          <a:xfrm>
            <a:off x="4994956" y="5037118"/>
            <a:ext cx="119230" cy="127000"/>
            <a:chOff x="4881073" y="5759169"/>
            <a:chExt cx="56240" cy="127000"/>
          </a:xfrm>
        </p:grpSpPr>
        <p:cxnSp>
          <p:nvCxnSpPr>
            <p:cNvPr id="171" name="Straight Connector 170">
              <a:extLst>
                <a:ext uri="{FF2B5EF4-FFF2-40B4-BE49-F238E27FC236}">
                  <a16:creationId xmlns:a16="http://schemas.microsoft.com/office/drawing/2014/main" id="{0DC57A7E-9C13-4E4E-88CB-BF80129708D7}"/>
                </a:ext>
              </a:extLst>
            </p:cNvPr>
            <p:cNvCxnSpPr/>
            <p:nvPr/>
          </p:nvCxnSpPr>
          <p:spPr>
            <a:xfrm>
              <a:off x="4881073" y="5759169"/>
              <a:ext cx="56240" cy="127000"/>
            </a:xfrm>
            <a:prstGeom prst="line">
              <a:avLst/>
            </a:prstGeom>
            <a:ln w="28575" cap="sq">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172" name="Straight Connector 171">
              <a:extLst>
                <a:ext uri="{FF2B5EF4-FFF2-40B4-BE49-F238E27FC236}">
                  <a16:creationId xmlns:a16="http://schemas.microsoft.com/office/drawing/2014/main" id="{C4FAED8D-D939-40E5-9FE1-2538E5DDC327}"/>
                </a:ext>
              </a:extLst>
            </p:cNvPr>
            <p:cNvCxnSpPr/>
            <p:nvPr/>
          </p:nvCxnSpPr>
          <p:spPr>
            <a:xfrm flipH="1">
              <a:off x="4881073" y="5759169"/>
              <a:ext cx="56240" cy="127000"/>
            </a:xfrm>
            <a:prstGeom prst="line">
              <a:avLst/>
            </a:prstGeom>
            <a:ln w="28575" cap="sq">
              <a:solidFill>
                <a:srgbClr val="FF0000"/>
              </a:solidFill>
              <a:prstDash val="solid"/>
            </a:ln>
          </p:spPr>
          <p:style>
            <a:lnRef idx="1">
              <a:schemeClr val="accent1"/>
            </a:lnRef>
            <a:fillRef idx="0">
              <a:schemeClr val="accent1"/>
            </a:fillRef>
            <a:effectRef idx="0">
              <a:schemeClr val="accent1"/>
            </a:effectRef>
            <a:fontRef idx="minor">
              <a:schemeClr val="tx1"/>
            </a:fontRef>
          </p:style>
        </p:cxnSp>
      </p:grpSp>
      <p:grpSp>
        <p:nvGrpSpPr>
          <p:cNvPr id="164" name="Group 163">
            <a:extLst>
              <a:ext uri="{FF2B5EF4-FFF2-40B4-BE49-F238E27FC236}">
                <a16:creationId xmlns:a16="http://schemas.microsoft.com/office/drawing/2014/main" id="{DF4BD470-D05D-42F4-BD91-A1B0307F7107}"/>
              </a:ext>
            </a:extLst>
          </p:cNvPr>
          <p:cNvGrpSpPr/>
          <p:nvPr/>
        </p:nvGrpSpPr>
        <p:grpSpPr>
          <a:xfrm>
            <a:off x="5978590" y="5037118"/>
            <a:ext cx="119230" cy="127000"/>
            <a:chOff x="5869725" y="5759169"/>
            <a:chExt cx="56240" cy="127000"/>
          </a:xfrm>
        </p:grpSpPr>
        <p:cxnSp>
          <p:nvCxnSpPr>
            <p:cNvPr id="169" name="Straight Connector 168">
              <a:extLst>
                <a:ext uri="{FF2B5EF4-FFF2-40B4-BE49-F238E27FC236}">
                  <a16:creationId xmlns:a16="http://schemas.microsoft.com/office/drawing/2014/main" id="{0FB51DF9-94BB-4ADD-B4C3-5D78526508F1}"/>
                </a:ext>
              </a:extLst>
            </p:cNvPr>
            <p:cNvCxnSpPr/>
            <p:nvPr/>
          </p:nvCxnSpPr>
          <p:spPr>
            <a:xfrm>
              <a:off x="5869725" y="5759169"/>
              <a:ext cx="56240" cy="127000"/>
            </a:xfrm>
            <a:prstGeom prst="line">
              <a:avLst/>
            </a:prstGeom>
            <a:ln w="28575" cap="sq">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170" name="Straight Connector 169">
              <a:extLst>
                <a:ext uri="{FF2B5EF4-FFF2-40B4-BE49-F238E27FC236}">
                  <a16:creationId xmlns:a16="http://schemas.microsoft.com/office/drawing/2014/main" id="{A0302B64-FDF1-4A10-BE72-793A2F31F08C}"/>
                </a:ext>
              </a:extLst>
            </p:cNvPr>
            <p:cNvCxnSpPr/>
            <p:nvPr/>
          </p:nvCxnSpPr>
          <p:spPr>
            <a:xfrm flipH="1">
              <a:off x="5869725" y="5759169"/>
              <a:ext cx="56240" cy="127000"/>
            </a:xfrm>
            <a:prstGeom prst="line">
              <a:avLst/>
            </a:prstGeom>
            <a:ln w="28575" cap="sq">
              <a:solidFill>
                <a:srgbClr val="FF0000"/>
              </a:solidFill>
              <a:prstDash val="solid"/>
            </a:ln>
          </p:spPr>
          <p:style>
            <a:lnRef idx="1">
              <a:schemeClr val="accent1"/>
            </a:lnRef>
            <a:fillRef idx="0">
              <a:schemeClr val="accent1"/>
            </a:fillRef>
            <a:effectRef idx="0">
              <a:schemeClr val="accent1"/>
            </a:effectRef>
            <a:fontRef idx="minor">
              <a:schemeClr val="tx1"/>
            </a:fontRef>
          </p:style>
        </p:cxnSp>
      </p:grpSp>
      <p:sp>
        <p:nvSpPr>
          <p:cNvPr id="165" name="Tick 26">
            <a:extLst>
              <a:ext uri="{FF2B5EF4-FFF2-40B4-BE49-F238E27FC236}">
                <a16:creationId xmlns:a16="http://schemas.microsoft.com/office/drawing/2014/main" id="{0577FACE-DA23-4BA4-B067-EE2BECE428F3}"/>
              </a:ext>
            </a:extLst>
          </p:cNvPr>
          <p:cNvSpPr>
            <a:spLocks/>
          </p:cNvSpPr>
          <p:nvPr>
            <p:custDataLst>
              <p:tags r:id="rId3"/>
            </p:custDataLst>
          </p:nvPr>
        </p:nvSpPr>
        <p:spPr>
          <a:xfrm>
            <a:off x="6851176" y="5037118"/>
            <a:ext cx="160602" cy="127000"/>
          </a:xfrm>
          <a:custGeom>
            <a:avLst/>
            <a:gdLst/>
            <a:ahLst/>
            <a:cxnLst/>
            <a:rect l="0" t="0" r="0" b="0"/>
            <a:pathLst>
              <a:path w="311469" h="204067">
                <a:moveTo>
                  <a:pt x="0" y="107403"/>
                </a:moveTo>
                <a:lnTo>
                  <a:pt x="96663" y="204066"/>
                </a:lnTo>
                <a:lnTo>
                  <a:pt x="311468" y="0"/>
                </a:lnTo>
              </a:path>
            </a:pathLst>
          </a:custGeom>
          <a:ln w="28575" cap="sq">
            <a:solidFill>
              <a:srgbClr val="92D050"/>
            </a:solidFill>
            <a:prstDash val="solid"/>
          </a:ln>
        </p:spPr>
        <p:style>
          <a:lnRef idx="1">
            <a:schemeClr val="accent1"/>
          </a:lnRef>
          <a:fillRef idx="0">
            <a:schemeClr val="accent1"/>
          </a:fillRef>
          <a:effectRef idx="0">
            <a:schemeClr val="accent1"/>
          </a:effectRef>
          <a:fontRef idx="minor">
            <a:schemeClr val="tx1"/>
          </a:fontRef>
        </p:style>
        <p:txBody>
          <a:bodyPr wrap="none" rtlCol="0" anchor="ctr">
            <a:noAutofit/>
          </a:bodyPr>
          <a:lstStyle/>
          <a:p>
            <a:pPr algn="ctr"/>
            <a:endParaRPr kumimoji="1" lang="en-US" sz="1000"/>
          </a:p>
        </p:txBody>
      </p:sp>
      <p:sp>
        <p:nvSpPr>
          <p:cNvPr id="167" name="Tick 26">
            <a:extLst>
              <a:ext uri="{FF2B5EF4-FFF2-40B4-BE49-F238E27FC236}">
                <a16:creationId xmlns:a16="http://schemas.microsoft.com/office/drawing/2014/main" id="{6F1AB4B2-27E1-409E-A680-A24630B30234}"/>
              </a:ext>
            </a:extLst>
          </p:cNvPr>
          <p:cNvSpPr>
            <a:spLocks/>
          </p:cNvSpPr>
          <p:nvPr>
            <p:custDataLst>
              <p:tags r:id="rId4"/>
            </p:custDataLst>
          </p:nvPr>
        </p:nvSpPr>
        <p:spPr>
          <a:xfrm>
            <a:off x="2862439" y="5037118"/>
            <a:ext cx="160602" cy="127000"/>
          </a:xfrm>
          <a:custGeom>
            <a:avLst/>
            <a:gdLst/>
            <a:ahLst/>
            <a:cxnLst/>
            <a:rect l="0" t="0" r="0" b="0"/>
            <a:pathLst>
              <a:path w="311469" h="204067">
                <a:moveTo>
                  <a:pt x="0" y="107403"/>
                </a:moveTo>
                <a:lnTo>
                  <a:pt x="96663" y="204066"/>
                </a:lnTo>
                <a:lnTo>
                  <a:pt x="311468" y="0"/>
                </a:lnTo>
              </a:path>
            </a:pathLst>
          </a:custGeom>
          <a:ln w="28575" cap="sq">
            <a:solidFill>
              <a:srgbClr val="92D050"/>
            </a:solidFill>
            <a:prstDash val="solid"/>
          </a:ln>
        </p:spPr>
        <p:style>
          <a:lnRef idx="1">
            <a:schemeClr val="accent1"/>
          </a:lnRef>
          <a:fillRef idx="0">
            <a:schemeClr val="accent1"/>
          </a:fillRef>
          <a:effectRef idx="0">
            <a:schemeClr val="accent1"/>
          </a:effectRef>
          <a:fontRef idx="minor">
            <a:schemeClr val="tx1"/>
          </a:fontRef>
        </p:style>
        <p:txBody>
          <a:bodyPr rtlCol="0" anchor="ctr">
            <a:noAutofit/>
          </a:bodyPr>
          <a:lstStyle/>
          <a:p>
            <a:pPr algn="ctr"/>
            <a:endParaRPr kumimoji="1" lang="en-US" sz="1000"/>
          </a:p>
        </p:txBody>
      </p:sp>
      <p:sp>
        <p:nvSpPr>
          <p:cNvPr id="168" name="Tick 26">
            <a:extLst>
              <a:ext uri="{FF2B5EF4-FFF2-40B4-BE49-F238E27FC236}">
                <a16:creationId xmlns:a16="http://schemas.microsoft.com/office/drawing/2014/main" id="{E7A04D7B-05E7-4826-B2C2-BE5C4B4746DD}"/>
              </a:ext>
            </a:extLst>
          </p:cNvPr>
          <p:cNvSpPr>
            <a:spLocks/>
          </p:cNvSpPr>
          <p:nvPr>
            <p:custDataLst>
              <p:tags r:id="rId5"/>
            </p:custDataLst>
          </p:nvPr>
        </p:nvSpPr>
        <p:spPr>
          <a:xfrm>
            <a:off x="3916494" y="5037118"/>
            <a:ext cx="160602" cy="127000"/>
          </a:xfrm>
          <a:custGeom>
            <a:avLst/>
            <a:gdLst/>
            <a:ahLst/>
            <a:cxnLst/>
            <a:rect l="0" t="0" r="0" b="0"/>
            <a:pathLst>
              <a:path w="311469" h="204067">
                <a:moveTo>
                  <a:pt x="0" y="107403"/>
                </a:moveTo>
                <a:lnTo>
                  <a:pt x="96663" y="204066"/>
                </a:lnTo>
                <a:lnTo>
                  <a:pt x="311468" y="0"/>
                </a:lnTo>
              </a:path>
            </a:pathLst>
          </a:custGeom>
          <a:ln w="28575" cap="sq">
            <a:solidFill>
              <a:srgbClr val="92D050"/>
            </a:solidFill>
            <a:prstDash val="solid"/>
          </a:ln>
        </p:spPr>
        <p:style>
          <a:lnRef idx="1">
            <a:schemeClr val="accent1"/>
          </a:lnRef>
          <a:fillRef idx="0">
            <a:schemeClr val="accent1"/>
          </a:fillRef>
          <a:effectRef idx="0">
            <a:schemeClr val="accent1"/>
          </a:effectRef>
          <a:fontRef idx="minor">
            <a:schemeClr val="tx1"/>
          </a:fontRef>
        </p:style>
        <p:txBody>
          <a:bodyPr rtlCol="0" anchor="ctr">
            <a:noAutofit/>
          </a:bodyPr>
          <a:lstStyle/>
          <a:p>
            <a:pPr algn="ctr"/>
            <a:endParaRPr kumimoji="1" lang="en-US" sz="1000"/>
          </a:p>
        </p:txBody>
      </p:sp>
      <p:sp>
        <p:nvSpPr>
          <p:cNvPr id="173" name="TextBox 172">
            <a:extLst>
              <a:ext uri="{FF2B5EF4-FFF2-40B4-BE49-F238E27FC236}">
                <a16:creationId xmlns:a16="http://schemas.microsoft.com/office/drawing/2014/main" id="{C0BFDEF8-8B9C-4618-8694-5CEB9AE5F7BD}"/>
              </a:ext>
            </a:extLst>
          </p:cNvPr>
          <p:cNvSpPr txBox="1">
            <a:spLocks/>
          </p:cNvSpPr>
          <p:nvPr/>
        </p:nvSpPr>
        <p:spPr>
          <a:xfrm>
            <a:off x="3621799" y="1492415"/>
            <a:ext cx="781501" cy="461665"/>
          </a:xfrm>
          <a:prstGeom prst="rect">
            <a:avLst/>
          </a:prstGeom>
        </p:spPr>
        <p:txBody>
          <a:bodyPr vert="horz" wrap="square" lIns="0" tIns="0" rIns="0" bIns="0" rtlCol="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60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40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40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120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marR="0" lvl="0" indent="0" defTabSz="914400" rtl="0" eaLnBrk="1" fontAlgn="auto" latinLnBrk="0" hangingPunct="1">
              <a:lnSpc>
                <a:spcPct val="100000"/>
              </a:lnSpc>
              <a:spcBef>
                <a:spcPts val="0"/>
              </a:spcBef>
              <a:spcAft>
                <a:spcPts val="0"/>
              </a:spcAft>
              <a:buClr>
                <a:srgbClr val="FFFFFF"/>
              </a:buClr>
              <a:buSzTx/>
              <a:buFontTx/>
              <a:buNone/>
              <a:tabLst/>
              <a:defRPr/>
            </a:pPr>
            <a:r>
              <a:rPr lang="ja-JP" altLang="en-US" sz="1000" b="1" dirty="0">
                <a:solidFill>
                  <a:srgbClr val="FFFFFF"/>
                </a:solidFill>
              </a:rPr>
              <a:t>本人同意</a:t>
            </a:r>
            <a:br>
              <a:rPr lang="en-US" altLang="ja-JP" sz="1000" b="1" dirty="0">
                <a:solidFill>
                  <a:srgbClr val="FFFFFF"/>
                </a:solidFill>
              </a:rPr>
            </a:br>
            <a:r>
              <a:rPr lang="ja-JP" altLang="en-US" sz="1000" b="1" dirty="0">
                <a:solidFill>
                  <a:srgbClr val="FFFFFF"/>
                </a:solidFill>
              </a:rPr>
              <a:t>なしの個人</a:t>
            </a:r>
            <a:br>
              <a:rPr lang="en-US" altLang="ja-JP" sz="1000" b="1" dirty="0">
                <a:solidFill>
                  <a:srgbClr val="FFFFFF"/>
                </a:solidFill>
              </a:rPr>
            </a:br>
            <a:r>
              <a:rPr lang="ja-JP" altLang="en-US" sz="1000" b="1" dirty="0">
                <a:solidFill>
                  <a:srgbClr val="FFFFFF"/>
                </a:solidFill>
              </a:rPr>
              <a:t>情報処理</a:t>
            </a:r>
            <a:endParaRPr lang="en-US" altLang="ja-JP" sz="1000" b="1" dirty="0">
              <a:solidFill>
                <a:srgbClr val="FFFFFF"/>
              </a:solidFill>
            </a:endParaRPr>
          </a:p>
        </p:txBody>
      </p:sp>
      <p:grpSp>
        <p:nvGrpSpPr>
          <p:cNvPr id="175" name="Group 174">
            <a:extLst>
              <a:ext uri="{FF2B5EF4-FFF2-40B4-BE49-F238E27FC236}">
                <a16:creationId xmlns:a16="http://schemas.microsoft.com/office/drawing/2014/main" id="{6F74F650-51A0-4FAA-B8A0-C8197D1AB836}"/>
              </a:ext>
            </a:extLst>
          </p:cNvPr>
          <p:cNvGrpSpPr/>
          <p:nvPr/>
        </p:nvGrpSpPr>
        <p:grpSpPr>
          <a:xfrm>
            <a:off x="4994956" y="2130013"/>
            <a:ext cx="119230" cy="127000"/>
            <a:chOff x="4994956" y="1814666"/>
            <a:chExt cx="119230" cy="127000"/>
          </a:xfrm>
        </p:grpSpPr>
        <p:cxnSp>
          <p:nvCxnSpPr>
            <p:cNvPr id="185" name="Straight Connector 184">
              <a:extLst>
                <a:ext uri="{FF2B5EF4-FFF2-40B4-BE49-F238E27FC236}">
                  <a16:creationId xmlns:a16="http://schemas.microsoft.com/office/drawing/2014/main" id="{AD8639E3-0979-40E1-85F8-9D594B19BC14}"/>
                </a:ext>
              </a:extLst>
            </p:cNvPr>
            <p:cNvCxnSpPr>
              <a:cxnSpLocks/>
            </p:cNvCxnSpPr>
            <p:nvPr/>
          </p:nvCxnSpPr>
          <p:spPr>
            <a:xfrm>
              <a:off x="4994956" y="1814666"/>
              <a:ext cx="119230" cy="127000"/>
            </a:xfrm>
            <a:prstGeom prst="line">
              <a:avLst/>
            </a:prstGeom>
            <a:ln w="28575" cap="sq">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186" name="Straight Connector 185">
              <a:extLst>
                <a:ext uri="{FF2B5EF4-FFF2-40B4-BE49-F238E27FC236}">
                  <a16:creationId xmlns:a16="http://schemas.microsoft.com/office/drawing/2014/main" id="{46CAD0AF-6510-464A-B752-9B73CDFEC6AB}"/>
                </a:ext>
              </a:extLst>
            </p:cNvPr>
            <p:cNvCxnSpPr>
              <a:cxnSpLocks/>
            </p:cNvCxnSpPr>
            <p:nvPr/>
          </p:nvCxnSpPr>
          <p:spPr>
            <a:xfrm flipH="1">
              <a:off x="4994956" y="1814666"/>
              <a:ext cx="119230" cy="127000"/>
            </a:xfrm>
            <a:prstGeom prst="line">
              <a:avLst/>
            </a:prstGeom>
            <a:ln w="28575" cap="sq">
              <a:solidFill>
                <a:srgbClr val="FF0000"/>
              </a:solidFill>
              <a:prstDash val="solid"/>
            </a:ln>
          </p:spPr>
          <p:style>
            <a:lnRef idx="1">
              <a:schemeClr val="accent1"/>
            </a:lnRef>
            <a:fillRef idx="0">
              <a:schemeClr val="accent1"/>
            </a:fillRef>
            <a:effectRef idx="0">
              <a:schemeClr val="accent1"/>
            </a:effectRef>
            <a:fontRef idx="minor">
              <a:schemeClr val="tx1"/>
            </a:fontRef>
          </p:style>
        </p:cxnSp>
      </p:grpSp>
      <p:grpSp>
        <p:nvGrpSpPr>
          <p:cNvPr id="176" name="Group 175">
            <a:extLst>
              <a:ext uri="{FF2B5EF4-FFF2-40B4-BE49-F238E27FC236}">
                <a16:creationId xmlns:a16="http://schemas.microsoft.com/office/drawing/2014/main" id="{3C5D8FC2-4CF1-45E4-97A7-9D01202CC8D5}"/>
              </a:ext>
            </a:extLst>
          </p:cNvPr>
          <p:cNvGrpSpPr/>
          <p:nvPr/>
        </p:nvGrpSpPr>
        <p:grpSpPr>
          <a:xfrm>
            <a:off x="5978590" y="2130013"/>
            <a:ext cx="119230" cy="127000"/>
            <a:chOff x="5978590" y="1814666"/>
            <a:chExt cx="119230" cy="127000"/>
          </a:xfrm>
        </p:grpSpPr>
        <p:cxnSp>
          <p:nvCxnSpPr>
            <p:cNvPr id="183" name="Straight Connector 182">
              <a:extLst>
                <a:ext uri="{FF2B5EF4-FFF2-40B4-BE49-F238E27FC236}">
                  <a16:creationId xmlns:a16="http://schemas.microsoft.com/office/drawing/2014/main" id="{B4D6F778-1A5E-43B3-A3A3-CF6F20221237}"/>
                </a:ext>
              </a:extLst>
            </p:cNvPr>
            <p:cNvCxnSpPr>
              <a:cxnSpLocks/>
            </p:cNvCxnSpPr>
            <p:nvPr/>
          </p:nvCxnSpPr>
          <p:spPr>
            <a:xfrm>
              <a:off x="5978590" y="1814666"/>
              <a:ext cx="119230" cy="127000"/>
            </a:xfrm>
            <a:prstGeom prst="line">
              <a:avLst/>
            </a:prstGeom>
            <a:ln w="28575" cap="sq">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184" name="Straight Connector 183">
              <a:extLst>
                <a:ext uri="{FF2B5EF4-FFF2-40B4-BE49-F238E27FC236}">
                  <a16:creationId xmlns:a16="http://schemas.microsoft.com/office/drawing/2014/main" id="{460639A5-022F-414B-A00B-B87BE189B25A}"/>
                </a:ext>
              </a:extLst>
            </p:cNvPr>
            <p:cNvCxnSpPr>
              <a:cxnSpLocks/>
            </p:cNvCxnSpPr>
            <p:nvPr/>
          </p:nvCxnSpPr>
          <p:spPr>
            <a:xfrm flipH="1">
              <a:off x="5978590" y="1814666"/>
              <a:ext cx="119230" cy="127000"/>
            </a:xfrm>
            <a:prstGeom prst="line">
              <a:avLst/>
            </a:prstGeom>
            <a:ln w="28575" cap="sq">
              <a:solidFill>
                <a:srgbClr val="FF0000"/>
              </a:solidFill>
              <a:prstDash val="solid"/>
            </a:ln>
          </p:spPr>
          <p:style>
            <a:lnRef idx="1">
              <a:schemeClr val="accent1"/>
            </a:lnRef>
            <a:fillRef idx="0">
              <a:schemeClr val="accent1"/>
            </a:fillRef>
            <a:effectRef idx="0">
              <a:schemeClr val="accent1"/>
            </a:effectRef>
            <a:fontRef idx="minor">
              <a:schemeClr val="tx1"/>
            </a:fontRef>
          </p:style>
        </p:cxnSp>
      </p:grpSp>
      <p:sp>
        <p:nvSpPr>
          <p:cNvPr id="177" name="Tick 26">
            <a:extLst>
              <a:ext uri="{FF2B5EF4-FFF2-40B4-BE49-F238E27FC236}">
                <a16:creationId xmlns:a16="http://schemas.microsoft.com/office/drawing/2014/main" id="{3805556B-E18E-4F1B-959E-E22E97950F57}"/>
              </a:ext>
            </a:extLst>
          </p:cNvPr>
          <p:cNvSpPr>
            <a:spLocks noChangeAspect="1"/>
          </p:cNvSpPr>
          <p:nvPr>
            <p:custDataLst>
              <p:tags r:id="rId6"/>
            </p:custDataLst>
          </p:nvPr>
        </p:nvSpPr>
        <p:spPr>
          <a:xfrm>
            <a:off x="6851176" y="2130013"/>
            <a:ext cx="160602" cy="127000"/>
          </a:xfrm>
          <a:custGeom>
            <a:avLst/>
            <a:gdLst/>
            <a:ahLst/>
            <a:cxnLst/>
            <a:rect l="0" t="0" r="0" b="0"/>
            <a:pathLst>
              <a:path w="311469" h="204067">
                <a:moveTo>
                  <a:pt x="0" y="107403"/>
                </a:moveTo>
                <a:lnTo>
                  <a:pt x="96663" y="204066"/>
                </a:lnTo>
                <a:lnTo>
                  <a:pt x="311468" y="0"/>
                </a:lnTo>
              </a:path>
            </a:pathLst>
          </a:custGeom>
          <a:ln w="28575" cap="sq">
            <a:solidFill>
              <a:srgbClr val="92D050"/>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en-US" sz="1000"/>
          </a:p>
        </p:txBody>
      </p:sp>
      <p:grpSp>
        <p:nvGrpSpPr>
          <p:cNvPr id="178" name="Group 177">
            <a:extLst>
              <a:ext uri="{FF2B5EF4-FFF2-40B4-BE49-F238E27FC236}">
                <a16:creationId xmlns:a16="http://schemas.microsoft.com/office/drawing/2014/main" id="{9F26D4D1-E699-4C00-BBC9-752FF3C07C5D}"/>
              </a:ext>
            </a:extLst>
          </p:cNvPr>
          <p:cNvGrpSpPr/>
          <p:nvPr/>
        </p:nvGrpSpPr>
        <p:grpSpPr>
          <a:xfrm>
            <a:off x="2883125" y="2130013"/>
            <a:ext cx="119230" cy="127000"/>
            <a:chOff x="2883125" y="1814666"/>
            <a:chExt cx="119230" cy="127000"/>
          </a:xfrm>
        </p:grpSpPr>
        <p:cxnSp>
          <p:nvCxnSpPr>
            <p:cNvPr id="181" name="Straight Connector 180">
              <a:extLst>
                <a:ext uri="{FF2B5EF4-FFF2-40B4-BE49-F238E27FC236}">
                  <a16:creationId xmlns:a16="http://schemas.microsoft.com/office/drawing/2014/main" id="{5B7DD19E-519B-4FA3-92AA-93A5E91B59AB}"/>
                </a:ext>
              </a:extLst>
            </p:cNvPr>
            <p:cNvCxnSpPr>
              <a:cxnSpLocks/>
            </p:cNvCxnSpPr>
            <p:nvPr/>
          </p:nvCxnSpPr>
          <p:spPr>
            <a:xfrm>
              <a:off x="2883125" y="1814666"/>
              <a:ext cx="119230" cy="127000"/>
            </a:xfrm>
            <a:prstGeom prst="line">
              <a:avLst/>
            </a:prstGeom>
            <a:ln w="28575" cap="sq">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182" name="Straight Connector 181">
              <a:extLst>
                <a:ext uri="{FF2B5EF4-FFF2-40B4-BE49-F238E27FC236}">
                  <a16:creationId xmlns:a16="http://schemas.microsoft.com/office/drawing/2014/main" id="{24CF84F4-0AC3-4CC4-A3D9-4BAF78700B7D}"/>
                </a:ext>
              </a:extLst>
            </p:cNvPr>
            <p:cNvCxnSpPr>
              <a:cxnSpLocks/>
            </p:cNvCxnSpPr>
            <p:nvPr/>
          </p:nvCxnSpPr>
          <p:spPr>
            <a:xfrm flipH="1">
              <a:off x="2883125" y="1814666"/>
              <a:ext cx="119230" cy="127000"/>
            </a:xfrm>
            <a:prstGeom prst="line">
              <a:avLst/>
            </a:prstGeom>
            <a:ln w="28575" cap="sq">
              <a:solidFill>
                <a:srgbClr val="FF0000"/>
              </a:solidFill>
              <a:prstDash val="solid"/>
            </a:ln>
          </p:spPr>
          <p:style>
            <a:lnRef idx="1">
              <a:schemeClr val="accent1"/>
            </a:lnRef>
            <a:fillRef idx="0">
              <a:schemeClr val="accent1"/>
            </a:fillRef>
            <a:effectRef idx="0">
              <a:schemeClr val="accent1"/>
            </a:effectRef>
            <a:fontRef idx="minor">
              <a:schemeClr val="tx1"/>
            </a:fontRef>
          </p:style>
        </p:cxnSp>
      </p:grpSp>
      <p:sp>
        <p:nvSpPr>
          <p:cNvPr id="179" name="Tick 26">
            <a:extLst>
              <a:ext uri="{FF2B5EF4-FFF2-40B4-BE49-F238E27FC236}">
                <a16:creationId xmlns:a16="http://schemas.microsoft.com/office/drawing/2014/main" id="{704F19F8-D90E-4551-A46D-2FF8157B8CDA}"/>
              </a:ext>
            </a:extLst>
          </p:cNvPr>
          <p:cNvSpPr>
            <a:spLocks/>
          </p:cNvSpPr>
          <p:nvPr>
            <p:custDataLst>
              <p:tags r:id="rId7"/>
            </p:custDataLst>
          </p:nvPr>
        </p:nvSpPr>
        <p:spPr>
          <a:xfrm>
            <a:off x="3932244" y="2130013"/>
            <a:ext cx="160602" cy="127000"/>
          </a:xfrm>
          <a:custGeom>
            <a:avLst/>
            <a:gdLst/>
            <a:ahLst/>
            <a:cxnLst/>
            <a:rect l="0" t="0" r="0" b="0"/>
            <a:pathLst>
              <a:path w="311469" h="204067">
                <a:moveTo>
                  <a:pt x="0" y="107403"/>
                </a:moveTo>
                <a:lnTo>
                  <a:pt x="96663" y="204066"/>
                </a:lnTo>
                <a:lnTo>
                  <a:pt x="311468" y="0"/>
                </a:lnTo>
              </a:path>
            </a:pathLst>
          </a:custGeom>
          <a:ln w="28575" cap="sq">
            <a:solidFill>
              <a:srgbClr val="92D050"/>
            </a:solidFill>
            <a:prstDash val="solid"/>
          </a:ln>
        </p:spPr>
        <p:style>
          <a:lnRef idx="1">
            <a:schemeClr val="accent1"/>
          </a:lnRef>
          <a:fillRef idx="0">
            <a:schemeClr val="accent1"/>
          </a:fillRef>
          <a:effectRef idx="0">
            <a:schemeClr val="accent1"/>
          </a:effectRef>
          <a:fontRef idx="minor">
            <a:schemeClr val="tx1"/>
          </a:fontRef>
        </p:style>
        <p:txBody>
          <a:bodyPr rtlCol="0" anchor="ctr">
            <a:noAutofit/>
          </a:bodyPr>
          <a:lstStyle/>
          <a:p>
            <a:pPr algn="ctr"/>
            <a:endParaRPr kumimoji="1" lang="en-US" sz="1000"/>
          </a:p>
        </p:txBody>
      </p:sp>
      <p:sp>
        <p:nvSpPr>
          <p:cNvPr id="180" name="Tick 26">
            <a:extLst>
              <a:ext uri="{FF2B5EF4-FFF2-40B4-BE49-F238E27FC236}">
                <a16:creationId xmlns:a16="http://schemas.microsoft.com/office/drawing/2014/main" id="{6873DEB7-0C87-4633-845F-C5619C52D98D}"/>
              </a:ext>
            </a:extLst>
          </p:cNvPr>
          <p:cNvSpPr>
            <a:spLocks noChangeAspect="1"/>
          </p:cNvSpPr>
          <p:nvPr>
            <p:custDataLst>
              <p:tags r:id="rId8"/>
            </p:custDataLst>
          </p:nvPr>
        </p:nvSpPr>
        <p:spPr>
          <a:xfrm>
            <a:off x="8062603" y="2130013"/>
            <a:ext cx="160602" cy="127000"/>
          </a:xfrm>
          <a:custGeom>
            <a:avLst/>
            <a:gdLst/>
            <a:ahLst/>
            <a:cxnLst/>
            <a:rect l="0" t="0" r="0" b="0"/>
            <a:pathLst>
              <a:path w="311469" h="204067">
                <a:moveTo>
                  <a:pt x="0" y="107403"/>
                </a:moveTo>
                <a:lnTo>
                  <a:pt x="96663" y="204066"/>
                </a:lnTo>
                <a:lnTo>
                  <a:pt x="311468" y="0"/>
                </a:lnTo>
              </a:path>
            </a:pathLst>
          </a:custGeom>
          <a:ln w="28575" cap="sq">
            <a:solidFill>
              <a:srgbClr val="92D050"/>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en-US" sz="1000"/>
          </a:p>
        </p:txBody>
      </p:sp>
      <p:sp>
        <p:nvSpPr>
          <p:cNvPr id="188" name="Tick 26">
            <a:extLst>
              <a:ext uri="{FF2B5EF4-FFF2-40B4-BE49-F238E27FC236}">
                <a16:creationId xmlns:a16="http://schemas.microsoft.com/office/drawing/2014/main" id="{2EB07297-CA67-4373-85EA-37859FE56ACA}"/>
              </a:ext>
            </a:extLst>
          </p:cNvPr>
          <p:cNvSpPr>
            <a:spLocks/>
          </p:cNvSpPr>
          <p:nvPr>
            <p:custDataLst>
              <p:tags r:id="rId9"/>
            </p:custDataLst>
          </p:nvPr>
        </p:nvSpPr>
        <p:spPr>
          <a:xfrm>
            <a:off x="4974270" y="3252706"/>
            <a:ext cx="160602" cy="127000"/>
          </a:xfrm>
          <a:custGeom>
            <a:avLst/>
            <a:gdLst/>
            <a:ahLst/>
            <a:cxnLst/>
            <a:rect l="0" t="0" r="0" b="0"/>
            <a:pathLst>
              <a:path w="311469" h="204067">
                <a:moveTo>
                  <a:pt x="0" y="107403"/>
                </a:moveTo>
                <a:lnTo>
                  <a:pt x="96663" y="204066"/>
                </a:lnTo>
                <a:lnTo>
                  <a:pt x="311468" y="0"/>
                </a:lnTo>
              </a:path>
            </a:pathLst>
          </a:custGeom>
          <a:ln w="28575" cap="sq">
            <a:solidFill>
              <a:srgbClr val="92D050"/>
            </a:solidFill>
            <a:prstDash val="solid"/>
          </a:ln>
        </p:spPr>
        <p:style>
          <a:lnRef idx="1">
            <a:schemeClr val="accent1"/>
          </a:lnRef>
          <a:fillRef idx="0">
            <a:schemeClr val="accent1"/>
          </a:fillRef>
          <a:effectRef idx="0">
            <a:schemeClr val="accent1"/>
          </a:effectRef>
          <a:fontRef idx="minor">
            <a:schemeClr val="tx1"/>
          </a:fontRef>
        </p:style>
        <p:txBody>
          <a:bodyPr rtlCol="0" anchor="ctr">
            <a:noAutofit/>
          </a:bodyPr>
          <a:lstStyle/>
          <a:p>
            <a:pPr algn="ctr"/>
            <a:endParaRPr kumimoji="1" lang="en-US" sz="1000"/>
          </a:p>
        </p:txBody>
      </p:sp>
      <p:sp>
        <p:nvSpPr>
          <p:cNvPr id="189" name="Tick 26">
            <a:extLst>
              <a:ext uri="{FF2B5EF4-FFF2-40B4-BE49-F238E27FC236}">
                <a16:creationId xmlns:a16="http://schemas.microsoft.com/office/drawing/2014/main" id="{781DEA46-0ABC-485F-B0EB-0344AD00EB13}"/>
              </a:ext>
            </a:extLst>
          </p:cNvPr>
          <p:cNvSpPr>
            <a:spLocks noChangeAspect="1"/>
          </p:cNvSpPr>
          <p:nvPr>
            <p:custDataLst>
              <p:tags r:id="rId10"/>
            </p:custDataLst>
          </p:nvPr>
        </p:nvSpPr>
        <p:spPr>
          <a:xfrm>
            <a:off x="5957904" y="3252706"/>
            <a:ext cx="160602" cy="127000"/>
          </a:xfrm>
          <a:custGeom>
            <a:avLst/>
            <a:gdLst/>
            <a:ahLst/>
            <a:cxnLst/>
            <a:rect l="0" t="0" r="0" b="0"/>
            <a:pathLst>
              <a:path w="311469" h="204067">
                <a:moveTo>
                  <a:pt x="0" y="107403"/>
                </a:moveTo>
                <a:lnTo>
                  <a:pt x="96663" y="204066"/>
                </a:lnTo>
                <a:lnTo>
                  <a:pt x="311468" y="0"/>
                </a:lnTo>
              </a:path>
            </a:pathLst>
          </a:custGeom>
          <a:ln w="28575" cap="sq">
            <a:solidFill>
              <a:srgbClr val="92D050"/>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en-US" sz="1000"/>
          </a:p>
        </p:txBody>
      </p:sp>
      <p:sp>
        <p:nvSpPr>
          <p:cNvPr id="190" name="Tick 26">
            <a:extLst>
              <a:ext uri="{FF2B5EF4-FFF2-40B4-BE49-F238E27FC236}">
                <a16:creationId xmlns:a16="http://schemas.microsoft.com/office/drawing/2014/main" id="{8C66944B-276D-4DFA-9770-7133693D7316}"/>
              </a:ext>
            </a:extLst>
          </p:cNvPr>
          <p:cNvSpPr>
            <a:spLocks noChangeAspect="1"/>
          </p:cNvSpPr>
          <p:nvPr>
            <p:custDataLst>
              <p:tags r:id="rId11"/>
            </p:custDataLst>
          </p:nvPr>
        </p:nvSpPr>
        <p:spPr>
          <a:xfrm>
            <a:off x="6851176" y="3252706"/>
            <a:ext cx="160602" cy="127000"/>
          </a:xfrm>
          <a:custGeom>
            <a:avLst/>
            <a:gdLst/>
            <a:ahLst/>
            <a:cxnLst/>
            <a:rect l="0" t="0" r="0" b="0"/>
            <a:pathLst>
              <a:path w="311469" h="204067">
                <a:moveTo>
                  <a:pt x="0" y="107403"/>
                </a:moveTo>
                <a:lnTo>
                  <a:pt x="96663" y="204066"/>
                </a:lnTo>
                <a:lnTo>
                  <a:pt x="311468" y="0"/>
                </a:lnTo>
              </a:path>
            </a:pathLst>
          </a:custGeom>
          <a:ln w="28575" cap="sq">
            <a:solidFill>
              <a:srgbClr val="92D050"/>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en-US" sz="1000"/>
          </a:p>
        </p:txBody>
      </p:sp>
      <p:sp>
        <p:nvSpPr>
          <p:cNvPr id="191" name="Tick 26">
            <a:extLst>
              <a:ext uri="{FF2B5EF4-FFF2-40B4-BE49-F238E27FC236}">
                <a16:creationId xmlns:a16="http://schemas.microsoft.com/office/drawing/2014/main" id="{FCEA78CB-106D-4D43-A614-60463404A002}"/>
              </a:ext>
            </a:extLst>
          </p:cNvPr>
          <p:cNvSpPr>
            <a:spLocks noChangeAspect="1"/>
          </p:cNvSpPr>
          <p:nvPr>
            <p:custDataLst>
              <p:tags r:id="rId12"/>
            </p:custDataLst>
          </p:nvPr>
        </p:nvSpPr>
        <p:spPr>
          <a:xfrm>
            <a:off x="9276193" y="3252706"/>
            <a:ext cx="160602" cy="127000"/>
          </a:xfrm>
          <a:custGeom>
            <a:avLst/>
            <a:gdLst/>
            <a:ahLst/>
            <a:cxnLst/>
            <a:rect l="0" t="0" r="0" b="0"/>
            <a:pathLst>
              <a:path w="311469" h="204067">
                <a:moveTo>
                  <a:pt x="0" y="107403"/>
                </a:moveTo>
                <a:lnTo>
                  <a:pt x="96663" y="204066"/>
                </a:lnTo>
                <a:lnTo>
                  <a:pt x="311468" y="0"/>
                </a:lnTo>
              </a:path>
            </a:pathLst>
          </a:custGeom>
          <a:ln w="28575" cap="sq">
            <a:solidFill>
              <a:srgbClr val="92D050"/>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en-US" sz="1000"/>
          </a:p>
        </p:txBody>
      </p:sp>
      <p:sp>
        <p:nvSpPr>
          <p:cNvPr id="192" name="Tick 26">
            <a:extLst>
              <a:ext uri="{FF2B5EF4-FFF2-40B4-BE49-F238E27FC236}">
                <a16:creationId xmlns:a16="http://schemas.microsoft.com/office/drawing/2014/main" id="{62263BC4-9B8D-4259-BED6-BD88D65B6B6F}"/>
              </a:ext>
            </a:extLst>
          </p:cNvPr>
          <p:cNvSpPr>
            <a:spLocks/>
          </p:cNvSpPr>
          <p:nvPr>
            <p:custDataLst>
              <p:tags r:id="rId13"/>
            </p:custDataLst>
          </p:nvPr>
        </p:nvSpPr>
        <p:spPr>
          <a:xfrm>
            <a:off x="2862439" y="3252706"/>
            <a:ext cx="160602" cy="127000"/>
          </a:xfrm>
          <a:custGeom>
            <a:avLst/>
            <a:gdLst/>
            <a:ahLst/>
            <a:cxnLst/>
            <a:rect l="0" t="0" r="0" b="0"/>
            <a:pathLst>
              <a:path w="311469" h="204067">
                <a:moveTo>
                  <a:pt x="0" y="107403"/>
                </a:moveTo>
                <a:lnTo>
                  <a:pt x="96663" y="204066"/>
                </a:lnTo>
                <a:lnTo>
                  <a:pt x="311468" y="0"/>
                </a:lnTo>
              </a:path>
            </a:pathLst>
          </a:custGeom>
          <a:ln w="28575" cap="sq">
            <a:solidFill>
              <a:srgbClr val="92D050"/>
            </a:solidFill>
            <a:prstDash val="solid"/>
          </a:ln>
        </p:spPr>
        <p:style>
          <a:lnRef idx="1">
            <a:schemeClr val="accent1"/>
          </a:lnRef>
          <a:fillRef idx="0">
            <a:schemeClr val="accent1"/>
          </a:fillRef>
          <a:effectRef idx="0">
            <a:schemeClr val="accent1"/>
          </a:effectRef>
          <a:fontRef idx="minor">
            <a:schemeClr val="tx1"/>
          </a:fontRef>
        </p:style>
        <p:txBody>
          <a:bodyPr rtlCol="0" anchor="ctr">
            <a:noAutofit/>
          </a:bodyPr>
          <a:lstStyle/>
          <a:p>
            <a:pPr algn="ctr"/>
            <a:endParaRPr kumimoji="1" lang="en-US" sz="1000"/>
          </a:p>
        </p:txBody>
      </p:sp>
      <p:sp>
        <p:nvSpPr>
          <p:cNvPr id="193" name="Tick 26">
            <a:extLst>
              <a:ext uri="{FF2B5EF4-FFF2-40B4-BE49-F238E27FC236}">
                <a16:creationId xmlns:a16="http://schemas.microsoft.com/office/drawing/2014/main" id="{6456D2E7-0CFC-4F81-9E42-324238388277}"/>
              </a:ext>
            </a:extLst>
          </p:cNvPr>
          <p:cNvSpPr>
            <a:spLocks/>
          </p:cNvSpPr>
          <p:nvPr>
            <p:custDataLst>
              <p:tags r:id="rId14"/>
            </p:custDataLst>
          </p:nvPr>
        </p:nvSpPr>
        <p:spPr>
          <a:xfrm>
            <a:off x="3916494" y="3252706"/>
            <a:ext cx="160602" cy="127000"/>
          </a:xfrm>
          <a:custGeom>
            <a:avLst/>
            <a:gdLst/>
            <a:ahLst/>
            <a:cxnLst/>
            <a:rect l="0" t="0" r="0" b="0"/>
            <a:pathLst>
              <a:path w="311469" h="204067">
                <a:moveTo>
                  <a:pt x="0" y="107403"/>
                </a:moveTo>
                <a:lnTo>
                  <a:pt x="96663" y="204066"/>
                </a:lnTo>
                <a:lnTo>
                  <a:pt x="311468" y="0"/>
                </a:lnTo>
              </a:path>
            </a:pathLst>
          </a:custGeom>
          <a:ln w="28575" cap="sq">
            <a:solidFill>
              <a:srgbClr val="92D050"/>
            </a:solidFill>
            <a:prstDash val="solid"/>
          </a:ln>
        </p:spPr>
        <p:style>
          <a:lnRef idx="1">
            <a:schemeClr val="accent1"/>
          </a:lnRef>
          <a:fillRef idx="0">
            <a:schemeClr val="accent1"/>
          </a:fillRef>
          <a:effectRef idx="0">
            <a:schemeClr val="accent1"/>
          </a:effectRef>
          <a:fontRef idx="minor">
            <a:schemeClr val="tx1"/>
          </a:fontRef>
        </p:style>
        <p:txBody>
          <a:bodyPr rtlCol="0" anchor="ctr">
            <a:noAutofit/>
          </a:bodyPr>
          <a:lstStyle/>
          <a:p>
            <a:pPr algn="ctr"/>
            <a:endParaRPr kumimoji="1" lang="en-US" sz="1000"/>
          </a:p>
        </p:txBody>
      </p:sp>
      <p:sp>
        <p:nvSpPr>
          <p:cNvPr id="194" name="Tick 26">
            <a:extLst>
              <a:ext uri="{FF2B5EF4-FFF2-40B4-BE49-F238E27FC236}">
                <a16:creationId xmlns:a16="http://schemas.microsoft.com/office/drawing/2014/main" id="{0AAFEEE5-C9FE-4BC0-A65D-403D125675E0}"/>
              </a:ext>
            </a:extLst>
          </p:cNvPr>
          <p:cNvSpPr>
            <a:spLocks/>
          </p:cNvSpPr>
          <p:nvPr>
            <p:custDataLst>
              <p:tags r:id="rId15"/>
            </p:custDataLst>
          </p:nvPr>
        </p:nvSpPr>
        <p:spPr>
          <a:xfrm>
            <a:off x="8062603" y="3252706"/>
            <a:ext cx="160602" cy="127000"/>
          </a:xfrm>
          <a:custGeom>
            <a:avLst/>
            <a:gdLst/>
            <a:ahLst/>
            <a:cxnLst/>
            <a:rect l="0" t="0" r="0" b="0"/>
            <a:pathLst>
              <a:path w="311469" h="204067">
                <a:moveTo>
                  <a:pt x="0" y="107403"/>
                </a:moveTo>
                <a:lnTo>
                  <a:pt x="96663" y="204066"/>
                </a:lnTo>
                <a:lnTo>
                  <a:pt x="311468" y="0"/>
                </a:lnTo>
              </a:path>
            </a:pathLst>
          </a:custGeom>
          <a:ln w="28575" cap="sq">
            <a:solidFill>
              <a:srgbClr val="92D050"/>
            </a:solidFill>
            <a:prstDash val="solid"/>
          </a:ln>
        </p:spPr>
        <p:style>
          <a:lnRef idx="1">
            <a:schemeClr val="accent1"/>
          </a:lnRef>
          <a:fillRef idx="0">
            <a:schemeClr val="accent1"/>
          </a:fillRef>
          <a:effectRef idx="0">
            <a:schemeClr val="accent1"/>
          </a:effectRef>
          <a:fontRef idx="minor">
            <a:schemeClr val="tx1"/>
          </a:fontRef>
        </p:style>
        <p:txBody>
          <a:bodyPr rtlCol="0" anchor="ctr">
            <a:noAutofit/>
          </a:bodyPr>
          <a:lstStyle/>
          <a:p>
            <a:pPr algn="ctr"/>
            <a:endParaRPr kumimoji="1" lang="en-US" sz="1000"/>
          </a:p>
        </p:txBody>
      </p:sp>
      <p:sp>
        <p:nvSpPr>
          <p:cNvPr id="195" name="TextBox 194">
            <a:extLst>
              <a:ext uri="{FF2B5EF4-FFF2-40B4-BE49-F238E27FC236}">
                <a16:creationId xmlns:a16="http://schemas.microsoft.com/office/drawing/2014/main" id="{666D4E2F-B522-4C79-99A2-E369CD52A801}"/>
              </a:ext>
            </a:extLst>
          </p:cNvPr>
          <p:cNvSpPr txBox="1"/>
          <p:nvPr/>
        </p:nvSpPr>
        <p:spPr>
          <a:xfrm>
            <a:off x="7492399" y="1646303"/>
            <a:ext cx="1301027" cy="307777"/>
          </a:xfrm>
          <a:prstGeom prst="rect">
            <a:avLst/>
          </a:prstGeom>
        </p:spPr>
        <p:txBody>
          <a:bodyPr vert="horz" wrap="square" lIns="0" tIns="0" rIns="0" bIns="0" rtlCol="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60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40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40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120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marR="0" lvl="0" indent="0" defTabSz="914400" rtl="0" eaLnBrk="1" fontAlgn="auto" latinLnBrk="0" hangingPunct="1">
              <a:lnSpc>
                <a:spcPct val="100000"/>
              </a:lnSpc>
              <a:spcBef>
                <a:spcPts val="0"/>
              </a:spcBef>
              <a:spcAft>
                <a:spcPts val="0"/>
              </a:spcAft>
              <a:buClr>
                <a:srgbClr val="FFFFFF"/>
              </a:buClr>
              <a:buSzTx/>
              <a:buFontTx/>
              <a:buNone/>
              <a:tabLst/>
              <a:defRPr/>
            </a:pPr>
            <a:r>
              <a:rPr lang="ja-JP" altLang="en-US" sz="1000" b="1" dirty="0">
                <a:solidFill>
                  <a:srgbClr val="FFFFFF"/>
                </a:solidFill>
              </a:rPr>
              <a:t>データ</a:t>
            </a:r>
            <a:br>
              <a:rPr lang="en-US" altLang="ja-JP" sz="1000" b="1" dirty="0">
                <a:solidFill>
                  <a:srgbClr val="FFFFFF"/>
                </a:solidFill>
              </a:rPr>
            </a:br>
            <a:r>
              <a:rPr lang="ja-JP" altLang="en-US" sz="1000" b="1" dirty="0">
                <a:solidFill>
                  <a:srgbClr val="FFFFFF"/>
                </a:solidFill>
              </a:rPr>
              <a:t>ローカライゼーション</a:t>
            </a:r>
            <a:endParaRPr lang="en-US" altLang="ja-JP" sz="1000" b="1" dirty="0">
              <a:solidFill>
                <a:srgbClr val="FFFFFF"/>
              </a:solidFill>
            </a:endParaRPr>
          </a:p>
        </p:txBody>
      </p:sp>
      <p:sp>
        <p:nvSpPr>
          <p:cNvPr id="197" name="TextBox 196">
            <a:extLst>
              <a:ext uri="{FF2B5EF4-FFF2-40B4-BE49-F238E27FC236}">
                <a16:creationId xmlns:a16="http://schemas.microsoft.com/office/drawing/2014/main" id="{7DECFE3A-31D2-475F-864B-317CD074CA1C}"/>
              </a:ext>
            </a:extLst>
          </p:cNvPr>
          <p:cNvSpPr txBox="1"/>
          <p:nvPr/>
        </p:nvSpPr>
        <p:spPr>
          <a:xfrm>
            <a:off x="6584158" y="2524027"/>
            <a:ext cx="694638" cy="461665"/>
          </a:xfrm>
          <a:prstGeom prst="rect">
            <a:avLst/>
          </a:prstGeom>
        </p:spPr>
        <p:txBody>
          <a:bodyPr vert="horz" wrap="square" lIns="0" tIns="0" rIns="0" bIns="0" rtlCol="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60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40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40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120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marR="0" lvl="0" indent="0" defTabSz="914400" rtl="0" eaLnBrk="1" fontAlgn="auto" latinLnBrk="0" hangingPunct="1">
              <a:lnSpc>
                <a:spcPct val="100000"/>
              </a:lnSpc>
              <a:spcBef>
                <a:spcPts val="0"/>
              </a:spcBef>
              <a:spcAft>
                <a:spcPts val="0"/>
              </a:spcAft>
              <a:buClrTx/>
              <a:buSzTx/>
              <a:buFontTx/>
              <a:buNone/>
              <a:tabLst/>
              <a:defRPr/>
            </a:pPr>
            <a:r>
              <a:rPr lang="ja-JP" altLang="en-US" sz="1000" dirty="0"/>
              <a:t>「苦情処理責任者」の設置。</a:t>
            </a:r>
            <a:endParaRPr lang="en-US" altLang="ja-JP" sz="1000" dirty="0"/>
          </a:p>
        </p:txBody>
      </p:sp>
      <p:sp>
        <p:nvSpPr>
          <p:cNvPr id="198" name="TextBox 197">
            <a:extLst>
              <a:ext uri="{FF2B5EF4-FFF2-40B4-BE49-F238E27FC236}">
                <a16:creationId xmlns:a16="http://schemas.microsoft.com/office/drawing/2014/main" id="{2F5CE116-D33E-45F3-990E-7967C9419D07}"/>
              </a:ext>
            </a:extLst>
          </p:cNvPr>
          <p:cNvSpPr txBox="1"/>
          <p:nvPr/>
        </p:nvSpPr>
        <p:spPr>
          <a:xfrm>
            <a:off x="9007014" y="2524027"/>
            <a:ext cx="698961" cy="153888"/>
          </a:xfrm>
          <a:prstGeom prst="rect">
            <a:avLst/>
          </a:prstGeom>
        </p:spPr>
        <p:txBody>
          <a:bodyPr vert="horz" wrap="square" lIns="0" tIns="0" rIns="0" bIns="0" rtlCol="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60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40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40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120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000" dirty="0"/>
              <a:t>不明。</a:t>
            </a:r>
            <a:endParaRPr lang="en-US" altLang="ja-JP" sz="1000" dirty="0"/>
          </a:p>
        </p:txBody>
      </p:sp>
      <p:sp>
        <p:nvSpPr>
          <p:cNvPr id="199" name="TextBox 198">
            <a:extLst>
              <a:ext uri="{FF2B5EF4-FFF2-40B4-BE49-F238E27FC236}">
                <a16:creationId xmlns:a16="http://schemas.microsoft.com/office/drawing/2014/main" id="{4CA3ADF8-B4D5-44AD-9B03-5A8CFA872C28}"/>
              </a:ext>
            </a:extLst>
          </p:cNvPr>
          <p:cNvSpPr txBox="1">
            <a:spLocks/>
          </p:cNvSpPr>
          <p:nvPr/>
        </p:nvSpPr>
        <p:spPr>
          <a:xfrm>
            <a:off x="3621795" y="2524027"/>
            <a:ext cx="781501" cy="307777"/>
          </a:xfrm>
          <a:prstGeom prst="rect">
            <a:avLst/>
          </a:prstGeom>
        </p:spPr>
        <p:txBody>
          <a:bodyPr vert="horz" wrap="square" lIns="0" tIns="0" rIns="0" bIns="0" rtlCol="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60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40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40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120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marR="0" lvl="0" indent="0" defTabSz="914400" rtl="0" eaLnBrk="1" fontAlgn="auto" latinLnBrk="0" hangingPunct="1">
              <a:lnSpc>
                <a:spcPct val="100000"/>
              </a:lnSpc>
              <a:spcBef>
                <a:spcPts val="0"/>
              </a:spcBef>
              <a:spcAft>
                <a:spcPts val="0"/>
              </a:spcAft>
              <a:buClrTx/>
              <a:buSzTx/>
              <a:buFontTx/>
              <a:buNone/>
              <a:tabLst/>
              <a:defRPr/>
            </a:pPr>
            <a:r>
              <a:rPr lang="ja-JP" altLang="en-US" sz="1000" dirty="0"/>
              <a:t>法律上の命令等。</a:t>
            </a:r>
            <a:endParaRPr lang="en-US" altLang="ja-JP" sz="1000" b="1" dirty="0"/>
          </a:p>
        </p:txBody>
      </p:sp>
      <p:sp>
        <p:nvSpPr>
          <p:cNvPr id="200" name="TextBox 199">
            <a:extLst>
              <a:ext uri="{FF2B5EF4-FFF2-40B4-BE49-F238E27FC236}">
                <a16:creationId xmlns:a16="http://schemas.microsoft.com/office/drawing/2014/main" id="{0B002D09-AF59-4D84-93A6-5097019FBAB4}"/>
              </a:ext>
            </a:extLst>
          </p:cNvPr>
          <p:cNvSpPr txBox="1"/>
          <p:nvPr/>
        </p:nvSpPr>
        <p:spPr>
          <a:xfrm>
            <a:off x="7492391" y="2524027"/>
            <a:ext cx="1301027" cy="307777"/>
          </a:xfrm>
          <a:prstGeom prst="rect">
            <a:avLst/>
          </a:prstGeom>
        </p:spPr>
        <p:txBody>
          <a:bodyPr vert="horz" wrap="square" lIns="0" tIns="0" rIns="0" bIns="0" rtlCol="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60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40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40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120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marR="0" lvl="0" indent="0" defTabSz="914400" rtl="0" eaLnBrk="1" fontAlgn="auto" latinLnBrk="0" hangingPunct="1">
              <a:lnSpc>
                <a:spcPct val="100000"/>
              </a:lnSpc>
              <a:spcBef>
                <a:spcPts val="0"/>
              </a:spcBef>
              <a:spcAft>
                <a:spcPts val="0"/>
              </a:spcAft>
              <a:buClrTx/>
              <a:buSzTx/>
              <a:buFontTx/>
              <a:buNone/>
              <a:tabLst/>
              <a:defRPr/>
            </a:pPr>
            <a:r>
              <a:rPr lang="ja-JP" altLang="en-US" sz="1000" dirty="0"/>
              <a:t>本法と同程度の保護を講じる他国に移転可能。</a:t>
            </a:r>
            <a:endParaRPr lang="en-US" altLang="ja-JP" sz="1000" b="1" dirty="0"/>
          </a:p>
        </p:txBody>
      </p:sp>
      <p:sp>
        <p:nvSpPr>
          <p:cNvPr id="202" name="TextBox 201">
            <a:extLst>
              <a:ext uri="{FF2B5EF4-FFF2-40B4-BE49-F238E27FC236}">
                <a16:creationId xmlns:a16="http://schemas.microsoft.com/office/drawing/2014/main" id="{2D45A639-F590-48FA-BA00-D19EAA0C42B7}"/>
              </a:ext>
            </a:extLst>
          </p:cNvPr>
          <p:cNvSpPr txBox="1">
            <a:spLocks/>
          </p:cNvSpPr>
          <p:nvPr/>
        </p:nvSpPr>
        <p:spPr>
          <a:xfrm>
            <a:off x="4616891" y="3646720"/>
            <a:ext cx="875361" cy="923330"/>
          </a:xfrm>
          <a:prstGeom prst="rect">
            <a:avLst/>
          </a:prstGeom>
        </p:spPr>
        <p:txBody>
          <a:bodyPr vert="horz" wrap="square" lIns="0" tIns="0" rIns="0" bIns="0" rtlCol="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60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40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40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120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marR="0" lvl="0" indent="0" defTabSz="914400" rtl="0" eaLnBrk="1" fontAlgn="auto" latinLnBrk="0" hangingPunct="1">
              <a:lnSpc>
                <a:spcPct val="100000"/>
              </a:lnSpc>
              <a:spcBef>
                <a:spcPts val="0"/>
              </a:spcBef>
              <a:spcAft>
                <a:spcPts val="0"/>
              </a:spcAft>
              <a:buClrTx/>
              <a:buSzTx/>
              <a:buFontTx/>
              <a:buNone/>
              <a:tabLst/>
              <a:defRPr/>
            </a:pPr>
            <a:r>
              <a:rPr lang="ja-JP" altLang="en-US" sz="1000" dirty="0"/>
              <a:t>「重要データ管理者」「ソーシャルメディア仲介業者」「保護者データ管理者」に分類。</a:t>
            </a:r>
            <a:endParaRPr lang="en-US" altLang="ja-JP" sz="1000" dirty="0"/>
          </a:p>
        </p:txBody>
      </p:sp>
      <p:sp>
        <p:nvSpPr>
          <p:cNvPr id="203" name="TextBox 202">
            <a:extLst>
              <a:ext uri="{FF2B5EF4-FFF2-40B4-BE49-F238E27FC236}">
                <a16:creationId xmlns:a16="http://schemas.microsoft.com/office/drawing/2014/main" id="{7AE71406-B2BA-4DD9-8E85-D0DA4E57D3CF}"/>
              </a:ext>
            </a:extLst>
          </p:cNvPr>
          <p:cNvSpPr txBox="1"/>
          <p:nvPr/>
        </p:nvSpPr>
        <p:spPr>
          <a:xfrm>
            <a:off x="5705847" y="3646720"/>
            <a:ext cx="664716" cy="769441"/>
          </a:xfrm>
          <a:prstGeom prst="rect">
            <a:avLst/>
          </a:prstGeom>
        </p:spPr>
        <p:txBody>
          <a:bodyPr vert="horz" wrap="square" lIns="0" tIns="0" rIns="0" bIns="0" rtlCol="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60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40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40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120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marR="0" lvl="0" indent="0" defTabSz="914400" rtl="0" eaLnBrk="1" fontAlgn="auto" latinLnBrk="0" hangingPunct="1">
              <a:lnSpc>
                <a:spcPct val="100000"/>
              </a:lnSpc>
              <a:spcBef>
                <a:spcPts val="0"/>
              </a:spcBef>
              <a:spcAft>
                <a:spcPts val="0"/>
              </a:spcAft>
              <a:buClrTx/>
              <a:buSzTx/>
              <a:buFontTx/>
              <a:buNone/>
              <a:tabLst/>
              <a:defRPr/>
            </a:pPr>
            <a:r>
              <a:rPr lang="ja-JP" altLang="en-US" sz="1000" dirty="0"/>
              <a:t>毎年独立データ監査人による監査を受ける必要あり。</a:t>
            </a:r>
            <a:endParaRPr lang="en-US" altLang="ja-JP" sz="1000" dirty="0"/>
          </a:p>
        </p:txBody>
      </p:sp>
      <p:sp>
        <p:nvSpPr>
          <p:cNvPr id="204" name="TextBox 203">
            <a:extLst>
              <a:ext uri="{FF2B5EF4-FFF2-40B4-BE49-F238E27FC236}">
                <a16:creationId xmlns:a16="http://schemas.microsoft.com/office/drawing/2014/main" id="{F97360BC-22EC-4DF6-9EC2-5AEB763A8B1F}"/>
              </a:ext>
            </a:extLst>
          </p:cNvPr>
          <p:cNvSpPr txBox="1"/>
          <p:nvPr/>
        </p:nvSpPr>
        <p:spPr>
          <a:xfrm>
            <a:off x="6584158" y="3646720"/>
            <a:ext cx="694638" cy="769441"/>
          </a:xfrm>
          <a:prstGeom prst="rect">
            <a:avLst/>
          </a:prstGeom>
        </p:spPr>
        <p:txBody>
          <a:bodyPr vert="horz" wrap="square" lIns="0" tIns="0" rIns="0" bIns="0" rtlCol="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60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40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40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120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marR="0" lvl="0" indent="0" defTabSz="914400" rtl="0" eaLnBrk="1" fontAlgn="auto" latinLnBrk="0" hangingPunct="1">
              <a:lnSpc>
                <a:spcPct val="100000"/>
              </a:lnSpc>
              <a:spcBef>
                <a:spcPts val="0"/>
              </a:spcBef>
              <a:spcAft>
                <a:spcPts val="0"/>
              </a:spcAft>
              <a:buClrTx/>
              <a:buSzTx/>
              <a:buFontTx/>
              <a:buNone/>
              <a:tabLst/>
              <a:defRPr/>
            </a:pPr>
            <a:r>
              <a:rPr lang="ja-JP" altLang="en-US" sz="1000" dirty="0"/>
              <a:t>「苦情処理責任者」、</a:t>
            </a:r>
            <a:br>
              <a:rPr lang="en-US" altLang="ja-JP" sz="1000" dirty="0"/>
            </a:br>
            <a:r>
              <a:rPr lang="ja-JP" altLang="en-US" sz="1000" dirty="0"/>
              <a:t>「データ保護責任者」の設置。</a:t>
            </a:r>
            <a:endParaRPr lang="en-US" altLang="ja-JP" sz="1000" dirty="0"/>
          </a:p>
        </p:txBody>
      </p:sp>
      <p:sp>
        <p:nvSpPr>
          <p:cNvPr id="205" name="TextBox 204">
            <a:extLst>
              <a:ext uri="{FF2B5EF4-FFF2-40B4-BE49-F238E27FC236}">
                <a16:creationId xmlns:a16="http://schemas.microsoft.com/office/drawing/2014/main" id="{9B9EF3B3-FDBC-488A-9998-F7B460BE09C8}"/>
              </a:ext>
            </a:extLst>
          </p:cNvPr>
          <p:cNvSpPr txBox="1"/>
          <p:nvPr/>
        </p:nvSpPr>
        <p:spPr>
          <a:xfrm>
            <a:off x="9007014" y="3646720"/>
            <a:ext cx="698961" cy="923330"/>
          </a:xfrm>
          <a:prstGeom prst="rect">
            <a:avLst/>
          </a:prstGeom>
        </p:spPr>
        <p:txBody>
          <a:bodyPr vert="horz" wrap="square" lIns="0" tIns="0" rIns="0" bIns="0" rtlCol="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60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40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40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120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marR="0" lvl="0" indent="0" defTabSz="914400" rtl="0" eaLnBrk="1" fontAlgn="auto" latinLnBrk="0" hangingPunct="1">
              <a:lnSpc>
                <a:spcPct val="100000"/>
              </a:lnSpc>
              <a:spcBef>
                <a:spcPts val="0"/>
              </a:spcBef>
              <a:spcAft>
                <a:spcPts val="0"/>
              </a:spcAft>
              <a:buClrTx/>
              <a:buSzTx/>
              <a:buFontTx/>
              <a:buNone/>
              <a:tabLst/>
              <a:defRPr/>
            </a:pPr>
            <a:r>
              <a:rPr lang="en-US" altLang="ja-JP" sz="1000" dirty="0"/>
              <a:t>GDPR</a:t>
            </a:r>
            <a:r>
              <a:rPr lang="ja-JP" altLang="en-US" sz="1000" dirty="0"/>
              <a:t>における各国の</a:t>
            </a:r>
            <a:r>
              <a:rPr lang="en-US" altLang="ja-JP" sz="1000" dirty="0"/>
              <a:t>DPA</a:t>
            </a:r>
            <a:r>
              <a:rPr lang="ja-JP" altLang="en-US" sz="1000" dirty="0"/>
              <a:t>が有する権限に比して非常に大きい。</a:t>
            </a:r>
            <a:endParaRPr lang="en-US" altLang="ja-JP" sz="1000" dirty="0"/>
          </a:p>
        </p:txBody>
      </p:sp>
      <p:sp>
        <p:nvSpPr>
          <p:cNvPr id="206" name="TextBox 205">
            <a:extLst>
              <a:ext uri="{FF2B5EF4-FFF2-40B4-BE49-F238E27FC236}">
                <a16:creationId xmlns:a16="http://schemas.microsoft.com/office/drawing/2014/main" id="{4518B7D9-52EA-421C-B762-90B0BA998AB1}"/>
              </a:ext>
            </a:extLst>
          </p:cNvPr>
          <p:cNvSpPr txBox="1">
            <a:spLocks/>
          </p:cNvSpPr>
          <p:nvPr/>
        </p:nvSpPr>
        <p:spPr>
          <a:xfrm>
            <a:off x="3621795" y="3646720"/>
            <a:ext cx="781501" cy="615553"/>
          </a:xfrm>
          <a:prstGeom prst="rect">
            <a:avLst/>
          </a:prstGeom>
        </p:spPr>
        <p:txBody>
          <a:bodyPr vert="horz" wrap="square" lIns="0" tIns="0" rIns="0" bIns="0" rtlCol="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60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40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40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120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marR="0" lvl="0" indent="0" defTabSz="914400" rtl="0" eaLnBrk="1" fontAlgn="auto" latinLnBrk="0" hangingPunct="1">
              <a:lnSpc>
                <a:spcPct val="100000"/>
              </a:lnSpc>
              <a:spcBef>
                <a:spcPts val="0"/>
              </a:spcBef>
              <a:spcAft>
                <a:spcPts val="0"/>
              </a:spcAft>
              <a:buClrTx/>
              <a:buSzTx/>
              <a:buFontTx/>
              <a:buNone/>
              <a:tabLst/>
              <a:defRPr/>
            </a:pPr>
            <a:r>
              <a:rPr lang="en-US" altLang="ja-JP" sz="1000" dirty="0"/>
              <a:t>DPA</a:t>
            </a:r>
            <a:r>
              <a:rPr lang="en-US" altLang="ja-JP" sz="1000" baseline="30000" dirty="0"/>
              <a:t>※3</a:t>
            </a:r>
            <a:r>
              <a:rPr lang="ja-JP" altLang="en-US" sz="1000" dirty="0"/>
              <a:t>が定義する合意的な目的がある場合。</a:t>
            </a:r>
            <a:endParaRPr lang="en-US" altLang="ja-JP" sz="1000" dirty="0"/>
          </a:p>
        </p:txBody>
      </p:sp>
      <p:sp>
        <p:nvSpPr>
          <p:cNvPr id="207" name="TextBox 206">
            <a:extLst>
              <a:ext uri="{FF2B5EF4-FFF2-40B4-BE49-F238E27FC236}">
                <a16:creationId xmlns:a16="http://schemas.microsoft.com/office/drawing/2014/main" id="{43C959A3-AF7D-40C5-A32A-874CAD18AC43}"/>
              </a:ext>
            </a:extLst>
          </p:cNvPr>
          <p:cNvSpPr txBox="1"/>
          <p:nvPr/>
        </p:nvSpPr>
        <p:spPr>
          <a:xfrm>
            <a:off x="7492391" y="3646720"/>
            <a:ext cx="1301027" cy="969496"/>
          </a:xfrm>
          <a:prstGeom prst="rect">
            <a:avLst/>
          </a:prstGeom>
        </p:spPr>
        <p:txBody>
          <a:bodyPr vert="horz" wrap="square" lIns="0" tIns="0" rIns="0" bIns="0" rtlCol="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60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40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40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120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indent="0">
              <a:buNone/>
            </a:pPr>
            <a:r>
              <a:rPr lang="ja-JP" altLang="en-US" sz="1000" dirty="0"/>
              <a:t>「重要個人情報</a:t>
            </a:r>
            <a:r>
              <a:rPr lang="en-US" altLang="ja-JP" sz="1000" dirty="0"/>
              <a:t>(</a:t>
            </a:r>
            <a:r>
              <a:rPr lang="ja-JP" altLang="en-US" sz="1000" dirty="0"/>
              <a:t>定義は未規定</a:t>
            </a:r>
            <a:r>
              <a:rPr lang="en-US" altLang="ja-JP" sz="1000" dirty="0"/>
              <a:t>)</a:t>
            </a:r>
            <a:r>
              <a:rPr lang="ja-JP" altLang="en-US" sz="1000" dirty="0"/>
              <a:t>」はインド国内でのみ処理可能。</a:t>
            </a:r>
            <a:endParaRPr lang="en-US" altLang="ja-JP" sz="1000" dirty="0"/>
          </a:p>
          <a:p>
            <a:pPr marL="0" indent="0">
              <a:buNone/>
            </a:pPr>
            <a:r>
              <a:rPr lang="ja-JP" altLang="en-US" sz="1000" dirty="0"/>
              <a:t>「機密性の高い個人情報」は</a:t>
            </a:r>
            <a:r>
              <a:rPr lang="en-US" altLang="ja-JP" sz="1000" dirty="0"/>
              <a:t>SPDI</a:t>
            </a:r>
            <a:r>
              <a:rPr lang="ja-JP" altLang="en-US" sz="1000" dirty="0"/>
              <a:t>法の範囲でインド国外に転送可能。</a:t>
            </a:r>
            <a:endParaRPr lang="en-US" altLang="ja-JP" sz="1000" dirty="0"/>
          </a:p>
        </p:txBody>
      </p:sp>
      <p:sp>
        <p:nvSpPr>
          <p:cNvPr id="209" name="TextBox 208">
            <a:extLst>
              <a:ext uri="{FF2B5EF4-FFF2-40B4-BE49-F238E27FC236}">
                <a16:creationId xmlns:a16="http://schemas.microsoft.com/office/drawing/2014/main" id="{B648720D-6D5A-4A8F-A660-F88E015F1C6A}"/>
              </a:ext>
            </a:extLst>
          </p:cNvPr>
          <p:cNvSpPr txBox="1"/>
          <p:nvPr/>
        </p:nvSpPr>
        <p:spPr>
          <a:xfrm>
            <a:off x="2477281" y="5431131"/>
            <a:ext cx="930919" cy="923330"/>
          </a:xfrm>
          <a:prstGeom prst="rect">
            <a:avLst/>
          </a:prstGeom>
        </p:spPr>
        <p:txBody>
          <a:bodyPr vert="horz" wrap="square" lIns="0" tIns="0" rIns="0" bIns="0" rtlCol="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60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40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40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120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marR="0" lvl="0" indent="0" defTabSz="914400" rtl="0" eaLnBrk="1" fontAlgn="auto" latinLnBrk="0" hangingPunct="1">
              <a:lnSpc>
                <a:spcPct val="100000"/>
              </a:lnSpc>
              <a:spcBef>
                <a:spcPts val="0"/>
              </a:spcBef>
              <a:spcAft>
                <a:spcPts val="0"/>
              </a:spcAft>
              <a:buClrTx/>
              <a:buSzTx/>
              <a:buFontTx/>
              <a:buNone/>
              <a:tabLst/>
              <a:defRPr/>
            </a:pPr>
            <a:r>
              <a:rPr lang="ja-JP" altLang="en-US" sz="1000" dirty="0"/>
              <a:t>但し共有される可能性のある個人または事業体（他のデータ管理者・処理者含む）は規定なし。</a:t>
            </a:r>
            <a:endParaRPr lang="en-US" altLang="ja-JP" sz="1000" dirty="0"/>
          </a:p>
        </p:txBody>
      </p:sp>
      <p:sp>
        <p:nvSpPr>
          <p:cNvPr id="210" name="TextBox 209">
            <a:extLst>
              <a:ext uri="{FF2B5EF4-FFF2-40B4-BE49-F238E27FC236}">
                <a16:creationId xmlns:a16="http://schemas.microsoft.com/office/drawing/2014/main" id="{01DC5816-218F-4379-B467-537AD8B657DE}"/>
              </a:ext>
            </a:extLst>
          </p:cNvPr>
          <p:cNvSpPr txBox="1">
            <a:spLocks/>
          </p:cNvSpPr>
          <p:nvPr/>
        </p:nvSpPr>
        <p:spPr>
          <a:xfrm>
            <a:off x="3621795" y="5431131"/>
            <a:ext cx="781501" cy="307777"/>
          </a:xfrm>
          <a:prstGeom prst="rect">
            <a:avLst/>
          </a:prstGeom>
        </p:spPr>
        <p:txBody>
          <a:bodyPr vert="horz" wrap="square" lIns="0" tIns="0" rIns="0" bIns="0" rtlCol="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60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40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40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120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marR="0" lvl="0" indent="0" defTabSz="914400" rtl="0" eaLnBrk="1" fontAlgn="auto" latinLnBrk="0" hangingPunct="1">
              <a:lnSpc>
                <a:spcPct val="100000"/>
              </a:lnSpc>
              <a:spcBef>
                <a:spcPts val="0"/>
              </a:spcBef>
              <a:spcAft>
                <a:spcPts val="0"/>
              </a:spcAft>
              <a:buClrTx/>
              <a:buSzTx/>
              <a:buFontTx/>
              <a:buNone/>
              <a:tabLst/>
              <a:defRPr/>
            </a:pPr>
            <a:r>
              <a:rPr lang="ja-JP" altLang="en-US" sz="1000" dirty="0"/>
              <a:t>可否判断は管理者の責任。</a:t>
            </a:r>
            <a:endParaRPr lang="en-US" altLang="ja-JP" sz="1000" dirty="0"/>
          </a:p>
        </p:txBody>
      </p:sp>
      <p:sp>
        <p:nvSpPr>
          <p:cNvPr id="211" name="TextBox 210">
            <a:extLst>
              <a:ext uri="{FF2B5EF4-FFF2-40B4-BE49-F238E27FC236}">
                <a16:creationId xmlns:a16="http://schemas.microsoft.com/office/drawing/2014/main" id="{9FBF63E7-0DAD-4028-9E7B-275B7E11D670}"/>
              </a:ext>
            </a:extLst>
          </p:cNvPr>
          <p:cNvSpPr txBox="1"/>
          <p:nvPr/>
        </p:nvSpPr>
        <p:spPr>
          <a:xfrm>
            <a:off x="7492391" y="5431131"/>
            <a:ext cx="1301027" cy="954107"/>
          </a:xfrm>
          <a:prstGeom prst="rect">
            <a:avLst/>
          </a:prstGeom>
        </p:spPr>
        <p:txBody>
          <a:bodyPr vert="horz" wrap="square" lIns="0" tIns="0" rIns="0" bIns="0" rtlCol="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60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40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40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120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marR="0" lvl="0" indent="0" defTabSz="914400" rtl="0" eaLnBrk="1" fontAlgn="auto" latinLnBrk="0" hangingPunct="1">
              <a:lnSpc>
                <a:spcPct val="100000"/>
              </a:lnSpc>
              <a:spcBef>
                <a:spcPts val="0"/>
              </a:spcBef>
              <a:spcAft>
                <a:spcPts val="0"/>
              </a:spcAft>
              <a:buClrTx/>
              <a:buSzTx/>
              <a:buFontTx/>
              <a:buNone/>
              <a:tabLst/>
              <a:defRPr/>
            </a:pPr>
            <a:r>
              <a:rPr lang="ja-JP" altLang="en-US" sz="1000" dirty="0"/>
              <a:t>個人情報保護の観点からデータの越境移転を制限（</a:t>
            </a:r>
            <a:r>
              <a:rPr lang="ja-JP" altLang="en-US" sz="1050" dirty="0"/>
              <a:t>但し、デー タの国内保存義務や国内設備設置義務を課すも のではない）。</a:t>
            </a:r>
            <a:endParaRPr lang="en-US" altLang="ja-JP" sz="1000" dirty="0"/>
          </a:p>
        </p:txBody>
      </p:sp>
      <p:cxnSp>
        <p:nvCxnSpPr>
          <p:cNvPr id="213" name="Straight Connector 212">
            <a:extLst>
              <a:ext uri="{FF2B5EF4-FFF2-40B4-BE49-F238E27FC236}">
                <a16:creationId xmlns:a16="http://schemas.microsoft.com/office/drawing/2014/main" id="{459C25E5-1E42-4BB1-A65B-AA497993A987}"/>
              </a:ext>
            </a:extLst>
          </p:cNvPr>
          <p:cNvCxnSpPr>
            <a:cxnSpLocks/>
          </p:cNvCxnSpPr>
          <p:nvPr/>
        </p:nvCxnSpPr>
        <p:spPr>
          <a:xfrm>
            <a:off x="200025" y="3119199"/>
            <a:ext cx="9505501"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a:extLst>
              <a:ext uri="{FF2B5EF4-FFF2-40B4-BE49-F238E27FC236}">
                <a16:creationId xmlns:a16="http://schemas.microsoft.com/office/drawing/2014/main" id="{918029AF-0B15-4C22-9742-53094C86ABA8}"/>
              </a:ext>
            </a:extLst>
          </p:cNvPr>
          <p:cNvCxnSpPr>
            <a:cxnSpLocks/>
          </p:cNvCxnSpPr>
          <p:nvPr/>
        </p:nvCxnSpPr>
        <p:spPr>
          <a:xfrm>
            <a:off x="200025" y="4903611"/>
            <a:ext cx="9505501"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15" name="Straight Connector 214">
            <a:extLst>
              <a:ext uri="{FF2B5EF4-FFF2-40B4-BE49-F238E27FC236}">
                <a16:creationId xmlns:a16="http://schemas.microsoft.com/office/drawing/2014/main" id="{413460AB-1256-4498-9C29-06B0D328887C}"/>
              </a:ext>
            </a:extLst>
          </p:cNvPr>
          <p:cNvCxnSpPr>
            <a:cxnSpLocks/>
          </p:cNvCxnSpPr>
          <p:nvPr/>
        </p:nvCxnSpPr>
        <p:spPr>
          <a:xfrm>
            <a:off x="2477280" y="2390520"/>
            <a:ext cx="7228245"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a:extLst>
              <a:ext uri="{FF2B5EF4-FFF2-40B4-BE49-F238E27FC236}">
                <a16:creationId xmlns:a16="http://schemas.microsoft.com/office/drawing/2014/main" id="{8692A4E7-0785-46AD-B695-4D17CCCC2439}"/>
              </a:ext>
            </a:extLst>
          </p:cNvPr>
          <p:cNvCxnSpPr>
            <a:cxnSpLocks/>
          </p:cNvCxnSpPr>
          <p:nvPr/>
        </p:nvCxnSpPr>
        <p:spPr>
          <a:xfrm>
            <a:off x="2477280" y="3513213"/>
            <a:ext cx="7228245"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a:extLst>
              <a:ext uri="{FF2B5EF4-FFF2-40B4-BE49-F238E27FC236}">
                <a16:creationId xmlns:a16="http://schemas.microsoft.com/office/drawing/2014/main" id="{DB075C05-53B3-4451-B774-88B02F4D8BE8}"/>
              </a:ext>
            </a:extLst>
          </p:cNvPr>
          <p:cNvCxnSpPr>
            <a:cxnSpLocks/>
          </p:cNvCxnSpPr>
          <p:nvPr/>
        </p:nvCxnSpPr>
        <p:spPr>
          <a:xfrm>
            <a:off x="2477280" y="5297625"/>
            <a:ext cx="7228245"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0E7EFE4B-31C4-4DE0-9319-2851FD33CFB0}"/>
              </a:ext>
            </a:extLst>
          </p:cNvPr>
          <p:cNvCxnSpPr>
            <a:cxnSpLocks/>
          </p:cNvCxnSpPr>
          <p:nvPr/>
        </p:nvCxnSpPr>
        <p:spPr>
          <a:xfrm>
            <a:off x="1770002" y="1391467"/>
            <a:ext cx="0" cy="614285"/>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a:extLst>
              <a:ext uri="{FF2B5EF4-FFF2-40B4-BE49-F238E27FC236}">
                <a16:creationId xmlns:a16="http://schemas.microsoft.com/office/drawing/2014/main" id="{B35C70C7-5913-4E6A-95D0-4EA66BFE49CC}"/>
              </a:ext>
            </a:extLst>
          </p:cNvPr>
          <p:cNvCxnSpPr>
            <a:cxnSpLocks/>
          </p:cNvCxnSpPr>
          <p:nvPr/>
        </p:nvCxnSpPr>
        <p:spPr>
          <a:xfrm>
            <a:off x="2370486" y="1391467"/>
            <a:ext cx="0" cy="614285"/>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a:extLst>
              <a:ext uri="{FF2B5EF4-FFF2-40B4-BE49-F238E27FC236}">
                <a16:creationId xmlns:a16="http://schemas.microsoft.com/office/drawing/2014/main" id="{BF25D4CD-1FF5-4D10-9480-4097591B6756}"/>
              </a:ext>
            </a:extLst>
          </p:cNvPr>
          <p:cNvCxnSpPr>
            <a:cxnSpLocks/>
          </p:cNvCxnSpPr>
          <p:nvPr/>
        </p:nvCxnSpPr>
        <p:spPr>
          <a:xfrm>
            <a:off x="3515001" y="1391467"/>
            <a:ext cx="0" cy="614285"/>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0" name="Straight Connector 219">
            <a:extLst>
              <a:ext uri="{FF2B5EF4-FFF2-40B4-BE49-F238E27FC236}">
                <a16:creationId xmlns:a16="http://schemas.microsoft.com/office/drawing/2014/main" id="{471CE920-505A-4279-BD59-687EC472CFE1}"/>
              </a:ext>
            </a:extLst>
          </p:cNvPr>
          <p:cNvCxnSpPr>
            <a:cxnSpLocks/>
          </p:cNvCxnSpPr>
          <p:nvPr/>
        </p:nvCxnSpPr>
        <p:spPr>
          <a:xfrm>
            <a:off x="4510098" y="1391467"/>
            <a:ext cx="0" cy="614285"/>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a:extLst>
              <a:ext uri="{FF2B5EF4-FFF2-40B4-BE49-F238E27FC236}">
                <a16:creationId xmlns:a16="http://schemas.microsoft.com/office/drawing/2014/main" id="{183F7A9F-D89D-489D-98CD-104DE5F2CD92}"/>
              </a:ext>
            </a:extLst>
          </p:cNvPr>
          <p:cNvCxnSpPr>
            <a:cxnSpLocks/>
          </p:cNvCxnSpPr>
          <p:nvPr/>
        </p:nvCxnSpPr>
        <p:spPr>
          <a:xfrm>
            <a:off x="5599055" y="1391467"/>
            <a:ext cx="0" cy="614285"/>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2" name="Straight Connector 221">
            <a:extLst>
              <a:ext uri="{FF2B5EF4-FFF2-40B4-BE49-F238E27FC236}">
                <a16:creationId xmlns:a16="http://schemas.microsoft.com/office/drawing/2014/main" id="{E9BAC1F0-31F6-41CC-960C-9DBE5465707E}"/>
              </a:ext>
            </a:extLst>
          </p:cNvPr>
          <p:cNvCxnSpPr>
            <a:cxnSpLocks/>
          </p:cNvCxnSpPr>
          <p:nvPr/>
        </p:nvCxnSpPr>
        <p:spPr>
          <a:xfrm>
            <a:off x="6477367" y="1391467"/>
            <a:ext cx="0" cy="614285"/>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a:extLst>
              <a:ext uri="{FF2B5EF4-FFF2-40B4-BE49-F238E27FC236}">
                <a16:creationId xmlns:a16="http://schemas.microsoft.com/office/drawing/2014/main" id="{B19E7515-7BCA-47B1-AE18-25467688C33B}"/>
              </a:ext>
            </a:extLst>
          </p:cNvPr>
          <p:cNvCxnSpPr>
            <a:cxnSpLocks/>
          </p:cNvCxnSpPr>
          <p:nvPr/>
        </p:nvCxnSpPr>
        <p:spPr>
          <a:xfrm>
            <a:off x="7385601" y="1391467"/>
            <a:ext cx="0" cy="614285"/>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a:extLst>
              <a:ext uri="{FF2B5EF4-FFF2-40B4-BE49-F238E27FC236}">
                <a16:creationId xmlns:a16="http://schemas.microsoft.com/office/drawing/2014/main" id="{29B4795D-8AB5-4897-9022-C93965300ECA}"/>
              </a:ext>
            </a:extLst>
          </p:cNvPr>
          <p:cNvCxnSpPr>
            <a:cxnSpLocks/>
          </p:cNvCxnSpPr>
          <p:nvPr/>
        </p:nvCxnSpPr>
        <p:spPr>
          <a:xfrm>
            <a:off x="8900224" y="1391467"/>
            <a:ext cx="0" cy="614285"/>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5" name="Straight Connector 224">
            <a:extLst>
              <a:ext uri="{FF2B5EF4-FFF2-40B4-BE49-F238E27FC236}">
                <a16:creationId xmlns:a16="http://schemas.microsoft.com/office/drawing/2014/main" id="{011CD2D3-88E6-4D4B-A46C-E29B07855D90}"/>
              </a:ext>
            </a:extLst>
          </p:cNvPr>
          <p:cNvCxnSpPr>
            <a:cxnSpLocks/>
          </p:cNvCxnSpPr>
          <p:nvPr/>
        </p:nvCxnSpPr>
        <p:spPr>
          <a:xfrm>
            <a:off x="733609" y="1391467"/>
            <a:ext cx="0" cy="614285"/>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92" name="テキスト ボックス 6">
            <a:extLst>
              <a:ext uri="{FF2B5EF4-FFF2-40B4-BE49-F238E27FC236}">
                <a16:creationId xmlns:a16="http://schemas.microsoft.com/office/drawing/2014/main" id="{86C000EE-F69E-45F7-9909-F9B9E920A6C9}"/>
              </a:ext>
            </a:extLst>
          </p:cNvPr>
          <p:cNvSpPr txBox="1">
            <a:spLocks/>
          </p:cNvSpPr>
          <p:nvPr/>
        </p:nvSpPr>
        <p:spPr>
          <a:xfrm>
            <a:off x="200472" y="1124744"/>
            <a:ext cx="9505056" cy="216662"/>
          </a:xfrm>
          <a:prstGeom prst="rect">
            <a:avLst/>
          </a:prstGeom>
          <a:noFill/>
        </p:spPr>
        <p:txBody>
          <a:bodyPr wrap="square" lIns="0" tIns="0" rIns="0" bIns="0" rtlCol="0">
            <a:spAutoFit/>
          </a:bodyPr>
          <a:lstStyle/>
          <a:p>
            <a:pPr algn="just">
              <a:lnSpc>
                <a:spcPct val="110000"/>
              </a:lnSpc>
              <a:spcAft>
                <a:spcPts val="200"/>
              </a:spcAft>
              <a:buClr>
                <a:srgbClr val="5F8AC3"/>
              </a:buClr>
            </a:pPr>
            <a:r>
              <a:rPr lang="ja-JP" altLang="en-US" sz="1400" b="1" dirty="0">
                <a:latin typeface="Arial" panose="020B0604020202020204" pitchFamily="34" charset="0"/>
                <a:ea typeface="ＭＳ Ｐゴシック" panose="020B0600070205080204" pitchFamily="50" charset="-128"/>
                <a:cs typeface="Arial" panose="020B0604020202020204" pitchFamily="34" charset="0"/>
              </a:rPr>
              <a:t>各法律の比較</a:t>
            </a:r>
            <a:endParaRPr lang="en-US" altLang="ja-JP" sz="1400" b="1"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95" name="Tick 26">
            <a:extLst>
              <a:ext uri="{FF2B5EF4-FFF2-40B4-BE49-F238E27FC236}">
                <a16:creationId xmlns:a16="http://schemas.microsoft.com/office/drawing/2014/main" id="{E900B2B4-3E09-442A-9EBF-21E4F73F2436}"/>
              </a:ext>
            </a:extLst>
          </p:cNvPr>
          <p:cNvSpPr>
            <a:spLocks/>
          </p:cNvSpPr>
          <p:nvPr>
            <p:custDataLst>
              <p:tags r:id="rId16"/>
            </p:custDataLst>
          </p:nvPr>
        </p:nvSpPr>
        <p:spPr>
          <a:xfrm>
            <a:off x="8062603" y="5037118"/>
            <a:ext cx="160602" cy="127000"/>
          </a:xfrm>
          <a:custGeom>
            <a:avLst/>
            <a:gdLst/>
            <a:ahLst/>
            <a:cxnLst/>
            <a:rect l="0" t="0" r="0" b="0"/>
            <a:pathLst>
              <a:path w="311469" h="204067">
                <a:moveTo>
                  <a:pt x="0" y="107403"/>
                </a:moveTo>
                <a:lnTo>
                  <a:pt x="96663" y="204066"/>
                </a:lnTo>
                <a:lnTo>
                  <a:pt x="311468" y="0"/>
                </a:lnTo>
              </a:path>
            </a:pathLst>
          </a:custGeom>
          <a:ln w="28575" cap="sq">
            <a:solidFill>
              <a:srgbClr val="92D050"/>
            </a:solidFill>
            <a:prstDash val="solid"/>
          </a:ln>
        </p:spPr>
        <p:style>
          <a:lnRef idx="1">
            <a:schemeClr val="accent1"/>
          </a:lnRef>
          <a:fillRef idx="0">
            <a:schemeClr val="accent1"/>
          </a:fillRef>
          <a:effectRef idx="0">
            <a:schemeClr val="accent1"/>
          </a:effectRef>
          <a:fontRef idx="minor">
            <a:schemeClr val="tx1"/>
          </a:fontRef>
        </p:style>
        <p:txBody>
          <a:bodyPr wrap="none" rtlCol="0" anchor="ctr">
            <a:noAutofit/>
          </a:bodyPr>
          <a:lstStyle/>
          <a:p>
            <a:pPr algn="ctr"/>
            <a:endParaRPr kumimoji="1" lang="en-US" sz="1000"/>
          </a:p>
        </p:txBody>
      </p:sp>
      <p:sp>
        <p:nvSpPr>
          <p:cNvPr id="96" name="Tick 26">
            <a:extLst>
              <a:ext uri="{FF2B5EF4-FFF2-40B4-BE49-F238E27FC236}">
                <a16:creationId xmlns:a16="http://schemas.microsoft.com/office/drawing/2014/main" id="{C1D30DEB-84E5-4585-B0DD-94F93BF9A1EA}"/>
              </a:ext>
            </a:extLst>
          </p:cNvPr>
          <p:cNvSpPr>
            <a:spLocks/>
          </p:cNvSpPr>
          <p:nvPr>
            <p:custDataLst>
              <p:tags r:id="rId17"/>
            </p:custDataLst>
          </p:nvPr>
        </p:nvSpPr>
        <p:spPr>
          <a:xfrm>
            <a:off x="9276193" y="5037118"/>
            <a:ext cx="160602" cy="127000"/>
          </a:xfrm>
          <a:custGeom>
            <a:avLst/>
            <a:gdLst/>
            <a:ahLst/>
            <a:cxnLst/>
            <a:rect l="0" t="0" r="0" b="0"/>
            <a:pathLst>
              <a:path w="311469" h="204067">
                <a:moveTo>
                  <a:pt x="0" y="107403"/>
                </a:moveTo>
                <a:lnTo>
                  <a:pt x="96663" y="204066"/>
                </a:lnTo>
                <a:lnTo>
                  <a:pt x="311468" y="0"/>
                </a:lnTo>
              </a:path>
            </a:pathLst>
          </a:custGeom>
          <a:ln w="28575" cap="sq">
            <a:solidFill>
              <a:srgbClr val="92D050"/>
            </a:solidFill>
            <a:prstDash val="solid"/>
          </a:ln>
        </p:spPr>
        <p:style>
          <a:lnRef idx="1">
            <a:schemeClr val="accent1"/>
          </a:lnRef>
          <a:fillRef idx="0">
            <a:schemeClr val="accent1"/>
          </a:fillRef>
          <a:effectRef idx="0">
            <a:schemeClr val="accent1"/>
          </a:effectRef>
          <a:fontRef idx="minor">
            <a:schemeClr val="tx1"/>
          </a:fontRef>
        </p:style>
        <p:txBody>
          <a:bodyPr wrap="none" rtlCol="0" anchor="ctr">
            <a:noAutofit/>
          </a:bodyPr>
          <a:lstStyle/>
          <a:p>
            <a:pPr algn="ctr"/>
            <a:endParaRPr kumimoji="1" lang="en-US" sz="1000"/>
          </a:p>
        </p:txBody>
      </p:sp>
    </p:spTree>
    <p:extLst>
      <p:ext uri="{BB962C8B-B14F-4D97-AF65-F5344CB8AC3E}">
        <p14:creationId xmlns:p14="http://schemas.microsoft.com/office/powerpoint/2010/main" val="234976332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3254447-A15D-4A0B-ABB2-1083DA600297}"/>
              </a:ext>
            </a:extLst>
          </p:cNvPr>
          <p:cNvGraphicFramePr>
            <a:graphicFrameLocks noChangeAspect="1"/>
          </p:cNvGraphicFramePr>
          <p:nvPr>
            <p:custDataLst>
              <p:tags r:id="rId2"/>
            </p:custDataLst>
            <p:extLst>
              <p:ext uri="{D42A27DB-BD31-4B8C-83A1-F6EECF244321}">
                <p14:modId xmlns:p14="http://schemas.microsoft.com/office/powerpoint/2010/main" val="149720870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482" name="think-cell Slide" r:id="rId4" imgW="395" imgH="396" progId="TCLayout.ActiveDocument.1">
                  <p:embed/>
                </p:oleObj>
              </mc:Choice>
              <mc:Fallback>
                <p:oleObj name="think-cell Slide" r:id="rId4" imgW="395" imgH="396" progId="TCLayout.ActiveDocument.1">
                  <p:embed/>
                  <p:pic>
                    <p:nvPicPr>
                      <p:cNvPr id="7" name="Object 6" hidden="1">
                        <a:extLst>
                          <a:ext uri="{FF2B5EF4-FFF2-40B4-BE49-F238E27FC236}">
                            <a16:creationId xmlns:a16="http://schemas.microsoft.com/office/drawing/2014/main" id="{33254447-A15D-4A0B-ABB2-1083DA60029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21FBA560-83F1-4665-8CF6-D48EFDB9F795}"/>
              </a:ext>
            </a:extLst>
          </p:cNvPr>
          <p:cNvSpPr>
            <a:spLocks noGrp="1"/>
          </p:cNvSpPr>
          <p:nvPr>
            <p:ph type="title"/>
          </p:nvPr>
        </p:nvSpPr>
        <p:spPr>
          <a:xfrm>
            <a:off x="200471" y="188550"/>
            <a:ext cx="9505055" cy="360050"/>
          </a:xfrm>
        </p:spPr>
        <p:txBody>
          <a:bodyPr vert="horz"/>
          <a:lstStyle/>
          <a:p>
            <a:r>
              <a:rPr lang="ja-JP" altLang="en-US" dirty="0"/>
              <a:t>インド／医療関連／制度</a:t>
            </a:r>
            <a:endParaRPr kumimoji="1" lang="en-US" dirty="0"/>
          </a:p>
        </p:txBody>
      </p:sp>
      <p:sp>
        <p:nvSpPr>
          <p:cNvPr id="3" name="Text Placeholder 2">
            <a:extLst>
              <a:ext uri="{FF2B5EF4-FFF2-40B4-BE49-F238E27FC236}">
                <a16:creationId xmlns:a16="http://schemas.microsoft.com/office/drawing/2014/main" id="{28927960-9436-4470-A68F-9675CF04DE23}"/>
              </a:ext>
            </a:extLst>
          </p:cNvPr>
          <p:cNvSpPr>
            <a:spLocks noGrp="1"/>
          </p:cNvSpPr>
          <p:nvPr>
            <p:ph type="body" sz="quarter" idx="15"/>
          </p:nvPr>
        </p:nvSpPr>
        <p:spPr/>
        <p:txBody>
          <a:bodyPr/>
          <a:lstStyle/>
          <a:p>
            <a:r>
              <a:rPr kumimoji="1" lang="ja-JP" altLang="en-US" dirty="0"/>
              <a:t>医療現場で使用される言語に関する情報</a:t>
            </a:r>
            <a:endParaRPr kumimoji="1" lang="en-US" dirty="0"/>
          </a:p>
        </p:txBody>
      </p:sp>
      <p:sp>
        <p:nvSpPr>
          <p:cNvPr id="4" name="Slide Number Placeholder 3">
            <a:extLst>
              <a:ext uri="{FF2B5EF4-FFF2-40B4-BE49-F238E27FC236}">
                <a16:creationId xmlns:a16="http://schemas.microsoft.com/office/drawing/2014/main" id="{EDB79779-D75F-4622-B00B-931DA87FFC6C}"/>
              </a:ext>
            </a:extLst>
          </p:cNvPr>
          <p:cNvSpPr>
            <a:spLocks noGrp="1"/>
          </p:cNvSpPr>
          <p:nvPr>
            <p:ph type="sldNum" sz="quarter" idx="4"/>
          </p:nvPr>
        </p:nvSpPr>
        <p:spPr>
          <a:xfrm>
            <a:off x="8985448" y="6582422"/>
            <a:ext cx="720080" cy="244800"/>
          </a:xfrm>
          <a:prstGeom prst="rect">
            <a:avLst/>
          </a:prstGeom>
        </p:spPr>
        <p:txBody>
          <a:bodyPr vert="horz" lIns="0" tIns="0" rIns="0" bIns="0" rtlCol="0" anchor="ctr"/>
          <a:lstStyle>
            <a:defPPr>
              <a:defRPr lang="ja-JP"/>
            </a:defPPr>
            <a:lvl1pPr marL="0" algn="r" defTabSz="914400" rtl="0" eaLnBrk="1" latinLnBrk="0" hangingPunct="1">
              <a:defRPr kumimoji="1" sz="10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E5BE748A-AA50-4D16-BF1E-65F13F82766A}" type="slidenum">
              <a:rPr lang="ja-JP" altLang="en-US" smtClean="0"/>
              <a:pPr/>
              <a:t>43</a:t>
            </a:fld>
            <a:endParaRPr lang="ja-JP" altLang="en-US" dirty="0"/>
          </a:p>
        </p:txBody>
      </p:sp>
      <p:sp>
        <p:nvSpPr>
          <p:cNvPr id="6" name="テキスト ボックス 6">
            <a:extLst>
              <a:ext uri="{FF2B5EF4-FFF2-40B4-BE49-F238E27FC236}">
                <a16:creationId xmlns:a16="http://schemas.microsoft.com/office/drawing/2014/main" id="{0EE75B4D-4FEB-4976-A538-06C8FC952250}"/>
              </a:ext>
            </a:extLst>
          </p:cNvPr>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8" name="テキスト ボックス 6">
            <a:extLst>
              <a:ext uri="{FF2B5EF4-FFF2-40B4-BE49-F238E27FC236}">
                <a16:creationId xmlns:a16="http://schemas.microsoft.com/office/drawing/2014/main" id="{96DE96C7-BA6D-4418-8E31-EAC20417F203}"/>
              </a:ext>
            </a:extLst>
          </p:cNvPr>
          <p:cNvSpPr txBox="1"/>
          <p:nvPr/>
        </p:nvSpPr>
        <p:spPr>
          <a:xfrm>
            <a:off x="200471" y="1277144"/>
            <a:ext cx="9505056" cy="2689134"/>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連邦政府が定める公用語であるヒンディー語と英語のほか、州ごとの</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の公用語や地域やコミュニティごとの少数言語も使用されることがある。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このように使用言語が非常に幅広いために、インド国内での大規模な移住により、病院において必ずしも医師と患者の言語が一致しないケースも存在している。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主に欧米で行われた研究では、言語の不一致はケアへのアクセスに大きな影響を与え、理解やアドヒアランスに問題を引き起こし、ケアの満足度や質を低下させることが示されている。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インドで医療における言語の障壁に対処するには、差別のない医療サービス、特に非識字の移民労働者のような脆弱な集団に提供するための政治的コミットメントを強化することが必要であり、言葉の壁が健康や医療に与える影響、言葉の壁を克服するための介入の効果、言葉の壁のコストとそれを克服するための努力という</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つの幅広い分野を研究する必要がある。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医療従事者の教育や臨床実践において、このような障壁に対処する必要がある（多言語を話す医療従事者の雇用、医療従事者への言語トレーニングの提供、現場での翻訳者の雇用、電話通訳サービスの利用など）。</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9" name="テキスト ボックス 14">
            <a:extLst>
              <a:ext uri="{FF2B5EF4-FFF2-40B4-BE49-F238E27FC236}">
                <a16:creationId xmlns:a16="http://schemas.microsoft.com/office/drawing/2014/main" id="{2EA46C2D-8047-4B0D-9150-1255D02DBE03}"/>
              </a:ext>
            </a:extLst>
          </p:cNvPr>
          <p:cNvSpPr txBox="1"/>
          <p:nvPr/>
        </p:nvSpPr>
        <p:spPr>
          <a:xfrm>
            <a:off x="200472" y="6525344"/>
            <a:ext cx="9073008" cy="144016"/>
          </a:xfrm>
          <a:prstGeom prst="rect">
            <a:avLst/>
          </a:prstGeom>
          <a:noFill/>
        </p:spPr>
        <p:txBody>
          <a:bodyPr wrap="square" lIns="0" tIns="0" rIns="0" bIns="0" rtlCol="0">
            <a:noAutofit/>
          </a:bodyPr>
          <a:lstStyle/>
          <a:p>
            <a:pPr marL="328613" indent="-328613"/>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The National medical journal of India</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b="0" i="0" dirty="0">
                <a:solidFill>
                  <a:srgbClr val="111111"/>
                </a:solidFill>
                <a:effectLst/>
                <a:latin typeface="Roboto" panose="02000000000000000000" pitchFamily="2" charset="0"/>
              </a:rPr>
              <a:t>Addressing language barriers to healthcare in India</a:t>
            </a:r>
            <a:r>
              <a:rPr lang="ja-JP" altLang="en-US" sz="800" b="0" i="0" dirty="0">
                <a:solidFill>
                  <a:srgbClr val="111111"/>
                </a:solidFill>
                <a:effectLst/>
                <a:latin typeface="Roboto" panose="02000000000000000000" pitchFamily="2" charset="0"/>
              </a:rPr>
              <a:t>」</a:t>
            </a:r>
            <a:r>
              <a:rPr lang="en-US" altLang="ja-JP" sz="800" b="0" i="0" dirty="0">
                <a:solidFill>
                  <a:srgbClr val="111111"/>
                </a:solidFill>
                <a:effectLst/>
                <a:latin typeface="Roboto" panose="02000000000000000000" pitchFamily="2" charset="0"/>
              </a:rPr>
              <a:t>(2013)</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357787158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 name="オブジェクト 24"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1506" name="think-cell Slide" r:id="rId4" imgW="360" imgH="360" progId="TCLayout.ActiveDocument.1">
                  <p:embed/>
                </p:oleObj>
              </mc:Choice>
              <mc:Fallback>
                <p:oleObj name="think-cell Slide" r:id="rId4" imgW="360" imgH="360" progId="TCLayout.ActiveDocument.1">
                  <p:embed/>
                  <p:pic>
                    <p:nvPicPr>
                      <p:cNvPr id="25" name="オブジェクト 24"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タイトル 1"/>
          <p:cNvSpPr>
            <a:spLocks noGrp="1"/>
          </p:cNvSpPr>
          <p:nvPr>
            <p:ph type="title"/>
          </p:nvPr>
        </p:nvSpPr>
        <p:spPr/>
        <p:txBody>
          <a:bodyPr/>
          <a:lstStyle/>
          <a:p>
            <a:r>
              <a:rPr lang="ja-JP" altLang="en-US" dirty="0"/>
              <a:t>インド／医療関連／制度</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ライセンス・</a:t>
            </a:r>
            <a:r>
              <a:rPr lang="ja-JP" altLang="en-US" dirty="0">
                <a:solidFill>
                  <a:srgbClr val="000000"/>
                </a:solidFill>
                <a:latin typeface="+mn-ea"/>
              </a:rPr>
              <a:t>教育水準</a:t>
            </a:r>
            <a:endParaRPr lang="ja-JP" altLang="en-US" dirty="0"/>
          </a:p>
        </p:txBody>
      </p:sp>
      <p:sp>
        <p:nvSpPr>
          <p:cNvPr id="45" name="テキスト ボックス 44"/>
          <p:cNvSpPr txBox="1"/>
          <p:nvPr/>
        </p:nvSpPr>
        <p:spPr>
          <a:xfrm>
            <a:off x="200472" y="6525434"/>
            <a:ext cx="8784976" cy="144016"/>
          </a:xfrm>
          <a:prstGeom prst="rect">
            <a:avLst/>
          </a:prstGeom>
          <a:noFill/>
        </p:spPr>
        <p:txBody>
          <a:bodyPr wrap="square" lIns="0" tIns="0" rIns="0" bIns="0" rtlCol="0">
            <a:noAutofit/>
          </a:bodyPr>
          <a:lstStyle/>
          <a:p>
            <a:pPr marL="358775" indent="-358775"/>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Classroom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How to become a doctor in India</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sp>
        <p:nvSpPr>
          <p:cNvPr id="6" name="正方形/長方形 5"/>
          <p:cNvSpPr/>
          <p:nvPr/>
        </p:nvSpPr>
        <p:spPr>
          <a:xfrm>
            <a:off x="187637" y="2022295"/>
            <a:ext cx="3004129" cy="2880239"/>
          </a:xfrm>
          <a:prstGeom prst="rect">
            <a:avLst/>
          </a:prstGeom>
          <a:gradFill>
            <a:gsLst>
              <a:gs pos="0">
                <a:srgbClr val="E8E8E8"/>
              </a:gs>
              <a:gs pos="83000">
                <a:srgbClr val="E8E8E8"/>
              </a:gs>
              <a:gs pos="100000">
                <a:schemeClr val="bg1"/>
              </a:gs>
            </a:gsLst>
            <a:lin ang="5400000" scaled="0"/>
          </a:gradFill>
        </p:spPr>
        <p:txBody>
          <a:bodyPr wrap="square" rtlCol="0" anchor="ctr">
            <a:noAutofit/>
          </a:bodyPr>
          <a:lstStyle/>
          <a:p>
            <a:pPr marL="171450" indent="-171450" fontAlgn="ctr">
              <a:lnSpc>
                <a:spcPct val="114000"/>
              </a:lnSpc>
              <a:spcAft>
                <a:spcPts val="400"/>
              </a:spcAft>
              <a:buClr>
                <a:srgbClr val="3D6AA7"/>
              </a:buClr>
              <a:buFont typeface="Arial" panose="020B0604020202020204" pitchFamily="34" charset="0"/>
              <a:buChar char="•"/>
            </a:pPr>
            <a:endParaRPr lang="en-US" altLang="ja-JP" sz="1200" dirty="0"/>
          </a:p>
          <a:p>
            <a:pPr marL="171450" indent="-171450" fontAlgn="ctr">
              <a:lnSpc>
                <a:spcPct val="114000"/>
              </a:lnSpc>
              <a:spcAft>
                <a:spcPts val="400"/>
              </a:spcAft>
              <a:buClr>
                <a:srgbClr val="5F8AC3"/>
              </a:buClr>
              <a:buSzPct val="80000"/>
              <a:buFont typeface="Wingdings" panose="05000000000000000000" pitchFamily="2" charset="2"/>
              <a:buChar char="l"/>
            </a:pPr>
            <a:r>
              <a:rPr lang="ja-JP" altLang="en-US" sz="1200" dirty="0"/>
              <a:t>既定の成績以上（下記参照）で高校を卒業する必要がある。</a:t>
            </a:r>
            <a:endParaRPr lang="en-US" altLang="ja-JP" sz="1200" dirty="0"/>
          </a:p>
          <a:p>
            <a:pPr marL="171450" indent="-171450" fontAlgn="ctr">
              <a:lnSpc>
                <a:spcPct val="114000"/>
              </a:lnSpc>
              <a:spcAft>
                <a:spcPts val="400"/>
              </a:spcAft>
              <a:buClr>
                <a:srgbClr val="5F8AC3"/>
              </a:buClr>
              <a:buSzPct val="80000"/>
              <a:buFont typeface="Wingdings" panose="05000000000000000000" pitchFamily="2" charset="2"/>
              <a:buChar char="l"/>
            </a:pPr>
            <a:endParaRPr lang="en-US" altLang="ja-JP" sz="1200" dirty="0"/>
          </a:p>
          <a:p>
            <a:pPr marL="171450" indent="-171450" fontAlgn="ctr">
              <a:lnSpc>
                <a:spcPct val="114000"/>
              </a:lnSpc>
              <a:spcAft>
                <a:spcPts val="400"/>
              </a:spcAft>
              <a:buClr>
                <a:srgbClr val="5F8AC3"/>
              </a:buClr>
              <a:buSzPct val="80000"/>
              <a:buFont typeface="Wingdings" panose="05000000000000000000" pitchFamily="2" charset="2"/>
              <a:buChar char="l"/>
            </a:pPr>
            <a:r>
              <a:rPr lang="en-US" altLang="ja-JP" sz="1200" dirty="0"/>
              <a:t>Higher Secondary (School) Certificate (HSC)</a:t>
            </a:r>
            <a:r>
              <a:rPr lang="ja-JP" altLang="en-US" sz="1200" dirty="0"/>
              <a:t>の獲得、もしくは、</a:t>
            </a:r>
            <a:r>
              <a:rPr lang="en-US" altLang="ja-JP" sz="1200" dirty="0"/>
              <a:t>12</a:t>
            </a:r>
            <a:r>
              <a:rPr lang="ja-JP" altLang="en-US" sz="1200" dirty="0"/>
              <a:t>のテスト項目の中で、生物学、物理学、化学にて</a:t>
            </a:r>
            <a:r>
              <a:rPr lang="en-US" altLang="ja-JP" sz="1200" dirty="0"/>
              <a:t>60%</a:t>
            </a:r>
            <a:r>
              <a:rPr lang="ja-JP" altLang="en-US" sz="1200" dirty="0"/>
              <a:t>以上を成績を収めること</a:t>
            </a:r>
            <a:endParaRPr lang="en-US" altLang="ja-JP" sz="1200" dirty="0"/>
          </a:p>
        </p:txBody>
      </p:sp>
      <p:sp>
        <p:nvSpPr>
          <p:cNvPr id="8" name="正方形/長方形 7"/>
          <p:cNvSpPr/>
          <p:nvPr/>
        </p:nvSpPr>
        <p:spPr>
          <a:xfrm>
            <a:off x="6722720" y="1930855"/>
            <a:ext cx="2994427" cy="2880239"/>
          </a:xfrm>
          <a:prstGeom prst="rect">
            <a:avLst/>
          </a:prstGeom>
          <a:gradFill>
            <a:gsLst>
              <a:gs pos="0">
                <a:srgbClr val="E8E8E8"/>
              </a:gs>
              <a:gs pos="83000">
                <a:srgbClr val="E8E8E8"/>
              </a:gs>
              <a:gs pos="100000">
                <a:schemeClr val="bg1"/>
              </a:gs>
            </a:gsLst>
            <a:lin ang="5400000" scaled="0"/>
          </a:gradFill>
        </p:spPr>
        <p:txBody>
          <a:bodyPr wrap="square" rtlCol="0" anchor="ctr">
            <a:noAutofit/>
          </a:bodyPr>
          <a:lstStyle/>
          <a:p>
            <a:pPr marL="171450" indent="-171450" fontAlgn="ctr">
              <a:lnSpc>
                <a:spcPct val="114000"/>
              </a:lnSpc>
              <a:spcAft>
                <a:spcPts val="400"/>
              </a:spcAft>
              <a:buClr>
                <a:srgbClr val="5F8AC3"/>
              </a:buClr>
              <a:buSzPct val="80000"/>
              <a:buFont typeface="Wingdings" panose="05000000000000000000" pitchFamily="2" charset="2"/>
              <a:buChar char="l"/>
            </a:pPr>
            <a:r>
              <a:rPr lang="en-US" altLang="ja-JP" sz="1200" dirty="0"/>
              <a:t>MBBS</a:t>
            </a:r>
            <a:r>
              <a:rPr lang="ja-JP" altLang="en-US" sz="1200" dirty="0"/>
              <a:t>（</a:t>
            </a:r>
            <a:r>
              <a:rPr lang="en-US" altLang="ja-JP" sz="1200" dirty="0"/>
              <a:t>Bachelor of Medicine and Bachelor of Surgery</a:t>
            </a:r>
            <a:r>
              <a:rPr lang="ja-JP" altLang="en-US" sz="1200" dirty="0"/>
              <a:t>）と呼ばれる医学部コースを完了する必要がある。</a:t>
            </a:r>
            <a:endParaRPr lang="en-US" altLang="ja-JP" sz="1200" dirty="0"/>
          </a:p>
          <a:p>
            <a:pPr marL="171450" indent="-171450" fontAlgn="ctr">
              <a:lnSpc>
                <a:spcPct val="114000"/>
              </a:lnSpc>
              <a:spcAft>
                <a:spcPts val="400"/>
              </a:spcAft>
              <a:buClr>
                <a:srgbClr val="5F8AC3"/>
              </a:buClr>
              <a:buSzPct val="80000"/>
              <a:buFont typeface="Wingdings" panose="05000000000000000000" pitchFamily="2" charset="2"/>
              <a:buChar char="l"/>
            </a:pPr>
            <a:r>
              <a:rPr lang="ja-JP" altLang="en-US" sz="1200" dirty="0"/>
              <a:t>医学部を有す大学は、デリー、アンドラ・プラデーシュ、クジャラート、ビハール、カルナータカ、ケーララ、マハラーシュトラ等インド全土にある。</a:t>
            </a:r>
            <a:endParaRPr lang="en-US" altLang="ja-JP" sz="1200" dirty="0"/>
          </a:p>
          <a:p>
            <a:pPr marL="171450" indent="-171450" fontAlgn="ctr">
              <a:lnSpc>
                <a:spcPct val="114000"/>
              </a:lnSpc>
              <a:spcAft>
                <a:spcPts val="400"/>
              </a:spcAft>
              <a:buClr>
                <a:srgbClr val="5F8AC3"/>
              </a:buClr>
              <a:buSzPct val="80000"/>
              <a:buFont typeface="Wingdings" panose="05000000000000000000" pitchFamily="2" charset="2"/>
              <a:buChar char="l"/>
            </a:pPr>
            <a:r>
              <a:rPr lang="ja-JP" altLang="en-US" sz="1200" dirty="0"/>
              <a:t>毎年</a:t>
            </a:r>
            <a:r>
              <a:rPr lang="en-US" altLang="ja-JP" sz="1200" dirty="0"/>
              <a:t>MBBS</a:t>
            </a:r>
            <a:r>
              <a:rPr lang="ja-JP" altLang="en-US" sz="1200" dirty="0"/>
              <a:t>の卒業枠は約</a:t>
            </a:r>
            <a:r>
              <a:rPr lang="en-US" altLang="ja-JP" sz="1200" dirty="0"/>
              <a:t>70,000</a:t>
            </a:r>
            <a:r>
              <a:rPr lang="ja-JP" altLang="en-US" sz="1200" dirty="0"/>
              <a:t>である。</a:t>
            </a:r>
            <a:endParaRPr lang="en-US" altLang="ja-JP" sz="1200" dirty="0"/>
          </a:p>
        </p:txBody>
      </p:sp>
      <p:sp>
        <p:nvSpPr>
          <p:cNvPr id="9" name="二等辺三角形 8"/>
          <p:cNvSpPr/>
          <p:nvPr/>
        </p:nvSpPr>
        <p:spPr>
          <a:xfrm rot="5400000">
            <a:off x="2605817" y="3273687"/>
            <a:ext cx="1440160" cy="157670"/>
          </a:xfrm>
          <a:prstGeom prst="triangle">
            <a:avLst/>
          </a:prstGeom>
          <a:solidFill>
            <a:srgbClr val="A2BBDC"/>
          </a:solidFill>
        </p:spPr>
        <p:txBody>
          <a:bodyPr wrap="square" rtlCol="0" anchor="ctr">
            <a:noAutofit/>
          </a:bodyPr>
          <a:lstStyle/>
          <a:p>
            <a:pPr marL="0" algn="ctr" fontAlgn="ctr">
              <a:lnSpc>
                <a:spcPct val="114000"/>
              </a:lnSpc>
              <a:spcAft>
                <a:spcPts val="400"/>
              </a:spcAft>
            </a:pPr>
            <a:endParaRPr kumimoji="1" lang="ja-JP" altLang="en-US" sz="1200" dirty="0"/>
          </a:p>
        </p:txBody>
      </p:sp>
      <p:sp>
        <p:nvSpPr>
          <p:cNvPr id="10" name="二等辺三角形 9"/>
          <p:cNvSpPr/>
          <p:nvPr/>
        </p:nvSpPr>
        <p:spPr>
          <a:xfrm rot="5400000">
            <a:off x="5868508" y="3273688"/>
            <a:ext cx="1440160" cy="157670"/>
          </a:xfrm>
          <a:prstGeom prst="triangle">
            <a:avLst/>
          </a:prstGeom>
          <a:solidFill>
            <a:srgbClr val="A2BBDC"/>
          </a:solidFill>
        </p:spPr>
        <p:txBody>
          <a:bodyPr wrap="square" rtlCol="0" anchor="ctr">
            <a:noAutofit/>
          </a:bodyPr>
          <a:lstStyle/>
          <a:p>
            <a:pPr marL="0" algn="ctr" fontAlgn="ctr">
              <a:lnSpc>
                <a:spcPct val="114000"/>
              </a:lnSpc>
              <a:spcAft>
                <a:spcPts val="400"/>
              </a:spcAft>
            </a:pPr>
            <a:endParaRPr kumimoji="1" lang="ja-JP" altLang="en-US" sz="1200" dirty="0"/>
          </a:p>
        </p:txBody>
      </p:sp>
      <p:sp>
        <p:nvSpPr>
          <p:cNvPr id="13" name="片側の 2 つの角を丸めた四角形 12"/>
          <p:cNvSpPr/>
          <p:nvPr/>
        </p:nvSpPr>
        <p:spPr>
          <a:xfrm>
            <a:off x="187637" y="1867102"/>
            <a:ext cx="2994429" cy="547540"/>
          </a:xfrm>
          <a:prstGeom prst="round2SameRect">
            <a:avLst/>
          </a:prstGeom>
          <a:solidFill>
            <a:srgbClr val="3D6AA7"/>
          </a:solidFill>
        </p:spPr>
        <p:txBody>
          <a:bodyPr wrap="square" tIns="0" bIns="36000" rtlCol="0" anchor="ctr">
            <a:noAutofit/>
          </a:bodyPr>
          <a:lstStyle/>
          <a:p>
            <a:pPr marL="0" algn="ctr" fontAlgn="ctr">
              <a:lnSpc>
                <a:spcPct val="114000"/>
              </a:lnSpc>
              <a:spcAft>
                <a:spcPts val="400"/>
              </a:spcAft>
            </a:pPr>
            <a:r>
              <a:rPr kumimoji="1" lang="ja-JP" altLang="en-US" sz="1200" dirty="0">
                <a:solidFill>
                  <a:schemeClr val="bg1"/>
                </a:solidFill>
                <a:latin typeface="HGP創英角ｺﾞｼｯｸUB" panose="020B0900000000000000" pitchFamily="50" charset="-128"/>
                <a:ea typeface="HGP創英角ｺﾞｼｯｸUB" panose="020B0900000000000000" pitchFamily="50" charset="-128"/>
              </a:rPr>
              <a:t>①　</a:t>
            </a:r>
            <a:r>
              <a:rPr lang="ja-JP" altLang="en-US" sz="1200" dirty="0">
                <a:solidFill>
                  <a:schemeClr val="bg1"/>
                </a:solidFill>
                <a:latin typeface="HGP創英角ｺﾞｼｯｸUB" panose="020B0900000000000000" pitchFamily="50" charset="-128"/>
                <a:ea typeface="HGP創英角ｺﾞｼｯｸUB" panose="020B0900000000000000" pitchFamily="50" charset="-128"/>
              </a:rPr>
              <a:t>高校での成績基準を満たす</a:t>
            </a:r>
            <a:endParaRPr kumimoji="1" lang="ja-JP" altLang="en-US" sz="1200" dirty="0">
              <a:solidFill>
                <a:schemeClr val="bg1"/>
              </a:solidFill>
              <a:latin typeface="HGP創英角ｺﾞｼｯｸUB" panose="020B0900000000000000" pitchFamily="50" charset="-128"/>
              <a:ea typeface="HGP創英角ｺﾞｼｯｸUB" panose="020B0900000000000000" pitchFamily="50" charset="-128"/>
            </a:endParaRPr>
          </a:p>
        </p:txBody>
      </p:sp>
      <p:grpSp>
        <p:nvGrpSpPr>
          <p:cNvPr id="5" name="Group 4">
            <a:extLst>
              <a:ext uri="{FF2B5EF4-FFF2-40B4-BE49-F238E27FC236}">
                <a16:creationId xmlns:a16="http://schemas.microsoft.com/office/drawing/2014/main" id="{88C8A348-1A04-4F5D-B8FC-36C020A9E6D6}"/>
              </a:ext>
            </a:extLst>
          </p:cNvPr>
          <p:cNvGrpSpPr/>
          <p:nvPr/>
        </p:nvGrpSpPr>
        <p:grpSpPr>
          <a:xfrm>
            <a:off x="3460028" y="1867102"/>
            <a:ext cx="2994429" cy="2943992"/>
            <a:chOff x="3440259" y="1867102"/>
            <a:chExt cx="2994429" cy="2943992"/>
          </a:xfrm>
        </p:grpSpPr>
        <p:sp>
          <p:nvSpPr>
            <p:cNvPr id="7" name="正方形/長方形 6"/>
            <p:cNvSpPr/>
            <p:nvPr/>
          </p:nvSpPr>
          <p:spPr>
            <a:xfrm>
              <a:off x="3447194" y="1930855"/>
              <a:ext cx="2980558" cy="2880239"/>
            </a:xfrm>
            <a:prstGeom prst="rect">
              <a:avLst/>
            </a:prstGeom>
            <a:gradFill>
              <a:gsLst>
                <a:gs pos="0">
                  <a:srgbClr val="E8E8E8"/>
                </a:gs>
                <a:gs pos="83000">
                  <a:srgbClr val="E8E8E8"/>
                </a:gs>
                <a:gs pos="100000">
                  <a:schemeClr val="bg1"/>
                </a:gs>
              </a:gsLst>
              <a:lin ang="5400000" scaled="0"/>
            </a:gradFill>
          </p:spPr>
          <p:txBody>
            <a:bodyPr wrap="square" rtlCol="0" anchor="ctr">
              <a:noAutofit/>
            </a:bodyPr>
            <a:lstStyle/>
            <a:p>
              <a:pPr marL="171450" indent="-171450" fontAlgn="ctr">
                <a:lnSpc>
                  <a:spcPct val="114000"/>
                </a:lnSpc>
                <a:spcAft>
                  <a:spcPts val="400"/>
                </a:spcAft>
                <a:buClr>
                  <a:srgbClr val="5F8AC3"/>
                </a:buClr>
                <a:buSzPct val="80000"/>
                <a:buFont typeface="Wingdings" panose="05000000000000000000" pitchFamily="2" charset="2"/>
                <a:buChar char="l"/>
              </a:pPr>
              <a:r>
                <a:rPr lang="ja-JP" altLang="en-US" sz="1200" dirty="0"/>
                <a:t>医学部を持つ大学への入試試験に合格し、入学する必要がある。</a:t>
              </a:r>
              <a:endParaRPr lang="en-US" altLang="ja-JP" sz="1200" dirty="0"/>
            </a:p>
            <a:p>
              <a:pPr marL="171450" indent="-171450" fontAlgn="ctr">
                <a:lnSpc>
                  <a:spcPct val="114000"/>
                </a:lnSpc>
                <a:spcAft>
                  <a:spcPts val="400"/>
                </a:spcAft>
                <a:buClr>
                  <a:srgbClr val="5F8AC3"/>
                </a:buClr>
                <a:buSzPct val="80000"/>
                <a:buFont typeface="Wingdings" panose="05000000000000000000" pitchFamily="2" charset="2"/>
                <a:buChar char="l"/>
              </a:pPr>
              <a:r>
                <a:rPr lang="ja-JP" altLang="en-US" sz="1200" dirty="0"/>
                <a:t>試験は、国立レベルと州立レベルで分けて実施される。</a:t>
              </a:r>
              <a:endParaRPr lang="en-US" altLang="ja-JP" sz="1200" dirty="0"/>
            </a:p>
            <a:p>
              <a:pPr marL="171450" indent="-171450" fontAlgn="ctr">
                <a:lnSpc>
                  <a:spcPct val="114000"/>
                </a:lnSpc>
                <a:spcAft>
                  <a:spcPts val="400"/>
                </a:spcAft>
                <a:buClr>
                  <a:srgbClr val="5F8AC3"/>
                </a:buClr>
                <a:buSzPct val="80000"/>
                <a:buFont typeface="Wingdings" panose="05000000000000000000" pitchFamily="2" charset="2"/>
                <a:buChar char="l"/>
              </a:pPr>
              <a:r>
                <a:rPr lang="ja-JP" altLang="en-US" sz="1200" dirty="0"/>
                <a:t>いずれも</a:t>
              </a:r>
              <a:r>
                <a:rPr lang="en-US" altLang="ja-JP" sz="1200" dirty="0"/>
                <a:t>5</a:t>
              </a:r>
              <a:r>
                <a:rPr lang="ja-JP" altLang="en-US" sz="1200" dirty="0"/>
                <a:t>～</a:t>
              </a:r>
              <a:r>
                <a:rPr lang="en-US" altLang="ja-JP" sz="1200" dirty="0"/>
                <a:t>6</a:t>
              </a:r>
              <a:r>
                <a:rPr lang="ja-JP" altLang="en-US" sz="1200" dirty="0"/>
                <a:t>月にかけて実施される。</a:t>
              </a:r>
              <a:endParaRPr lang="en-US" altLang="ja-JP" sz="1200" dirty="0"/>
            </a:p>
            <a:p>
              <a:pPr marL="171450" indent="-171450" fontAlgn="ctr">
                <a:lnSpc>
                  <a:spcPct val="114000"/>
                </a:lnSpc>
                <a:spcAft>
                  <a:spcPts val="400"/>
                </a:spcAft>
                <a:buClr>
                  <a:srgbClr val="5F8AC3"/>
                </a:buClr>
                <a:buSzPct val="80000"/>
                <a:buFont typeface="Wingdings" panose="05000000000000000000" pitchFamily="2" charset="2"/>
                <a:buChar char="l"/>
              </a:pPr>
              <a:r>
                <a:rPr lang="ja-JP" altLang="en-US" sz="1200" dirty="0"/>
                <a:t>インドの医学部入学試験は非常に競争率が高い。</a:t>
              </a:r>
            </a:p>
          </p:txBody>
        </p:sp>
        <p:sp>
          <p:nvSpPr>
            <p:cNvPr id="14" name="片側の 2 つの角を丸めた四角形 13"/>
            <p:cNvSpPr/>
            <p:nvPr/>
          </p:nvSpPr>
          <p:spPr>
            <a:xfrm>
              <a:off x="3440259" y="1867102"/>
              <a:ext cx="2994429" cy="547540"/>
            </a:xfrm>
            <a:prstGeom prst="round2SameRect">
              <a:avLst/>
            </a:prstGeom>
            <a:solidFill>
              <a:srgbClr val="3D6AA7"/>
            </a:solidFill>
          </p:spPr>
          <p:txBody>
            <a:bodyPr wrap="square" tIns="0" bIns="36000" rtlCol="0" anchor="ctr">
              <a:noAutofit/>
            </a:bodyPr>
            <a:lstStyle/>
            <a:p>
              <a:pPr marL="0" algn="ctr" fontAlgn="ctr">
                <a:lnSpc>
                  <a:spcPct val="114000"/>
                </a:lnSpc>
                <a:spcAft>
                  <a:spcPts val="400"/>
                </a:spcAft>
              </a:pPr>
              <a:r>
                <a:rPr kumimoji="1" lang="ja-JP" altLang="en-US" sz="1200" dirty="0">
                  <a:solidFill>
                    <a:schemeClr val="bg1"/>
                  </a:solidFill>
                  <a:latin typeface="HGP創英角ｺﾞｼｯｸUB" panose="020B0900000000000000" pitchFamily="50" charset="-128"/>
                  <a:ea typeface="HGP創英角ｺﾞｼｯｸUB" panose="020B0900000000000000" pitchFamily="50" charset="-128"/>
                </a:rPr>
                <a:t>②　医学部入学試験の合格　</a:t>
              </a:r>
            </a:p>
          </p:txBody>
        </p:sp>
      </p:grpSp>
      <p:sp>
        <p:nvSpPr>
          <p:cNvPr id="15" name="片側の 2 つの角を丸めた四角形 14"/>
          <p:cNvSpPr/>
          <p:nvPr/>
        </p:nvSpPr>
        <p:spPr>
          <a:xfrm>
            <a:off x="6722720" y="1867102"/>
            <a:ext cx="2994427" cy="547540"/>
          </a:xfrm>
          <a:prstGeom prst="round2SameRect">
            <a:avLst/>
          </a:prstGeom>
          <a:solidFill>
            <a:srgbClr val="3D6AA7"/>
          </a:solidFill>
        </p:spPr>
        <p:txBody>
          <a:bodyPr wrap="square" tIns="0" bIns="36000" rtlCol="0" anchor="ctr">
            <a:noAutofit/>
          </a:bodyPr>
          <a:lstStyle/>
          <a:p>
            <a:pPr marL="0" algn="ctr" fontAlgn="ctr">
              <a:lnSpc>
                <a:spcPct val="114000"/>
              </a:lnSpc>
              <a:spcAft>
                <a:spcPts val="400"/>
              </a:spcAft>
            </a:pPr>
            <a:r>
              <a:rPr kumimoji="1" lang="ja-JP" altLang="en-US" sz="1200" dirty="0">
                <a:solidFill>
                  <a:schemeClr val="bg1"/>
                </a:solidFill>
                <a:latin typeface="HGP創英角ｺﾞｼｯｸUB" panose="020B0900000000000000" pitchFamily="50" charset="-128"/>
                <a:ea typeface="HGP創英角ｺﾞｼｯｸUB" panose="020B0900000000000000" pitchFamily="50" charset="-128"/>
              </a:rPr>
              <a:t>③　</a:t>
            </a:r>
            <a:r>
              <a:rPr lang="en-US" altLang="ja-JP" sz="1200" dirty="0">
                <a:solidFill>
                  <a:schemeClr val="bg1"/>
                </a:solidFill>
                <a:latin typeface="HGP創英角ｺﾞｼｯｸUB" panose="020B0900000000000000" pitchFamily="50" charset="-128"/>
                <a:ea typeface="HGP創英角ｺﾞｼｯｸUB" panose="020B0900000000000000" pitchFamily="50" charset="-128"/>
              </a:rPr>
              <a:t>MBBS</a:t>
            </a:r>
            <a:r>
              <a:rPr kumimoji="1" lang="ja-JP" altLang="en-US" sz="1200" dirty="0">
                <a:solidFill>
                  <a:schemeClr val="bg1"/>
                </a:solidFill>
                <a:latin typeface="HGP創英角ｺﾞｼｯｸUB" panose="020B0900000000000000" pitchFamily="50" charset="-128"/>
                <a:ea typeface="HGP創英角ｺﾞｼｯｸUB" panose="020B0900000000000000" pitchFamily="50" charset="-128"/>
              </a:rPr>
              <a:t>の取得</a:t>
            </a:r>
          </a:p>
        </p:txBody>
      </p:sp>
      <p:grpSp>
        <p:nvGrpSpPr>
          <p:cNvPr id="17" name="グループ化 7"/>
          <p:cNvGrpSpPr/>
          <p:nvPr/>
        </p:nvGrpSpPr>
        <p:grpSpPr>
          <a:xfrm>
            <a:off x="169992" y="1537360"/>
            <a:ext cx="9331014" cy="288032"/>
            <a:chOff x="4803500" y="2185814"/>
            <a:chExt cx="2954133" cy="288032"/>
          </a:xfrm>
        </p:grpSpPr>
        <p:cxnSp>
          <p:nvCxnSpPr>
            <p:cNvPr id="18" name="直線コネクタ 17"/>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9" name="Rectangle 6"/>
            <p:cNvSpPr>
              <a:spLocks noChangeArrowheads="1"/>
            </p:cNvSpPr>
            <p:nvPr/>
          </p:nvSpPr>
          <p:spPr bwMode="auto">
            <a:xfrm>
              <a:off x="4803500" y="2185814"/>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r>
                <a:rPr lang="ja-JP" altLang="en-US" sz="1400" dirty="0">
                  <a:latin typeface="HGP創英角ｺﾞｼｯｸUB" pitchFamily="50" charset="-128"/>
                  <a:ea typeface="HGP創英角ｺﾞｼｯｸUB" pitchFamily="50" charset="-128"/>
                </a:rPr>
                <a:t>インドにおける医師免許取得までの流れ</a:t>
              </a:r>
            </a:p>
          </p:txBody>
        </p:sp>
      </p:grpSp>
      <p:sp>
        <p:nvSpPr>
          <p:cNvPr id="20" name="テキスト ボックス 19"/>
          <p:cNvSpPr txBox="1"/>
          <p:nvPr/>
        </p:nvSpPr>
        <p:spPr>
          <a:xfrm>
            <a:off x="200472" y="1124744"/>
            <a:ext cx="9505056" cy="23698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インドでは、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MBBS</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Bachelor of Medicine and Bachelor of Surgery</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）を取得することで、医師となる資格を得たことになる。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4" name="表 3"/>
          <p:cNvGraphicFramePr>
            <a:graphicFrameLocks noGrp="1"/>
          </p:cNvGraphicFramePr>
          <p:nvPr>
            <p:extLst>
              <p:ext uri="{D42A27DB-BD31-4B8C-83A1-F6EECF244321}">
                <p14:modId xmlns:p14="http://schemas.microsoft.com/office/powerpoint/2010/main" val="1568342827"/>
              </p:ext>
            </p:extLst>
          </p:nvPr>
        </p:nvGraphicFramePr>
        <p:xfrm>
          <a:off x="1946708" y="4917756"/>
          <a:ext cx="6102636" cy="1496518"/>
        </p:xfrm>
        <a:graphic>
          <a:graphicData uri="http://schemas.openxmlformats.org/drawingml/2006/table">
            <a:tbl>
              <a:tblPr firstRow="1" bandRow="1">
                <a:tableStyleId>{5C22544A-7EE6-4342-B048-85BDC9FD1C3A}</a:tableStyleId>
              </a:tblPr>
              <a:tblGrid>
                <a:gridCol w="672624">
                  <a:extLst>
                    <a:ext uri="{9D8B030D-6E8A-4147-A177-3AD203B41FA5}">
                      <a16:colId xmlns:a16="http://schemas.microsoft.com/office/drawing/2014/main" val="20000"/>
                    </a:ext>
                  </a:extLst>
                </a:gridCol>
                <a:gridCol w="840780">
                  <a:extLst>
                    <a:ext uri="{9D8B030D-6E8A-4147-A177-3AD203B41FA5}">
                      <a16:colId xmlns:a16="http://schemas.microsoft.com/office/drawing/2014/main" val="20001"/>
                    </a:ext>
                  </a:extLst>
                </a:gridCol>
                <a:gridCol w="924859">
                  <a:extLst>
                    <a:ext uri="{9D8B030D-6E8A-4147-A177-3AD203B41FA5}">
                      <a16:colId xmlns:a16="http://schemas.microsoft.com/office/drawing/2014/main" val="20002"/>
                    </a:ext>
                  </a:extLst>
                </a:gridCol>
                <a:gridCol w="3664373">
                  <a:extLst>
                    <a:ext uri="{9D8B030D-6E8A-4147-A177-3AD203B41FA5}">
                      <a16:colId xmlns:a16="http://schemas.microsoft.com/office/drawing/2014/main" val="20003"/>
                    </a:ext>
                  </a:extLst>
                </a:gridCol>
              </a:tblGrid>
              <a:tr h="200373">
                <a:tc gridSpan="4">
                  <a:txBody>
                    <a:bodyPr/>
                    <a:lstStyle/>
                    <a:p>
                      <a:pPr algn="ctr"/>
                      <a:r>
                        <a:rPr kumimoji="1" lang="en-US" altLang="ja-JP" sz="1200" dirty="0">
                          <a:solidFill>
                            <a:srgbClr val="0070C0"/>
                          </a:solidFill>
                        </a:rPr>
                        <a:t>MBBS</a:t>
                      </a:r>
                      <a:r>
                        <a:rPr kumimoji="1" lang="ja-JP" altLang="en-US" sz="1200" dirty="0">
                          <a:solidFill>
                            <a:srgbClr val="0070C0"/>
                          </a:solidFill>
                        </a:rPr>
                        <a:t>のコース内容</a:t>
                      </a:r>
                    </a:p>
                  </a:txBody>
                  <a:tcPr>
                    <a:noFill/>
                  </a:tcPr>
                </a:tc>
                <a:tc hMerge="1">
                  <a:txBody>
                    <a:bodyPr/>
                    <a:lstStyle/>
                    <a:p>
                      <a:endParaRPr kumimoji="1" lang="ja-JP" altLang="en-US" sz="1200" dirty="0"/>
                    </a:p>
                  </a:txBody>
                  <a:tcPr/>
                </a:tc>
                <a:tc hMerge="1">
                  <a:txBody>
                    <a:bodyPr/>
                    <a:lstStyle/>
                    <a:p>
                      <a:endParaRPr kumimoji="1" lang="ja-JP" altLang="en-US" sz="1200" dirty="0"/>
                    </a:p>
                  </a:txBody>
                  <a:tcPr/>
                </a:tc>
                <a:tc hMerge="1">
                  <a:txBody>
                    <a:bodyPr/>
                    <a:lstStyle/>
                    <a:p>
                      <a:endParaRPr kumimoji="1" lang="ja-JP" altLang="en-US"/>
                    </a:p>
                  </a:txBody>
                  <a:tcPr/>
                </a:tc>
                <a:extLst>
                  <a:ext uri="{0D108BD9-81ED-4DB2-BD59-A6C34878D82A}">
                    <a16:rowId xmlns:a16="http://schemas.microsoft.com/office/drawing/2014/main" val="10000"/>
                  </a:ext>
                </a:extLst>
              </a:tr>
              <a:tr h="611099">
                <a:tc rowSpan="2">
                  <a:txBody>
                    <a:bodyPr/>
                    <a:lstStyle/>
                    <a:p>
                      <a:pPr algn="ctr"/>
                      <a:r>
                        <a:rPr kumimoji="1" lang="en-US" altLang="ja-JP" sz="1200" baseline="0" dirty="0">
                          <a:solidFill>
                            <a:schemeClr val="bg1"/>
                          </a:solidFill>
                          <a:latin typeface="HGP創英角ｺﾞｼｯｸUB" panose="020B0900000000000000" pitchFamily="50" charset="-128"/>
                          <a:ea typeface="HGP創英角ｺﾞｼｯｸUB" panose="020B0900000000000000" pitchFamily="50" charset="-128"/>
                        </a:rPr>
                        <a:t>6</a:t>
                      </a:r>
                      <a:r>
                        <a:rPr kumimoji="1" lang="ja-JP" altLang="en-US" sz="1200" baseline="0" dirty="0">
                          <a:solidFill>
                            <a:schemeClr val="bg1"/>
                          </a:solidFill>
                          <a:latin typeface="HGP創英角ｺﾞｼｯｸUB" panose="020B0900000000000000" pitchFamily="50" charset="-128"/>
                          <a:ea typeface="HGP創英角ｺﾞｼｯｸUB" panose="020B0900000000000000" pitchFamily="50" charset="-128"/>
                        </a:rPr>
                        <a:t>年間</a:t>
                      </a:r>
                    </a:p>
                  </a:txBody>
                  <a:tcPr anchor="ctr">
                    <a:solidFill>
                      <a:srgbClr val="3D6AA7"/>
                    </a:solidFill>
                  </a:tcPr>
                </a:tc>
                <a:tc>
                  <a:txBody>
                    <a:bodyPr/>
                    <a:lstStyle/>
                    <a:p>
                      <a:pPr algn="ctr"/>
                      <a:r>
                        <a:rPr kumimoji="1" lang="en-US" altLang="ja-JP" sz="1200" baseline="0" dirty="0">
                          <a:solidFill>
                            <a:schemeClr val="bg1"/>
                          </a:solidFill>
                          <a:latin typeface="HGP創英角ｺﾞｼｯｸUB" panose="020B0900000000000000" pitchFamily="50" charset="-128"/>
                          <a:ea typeface="HGP創英角ｺﾞｼｯｸUB" panose="020B0900000000000000" pitchFamily="50" charset="-128"/>
                        </a:rPr>
                        <a:t>4</a:t>
                      </a:r>
                      <a:r>
                        <a:rPr kumimoji="1" lang="ja-JP" altLang="en-US" sz="1200" baseline="0" dirty="0">
                          <a:solidFill>
                            <a:schemeClr val="bg1"/>
                          </a:solidFill>
                          <a:latin typeface="HGP創英角ｺﾞｼｯｸUB" panose="020B0900000000000000" pitchFamily="50" charset="-128"/>
                          <a:ea typeface="HGP創英角ｺﾞｼｯｸUB" panose="020B0900000000000000" pitchFamily="50" charset="-128"/>
                        </a:rPr>
                        <a:t>年半</a:t>
                      </a:r>
                    </a:p>
                  </a:txBody>
                  <a:tcPr anchor="ctr">
                    <a:solidFill>
                      <a:srgbClr val="3D6AA7"/>
                    </a:solidFill>
                  </a:tcPr>
                </a:tc>
                <a:tc>
                  <a:txBody>
                    <a:bodyPr/>
                    <a:lstStyle/>
                    <a:p>
                      <a:pPr algn="ctr"/>
                      <a:r>
                        <a:rPr kumimoji="1" lang="ja-JP" altLang="en-US" sz="1200" dirty="0"/>
                        <a:t>授業形式</a:t>
                      </a:r>
                    </a:p>
                  </a:txBody>
                  <a:tcPr anchor="ctr">
                    <a:solidFill>
                      <a:srgbClr val="E8E8E8"/>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ja-JP" sz="1200" dirty="0"/>
                        <a:t>生化学、生理学、解剖学、微生物学、病理学</a:t>
                      </a:r>
                      <a:r>
                        <a:rPr lang="ja-JP" altLang="en-US" sz="1200" dirty="0"/>
                        <a:t>、</a:t>
                      </a:r>
                      <a:r>
                        <a:rPr lang="ja-JP" altLang="ja-JP" sz="1200" dirty="0"/>
                        <a:t>薬理学</a:t>
                      </a:r>
                      <a:r>
                        <a:rPr lang="ja-JP" altLang="en-US" sz="1200" dirty="0"/>
                        <a:t>などの学問と実践型授業を行う。</a:t>
                      </a:r>
                      <a:endParaRPr kumimoji="1" lang="ja-JP" altLang="en-US" sz="1200" dirty="0"/>
                    </a:p>
                  </a:txBody>
                  <a:tcPr anchor="ctr">
                    <a:solidFill>
                      <a:srgbClr val="E8E8E8"/>
                    </a:solidFill>
                  </a:tcPr>
                </a:tc>
                <a:extLst>
                  <a:ext uri="{0D108BD9-81ED-4DB2-BD59-A6C34878D82A}">
                    <a16:rowId xmlns:a16="http://schemas.microsoft.com/office/drawing/2014/main" val="10001"/>
                  </a:ext>
                </a:extLst>
              </a:tr>
              <a:tr h="611099">
                <a:tc vMerge="1">
                  <a:txBody>
                    <a:bodyPr/>
                    <a:lstStyle/>
                    <a:p>
                      <a:endParaRPr kumimoji="1" lang="ja-JP" altLang="en-US" sz="1200" dirty="0"/>
                    </a:p>
                  </a:txBody>
                  <a:tcPr/>
                </a:tc>
                <a:tc>
                  <a:txBody>
                    <a:bodyPr/>
                    <a:lstStyle/>
                    <a:p>
                      <a:pPr algn="ctr"/>
                      <a:r>
                        <a:rPr kumimoji="1" lang="en-US" altLang="ja-JP" sz="1200" baseline="0" dirty="0">
                          <a:solidFill>
                            <a:schemeClr val="bg1"/>
                          </a:solidFill>
                          <a:latin typeface="HGP創英角ｺﾞｼｯｸUB" panose="020B0900000000000000" pitchFamily="50" charset="-128"/>
                          <a:ea typeface="HGP創英角ｺﾞｼｯｸUB" panose="020B0900000000000000" pitchFamily="50" charset="-128"/>
                        </a:rPr>
                        <a:t>1</a:t>
                      </a:r>
                      <a:r>
                        <a:rPr kumimoji="1" lang="ja-JP" altLang="en-US" sz="1200" baseline="0" dirty="0">
                          <a:solidFill>
                            <a:schemeClr val="bg1"/>
                          </a:solidFill>
                          <a:latin typeface="HGP創英角ｺﾞｼｯｸUB" panose="020B0900000000000000" pitchFamily="50" charset="-128"/>
                          <a:ea typeface="HGP創英角ｺﾞｼｯｸUB" panose="020B0900000000000000" pitchFamily="50" charset="-128"/>
                        </a:rPr>
                        <a:t>年半</a:t>
                      </a:r>
                    </a:p>
                  </a:txBody>
                  <a:tcPr anchor="ctr">
                    <a:solidFill>
                      <a:srgbClr val="3D6AA7"/>
                    </a:solidFill>
                  </a:tcPr>
                </a:tc>
                <a:tc>
                  <a:txBody>
                    <a:bodyPr/>
                    <a:lstStyle/>
                    <a:p>
                      <a:pPr algn="ctr"/>
                      <a:r>
                        <a:rPr kumimoji="1" lang="ja-JP" altLang="en-US" sz="1200" dirty="0"/>
                        <a:t>インターンシップ</a:t>
                      </a:r>
                    </a:p>
                  </a:txBody>
                  <a:tcPr anchor="ctr">
                    <a:solidFill>
                      <a:srgbClr val="E8E8E8"/>
                    </a:solidFill>
                  </a:tcPr>
                </a:tc>
                <a:tc>
                  <a:txBody>
                    <a:bodyPr/>
                    <a:lstStyle/>
                    <a:p>
                      <a:r>
                        <a:rPr kumimoji="1" lang="ja-JP" altLang="en-US" sz="1200" dirty="0"/>
                        <a:t>所属の医科大学の保有する病院、もしくは提携する病院にてインターンシップを行う。</a:t>
                      </a:r>
                    </a:p>
                  </a:txBody>
                  <a:tcPr anchor="ctr">
                    <a:solidFill>
                      <a:srgbClr val="E8E8E8"/>
                    </a:solidFill>
                  </a:tcPr>
                </a:tc>
                <a:extLst>
                  <a:ext uri="{0D108BD9-81ED-4DB2-BD59-A6C34878D82A}">
                    <a16:rowId xmlns:a16="http://schemas.microsoft.com/office/drawing/2014/main" val="10002"/>
                  </a:ext>
                </a:extLst>
              </a:tr>
            </a:tbl>
          </a:graphicData>
        </a:graphic>
      </p:graphicFrame>
      <p:cxnSp>
        <p:nvCxnSpPr>
          <p:cNvPr id="35" name="カギ線コネクタ 34"/>
          <p:cNvCxnSpPr>
            <a:cxnSpLocks/>
            <a:endCxn id="4" idx="0"/>
          </p:cNvCxnSpPr>
          <p:nvPr/>
        </p:nvCxnSpPr>
        <p:spPr>
          <a:xfrm rot="5400000">
            <a:off x="6532790" y="3200131"/>
            <a:ext cx="182861" cy="3252388"/>
          </a:xfrm>
          <a:prstGeom prst="bentConnector3">
            <a:avLst/>
          </a:prstGeom>
          <a:ln w="9525">
            <a:solidFill>
              <a:srgbClr val="3D6AA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1609965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インド／医療関連／制度</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solidFill>
                  <a:srgbClr val="000000"/>
                </a:solidFill>
                <a:latin typeface="+mn-ea"/>
              </a:rPr>
              <a:t>医師の社会的地位</a:t>
            </a:r>
            <a:endParaRPr lang="ja-JP" altLang="en-US" dirty="0"/>
          </a:p>
        </p:txBody>
      </p:sp>
      <p:sp>
        <p:nvSpPr>
          <p:cNvPr id="63" name="テキスト ボックス 62"/>
          <p:cNvSpPr txBox="1"/>
          <p:nvPr/>
        </p:nvSpPr>
        <p:spPr>
          <a:xfrm>
            <a:off x="200472" y="6525344"/>
            <a:ext cx="8784976" cy="144016"/>
          </a:xfrm>
          <a:prstGeom prst="rect">
            <a:avLst/>
          </a:prstGeom>
          <a:noFill/>
        </p:spPr>
        <p:txBody>
          <a:bodyPr wrap="square" lIns="0" tIns="0" rIns="0" bIns="0" rtlCol="0">
            <a:noAutofit/>
          </a:bodyPr>
          <a:lstStyle/>
          <a:p>
            <a:pPr marL="358775" indent="-358775"/>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豊田通商ホームページ、</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Palette</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2016</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6</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10</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6" name="片側の 2 つの角を丸めた四角形 5"/>
          <p:cNvSpPr/>
          <p:nvPr/>
        </p:nvSpPr>
        <p:spPr>
          <a:xfrm rot="10800000">
            <a:off x="5240328" y="3212338"/>
            <a:ext cx="3889375" cy="2232886"/>
          </a:xfrm>
          <a:prstGeom prst="round2SameRect">
            <a:avLst>
              <a:gd name="adj1" fmla="val 4365"/>
              <a:gd name="adj2" fmla="val 0"/>
            </a:avLst>
          </a:prstGeom>
          <a:solidFill>
            <a:srgbClr val="DDE6F3"/>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7" name="片側の 2 つの角を丸めた四角形 6"/>
          <p:cNvSpPr/>
          <p:nvPr/>
        </p:nvSpPr>
        <p:spPr>
          <a:xfrm rot="10800000">
            <a:off x="776536" y="3212338"/>
            <a:ext cx="3889126" cy="2232886"/>
          </a:xfrm>
          <a:prstGeom prst="round2SameRect">
            <a:avLst>
              <a:gd name="adj1" fmla="val 5722"/>
              <a:gd name="adj2" fmla="val 0"/>
            </a:avLst>
          </a:prstGeom>
          <a:solidFill>
            <a:srgbClr val="DDE6F3"/>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8" name="正方形/長方形 7"/>
          <p:cNvSpPr/>
          <p:nvPr/>
        </p:nvSpPr>
        <p:spPr>
          <a:xfrm>
            <a:off x="776536" y="3212976"/>
            <a:ext cx="3889128" cy="1224138"/>
          </a:xfrm>
          <a:prstGeom prst="rect">
            <a:avLst/>
          </a:prstGeom>
          <a:noFill/>
          <a:ln w="9525" cap="flat" cmpd="sng" algn="ctr">
            <a:noFill/>
            <a:prstDash val="solid"/>
          </a:ln>
          <a:effectLst/>
          <a:extLst>
            <a:ext uri="{909E8E84-426E-40DD-AFC4-6F175D3DCCD1}">
              <a14:hiddenFill xmlns:a14="http://schemas.microsoft.com/office/drawing/2010/main">
                <a:solidFill>
                  <a:srgbClr val="3D6AA7"/>
                </a:solidFill>
              </a14:hiddenFill>
            </a:ex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216000" tIns="108000" rIns="216000" bIns="72000" rtlCol="0" anchor="t" anchorCtr="0"/>
          <a:lstStyle/>
          <a:p>
            <a:pPr marL="182563" indent="-182563">
              <a:lnSpc>
                <a:spcPct val="113000"/>
              </a:lnSpc>
              <a:spcAft>
                <a:spcPts val="1200"/>
              </a:spcAft>
              <a:buClr>
                <a:srgbClr val="5F8AC3"/>
              </a:buClr>
              <a:buSzPct val="80000"/>
              <a:buFont typeface="Wingdings" panose="05000000000000000000" pitchFamily="2" charset="2"/>
              <a:buChar char="l"/>
            </a:pPr>
            <a:r>
              <a:rPr lang="ja-JP" altLang="en-US" sz="14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給料も高く、</a:t>
            </a:r>
            <a:r>
              <a:rPr lang="ja-JP" altLang="en-US" sz="1400" dirty="0">
                <a:solidFill>
                  <a:schemeClr val="tx1"/>
                </a:solidFill>
                <a:latin typeface="HG創英角ｺﾞｼｯｸUB" panose="020B0909000000000000" pitchFamily="49" charset="-128"/>
                <a:ea typeface="HG創英角ｺﾞｼｯｸUB" panose="020B0909000000000000" pitchFamily="49" charset="-128"/>
                <a:cs typeface="Arial" panose="020B0604020202020204" pitchFamily="34" charset="0"/>
              </a:rPr>
              <a:t>医師の社会的地位は高い。</a:t>
            </a:r>
            <a:endParaRPr lang="en-US" altLang="ja-JP" sz="1400" dirty="0">
              <a:solidFill>
                <a:schemeClr val="tx1"/>
              </a:solidFill>
              <a:latin typeface="HG創英角ｺﾞｼｯｸUB" panose="020B0909000000000000" pitchFamily="49" charset="-128"/>
              <a:ea typeface="HG創英角ｺﾞｼｯｸUB" panose="020B0909000000000000" pitchFamily="49" charset="-128"/>
              <a:cs typeface="Arial" panose="020B0604020202020204" pitchFamily="34" charset="0"/>
            </a:endParaRPr>
          </a:p>
          <a:p>
            <a:pPr marL="182563" indent="-182563">
              <a:lnSpc>
                <a:spcPct val="113000"/>
              </a:lnSpc>
              <a:spcAft>
                <a:spcPts val="1200"/>
              </a:spcAft>
              <a:buClr>
                <a:srgbClr val="5F8AC3"/>
              </a:buClr>
              <a:buSzPct val="80000"/>
              <a:buFont typeface="Wingdings" panose="05000000000000000000" pitchFamily="2" charset="2"/>
              <a:buChar char="l"/>
            </a:pPr>
            <a:r>
              <a:rPr lang="ja-JP" altLang="en-US" sz="14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インド人医師の多くが海外留学を経て医師になる、もしくは、就学後に海外へ渡るため、</a:t>
            </a:r>
            <a:r>
              <a:rPr lang="ja-JP" altLang="en-US" sz="1400" dirty="0">
                <a:solidFill>
                  <a:schemeClr val="tx1"/>
                </a:solidFill>
                <a:latin typeface="HG創英角ｺﾞｼｯｸUB" panose="020B0909000000000000" pitchFamily="49" charset="-128"/>
                <a:ea typeface="HG創英角ｺﾞｼｯｸUB" panose="020B0909000000000000" pitchFamily="49" charset="-128"/>
                <a:cs typeface="Arial" panose="020B0604020202020204" pitchFamily="34" charset="0"/>
              </a:rPr>
              <a:t>西洋医学がインド医療には流通しており</a:t>
            </a:r>
            <a:r>
              <a:rPr lang="ja-JP" altLang="en-US" sz="14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、インド人医師の質も高い。</a:t>
            </a:r>
            <a:endParaRPr lang="en-US" altLang="ja-JP" sz="14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182563" indent="-182563">
              <a:lnSpc>
                <a:spcPct val="113000"/>
              </a:lnSpc>
              <a:spcAft>
                <a:spcPts val="1200"/>
              </a:spcAft>
              <a:buClr>
                <a:srgbClr val="5F8AC3"/>
              </a:buClr>
              <a:buSzPct val="80000"/>
              <a:buFont typeface="Wingdings" panose="05000000000000000000" pitchFamily="2" charset="2"/>
              <a:buChar char="l"/>
            </a:pPr>
            <a:r>
              <a:rPr lang="ja-JP" altLang="en-US" sz="1400" dirty="0">
                <a:solidFill>
                  <a:schemeClr val="tx1"/>
                </a:solidFill>
                <a:latin typeface="HG創英角ｺﾞｼｯｸUB" panose="020B0909000000000000" pitchFamily="49" charset="-128"/>
                <a:ea typeface="HG創英角ｺﾞｼｯｸUB" panose="020B0909000000000000" pitchFamily="49" charset="-128"/>
                <a:cs typeface="Arial" panose="020B0604020202020204" pitchFamily="34" charset="0"/>
              </a:rPr>
              <a:t>国内の症例数も多いため</a:t>
            </a:r>
            <a:r>
              <a:rPr lang="ja-JP" altLang="en-US" sz="14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、医師は若い時から経験を積むことができる。</a:t>
            </a:r>
          </a:p>
        </p:txBody>
      </p:sp>
      <p:sp>
        <p:nvSpPr>
          <p:cNvPr id="9" name="片側の 2 つの角を丸めた四角形 8"/>
          <p:cNvSpPr/>
          <p:nvPr/>
        </p:nvSpPr>
        <p:spPr>
          <a:xfrm>
            <a:off x="776536" y="2276475"/>
            <a:ext cx="3889128" cy="935863"/>
          </a:xfrm>
          <a:prstGeom prst="round2SameRect">
            <a:avLst>
              <a:gd name="adj1" fmla="val 7759"/>
              <a:gd name="adj2" fmla="val 0"/>
            </a:avLst>
          </a:prstGeom>
          <a:solidFill>
            <a:srgbClr val="5F8AC3"/>
          </a:solidFill>
          <a:ln w="12700" cmpd="sng">
            <a:noFill/>
          </a:ln>
        </p:spPr>
        <p:txBody>
          <a:bodyPr wrap="square" lIns="252000" tIns="108000" bIns="252000" rtlCol="0" anchor="b" anchorCtr="0">
            <a:noAutofit/>
          </a:bodyPr>
          <a:lstStyle/>
          <a:p>
            <a:pPr>
              <a:lnSpc>
                <a:spcPct val="113000"/>
              </a:lnSpc>
            </a:pPr>
            <a:endParaRPr lang="ja-JP" altLang="en-US" sz="1400" dirty="0">
              <a:solidFill>
                <a:schemeClr val="bg1"/>
              </a:solidFill>
            </a:endParaRPr>
          </a:p>
        </p:txBody>
      </p:sp>
      <p:sp>
        <p:nvSpPr>
          <p:cNvPr id="10" name="正方形/長方形 9"/>
          <p:cNvSpPr/>
          <p:nvPr/>
        </p:nvSpPr>
        <p:spPr>
          <a:xfrm>
            <a:off x="5240337" y="3212976"/>
            <a:ext cx="3889376" cy="1224138"/>
          </a:xfrm>
          <a:prstGeom prst="rect">
            <a:avLst/>
          </a:prstGeom>
          <a:noFill/>
          <a:ln w="9525" cap="flat" cmpd="sng" algn="ctr">
            <a:noFill/>
            <a:prstDash val="solid"/>
          </a:ln>
          <a:effectLst/>
          <a:extLst>
            <a:ext uri="{909E8E84-426E-40DD-AFC4-6F175D3DCCD1}">
              <a14:hiddenFill xmlns:a14="http://schemas.microsoft.com/office/drawing/2010/main">
                <a:solidFill>
                  <a:srgbClr val="3D6AA7"/>
                </a:solidFill>
              </a14:hiddenFill>
            </a:ex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216000" tIns="108000" rIns="216000" bIns="72000" rtlCol="0" anchor="t" anchorCtr="0"/>
          <a:lstStyle/>
          <a:p>
            <a:pPr marL="182563" indent="-182563">
              <a:lnSpc>
                <a:spcPct val="113000"/>
              </a:lnSpc>
              <a:spcAft>
                <a:spcPts val="1200"/>
              </a:spcAft>
              <a:buClr>
                <a:srgbClr val="5F8AC3"/>
              </a:buClr>
              <a:buSzPct val="80000"/>
              <a:buFont typeface="Wingdings" panose="05000000000000000000" pitchFamily="2" charset="2"/>
              <a:buChar char="l"/>
            </a:pPr>
            <a:r>
              <a:rPr lang="ja-JP" altLang="en-US" sz="14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医師と比較し、</a:t>
            </a:r>
            <a:r>
              <a:rPr lang="ja-JP" altLang="en-US" sz="1400" dirty="0">
                <a:solidFill>
                  <a:schemeClr val="tx1"/>
                </a:solidFill>
                <a:latin typeface="HG創英角ｺﾞｼｯｸUB" panose="020B0909000000000000" pitchFamily="49" charset="-128"/>
                <a:ea typeface="HG創英角ｺﾞｼｯｸUB" panose="020B0909000000000000" pitchFamily="49" charset="-128"/>
                <a:cs typeface="Arial" panose="020B0604020202020204" pitchFamily="34" charset="0"/>
              </a:rPr>
              <a:t>看護師の社会的地位は低い。</a:t>
            </a:r>
            <a:endParaRPr lang="en-US" altLang="ja-JP" sz="1400" dirty="0">
              <a:solidFill>
                <a:schemeClr val="tx1"/>
              </a:solidFill>
              <a:latin typeface="HG創英角ｺﾞｼｯｸUB" panose="020B0909000000000000" pitchFamily="49" charset="-128"/>
              <a:ea typeface="HG創英角ｺﾞｼｯｸUB" panose="020B0909000000000000" pitchFamily="49" charset="-128"/>
              <a:cs typeface="Arial" panose="020B0604020202020204" pitchFamily="34" charset="0"/>
            </a:endParaRPr>
          </a:p>
          <a:p>
            <a:pPr marL="182563" indent="-182563">
              <a:lnSpc>
                <a:spcPct val="113000"/>
              </a:lnSpc>
              <a:spcAft>
                <a:spcPts val="1200"/>
              </a:spcAft>
              <a:buClr>
                <a:srgbClr val="5F8AC3"/>
              </a:buClr>
              <a:buSzPct val="80000"/>
              <a:buFont typeface="Wingdings" panose="05000000000000000000" pitchFamily="2" charset="2"/>
              <a:buChar char="l"/>
            </a:pPr>
            <a:r>
              <a:rPr lang="ja-JP" altLang="en-US" sz="14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看護師の質が高まらないため、これが</a:t>
            </a:r>
            <a:r>
              <a:rPr lang="ja-JP" altLang="en-US" sz="1400" dirty="0">
                <a:solidFill>
                  <a:schemeClr val="tx1"/>
                </a:solidFill>
                <a:latin typeface="HG創英角ｺﾞｼｯｸUB" panose="020B0909000000000000" pitchFamily="49" charset="-128"/>
                <a:ea typeface="HG創英角ｺﾞｼｯｸUB" panose="020B0909000000000000" pitchFamily="49" charset="-128"/>
                <a:cs typeface="Arial" panose="020B0604020202020204" pitchFamily="34" charset="0"/>
              </a:rPr>
              <a:t>インドの医療水準の向上の足かせ</a:t>
            </a:r>
            <a:r>
              <a:rPr lang="ja-JP" altLang="en-US" sz="14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ともなっている。</a:t>
            </a:r>
            <a:endParaRPr lang="en-US" altLang="ja-JP" sz="14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182563" indent="-182563">
              <a:lnSpc>
                <a:spcPct val="113000"/>
              </a:lnSpc>
              <a:spcAft>
                <a:spcPts val="1200"/>
              </a:spcAft>
              <a:buClr>
                <a:srgbClr val="5F8AC3"/>
              </a:buClr>
              <a:buSzPct val="80000"/>
              <a:buFont typeface="Wingdings" panose="05000000000000000000" pitchFamily="2" charset="2"/>
              <a:buChar char="l"/>
            </a:pPr>
            <a:r>
              <a:rPr lang="ja-JP" altLang="en-US" sz="1400" dirty="0">
                <a:solidFill>
                  <a:schemeClr val="tx1"/>
                </a:solidFill>
                <a:latin typeface="HG創英角ｺﾞｼｯｸUB" panose="020B0909000000000000" pitchFamily="49" charset="-128"/>
                <a:ea typeface="HG創英角ｺﾞｼｯｸUB" panose="020B0909000000000000" pitchFamily="49" charset="-128"/>
                <a:cs typeface="Arial" panose="020B0604020202020204" pitchFamily="34" charset="0"/>
              </a:rPr>
              <a:t>給料が低く、人気もない</a:t>
            </a:r>
            <a:r>
              <a:rPr lang="ja-JP" altLang="en-US" sz="14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ため、やりたがる人が少ないという現状がある。</a:t>
            </a:r>
            <a:endParaRPr lang="en-US" altLang="ja-JP" sz="14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182563" indent="-182563">
              <a:lnSpc>
                <a:spcPct val="113000"/>
              </a:lnSpc>
              <a:spcAft>
                <a:spcPts val="1200"/>
              </a:spcAft>
              <a:buClr>
                <a:srgbClr val="5F8AC3"/>
              </a:buClr>
              <a:buSzPct val="80000"/>
              <a:buFont typeface="Wingdings" panose="05000000000000000000" pitchFamily="2" charset="2"/>
              <a:buChar char="l"/>
            </a:pPr>
            <a:endParaRPr lang="ja-JP" altLang="en-US" sz="14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1" name="片側の 2 つの角を丸めた四角形 10"/>
          <p:cNvSpPr/>
          <p:nvPr/>
        </p:nvSpPr>
        <p:spPr>
          <a:xfrm>
            <a:off x="5240338" y="2276475"/>
            <a:ext cx="3889374" cy="935863"/>
          </a:xfrm>
          <a:prstGeom prst="round2SameRect">
            <a:avLst>
              <a:gd name="adj1" fmla="val 6274"/>
              <a:gd name="adj2" fmla="val 0"/>
            </a:avLst>
          </a:prstGeom>
          <a:solidFill>
            <a:srgbClr val="5F8AC3"/>
          </a:solidFill>
          <a:ln w="12700" cmpd="sng">
            <a:noFill/>
          </a:ln>
          <a:extLst>
            <a:ext uri="{91240B29-F687-4F45-9708-019B960494DF}">
              <a14:hiddenLine xmlns:a14="http://schemas.microsoft.com/office/drawing/2010/main" w="12700" cmpd="sng">
                <a:solidFill>
                  <a:srgbClr val="3D6AA7"/>
                </a:solidFill>
              </a14:hiddenLine>
            </a:ext>
          </a:extLst>
        </p:spPr>
        <p:txBody>
          <a:bodyPr wrap="square" lIns="252000" tIns="108000" bIns="252000" rtlCol="0" anchor="b" anchorCtr="0">
            <a:noAutofit/>
          </a:bodyPr>
          <a:lstStyle/>
          <a:p>
            <a:pPr>
              <a:lnSpc>
                <a:spcPct val="113000"/>
              </a:lnSpc>
            </a:pPr>
            <a:endParaRPr lang="ja-JP" altLang="en-US" sz="1400" dirty="0">
              <a:solidFill>
                <a:schemeClr val="bg1"/>
              </a:solidFill>
            </a:endParaRPr>
          </a:p>
        </p:txBody>
      </p:sp>
      <p:sp>
        <p:nvSpPr>
          <p:cNvPr id="38" name="角丸四角形 37"/>
          <p:cNvSpPr/>
          <p:nvPr/>
        </p:nvSpPr>
        <p:spPr>
          <a:xfrm>
            <a:off x="1885241" y="2480032"/>
            <a:ext cx="1671719" cy="545721"/>
          </a:xfrm>
          <a:prstGeom prst="roundRect">
            <a:avLst/>
          </a:prstGeom>
          <a:solidFill>
            <a:srgbClr val="FFFFFF"/>
          </a:solidFill>
          <a:ln w="9525">
            <a:noFill/>
          </a:ln>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pPr algn="ctr" fontAlgn="ctr">
              <a:lnSpc>
                <a:spcPct val="113000"/>
              </a:lnSpc>
            </a:pPr>
            <a:r>
              <a:rPr lang="ja-JP" altLang="en-US" sz="2800" dirty="0">
                <a:solidFill>
                  <a:srgbClr val="000000"/>
                </a:solidFill>
                <a:latin typeface="HGP創英角ｺﾞｼｯｸUB" panose="020B0900000000000000" pitchFamily="50" charset="-128"/>
                <a:ea typeface="HGP創英角ｺﾞｼｯｸUB" panose="020B0900000000000000" pitchFamily="50" charset="-128"/>
                <a:cs typeface="Arial" panose="020B0604020202020204" pitchFamily="34" charset="0"/>
              </a:rPr>
              <a:t>医師</a:t>
            </a:r>
            <a:endParaRPr lang="en-US" altLang="ja-JP" sz="2800" dirty="0">
              <a:solidFill>
                <a:srgbClr val="000000"/>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p:txBody>
      </p:sp>
      <p:sp>
        <p:nvSpPr>
          <p:cNvPr id="39" name="角丸四角形 38"/>
          <p:cNvSpPr/>
          <p:nvPr/>
        </p:nvSpPr>
        <p:spPr>
          <a:xfrm>
            <a:off x="6349166" y="2480032"/>
            <a:ext cx="1671719" cy="545721"/>
          </a:xfrm>
          <a:prstGeom prst="roundRect">
            <a:avLst/>
          </a:prstGeom>
          <a:solidFill>
            <a:srgbClr val="FFFFFF"/>
          </a:solidFill>
          <a:ln w="9525">
            <a:noFill/>
          </a:ln>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pPr algn="ctr" fontAlgn="ctr">
              <a:lnSpc>
                <a:spcPct val="113000"/>
              </a:lnSpc>
            </a:pPr>
            <a:r>
              <a:rPr lang="ja-JP" altLang="en-US" sz="2800" dirty="0">
                <a:solidFill>
                  <a:srgbClr val="000000"/>
                </a:solidFill>
                <a:latin typeface="HGP創英角ｺﾞｼｯｸUB" panose="020B0900000000000000" pitchFamily="50" charset="-128"/>
                <a:ea typeface="HGP創英角ｺﾞｼｯｸUB" panose="020B0900000000000000" pitchFamily="50" charset="-128"/>
                <a:cs typeface="Arial" panose="020B0604020202020204" pitchFamily="34" charset="0"/>
              </a:rPr>
              <a:t>看護師</a:t>
            </a:r>
            <a:endParaRPr lang="en-US" altLang="ja-JP" sz="2800" dirty="0">
              <a:solidFill>
                <a:srgbClr val="000000"/>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p:txBody>
      </p:sp>
      <p:sp>
        <p:nvSpPr>
          <p:cNvPr id="40" name="テキスト ボックス 39"/>
          <p:cNvSpPr txBox="1"/>
          <p:nvPr/>
        </p:nvSpPr>
        <p:spPr>
          <a:xfrm>
            <a:off x="200472" y="1124744"/>
            <a:ext cx="9505056" cy="499624"/>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インドにおいて、医師の社会的地位は高い。</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一方、看護師の地位は低く、インド医療水準向上の足かせとなっているのが問題視されている。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314843632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インド／医療関連／制度</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外国人医師のライセンス</a:t>
            </a:r>
          </a:p>
        </p:txBody>
      </p:sp>
      <p:sp>
        <p:nvSpPr>
          <p:cNvPr id="22" name="テキスト ボックス 21"/>
          <p:cNvSpPr txBox="1"/>
          <p:nvPr/>
        </p:nvSpPr>
        <p:spPr>
          <a:xfrm>
            <a:off x="200472" y="6525344"/>
            <a:ext cx="8784976" cy="144016"/>
          </a:xfrm>
          <a:prstGeom prst="rect">
            <a:avLst/>
          </a:prstGeom>
          <a:noFill/>
        </p:spPr>
        <p:txBody>
          <a:bodyPr wrap="square" lIns="0" tIns="0" rIns="0" bIns="0" rtlCol="0">
            <a:noAutofit/>
          </a:bodyPr>
          <a:lstStyle/>
          <a:p>
            <a:pPr marL="323850" indent="-323850"/>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The Hindu (2016</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10</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10</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日</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endParaRPr kumimoji="0" lang="ja-JP" altLang="en-US" sz="800" dirty="0" bmk=""/>
          </a:p>
        </p:txBody>
      </p:sp>
      <p:sp>
        <p:nvSpPr>
          <p:cNvPr id="6" name="正方形/長方形 5"/>
          <p:cNvSpPr/>
          <p:nvPr/>
        </p:nvSpPr>
        <p:spPr>
          <a:xfrm>
            <a:off x="1090719" y="2412705"/>
            <a:ext cx="3714510" cy="2312439"/>
          </a:xfrm>
          <a:prstGeom prst="rect">
            <a:avLst/>
          </a:prstGeom>
          <a:gradFill>
            <a:gsLst>
              <a:gs pos="0">
                <a:srgbClr val="E8E8E8"/>
              </a:gs>
              <a:gs pos="83000">
                <a:srgbClr val="E8E8E8"/>
              </a:gs>
              <a:gs pos="100000">
                <a:schemeClr val="bg1"/>
              </a:gs>
            </a:gsLst>
            <a:lin ang="5400000" scaled="0"/>
          </a:gradFill>
        </p:spPr>
        <p:txBody>
          <a:bodyPr wrap="square" rtlCol="0" anchor="ctr">
            <a:noAutofit/>
          </a:bodyPr>
          <a:lstStyle/>
          <a:p>
            <a:pPr marL="171450" indent="-171450" fontAlgn="ctr">
              <a:lnSpc>
                <a:spcPct val="114000"/>
              </a:lnSpc>
              <a:spcAft>
                <a:spcPts val="400"/>
              </a:spcAft>
              <a:buClr>
                <a:srgbClr val="5F8AC3"/>
              </a:buClr>
              <a:buFont typeface="Wingdings" panose="05000000000000000000" pitchFamily="2" charset="2"/>
              <a:buChar char="l"/>
            </a:pPr>
            <a:r>
              <a:rPr kumimoji="1" lang="ja-JP" altLang="en-US" sz="1200" dirty="0"/>
              <a:t>インド国民であること</a:t>
            </a:r>
            <a:endParaRPr kumimoji="1" lang="en-US" altLang="ja-JP" sz="1200" dirty="0"/>
          </a:p>
          <a:p>
            <a:pPr marL="171450" indent="-171450" fontAlgn="ctr">
              <a:lnSpc>
                <a:spcPct val="114000"/>
              </a:lnSpc>
              <a:spcAft>
                <a:spcPts val="400"/>
              </a:spcAft>
              <a:buClr>
                <a:srgbClr val="5F8AC3"/>
              </a:buClr>
              <a:buFont typeface="Wingdings" panose="05000000000000000000" pitchFamily="2" charset="2"/>
              <a:buChar char="l"/>
            </a:pPr>
            <a:r>
              <a:rPr kumimoji="1" lang="ja-JP" altLang="en-US" sz="1200" dirty="0"/>
              <a:t>もしくは、</a:t>
            </a:r>
            <a:r>
              <a:rPr kumimoji="1" lang="en-US" altLang="ja-JP" sz="1200" dirty="0"/>
              <a:t>OCI</a:t>
            </a:r>
            <a:r>
              <a:rPr kumimoji="1" lang="ja-JP" altLang="en-US" sz="1200" dirty="0"/>
              <a:t>（</a:t>
            </a:r>
            <a:r>
              <a:rPr kumimoji="1" lang="en-US" altLang="ja-JP" sz="1200" dirty="0"/>
              <a:t>Overseas Citizen of India</a:t>
            </a:r>
            <a:r>
              <a:rPr kumimoji="1" lang="ja-JP" altLang="en-US" sz="1200" dirty="0"/>
              <a:t>）カード保有者であること</a:t>
            </a:r>
          </a:p>
        </p:txBody>
      </p:sp>
      <p:sp>
        <p:nvSpPr>
          <p:cNvPr id="7" name="正方形/長方形 6"/>
          <p:cNvSpPr/>
          <p:nvPr/>
        </p:nvSpPr>
        <p:spPr>
          <a:xfrm>
            <a:off x="5081067" y="2412705"/>
            <a:ext cx="3714510" cy="2312439"/>
          </a:xfrm>
          <a:prstGeom prst="rect">
            <a:avLst/>
          </a:prstGeom>
          <a:gradFill>
            <a:gsLst>
              <a:gs pos="0">
                <a:srgbClr val="E8E8E8"/>
              </a:gs>
              <a:gs pos="83000">
                <a:srgbClr val="E8E8E8"/>
              </a:gs>
              <a:gs pos="100000">
                <a:schemeClr val="bg1"/>
              </a:gs>
            </a:gsLst>
            <a:lin ang="5400000" scaled="0"/>
          </a:gradFill>
        </p:spPr>
        <p:txBody>
          <a:bodyPr wrap="square" rtlCol="0" anchor="ctr">
            <a:noAutofit/>
          </a:bodyPr>
          <a:lstStyle/>
          <a:p>
            <a:pPr fontAlgn="ctr">
              <a:lnSpc>
                <a:spcPct val="114000"/>
              </a:lnSpc>
              <a:spcAft>
                <a:spcPts val="400"/>
              </a:spcAft>
            </a:pPr>
            <a:endParaRPr lang="en-US" altLang="ja-JP" sz="1200" dirty="0"/>
          </a:p>
          <a:p>
            <a:pPr marL="171450" indent="-171450" fontAlgn="ctr">
              <a:lnSpc>
                <a:spcPct val="114000"/>
              </a:lnSpc>
              <a:spcAft>
                <a:spcPts val="400"/>
              </a:spcAft>
              <a:buClr>
                <a:srgbClr val="3D6AA7"/>
              </a:buClr>
              <a:buFont typeface="Wingdings" panose="05000000000000000000" pitchFamily="2" charset="2"/>
              <a:buChar char="l"/>
            </a:pPr>
            <a:r>
              <a:rPr lang="en-US" altLang="ja-JP" sz="1200" dirty="0"/>
              <a:t>NBE (National Board of Examinations)</a:t>
            </a:r>
            <a:r>
              <a:rPr lang="ja-JP" altLang="en-US" sz="1200" dirty="0"/>
              <a:t>が海外医学部卒業生である</a:t>
            </a:r>
            <a:r>
              <a:rPr lang="en-US" altLang="ja-JP" sz="1200" dirty="0"/>
              <a:t>FMG</a:t>
            </a:r>
            <a:r>
              <a:rPr lang="ja-JP" altLang="en-US" sz="1200" dirty="0"/>
              <a:t>ｓ（</a:t>
            </a:r>
            <a:r>
              <a:rPr lang="en-US" altLang="ja-JP" sz="1200" dirty="0"/>
              <a:t>Foreign Medical Graduates) </a:t>
            </a:r>
            <a:r>
              <a:rPr lang="ja-JP" altLang="en-US" sz="1200" dirty="0"/>
              <a:t>に対して実施しているテスト、</a:t>
            </a:r>
            <a:r>
              <a:rPr lang="en-US" altLang="ja-JP" sz="1200" dirty="0"/>
              <a:t>FMGE (Foreign Medical Graduates Examination )</a:t>
            </a:r>
            <a:r>
              <a:rPr lang="ja-JP" altLang="en-US" sz="1200" dirty="0"/>
              <a:t>の合格が必要</a:t>
            </a:r>
            <a:endParaRPr lang="en-US" altLang="ja-JP" sz="1200" dirty="0"/>
          </a:p>
          <a:p>
            <a:pPr marL="171450" indent="-171450" fontAlgn="ctr">
              <a:lnSpc>
                <a:spcPct val="114000"/>
              </a:lnSpc>
              <a:spcAft>
                <a:spcPts val="400"/>
              </a:spcAft>
              <a:buClr>
                <a:srgbClr val="3D6AA7"/>
              </a:buClr>
              <a:buFont typeface="Wingdings" panose="05000000000000000000" pitchFamily="2" charset="2"/>
              <a:buChar char="l"/>
            </a:pPr>
            <a:r>
              <a:rPr kumimoji="1" lang="ja-JP" altLang="en-US" sz="1200" dirty="0"/>
              <a:t>テストを受けるには、母国で</a:t>
            </a:r>
            <a:r>
              <a:rPr kumimoji="1" lang="en-US" altLang="ja-JP" sz="1200" dirty="0"/>
              <a:t>3</a:t>
            </a:r>
            <a:r>
              <a:rPr kumimoji="1" lang="ja-JP" altLang="en-US" sz="1200" dirty="0"/>
              <a:t>年以上の医療従事経験が必要</a:t>
            </a:r>
            <a:endParaRPr kumimoji="1" lang="en-US" altLang="ja-JP" sz="1200" dirty="0"/>
          </a:p>
        </p:txBody>
      </p:sp>
      <p:sp>
        <p:nvSpPr>
          <p:cNvPr id="8" name="片側の 2 つの角を丸めた四角形 7"/>
          <p:cNvSpPr/>
          <p:nvPr/>
        </p:nvSpPr>
        <p:spPr>
          <a:xfrm>
            <a:off x="1090719" y="2348800"/>
            <a:ext cx="3714510" cy="547692"/>
          </a:xfrm>
          <a:prstGeom prst="round2SameRect">
            <a:avLst/>
          </a:prstGeom>
          <a:solidFill>
            <a:srgbClr val="3D6AA7"/>
          </a:solidFill>
        </p:spPr>
        <p:txBody>
          <a:bodyPr wrap="square" tIns="0" bIns="36000" rtlCol="0" anchor="ctr">
            <a:noAutofit/>
          </a:bodyPr>
          <a:lstStyle/>
          <a:p>
            <a:pPr marL="0" algn="ctr" fontAlgn="ctr">
              <a:lnSpc>
                <a:spcPct val="114000"/>
              </a:lnSpc>
              <a:spcAft>
                <a:spcPts val="400"/>
              </a:spcAft>
            </a:pPr>
            <a:r>
              <a:rPr lang="ja-JP" altLang="en-US" sz="1200" dirty="0">
                <a:solidFill>
                  <a:schemeClr val="bg1"/>
                </a:solidFill>
                <a:latin typeface="HGP創英角ｺﾞｼｯｸUB" panose="020B0900000000000000" pitchFamily="50" charset="-128"/>
                <a:ea typeface="HGP創英角ｺﾞｼｯｸUB" panose="020B0900000000000000" pitchFamily="50" charset="-128"/>
              </a:rPr>
              <a:t>①</a:t>
            </a:r>
            <a:r>
              <a:rPr kumimoji="1" lang="ja-JP" altLang="en-US" sz="1200" dirty="0">
                <a:solidFill>
                  <a:schemeClr val="bg1"/>
                </a:solidFill>
                <a:latin typeface="HGP創英角ｺﾞｼｯｸUB" panose="020B0900000000000000" pitchFamily="50" charset="-128"/>
                <a:ea typeface="HGP創英角ｺﾞｼｯｸUB" panose="020B0900000000000000" pitchFamily="50" charset="-128"/>
              </a:rPr>
              <a:t>　インドでの労働許可</a:t>
            </a:r>
          </a:p>
        </p:txBody>
      </p:sp>
      <p:sp>
        <p:nvSpPr>
          <p:cNvPr id="9" name="片側の 2 つの角を丸めた四角形 8"/>
          <p:cNvSpPr/>
          <p:nvPr/>
        </p:nvSpPr>
        <p:spPr>
          <a:xfrm>
            <a:off x="5081064" y="2348800"/>
            <a:ext cx="3714506" cy="547692"/>
          </a:xfrm>
          <a:prstGeom prst="round2SameRect">
            <a:avLst/>
          </a:prstGeom>
          <a:solidFill>
            <a:srgbClr val="3D6AA7"/>
          </a:solidFill>
        </p:spPr>
        <p:txBody>
          <a:bodyPr wrap="square" tIns="0" bIns="36000" rtlCol="0" anchor="ctr">
            <a:noAutofit/>
          </a:bodyPr>
          <a:lstStyle/>
          <a:p>
            <a:pPr marL="0" algn="ctr" fontAlgn="ctr">
              <a:lnSpc>
                <a:spcPct val="114000"/>
              </a:lnSpc>
              <a:spcAft>
                <a:spcPts val="400"/>
              </a:spcAft>
            </a:pPr>
            <a:r>
              <a:rPr lang="ja-JP" altLang="en-US" sz="1200" dirty="0">
                <a:solidFill>
                  <a:schemeClr val="bg1"/>
                </a:solidFill>
                <a:latin typeface="HGP創英角ｺﾞｼｯｸUB" panose="020B0900000000000000" pitchFamily="50" charset="-128"/>
                <a:ea typeface="HGP創英角ｺﾞｼｯｸUB" panose="020B0900000000000000" pitchFamily="50" charset="-128"/>
              </a:rPr>
              <a:t>②</a:t>
            </a:r>
            <a:r>
              <a:rPr kumimoji="1" lang="ja-JP" altLang="en-US" sz="1200" dirty="0">
                <a:solidFill>
                  <a:schemeClr val="bg1"/>
                </a:solidFill>
                <a:latin typeface="HGP創英角ｺﾞｼｯｸUB" panose="020B0900000000000000" pitchFamily="50" charset="-128"/>
                <a:ea typeface="HGP創英角ｺﾞｼｯｸUB" panose="020B0900000000000000" pitchFamily="50" charset="-128"/>
              </a:rPr>
              <a:t>　</a:t>
            </a:r>
            <a:r>
              <a:rPr kumimoji="1" lang="en-US" altLang="ja-JP" sz="1200" dirty="0">
                <a:solidFill>
                  <a:schemeClr val="bg1"/>
                </a:solidFill>
                <a:latin typeface="HGP創英角ｺﾞｼｯｸUB" panose="020B0900000000000000" pitchFamily="50" charset="-128"/>
                <a:ea typeface="HGP創英角ｺﾞｼｯｸUB" panose="020B0900000000000000" pitchFamily="50" charset="-128"/>
              </a:rPr>
              <a:t>MCI </a:t>
            </a:r>
            <a:r>
              <a:rPr kumimoji="1" lang="ja-JP" altLang="en-US" sz="1200" dirty="0">
                <a:solidFill>
                  <a:schemeClr val="bg1"/>
                </a:solidFill>
                <a:latin typeface="HGP創英角ｺﾞｼｯｸUB" panose="020B0900000000000000" pitchFamily="50" charset="-128"/>
                <a:ea typeface="HGP創英角ｺﾞｼｯｸUB" panose="020B0900000000000000" pitchFamily="50" charset="-128"/>
              </a:rPr>
              <a:t>による承認</a:t>
            </a:r>
          </a:p>
        </p:txBody>
      </p:sp>
      <p:sp>
        <p:nvSpPr>
          <p:cNvPr id="10" name="テキスト ボックス 9"/>
          <p:cNvSpPr txBox="1"/>
          <p:nvPr/>
        </p:nvSpPr>
        <p:spPr>
          <a:xfrm>
            <a:off x="200472" y="1124744"/>
            <a:ext cx="9505056" cy="499624"/>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下記に示す</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点を満たすことで、外国人がインドで医療サービスを提供することができる。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また、短期的に医療サービスを実施する場合は、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MCI</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Medical Council of India</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）と保健省による承認が必要になる</a:t>
            </a:r>
            <a:r>
              <a:rPr lang="en-US" altLang="ja-JP" sz="1400" baseline="30000" dirty="0">
                <a:latin typeface="Arial" panose="020B0604020202020204" pitchFamily="34" charset="0"/>
                <a:ea typeface="ＭＳ Ｐゴシック" panose="020B0600070205080204" pitchFamily="50" charset="-128"/>
                <a:cs typeface="Arial" panose="020B0604020202020204" pitchFamily="34" charset="0"/>
              </a:rPr>
              <a:t>※ </a:t>
            </a:r>
            <a:r>
              <a:rPr lang="ja-JP" altLang="en-US" sz="1400" dirty="0" err="1">
                <a:latin typeface="Arial" panose="020B0604020202020204" pitchFamily="34" charset="0"/>
                <a:ea typeface="ＭＳ Ｐゴシック" panose="020B0600070205080204" pitchFamily="50" charset="-128"/>
                <a:cs typeface="Arial" panose="020B0604020202020204" pitchFamily="34" charset="0"/>
              </a:rPr>
              <a:t>。</a:t>
            </a:r>
            <a:endParaRPr lang="en-US" altLang="ja-JP" sz="1400" baseline="300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3" name="二等辺三角形 12"/>
          <p:cNvSpPr/>
          <p:nvPr/>
        </p:nvSpPr>
        <p:spPr>
          <a:xfrm>
            <a:off x="6113925" y="4696692"/>
            <a:ext cx="1740491" cy="321602"/>
          </a:xfrm>
          <a:prstGeom prst="triangle">
            <a:avLst/>
          </a:prstGeom>
          <a:solidFill>
            <a:srgbClr val="FAC8C8"/>
          </a:solidFill>
        </p:spPr>
        <p:txBody>
          <a:bodyPr wrap="square" rtlCol="0" anchor="ctr">
            <a:noAutofit/>
          </a:bodyPr>
          <a:lstStyle/>
          <a:p>
            <a:pPr marL="0" algn="ctr" fontAlgn="ctr">
              <a:lnSpc>
                <a:spcPct val="114000"/>
              </a:lnSpc>
              <a:spcAft>
                <a:spcPts val="400"/>
              </a:spcAft>
            </a:pPr>
            <a:endParaRPr kumimoji="1" lang="ja-JP" altLang="en-US" sz="1200" dirty="0"/>
          </a:p>
        </p:txBody>
      </p:sp>
      <p:sp>
        <p:nvSpPr>
          <p:cNvPr id="5" name="角丸四角形 4"/>
          <p:cNvSpPr/>
          <p:nvPr/>
        </p:nvSpPr>
        <p:spPr>
          <a:xfrm>
            <a:off x="5270935" y="5157192"/>
            <a:ext cx="3426473" cy="1296144"/>
          </a:xfrm>
          <a:prstGeom prst="roundRect">
            <a:avLst/>
          </a:prstGeom>
          <a:solidFill>
            <a:srgbClr val="FAC8C8"/>
          </a:solidFill>
        </p:spPr>
        <p:txBody>
          <a:bodyPr wrap="square" rtlCol="0" anchor="ctr">
            <a:noAutofit/>
          </a:bodyPr>
          <a:lstStyle/>
          <a:p>
            <a:pPr marL="0" algn="ctr" fontAlgn="ctr">
              <a:lnSpc>
                <a:spcPct val="114000"/>
              </a:lnSpc>
              <a:spcAft>
                <a:spcPts val="400"/>
              </a:spcAft>
            </a:pPr>
            <a:r>
              <a:rPr kumimoji="1" lang="ja-JP" altLang="en-US" sz="1200" u="sng" dirty="0">
                <a:latin typeface="HGP創英角ｺﾞｼｯｸUB" panose="020B0900000000000000" pitchFamily="50" charset="-128"/>
                <a:ea typeface="HGP創英角ｺﾞｼｯｸUB" panose="020B0900000000000000" pitchFamily="50" charset="-128"/>
              </a:rPr>
              <a:t>規制緩和が検討されている</a:t>
            </a:r>
            <a:endParaRPr kumimoji="1" lang="en-US" altLang="ja-JP" sz="1200" u="sng" dirty="0">
              <a:latin typeface="HGP創英角ｺﾞｼｯｸUB" panose="020B0900000000000000" pitchFamily="50" charset="-128"/>
              <a:ea typeface="HGP創英角ｺﾞｼｯｸUB" panose="020B0900000000000000" pitchFamily="50" charset="-128"/>
            </a:endParaRPr>
          </a:p>
          <a:p>
            <a:pPr marL="0" algn="ctr" fontAlgn="ctr">
              <a:lnSpc>
                <a:spcPct val="114000"/>
              </a:lnSpc>
              <a:spcAft>
                <a:spcPts val="400"/>
              </a:spcAft>
            </a:pPr>
            <a:r>
              <a:rPr kumimoji="1" lang="en-US" altLang="ja-JP" sz="1200" dirty="0"/>
              <a:t>FMGE</a:t>
            </a:r>
            <a:r>
              <a:rPr kumimoji="1" lang="ja-JP" altLang="en-US" sz="1200" dirty="0"/>
              <a:t>の合格率は、約</a:t>
            </a:r>
            <a:r>
              <a:rPr kumimoji="1" lang="en-US" altLang="ja-JP" sz="1200" dirty="0"/>
              <a:t>10</a:t>
            </a:r>
            <a:r>
              <a:rPr kumimoji="1" lang="ja-JP" altLang="en-US" sz="1200" dirty="0"/>
              <a:t>∼</a:t>
            </a:r>
            <a:r>
              <a:rPr kumimoji="1" lang="en-US" altLang="ja-JP" sz="1200" dirty="0"/>
              <a:t>20%</a:t>
            </a:r>
            <a:r>
              <a:rPr kumimoji="1" lang="ja-JP" altLang="en-US" sz="1200" dirty="0"/>
              <a:t>であり、国内の医療従事者不足の問題を解決するためにも、</a:t>
            </a:r>
            <a:r>
              <a:rPr kumimoji="1" lang="en-US" altLang="ja-JP" sz="1200" dirty="0"/>
              <a:t>MCI</a:t>
            </a:r>
            <a:r>
              <a:rPr kumimoji="1" lang="ja-JP" altLang="en-US" sz="1200" dirty="0"/>
              <a:t>からの承認にテストの合格を必須要件としない方針が検討されている</a:t>
            </a:r>
          </a:p>
        </p:txBody>
      </p:sp>
      <p:grpSp>
        <p:nvGrpSpPr>
          <p:cNvPr id="18" name="グループ化 7"/>
          <p:cNvGrpSpPr/>
          <p:nvPr/>
        </p:nvGrpSpPr>
        <p:grpSpPr>
          <a:xfrm>
            <a:off x="632520" y="1844824"/>
            <a:ext cx="8640960" cy="288032"/>
            <a:chOff x="4803500" y="2113806"/>
            <a:chExt cx="5626916" cy="288032"/>
          </a:xfrm>
        </p:grpSpPr>
        <p:cxnSp>
          <p:nvCxnSpPr>
            <p:cNvPr id="19" name="直線コネクタ 18"/>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0"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外国人医師のライセンス取得に必要な条件</a:t>
              </a:r>
            </a:p>
          </p:txBody>
        </p:sp>
      </p:grpSp>
      <p:sp>
        <p:nvSpPr>
          <p:cNvPr id="14" name="テキスト ボックス 13"/>
          <p:cNvSpPr txBox="1"/>
          <p:nvPr/>
        </p:nvSpPr>
        <p:spPr>
          <a:xfrm>
            <a:off x="1255441" y="6165304"/>
            <a:ext cx="3193503" cy="253916"/>
          </a:xfrm>
          <a:prstGeom prst="rect">
            <a:avLst/>
          </a:prstGeom>
          <a:noFill/>
        </p:spPr>
        <p:txBody>
          <a:bodyPr wrap="none" rtlCol="0">
            <a:spAutoFit/>
          </a:bodyPr>
          <a:lstStyle/>
          <a:p>
            <a:r>
              <a:rPr kumimoji="1" lang="en-US" altLang="ja-JP" sz="1050" dirty="0">
                <a:latin typeface="Arial" panose="020B0604020202020204" pitchFamily="34" charset="0"/>
                <a:ea typeface="ＭＳ Ｐゴシック" panose="020B0600070205080204" pitchFamily="50" charset="-128"/>
                <a:cs typeface="Arial" panose="020B0604020202020204" pitchFamily="34" charset="0"/>
              </a:rPr>
              <a:t>※</a:t>
            </a:r>
            <a:r>
              <a:rPr kumimoji="1" lang="ja-JP" altLang="en-US" sz="1050" dirty="0">
                <a:latin typeface="Arial" panose="020B0604020202020204" pitchFamily="34" charset="0"/>
                <a:ea typeface="ＭＳ Ｐゴシック" panose="020B0600070205080204" pitchFamily="50" charset="-128"/>
                <a:cs typeface="Arial" panose="020B0604020202020204" pitchFamily="34" charset="0"/>
              </a:rPr>
              <a:t>一時許可に関する詳細要件は、公開情報では不明</a:t>
            </a:r>
          </a:p>
        </p:txBody>
      </p:sp>
    </p:spTree>
    <p:extLst>
      <p:ext uri="{BB962C8B-B14F-4D97-AF65-F5344CB8AC3E}">
        <p14:creationId xmlns:p14="http://schemas.microsoft.com/office/powerpoint/2010/main" val="414361701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インド／医療関連／制度</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医学会</a:t>
            </a:r>
          </a:p>
        </p:txBody>
      </p:sp>
      <p:sp>
        <p:nvSpPr>
          <p:cNvPr id="4" name="テキスト ボックス 3"/>
          <p:cNvSpPr txBox="1"/>
          <p:nvPr/>
        </p:nvSpPr>
        <p:spPr>
          <a:xfrm>
            <a:off x="200472" y="1124744"/>
            <a:ext cx="9505056" cy="23698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主要な医学会を以下に示す。</a:t>
            </a:r>
          </a:p>
        </p:txBody>
      </p:sp>
      <p:grpSp>
        <p:nvGrpSpPr>
          <p:cNvPr id="27" name="グループ化 7"/>
          <p:cNvGrpSpPr/>
          <p:nvPr/>
        </p:nvGrpSpPr>
        <p:grpSpPr>
          <a:xfrm>
            <a:off x="214560" y="1484784"/>
            <a:ext cx="9505502" cy="288032"/>
            <a:chOff x="4803500" y="2113846"/>
            <a:chExt cx="3849129" cy="288032"/>
          </a:xfrm>
        </p:grpSpPr>
        <p:cxnSp>
          <p:nvCxnSpPr>
            <p:cNvPr id="28" name="直線コネクタ 27"/>
            <p:cNvCxnSpPr/>
            <p:nvPr/>
          </p:nvCxnSpPr>
          <p:spPr>
            <a:xfrm>
              <a:off x="4808984" y="2401838"/>
              <a:ext cx="3843645"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9" name="Rectangle 6"/>
            <p:cNvSpPr>
              <a:spLocks noChangeArrowheads="1"/>
            </p:cNvSpPr>
            <p:nvPr/>
          </p:nvSpPr>
          <p:spPr bwMode="auto">
            <a:xfrm>
              <a:off x="4803500" y="211384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r>
                <a:rPr lang="ja-JP" altLang="en-US" sz="1400" dirty="0">
                  <a:latin typeface="HGP創英角ｺﾞｼｯｸUB" pitchFamily="50" charset="-128"/>
                  <a:ea typeface="HGP創英角ｺﾞｼｯｸUB" pitchFamily="50" charset="-128"/>
                </a:rPr>
                <a:t>インドにおける主要な医学会</a:t>
              </a:r>
            </a:p>
          </p:txBody>
        </p:sp>
      </p:grpSp>
      <p:sp>
        <p:nvSpPr>
          <p:cNvPr id="25" name="角丸四角形 24"/>
          <p:cNvSpPr/>
          <p:nvPr/>
        </p:nvSpPr>
        <p:spPr>
          <a:xfrm>
            <a:off x="200472" y="1895869"/>
            <a:ext cx="4752528" cy="4628757"/>
          </a:xfrm>
          <a:prstGeom prst="roundRect">
            <a:avLst>
              <a:gd name="adj" fmla="val 8838"/>
            </a:avLst>
          </a:prstGeom>
          <a:solidFill>
            <a:srgbClr val="DDE6F3"/>
          </a:soli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108000" tIns="144000" rIns="144000" rtlCol="0" anchor="t"/>
          <a:lstStyle/>
          <a:p>
            <a:pPr marL="269875" indent="-269875" algn="just">
              <a:lnSpc>
                <a:spcPct val="114000"/>
              </a:lnSpc>
              <a:spcAft>
                <a:spcPts val="400"/>
              </a:spcAft>
              <a:buClr>
                <a:srgbClr val="3D6AA7"/>
              </a:buClr>
              <a:buSzPct val="90000"/>
              <a:buFont typeface="Wingdings" panose="05000000000000000000" pitchFamily="2" charset="2"/>
              <a:buChar char="l"/>
            </a:pPr>
            <a:r>
              <a:rPr lang="en-US" altLang="ja-JP" sz="105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All India Medical Licentiates Association, Calcutta</a:t>
            </a:r>
          </a:p>
          <a:p>
            <a:pPr marL="269875" indent="-269875" algn="just">
              <a:lnSpc>
                <a:spcPct val="114000"/>
              </a:lnSpc>
              <a:spcAft>
                <a:spcPts val="400"/>
              </a:spcAft>
              <a:buClr>
                <a:srgbClr val="3D6AA7"/>
              </a:buClr>
              <a:buSzPct val="90000"/>
              <a:buFont typeface="Wingdings" panose="05000000000000000000" pitchFamily="2" charset="2"/>
              <a:buChar char="l"/>
            </a:pPr>
            <a:r>
              <a:rPr lang="en-US" altLang="ja-JP" sz="105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All India Medical Practitioners Association of India, </a:t>
            </a:r>
            <a:r>
              <a:rPr lang="en-US" altLang="ja-JP" sz="1050" dirty="0" err="1">
                <a:solidFill>
                  <a:schemeClr val="tx1"/>
                </a:solidFill>
                <a:latin typeface="Arial" panose="020B0604020202020204" pitchFamily="34" charset="0"/>
                <a:ea typeface="ＭＳ Ｐゴシック" panose="020B0600070205080204" pitchFamily="50" charset="-128"/>
                <a:cs typeface="Arial" panose="020B0604020202020204" pitchFamily="34" charset="0"/>
              </a:rPr>
              <a:t>Hoshiarpur</a:t>
            </a:r>
            <a:endParaRPr lang="en-US" altLang="ja-JP" sz="105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269875" indent="-269875" algn="just">
              <a:lnSpc>
                <a:spcPct val="114000"/>
              </a:lnSpc>
              <a:spcAft>
                <a:spcPts val="400"/>
              </a:spcAft>
              <a:buClr>
                <a:srgbClr val="3D6AA7"/>
              </a:buClr>
              <a:buSzPct val="90000"/>
              <a:buFont typeface="Wingdings" panose="05000000000000000000" pitchFamily="2" charset="2"/>
              <a:buChar char="l"/>
            </a:pPr>
            <a:r>
              <a:rPr lang="en-US" altLang="ja-JP" sz="105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ALL INDIA MEDICOS SOCIETY, HOSHIARPUR</a:t>
            </a:r>
          </a:p>
          <a:p>
            <a:pPr marL="269875" indent="-269875" algn="just">
              <a:lnSpc>
                <a:spcPct val="114000"/>
              </a:lnSpc>
              <a:spcAft>
                <a:spcPts val="400"/>
              </a:spcAft>
              <a:buClr>
                <a:srgbClr val="3D6AA7"/>
              </a:buClr>
              <a:buSzPct val="90000"/>
              <a:buFont typeface="Wingdings" panose="05000000000000000000" pitchFamily="2" charset="2"/>
              <a:buChar char="l"/>
            </a:pPr>
            <a:r>
              <a:rPr lang="en-US" altLang="ja-JP" sz="105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All India </a:t>
            </a:r>
            <a:r>
              <a:rPr lang="en-US" altLang="ja-JP" sz="1050" dirty="0" err="1">
                <a:solidFill>
                  <a:schemeClr val="tx1"/>
                </a:solidFill>
                <a:latin typeface="Arial" panose="020B0604020202020204" pitchFamily="34" charset="0"/>
                <a:ea typeface="ＭＳ Ｐゴシック" panose="020B0600070205080204" pitchFamily="50" charset="-128"/>
                <a:cs typeface="Arial" panose="020B0604020202020204" pitchFamily="34" charset="0"/>
              </a:rPr>
              <a:t>Straubismological</a:t>
            </a:r>
            <a:r>
              <a:rPr lang="en-US" altLang="ja-JP" sz="105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 Society, Aligarh</a:t>
            </a:r>
          </a:p>
          <a:p>
            <a:pPr marL="269875" indent="-269875" algn="just">
              <a:lnSpc>
                <a:spcPct val="114000"/>
              </a:lnSpc>
              <a:spcAft>
                <a:spcPts val="400"/>
              </a:spcAft>
              <a:buClr>
                <a:srgbClr val="3D6AA7"/>
              </a:buClr>
              <a:buSzPct val="90000"/>
              <a:buFont typeface="Wingdings" panose="05000000000000000000" pitchFamily="2" charset="2"/>
              <a:buChar char="l"/>
            </a:pPr>
            <a:r>
              <a:rPr lang="en-US" altLang="ja-JP" sz="105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AM Charitable Trust, Hyderabad</a:t>
            </a:r>
          </a:p>
          <a:p>
            <a:pPr marL="269875" indent="-269875" algn="just">
              <a:lnSpc>
                <a:spcPct val="114000"/>
              </a:lnSpc>
              <a:spcAft>
                <a:spcPts val="400"/>
              </a:spcAft>
              <a:buClr>
                <a:srgbClr val="3D6AA7"/>
              </a:buClr>
              <a:buSzPct val="90000"/>
              <a:buFont typeface="Wingdings" panose="05000000000000000000" pitchFamily="2" charset="2"/>
              <a:buChar char="l"/>
            </a:pPr>
            <a:r>
              <a:rPr lang="en-US" altLang="ja-JP" sz="105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American Holistic Health Association (U.S.A.), BANGALORE</a:t>
            </a:r>
          </a:p>
          <a:p>
            <a:pPr marL="269875" indent="-269875" algn="just">
              <a:lnSpc>
                <a:spcPct val="114000"/>
              </a:lnSpc>
              <a:spcAft>
                <a:spcPts val="400"/>
              </a:spcAft>
              <a:buClr>
                <a:srgbClr val="3D6AA7"/>
              </a:buClr>
              <a:buSzPct val="90000"/>
              <a:buFont typeface="Wingdings" panose="05000000000000000000" pitchFamily="2" charset="2"/>
              <a:buChar char="l"/>
            </a:pPr>
            <a:r>
              <a:rPr lang="en-US" altLang="ja-JP" sz="1050" dirty="0" err="1">
                <a:solidFill>
                  <a:schemeClr val="tx1"/>
                </a:solidFill>
                <a:latin typeface="Arial" panose="020B0604020202020204" pitchFamily="34" charset="0"/>
                <a:ea typeface="ＭＳ Ｐゴシック" panose="020B0600070205080204" pitchFamily="50" charset="-128"/>
                <a:cs typeface="Arial" panose="020B0604020202020204" pitchFamily="34" charset="0"/>
              </a:rPr>
              <a:t>Ashwini</a:t>
            </a:r>
            <a:r>
              <a:rPr lang="en-US" altLang="ja-JP" sz="105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 </a:t>
            </a:r>
            <a:r>
              <a:rPr lang="en-US" altLang="ja-JP" sz="1050" dirty="0" err="1">
                <a:solidFill>
                  <a:schemeClr val="tx1"/>
                </a:solidFill>
                <a:latin typeface="Arial" panose="020B0604020202020204" pitchFamily="34" charset="0"/>
                <a:ea typeface="ＭＳ Ｐゴシック" panose="020B0600070205080204" pitchFamily="50" charset="-128"/>
                <a:cs typeface="Arial" panose="020B0604020202020204" pitchFamily="34" charset="0"/>
              </a:rPr>
              <a:t>kumar</a:t>
            </a:r>
            <a:r>
              <a:rPr lang="en-US" altLang="ja-JP" sz="105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 Medical </a:t>
            </a:r>
            <a:r>
              <a:rPr lang="en-US" altLang="ja-JP" sz="1050" dirty="0" err="1">
                <a:solidFill>
                  <a:schemeClr val="tx1"/>
                </a:solidFill>
                <a:latin typeface="Arial" panose="020B0604020202020204" pitchFamily="34" charset="0"/>
                <a:ea typeface="ＭＳ Ｐゴシック" panose="020B0600070205080204" pitchFamily="50" charset="-128"/>
                <a:cs typeface="Arial" panose="020B0604020202020204" pitchFamily="34" charset="0"/>
              </a:rPr>
              <a:t>Releif</a:t>
            </a:r>
            <a:r>
              <a:rPr lang="en-US" altLang="ja-JP" sz="105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 Society, Mumbai</a:t>
            </a:r>
          </a:p>
          <a:p>
            <a:pPr marL="269875" indent="-269875" algn="just">
              <a:lnSpc>
                <a:spcPct val="114000"/>
              </a:lnSpc>
              <a:spcAft>
                <a:spcPts val="400"/>
              </a:spcAft>
              <a:buClr>
                <a:srgbClr val="3D6AA7"/>
              </a:buClr>
              <a:buSzPct val="90000"/>
              <a:buFont typeface="Wingdings" panose="05000000000000000000" pitchFamily="2" charset="2"/>
              <a:buChar char="l"/>
            </a:pPr>
            <a:r>
              <a:rPr lang="en-US" altLang="ja-JP" sz="1050" dirty="0" err="1">
                <a:solidFill>
                  <a:schemeClr val="tx1"/>
                </a:solidFill>
                <a:latin typeface="Arial" panose="020B0604020202020204" pitchFamily="34" charset="0"/>
                <a:ea typeface="ＭＳ Ｐゴシック" panose="020B0600070205080204" pitchFamily="50" charset="-128"/>
                <a:cs typeface="Arial" panose="020B0604020202020204" pitchFamily="34" charset="0"/>
              </a:rPr>
              <a:t>Assocation</a:t>
            </a:r>
            <a:r>
              <a:rPr lang="en-US" altLang="ja-JP" sz="105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 of Indian Pharmaceutical Manufacturers, Calcutta</a:t>
            </a:r>
          </a:p>
          <a:p>
            <a:pPr marL="269875" indent="-269875" algn="just">
              <a:lnSpc>
                <a:spcPct val="114000"/>
              </a:lnSpc>
              <a:spcAft>
                <a:spcPts val="400"/>
              </a:spcAft>
              <a:buClr>
                <a:srgbClr val="3D6AA7"/>
              </a:buClr>
              <a:buSzPct val="90000"/>
              <a:buFont typeface="Wingdings" panose="05000000000000000000" pitchFamily="2" charset="2"/>
              <a:buChar char="l"/>
            </a:pPr>
            <a:r>
              <a:rPr lang="en-US" altLang="ja-JP" sz="105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Association for Trauma &amp; </a:t>
            </a:r>
            <a:r>
              <a:rPr lang="en-US" altLang="ja-JP" sz="1050" dirty="0" err="1">
                <a:solidFill>
                  <a:schemeClr val="tx1"/>
                </a:solidFill>
                <a:latin typeface="Arial" panose="020B0604020202020204" pitchFamily="34" charset="0"/>
                <a:ea typeface="ＭＳ Ｐゴシック" panose="020B0600070205080204" pitchFamily="50" charset="-128"/>
                <a:cs typeface="Arial" panose="020B0604020202020204" pitchFamily="34" charset="0"/>
              </a:rPr>
              <a:t>Orthopaedic</a:t>
            </a:r>
            <a:r>
              <a:rPr lang="en-US" altLang="ja-JP" sz="105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 Surgeons of India, </a:t>
            </a:r>
            <a:r>
              <a:rPr lang="en-US" altLang="ja-JP" sz="1050" dirty="0" err="1">
                <a:solidFill>
                  <a:schemeClr val="tx1"/>
                </a:solidFill>
                <a:latin typeface="Arial" panose="020B0604020202020204" pitchFamily="34" charset="0"/>
                <a:ea typeface="ＭＳ Ｐゴシック" panose="020B0600070205080204" pitchFamily="50" charset="-128"/>
                <a:cs typeface="Arial" panose="020B0604020202020204" pitchFamily="34" charset="0"/>
              </a:rPr>
              <a:t>Bijapur</a:t>
            </a:r>
            <a:endParaRPr lang="en-US" altLang="ja-JP" sz="105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269875" indent="-269875" algn="just">
              <a:lnSpc>
                <a:spcPct val="114000"/>
              </a:lnSpc>
              <a:spcAft>
                <a:spcPts val="400"/>
              </a:spcAft>
              <a:buClr>
                <a:srgbClr val="3D6AA7"/>
              </a:buClr>
              <a:buSzPct val="90000"/>
              <a:buFont typeface="Wingdings" panose="05000000000000000000" pitchFamily="2" charset="2"/>
              <a:buChar char="l"/>
            </a:pPr>
            <a:r>
              <a:rPr lang="en-US" altLang="ja-JP" sz="105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Association of Colon and Rectal Surgeons of India, Mumbai</a:t>
            </a:r>
          </a:p>
          <a:p>
            <a:pPr marL="269875" indent="-269875" algn="just">
              <a:lnSpc>
                <a:spcPct val="114000"/>
              </a:lnSpc>
              <a:spcAft>
                <a:spcPts val="400"/>
              </a:spcAft>
              <a:buClr>
                <a:srgbClr val="3D6AA7"/>
              </a:buClr>
              <a:buSzPct val="90000"/>
              <a:buFont typeface="Wingdings" panose="05000000000000000000" pitchFamily="2" charset="2"/>
              <a:buChar char="l"/>
            </a:pPr>
            <a:r>
              <a:rPr lang="en-US" altLang="ja-JP" sz="105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Association of </a:t>
            </a:r>
            <a:r>
              <a:rPr lang="en-US" altLang="ja-JP" sz="1050" dirty="0" err="1">
                <a:solidFill>
                  <a:schemeClr val="tx1"/>
                </a:solidFill>
                <a:latin typeface="Arial" panose="020B0604020202020204" pitchFamily="34" charset="0"/>
                <a:ea typeface="ＭＳ Ｐゴシック" panose="020B0600070205080204" pitchFamily="50" charset="-128"/>
                <a:cs typeface="Arial" panose="020B0604020202020204" pitchFamily="34" charset="0"/>
              </a:rPr>
              <a:t>Genito</a:t>
            </a:r>
            <a:r>
              <a:rPr lang="en-US" altLang="ja-JP" sz="105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-Urinary Surgeons of India, Calcutta</a:t>
            </a:r>
          </a:p>
          <a:p>
            <a:pPr marL="269875" indent="-269875" algn="just">
              <a:lnSpc>
                <a:spcPct val="114000"/>
              </a:lnSpc>
              <a:spcAft>
                <a:spcPts val="400"/>
              </a:spcAft>
              <a:buClr>
                <a:srgbClr val="3D6AA7"/>
              </a:buClr>
              <a:buSzPct val="90000"/>
              <a:buFont typeface="Wingdings" panose="05000000000000000000" pitchFamily="2" charset="2"/>
              <a:buChar char="l"/>
            </a:pPr>
            <a:r>
              <a:rPr lang="en-US" altLang="ja-JP" sz="105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Association of Medical Consultants, Mumbai</a:t>
            </a:r>
          </a:p>
          <a:p>
            <a:pPr marL="269875" indent="-269875" algn="just">
              <a:lnSpc>
                <a:spcPct val="114000"/>
              </a:lnSpc>
              <a:spcAft>
                <a:spcPts val="400"/>
              </a:spcAft>
              <a:buClr>
                <a:srgbClr val="3D6AA7"/>
              </a:buClr>
              <a:buSzPct val="90000"/>
              <a:buFont typeface="Wingdings" panose="05000000000000000000" pitchFamily="2" charset="2"/>
              <a:buChar char="l"/>
            </a:pPr>
            <a:r>
              <a:rPr lang="en-US" altLang="ja-JP" sz="105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Association of Medical Women in India, Mumbai</a:t>
            </a:r>
          </a:p>
          <a:p>
            <a:pPr marL="269875" indent="-269875" algn="just">
              <a:lnSpc>
                <a:spcPct val="114000"/>
              </a:lnSpc>
              <a:spcAft>
                <a:spcPts val="400"/>
              </a:spcAft>
              <a:buClr>
                <a:srgbClr val="3D6AA7"/>
              </a:buClr>
              <a:buSzPct val="90000"/>
              <a:buFont typeface="Wingdings" panose="05000000000000000000" pitchFamily="2" charset="2"/>
              <a:buChar char="l"/>
            </a:pPr>
            <a:r>
              <a:rPr lang="en-US" altLang="ja-JP" sz="105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Association of Microbiologists of India, </a:t>
            </a:r>
            <a:r>
              <a:rPr lang="en-US" altLang="ja-JP" sz="1050" dirty="0" err="1">
                <a:solidFill>
                  <a:schemeClr val="tx1"/>
                </a:solidFill>
                <a:latin typeface="Arial" panose="020B0604020202020204" pitchFamily="34" charset="0"/>
                <a:ea typeface="ＭＳ Ｐゴシック" panose="020B0600070205080204" pitchFamily="50" charset="-128"/>
                <a:cs typeface="Arial" panose="020B0604020202020204" pitchFamily="34" charset="0"/>
              </a:rPr>
              <a:t>Rishikesh</a:t>
            </a:r>
            <a:endParaRPr lang="en-US" altLang="ja-JP" sz="105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269875" indent="-269875" algn="just">
              <a:lnSpc>
                <a:spcPct val="114000"/>
              </a:lnSpc>
              <a:spcAft>
                <a:spcPts val="400"/>
              </a:spcAft>
              <a:buClr>
                <a:srgbClr val="3D6AA7"/>
              </a:buClr>
              <a:buSzPct val="90000"/>
              <a:buFont typeface="Wingdings" panose="05000000000000000000" pitchFamily="2" charset="2"/>
              <a:buChar char="l"/>
            </a:pPr>
            <a:r>
              <a:rPr lang="en-US" altLang="ja-JP" sz="105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Association of Otolaryngologists of India, Mumbai</a:t>
            </a:r>
          </a:p>
          <a:p>
            <a:pPr marL="269875" indent="-269875" algn="just">
              <a:lnSpc>
                <a:spcPct val="114000"/>
              </a:lnSpc>
              <a:spcAft>
                <a:spcPts val="400"/>
              </a:spcAft>
              <a:buClr>
                <a:srgbClr val="3D6AA7"/>
              </a:buClr>
              <a:buSzPct val="90000"/>
              <a:buFont typeface="Wingdings" panose="05000000000000000000" pitchFamily="2" charset="2"/>
              <a:buChar char="l"/>
            </a:pPr>
            <a:r>
              <a:rPr lang="en-US" altLang="ja-JP" sz="105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Association of </a:t>
            </a:r>
            <a:r>
              <a:rPr lang="en-US" altLang="ja-JP" sz="1050" dirty="0" err="1">
                <a:solidFill>
                  <a:schemeClr val="tx1"/>
                </a:solidFill>
                <a:latin typeface="Arial" panose="020B0604020202020204" pitchFamily="34" charset="0"/>
                <a:ea typeface="ＭＳ Ｐゴシック" panose="020B0600070205080204" pitchFamily="50" charset="-128"/>
                <a:cs typeface="Arial" panose="020B0604020202020204" pitchFamily="34" charset="0"/>
              </a:rPr>
              <a:t>Otolarynogolist</a:t>
            </a:r>
            <a:r>
              <a:rPr lang="en-US" altLang="ja-JP" sz="105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 of India, Mumbai</a:t>
            </a:r>
          </a:p>
          <a:p>
            <a:pPr marL="269875" indent="-269875" algn="just">
              <a:lnSpc>
                <a:spcPct val="114000"/>
              </a:lnSpc>
              <a:spcAft>
                <a:spcPts val="400"/>
              </a:spcAft>
              <a:buClr>
                <a:srgbClr val="3D6AA7"/>
              </a:buClr>
              <a:buSzPct val="90000"/>
              <a:buFont typeface="Wingdings" panose="05000000000000000000" pitchFamily="2" charset="2"/>
              <a:buChar char="l"/>
            </a:pPr>
            <a:r>
              <a:rPr lang="en-US" altLang="ja-JP" sz="105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Association of Physicians of India, Mumbai</a:t>
            </a:r>
          </a:p>
          <a:p>
            <a:pPr marL="269875" indent="-269875" algn="just">
              <a:lnSpc>
                <a:spcPct val="114000"/>
              </a:lnSpc>
              <a:spcAft>
                <a:spcPts val="400"/>
              </a:spcAft>
              <a:buClr>
                <a:srgbClr val="3D6AA7"/>
              </a:buClr>
              <a:buSzPct val="90000"/>
              <a:buFont typeface="Wingdings" panose="05000000000000000000" pitchFamily="2" charset="2"/>
              <a:buChar char="l"/>
            </a:pPr>
            <a:r>
              <a:rPr lang="en-US" altLang="ja-JP" sz="105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Association of Physiologist and Pharmacologists of India, New Delhi</a:t>
            </a:r>
          </a:p>
          <a:p>
            <a:pPr marL="269875" indent="-269875" algn="just">
              <a:lnSpc>
                <a:spcPct val="114000"/>
              </a:lnSpc>
              <a:spcAft>
                <a:spcPts val="400"/>
              </a:spcAft>
              <a:buClr>
                <a:srgbClr val="868686"/>
              </a:buClr>
              <a:buSzPct val="90000"/>
            </a:pPr>
            <a:endParaRPr lang="ja-JP" altLang="en-US" sz="105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1" name="角丸四角形 30"/>
          <p:cNvSpPr/>
          <p:nvPr/>
        </p:nvSpPr>
        <p:spPr>
          <a:xfrm>
            <a:off x="5005752" y="1895868"/>
            <a:ext cx="4752528" cy="4628757"/>
          </a:xfrm>
          <a:prstGeom prst="roundRect">
            <a:avLst>
              <a:gd name="adj" fmla="val 8838"/>
            </a:avLst>
          </a:prstGeom>
          <a:solidFill>
            <a:srgbClr val="DDE6F3"/>
          </a:soli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108000" tIns="144000" rIns="144000" rtlCol="0" anchor="t"/>
          <a:lstStyle/>
          <a:p>
            <a:pPr marL="269875" indent="-269875" algn="just">
              <a:lnSpc>
                <a:spcPct val="114000"/>
              </a:lnSpc>
              <a:spcAft>
                <a:spcPts val="400"/>
              </a:spcAft>
              <a:buClr>
                <a:srgbClr val="3D6AA7"/>
              </a:buClr>
              <a:buSzPct val="90000"/>
              <a:buFont typeface="Wingdings" panose="05000000000000000000" pitchFamily="2" charset="2"/>
              <a:buChar char="l"/>
            </a:pPr>
            <a:r>
              <a:rPr lang="en-US" altLang="ja-JP" sz="105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Association of Surgeons of Delhi, New Delhi</a:t>
            </a:r>
          </a:p>
          <a:p>
            <a:pPr marL="269875" indent="-269875" algn="just">
              <a:lnSpc>
                <a:spcPct val="114000"/>
              </a:lnSpc>
              <a:spcAft>
                <a:spcPts val="400"/>
              </a:spcAft>
              <a:buClr>
                <a:srgbClr val="3D6AA7"/>
              </a:buClr>
              <a:buSzPct val="90000"/>
              <a:buFont typeface="Wingdings" panose="05000000000000000000" pitchFamily="2" charset="2"/>
              <a:buChar char="l"/>
            </a:pPr>
            <a:r>
              <a:rPr lang="en-US" altLang="ja-JP" sz="105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ASSOCIATION OF VOLUNTARY BLOOD DONORS, Calcutta</a:t>
            </a:r>
          </a:p>
          <a:p>
            <a:pPr marL="269875" indent="-269875" algn="just">
              <a:lnSpc>
                <a:spcPct val="114000"/>
              </a:lnSpc>
              <a:spcAft>
                <a:spcPts val="400"/>
              </a:spcAft>
              <a:buClr>
                <a:srgbClr val="3D6AA7"/>
              </a:buClr>
              <a:buSzPct val="90000"/>
              <a:buFont typeface="Wingdings" panose="05000000000000000000" pitchFamily="2" charset="2"/>
              <a:buChar char="l"/>
            </a:pPr>
            <a:r>
              <a:rPr lang="en-US" altLang="ja-JP" sz="105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Bengal Tuberculosis Association, Calcutta</a:t>
            </a:r>
          </a:p>
          <a:p>
            <a:pPr marL="269875" indent="-269875" algn="just">
              <a:lnSpc>
                <a:spcPct val="114000"/>
              </a:lnSpc>
              <a:spcAft>
                <a:spcPts val="400"/>
              </a:spcAft>
              <a:buClr>
                <a:srgbClr val="3D6AA7"/>
              </a:buClr>
              <a:buSzPct val="90000"/>
              <a:buFont typeface="Wingdings" panose="05000000000000000000" pitchFamily="2" charset="2"/>
              <a:buChar char="l"/>
            </a:pPr>
            <a:r>
              <a:rPr lang="en-US" altLang="ja-JP" sz="105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Bombay Medical Union, Mumbai</a:t>
            </a:r>
          </a:p>
          <a:p>
            <a:pPr marL="269875" indent="-269875" algn="just">
              <a:lnSpc>
                <a:spcPct val="114000"/>
              </a:lnSpc>
              <a:spcAft>
                <a:spcPts val="400"/>
              </a:spcAft>
              <a:buClr>
                <a:srgbClr val="3D6AA7"/>
              </a:buClr>
              <a:buSzPct val="90000"/>
              <a:buFont typeface="Wingdings" panose="05000000000000000000" pitchFamily="2" charset="2"/>
              <a:buChar char="l"/>
            </a:pPr>
            <a:r>
              <a:rPr lang="en-US" altLang="ja-JP" sz="105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Bombay Obstetric &amp; </a:t>
            </a:r>
            <a:r>
              <a:rPr lang="en-US" altLang="ja-JP" sz="1050" dirty="0" err="1">
                <a:solidFill>
                  <a:schemeClr val="tx1"/>
                </a:solidFill>
                <a:latin typeface="Arial" panose="020B0604020202020204" pitchFamily="34" charset="0"/>
                <a:ea typeface="ＭＳ Ｐゴシック" panose="020B0600070205080204" pitchFamily="50" charset="-128"/>
                <a:cs typeface="Arial" panose="020B0604020202020204" pitchFamily="34" charset="0"/>
              </a:rPr>
              <a:t>Gynaecological</a:t>
            </a:r>
            <a:r>
              <a:rPr lang="en-US" altLang="ja-JP" sz="105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 Society, Mumbai</a:t>
            </a:r>
          </a:p>
          <a:p>
            <a:pPr marL="269875" indent="-269875" algn="just">
              <a:lnSpc>
                <a:spcPct val="114000"/>
              </a:lnSpc>
              <a:spcAft>
                <a:spcPts val="400"/>
              </a:spcAft>
              <a:buClr>
                <a:srgbClr val="3D6AA7"/>
              </a:buClr>
              <a:buSzPct val="90000"/>
              <a:buFont typeface="Wingdings" panose="05000000000000000000" pitchFamily="2" charset="2"/>
              <a:buChar char="l"/>
            </a:pPr>
            <a:r>
              <a:rPr lang="en-US" altLang="ja-JP" sz="105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Bombay Ophthalmologists' Association, Mumbai</a:t>
            </a:r>
          </a:p>
          <a:p>
            <a:pPr marL="269875" indent="-269875" algn="just">
              <a:lnSpc>
                <a:spcPct val="114000"/>
              </a:lnSpc>
              <a:spcAft>
                <a:spcPts val="400"/>
              </a:spcAft>
              <a:buClr>
                <a:srgbClr val="3D6AA7"/>
              </a:buClr>
              <a:buSzPct val="90000"/>
              <a:buFont typeface="Wingdings" panose="05000000000000000000" pitchFamily="2" charset="2"/>
              <a:buChar char="l"/>
            </a:pPr>
            <a:r>
              <a:rPr lang="en-US" altLang="ja-JP" sz="105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Bombay </a:t>
            </a:r>
            <a:r>
              <a:rPr lang="en-US" altLang="ja-JP" sz="1050" dirty="0" err="1">
                <a:solidFill>
                  <a:schemeClr val="tx1"/>
                </a:solidFill>
                <a:latin typeface="Arial" panose="020B0604020202020204" pitchFamily="34" charset="0"/>
                <a:ea typeface="ＭＳ Ｐゴシック" panose="020B0600070205080204" pitchFamily="50" charset="-128"/>
                <a:cs typeface="Arial" panose="020B0604020202020204" pitchFamily="34" charset="0"/>
              </a:rPr>
              <a:t>Orthopaedic</a:t>
            </a:r>
            <a:r>
              <a:rPr lang="en-US" altLang="ja-JP" sz="105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 Society, Mumbai</a:t>
            </a:r>
          </a:p>
          <a:p>
            <a:pPr marL="269875" indent="-269875" algn="just">
              <a:lnSpc>
                <a:spcPct val="114000"/>
              </a:lnSpc>
              <a:spcAft>
                <a:spcPts val="400"/>
              </a:spcAft>
              <a:buClr>
                <a:srgbClr val="3D6AA7"/>
              </a:buClr>
              <a:buSzPct val="90000"/>
              <a:buFont typeface="Wingdings" panose="05000000000000000000" pitchFamily="2" charset="2"/>
              <a:buChar char="l"/>
            </a:pPr>
            <a:r>
              <a:rPr lang="en-US" altLang="ja-JP" sz="105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Calcutta Medical Club, Calcutta</a:t>
            </a:r>
          </a:p>
          <a:p>
            <a:pPr marL="269875" indent="-269875" algn="just">
              <a:lnSpc>
                <a:spcPct val="114000"/>
              </a:lnSpc>
              <a:spcAft>
                <a:spcPts val="400"/>
              </a:spcAft>
              <a:buClr>
                <a:srgbClr val="3D6AA7"/>
              </a:buClr>
              <a:buSzPct val="90000"/>
              <a:buFont typeface="Wingdings" panose="05000000000000000000" pitchFamily="2" charset="2"/>
              <a:buChar char="l"/>
            </a:pPr>
            <a:r>
              <a:rPr lang="en-US" altLang="ja-JP" sz="1050" dirty="0" err="1">
                <a:solidFill>
                  <a:schemeClr val="tx1"/>
                </a:solidFill>
                <a:latin typeface="Arial" panose="020B0604020202020204" pitchFamily="34" charset="0"/>
                <a:ea typeface="ＭＳ Ｐゴシック" panose="020B0600070205080204" pitchFamily="50" charset="-128"/>
                <a:cs typeface="Arial" panose="020B0604020202020204" pitchFamily="34" charset="0"/>
              </a:rPr>
              <a:t>Cardiological</a:t>
            </a:r>
            <a:r>
              <a:rPr lang="en-US" altLang="ja-JP" sz="105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 Society of India, Mumbai</a:t>
            </a:r>
          </a:p>
          <a:p>
            <a:pPr marL="269875" indent="-269875" algn="just">
              <a:lnSpc>
                <a:spcPct val="114000"/>
              </a:lnSpc>
              <a:spcAft>
                <a:spcPts val="400"/>
              </a:spcAft>
              <a:buClr>
                <a:srgbClr val="3D6AA7"/>
              </a:buClr>
              <a:buSzPct val="90000"/>
              <a:buFont typeface="Wingdings" panose="05000000000000000000" pitchFamily="2" charset="2"/>
              <a:buChar char="l"/>
            </a:pPr>
            <a:r>
              <a:rPr lang="en-US" altLang="ja-JP" sz="105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Child In Need Institute (CINI), Calcutta</a:t>
            </a:r>
          </a:p>
          <a:p>
            <a:pPr marL="269875" indent="-269875" algn="just">
              <a:lnSpc>
                <a:spcPct val="114000"/>
              </a:lnSpc>
              <a:spcAft>
                <a:spcPts val="400"/>
              </a:spcAft>
              <a:buClr>
                <a:srgbClr val="3D6AA7"/>
              </a:buClr>
              <a:buSzPct val="90000"/>
              <a:buFont typeface="Wingdings" panose="05000000000000000000" pitchFamily="2" charset="2"/>
              <a:buChar char="l"/>
            </a:pPr>
            <a:r>
              <a:rPr lang="en-US" altLang="ja-JP" sz="105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Christian Medical Association of India, Nagpur</a:t>
            </a:r>
          </a:p>
          <a:p>
            <a:pPr marL="269875" indent="-269875" algn="just">
              <a:lnSpc>
                <a:spcPct val="114000"/>
              </a:lnSpc>
              <a:spcAft>
                <a:spcPts val="400"/>
              </a:spcAft>
              <a:buClr>
                <a:srgbClr val="3D6AA7"/>
              </a:buClr>
              <a:buSzPct val="90000"/>
              <a:buFont typeface="Wingdings" panose="05000000000000000000" pitchFamily="2" charset="2"/>
              <a:buChar char="l"/>
            </a:pPr>
            <a:r>
              <a:rPr lang="en-US" altLang="ja-JP" sz="105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The Association of Plastic Surgeons of India, </a:t>
            </a:r>
            <a:r>
              <a:rPr lang="en-US" altLang="ja-JP" sz="1050" dirty="0" err="1">
                <a:solidFill>
                  <a:schemeClr val="tx1"/>
                </a:solidFill>
                <a:latin typeface="Arial" panose="020B0604020202020204" pitchFamily="34" charset="0"/>
                <a:ea typeface="ＭＳ Ｐゴシック" panose="020B0600070205080204" pitchFamily="50" charset="-128"/>
                <a:cs typeface="Arial" panose="020B0604020202020204" pitchFamily="34" charset="0"/>
              </a:rPr>
              <a:t>Lucknow</a:t>
            </a:r>
            <a:endParaRPr lang="en-US" altLang="ja-JP" sz="105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269875" indent="-269875" algn="just">
              <a:lnSpc>
                <a:spcPct val="114000"/>
              </a:lnSpc>
              <a:spcAft>
                <a:spcPts val="400"/>
              </a:spcAft>
              <a:buClr>
                <a:srgbClr val="3D6AA7"/>
              </a:buClr>
              <a:buSzPct val="90000"/>
              <a:buFont typeface="Wingdings" panose="05000000000000000000" pitchFamily="2" charset="2"/>
              <a:buChar char="l"/>
            </a:pPr>
            <a:r>
              <a:rPr lang="en-US" altLang="ja-JP" sz="105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The Association of Surgeons if India, Chennai</a:t>
            </a:r>
          </a:p>
          <a:p>
            <a:pPr marL="269875" indent="-269875" algn="just">
              <a:lnSpc>
                <a:spcPct val="114000"/>
              </a:lnSpc>
              <a:spcAft>
                <a:spcPts val="400"/>
              </a:spcAft>
              <a:buClr>
                <a:srgbClr val="3D6AA7"/>
              </a:buClr>
              <a:buSzPct val="90000"/>
              <a:buFont typeface="Wingdings" panose="05000000000000000000" pitchFamily="2" charset="2"/>
              <a:buChar char="l"/>
            </a:pPr>
            <a:r>
              <a:rPr lang="en-US" altLang="ja-JP" sz="105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The Association of Thoracic &amp; Cardiovascular Surgeons of India, </a:t>
            </a:r>
            <a:r>
              <a:rPr lang="en-US" altLang="ja-JP" sz="1050" dirty="0" err="1">
                <a:solidFill>
                  <a:schemeClr val="tx1"/>
                </a:solidFill>
                <a:latin typeface="Arial" panose="020B0604020202020204" pitchFamily="34" charset="0"/>
                <a:ea typeface="ＭＳ Ｐゴシック" panose="020B0600070205080204" pitchFamily="50" charset="-128"/>
                <a:cs typeface="Arial" panose="020B0604020202020204" pitchFamily="34" charset="0"/>
              </a:rPr>
              <a:t>Rothak</a:t>
            </a:r>
            <a:endParaRPr lang="en-US" altLang="ja-JP" sz="105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269875" indent="-269875" algn="just">
              <a:lnSpc>
                <a:spcPct val="114000"/>
              </a:lnSpc>
              <a:spcAft>
                <a:spcPts val="400"/>
              </a:spcAft>
              <a:buClr>
                <a:srgbClr val="3D6AA7"/>
              </a:buClr>
              <a:buSzPct val="90000"/>
              <a:buFont typeface="Wingdings" panose="05000000000000000000" pitchFamily="2" charset="2"/>
              <a:buChar char="l"/>
            </a:pPr>
            <a:r>
              <a:rPr lang="en-US" altLang="ja-JP" sz="105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The Bombay Orthopedic Society, Mumbai</a:t>
            </a:r>
          </a:p>
          <a:p>
            <a:pPr marL="269875" indent="-269875" algn="just">
              <a:lnSpc>
                <a:spcPct val="114000"/>
              </a:lnSpc>
              <a:spcAft>
                <a:spcPts val="400"/>
              </a:spcAft>
              <a:buClr>
                <a:srgbClr val="3D6AA7"/>
              </a:buClr>
              <a:buSzPct val="90000"/>
              <a:buFont typeface="Wingdings" panose="05000000000000000000" pitchFamily="2" charset="2"/>
              <a:buChar char="l"/>
            </a:pPr>
            <a:r>
              <a:rPr lang="en-US" altLang="ja-JP" sz="105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The Indian Cancer Society, Mumbai</a:t>
            </a:r>
          </a:p>
          <a:p>
            <a:pPr marL="269875" indent="-269875" algn="just">
              <a:lnSpc>
                <a:spcPct val="114000"/>
              </a:lnSpc>
              <a:spcAft>
                <a:spcPts val="400"/>
              </a:spcAft>
              <a:buClr>
                <a:srgbClr val="3D6AA7"/>
              </a:buClr>
              <a:buSzPct val="90000"/>
              <a:buFont typeface="Wingdings" panose="05000000000000000000" pitchFamily="2" charset="2"/>
              <a:buChar char="l"/>
            </a:pPr>
            <a:r>
              <a:rPr lang="en-US" altLang="ja-JP" sz="105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The Indian </a:t>
            </a:r>
            <a:r>
              <a:rPr lang="en-US" altLang="ja-JP" sz="1050" dirty="0" err="1">
                <a:solidFill>
                  <a:schemeClr val="tx1"/>
                </a:solidFill>
                <a:latin typeface="Arial" panose="020B0604020202020204" pitchFamily="34" charset="0"/>
                <a:ea typeface="ＭＳ Ｐゴシック" panose="020B0600070205080204" pitchFamily="50" charset="-128"/>
                <a:cs typeface="Arial" panose="020B0604020202020204" pitchFamily="34" charset="0"/>
              </a:rPr>
              <a:t>Orthopaedic</a:t>
            </a:r>
            <a:r>
              <a:rPr lang="en-US" altLang="ja-JP" sz="105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 association, Jabalpur</a:t>
            </a:r>
          </a:p>
          <a:p>
            <a:pPr marL="269875" indent="-269875" algn="just">
              <a:lnSpc>
                <a:spcPct val="114000"/>
              </a:lnSpc>
              <a:spcAft>
                <a:spcPts val="400"/>
              </a:spcAft>
              <a:buClr>
                <a:srgbClr val="3D6AA7"/>
              </a:buClr>
              <a:buSzPct val="90000"/>
              <a:buFont typeface="Wingdings" panose="05000000000000000000" pitchFamily="2" charset="2"/>
              <a:buChar char="l"/>
            </a:pPr>
            <a:r>
              <a:rPr lang="en-US" altLang="ja-JP" sz="1050" dirty="0" err="1">
                <a:solidFill>
                  <a:schemeClr val="tx1"/>
                </a:solidFill>
                <a:latin typeface="Arial" panose="020B0604020202020204" pitchFamily="34" charset="0"/>
                <a:ea typeface="ＭＳ Ｐゴシック" panose="020B0600070205080204" pitchFamily="50" charset="-128"/>
                <a:cs typeface="Arial" panose="020B0604020202020204" pitchFamily="34" charset="0"/>
              </a:rPr>
              <a:t>Vitreoretinal</a:t>
            </a:r>
            <a:r>
              <a:rPr lang="en-US" altLang="ja-JP" sz="105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 Society of India, Mumbai</a:t>
            </a:r>
          </a:p>
          <a:p>
            <a:pPr marL="269875" indent="-269875" algn="just">
              <a:lnSpc>
                <a:spcPct val="114000"/>
              </a:lnSpc>
              <a:spcAft>
                <a:spcPts val="400"/>
              </a:spcAft>
              <a:buClr>
                <a:srgbClr val="3D6AA7"/>
              </a:buClr>
              <a:buSzPct val="90000"/>
              <a:buFont typeface="Wingdings" panose="05000000000000000000" pitchFamily="2" charset="2"/>
              <a:buChar char="l"/>
            </a:pPr>
            <a:endParaRPr lang="en-US" altLang="ja-JP" sz="105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269875" indent="-269875" algn="just">
              <a:lnSpc>
                <a:spcPct val="114000"/>
              </a:lnSpc>
              <a:spcAft>
                <a:spcPts val="400"/>
              </a:spcAft>
              <a:buClr>
                <a:srgbClr val="868686"/>
              </a:buClr>
              <a:buSzPct val="90000"/>
            </a:pPr>
            <a:endParaRPr lang="ja-JP" altLang="en-US" sz="105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3" name="テキスト ボックス 32"/>
          <p:cNvSpPr txBox="1"/>
          <p:nvPr/>
        </p:nvSpPr>
        <p:spPr>
          <a:xfrm>
            <a:off x="200472" y="6552728"/>
            <a:ext cx="7560840" cy="332656"/>
          </a:xfrm>
          <a:prstGeom prst="rect">
            <a:avLst/>
          </a:prstGeom>
          <a:noFill/>
        </p:spPr>
        <p:txBody>
          <a:bodyPr wrap="square" lIns="0" tIns="0" rIns="0" bIns="0" rtlCol="0">
            <a:noAutofit/>
          </a:bodyPr>
          <a:lstStyle/>
          <a:p>
            <a:pPr marL="357188" indent="-357188"/>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（出所）明治大学国際総合研究所「平成</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25</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年度　新興国マクロヘルスデータ、規制・制度に関する調査」</a:t>
            </a:r>
          </a:p>
        </p:txBody>
      </p:sp>
    </p:spTree>
    <p:extLst>
      <p:ext uri="{BB962C8B-B14F-4D97-AF65-F5344CB8AC3E}">
        <p14:creationId xmlns:p14="http://schemas.microsoft.com/office/powerpoint/2010/main" val="298318347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ct 10" hidden="1"/>
          <p:cNvGraphicFramePr>
            <a:graphicFrameLocks noChangeAspect="1"/>
          </p:cNvGraphicFramePr>
          <p:nvPr>
            <p:custDataLst>
              <p:tags r:id="rId2"/>
            </p:custDataLst>
            <p:extLst>
              <p:ext uri="{D42A27DB-BD31-4B8C-83A1-F6EECF244321}">
                <p14:modId xmlns:p14="http://schemas.microsoft.com/office/powerpoint/2010/main" val="381539101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2530" name="think-cell Slide" r:id="rId57" imgW="360" imgH="360" progId="TCLayout.ActiveDocument.1">
                  <p:embed/>
                </p:oleObj>
              </mc:Choice>
              <mc:Fallback>
                <p:oleObj name="think-cell Slide" r:id="rId57" imgW="360" imgH="360" progId="TCLayout.ActiveDocument.1">
                  <p:embed/>
                  <p:pic>
                    <p:nvPicPr>
                      <p:cNvPr id="11" name="Object 10" hidden="1"/>
                      <p:cNvPicPr>
                        <a:picLocks noChangeAspect="1" noChangeArrowheads="1"/>
                      </p:cNvPicPr>
                      <p:nvPr/>
                    </p:nvPicPr>
                    <p:blipFill>
                      <a:blip r:embed="rId58">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Rectangle 9" hidden="1"/>
          <p:cNvSpPr/>
          <p:nvPr>
            <p:custDataLst>
              <p:tags r:id="rId3"/>
            </p:custDataLst>
          </p:nvPr>
        </p:nvSpPr>
        <p:spPr bwMode="gray">
          <a:xfrm>
            <a:off x="0" y="0"/>
            <a:ext cx="158750" cy="158750"/>
          </a:xfrm>
          <a:prstGeom prst="rect">
            <a:avLst/>
          </a:prstGeom>
          <a:solidFill>
            <a:srgbClr val="83A4D1"/>
          </a:solidFill>
        </p:spPr>
        <p:txBody>
          <a:bodyPr vert="horz" wrap="none" lIns="0" tIns="0" rIns="0" bIns="0" numCol="1" spcCol="0" rtlCol="0" anchor="ctr" anchorCtr="0">
            <a:noAutofit/>
          </a:bodyPr>
          <a:lstStyle/>
          <a:p>
            <a:pPr algn="ctr">
              <a:spcBef>
                <a:spcPct val="0"/>
              </a:spcBef>
              <a:spcAft>
                <a:spcPct val="0"/>
              </a:spcAft>
            </a:pPr>
            <a:endParaRPr kumimoji="1" lang="ja-JP" altLang="en-US" sz="1000" dirty="0">
              <a:solidFill>
                <a:srgbClr val="000000"/>
              </a:solidFill>
              <a:latin typeface="Arial" panose="020B0604020202020204" pitchFamily="34" charset="0"/>
              <a:sym typeface="+mn-lt"/>
            </a:endParaRPr>
          </a:p>
        </p:txBody>
      </p:sp>
      <p:sp>
        <p:nvSpPr>
          <p:cNvPr id="2" name="タイトル 1"/>
          <p:cNvSpPr>
            <a:spLocks noGrp="1"/>
          </p:cNvSpPr>
          <p:nvPr>
            <p:ph type="title"/>
          </p:nvPr>
        </p:nvSpPr>
        <p:spPr/>
        <p:txBody>
          <a:bodyPr vert="horz"/>
          <a:lstStyle/>
          <a:p>
            <a:r>
              <a:rPr lang="ja-JP" altLang="en-US" dirty="0"/>
              <a:t>インド／医療関連／医療サービス</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市場規模</a:t>
            </a:r>
          </a:p>
        </p:txBody>
      </p:sp>
      <p:grpSp>
        <p:nvGrpSpPr>
          <p:cNvPr id="5" name="グループ化 7"/>
          <p:cNvGrpSpPr/>
          <p:nvPr/>
        </p:nvGrpSpPr>
        <p:grpSpPr>
          <a:xfrm>
            <a:off x="632520" y="1772816"/>
            <a:ext cx="8640960" cy="288032"/>
            <a:chOff x="4803500" y="2113806"/>
            <a:chExt cx="5626916" cy="288032"/>
          </a:xfrm>
        </p:grpSpPr>
        <p:cxnSp>
          <p:nvCxnSpPr>
            <p:cNvPr id="6" name="直線コネクタ 5"/>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7"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医療サービスの市場規模</a:t>
              </a:r>
              <a:r>
                <a:rPr lang="en-US" altLang="ja-JP" sz="1400" baseline="30000" dirty="0">
                  <a:solidFill>
                    <a:srgbClr val="000000"/>
                  </a:solidFill>
                  <a:latin typeface="Arial Black" pitchFamily="34" charset="0"/>
                  <a:ea typeface="HGP創英角ｺﾞｼｯｸUB" pitchFamily="50" charset="-128"/>
                </a:rPr>
                <a:t>※</a:t>
              </a:r>
            </a:p>
          </p:txBody>
        </p:sp>
      </p:grpSp>
      <p:sp>
        <p:nvSpPr>
          <p:cNvPr id="12" name="テキスト ボックス 11"/>
          <p:cNvSpPr txBox="1"/>
          <p:nvPr/>
        </p:nvSpPr>
        <p:spPr>
          <a:xfrm>
            <a:off x="632520" y="2151796"/>
            <a:ext cx="828032" cy="144016"/>
          </a:xfrm>
          <a:prstGeom prst="rect">
            <a:avLst/>
          </a:prstGeom>
          <a:noFill/>
        </p:spPr>
        <p:txBody>
          <a:bodyPr wrap="square" lIns="0" tIns="0" rIns="0" bIns="0" rtlCol="0" anchor="ctr" anchorCtr="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（億</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US$</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sp>
        <p:nvSpPr>
          <p:cNvPr id="14" name="テキスト ボックス 13"/>
          <p:cNvSpPr txBox="1"/>
          <p:nvPr/>
        </p:nvSpPr>
        <p:spPr>
          <a:xfrm>
            <a:off x="200472" y="6382042"/>
            <a:ext cx="5616624" cy="144016"/>
          </a:xfrm>
          <a:prstGeom prst="rect">
            <a:avLst/>
          </a:prstGeom>
          <a:noFill/>
        </p:spPr>
        <p:txBody>
          <a:bodyPr wrap="square" lIns="0" tIns="0" rIns="0" bIns="0" rtlCol="0">
            <a:noAutofit/>
          </a:bodyPr>
          <a:lstStyle/>
          <a:p>
            <a:pPr marL="444500" indent="-444500"/>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zh-TW" altLang="en-US" sz="800" dirty="0">
                <a:latin typeface="Arial" panose="020B0604020202020204" pitchFamily="34" charset="0"/>
                <a:ea typeface="ＭＳ Ｐゴシック" panose="020B0600070205080204" pitchFamily="50" charset="-128"/>
                <a:cs typeface="Arial" panose="020B0604020202020204" pitchFamily="34" charset="0"/>
              </a:rPr>
              <a:t>世界保健機関</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WHO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Global Health Expenditure Database</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(2022</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10</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月時点</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5" name="テキスト ボックス 14"/>
          <p:cNvSpPr txBox="1"/>
          <p:nvPr/>
        </p:nvSpPr>
        <p:spPr>
          <a:xfrm>
            <a:off x="200472" y="6205585"/>
            <a:ext cx="7632848" cy="123111"/>
          </a:xfrm>
          <a:prstGeom prst="rect">
            <a:avLst/>
          </a:prstGeom>
          <a:noFill/>
        </p:spPr>
        <p:txBody>
          <a:bodyPr wrap="square" lIns="0" tIns="0" rIns="0" bIns="0" rtlCol="0">
            <a:spAutoFit/>
          </a:bodyPr>
          <a:lstStyle/>
          <a:p>
            <a:r>
              <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rPr>
              <a:t>※</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ここでは、</a:t>
            </a:r>
            <a:r>
              <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rPr>
              <a:t>Current Health Expenditure</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を医療サービスの市場規模と定義した</a:t>
            </a:r>
          </a:p>
        </p:txBody>
      </p:sp>
      <p:graphicFrame>
        <p:nvGraphicFramePr>
          <p:cNvPr id="93" name="Chart 92">
            <a:extLst>
              <a:ext uri="{FF2B5EF4-FFF2-40B4-BE49-F238E27FC236}">
                <a16:creationId xmlns:a16="http://schemas.microsoft.com/office/drawing/2014/main" id="{25EAD4E0-8139-460F-8455-DC3C308153CF}"/>
              </a:ext>
            </a:extLst>
          </p:cNvPr>
          <p:cNvGraphicFramePr/>
          <p:nvPr>
            <p:custDataLst>
              <p:tags r:id="rId4"/>
            </p:custDataLst>
            <p:extLst>
              <p:ext uri="{D42A27DB-BD31-4B8C-83A1-F6EECF244321}">
                <p14:modId xmlns:p14="http://schemas.microsoft.com/office/powerpoint/2010/main" val="766570569"/>
              </p:ext>
            </p:extLst>
          </p:nvPr>
        </p:nvGraphicFramePr>
        <p:xfrm>
          <a:off x="1071563" y="2457450"/>
          <a:ext cx="7851775" cy="3378200"/>
        </p:xfrm>
        <a:graphic>
          <a:graphicData uri="http://schemas.openxmlformats.org/drawingml/2006/chart">
            <c:chart xmlns:c="http://schemas.openxmlformats.org/drawingml/2006/chart" xmlns:r="http://schemas.openxmlformats.org/officeDocument/2006/relationships" r:id="rId59"/>
          </a:graphicData>
        </a:graphic>
      </p:graphicFrame>
      <p:sp>
        <p:nvSpPr>
          <p:cNvPr id="91" name="テキスト プレースホルダ 9">
            <a:extLst>
              <a:ext uri="{FF2B5EF4-FFF2-40B4-BE49-F238E27FC236}">
                <a16:creationId xmlns:a16="http://schemas.microsoft.com/office/drawing/2014/main" id="{6C317A08-006D-4966-AEA9-7A625ABA37A0}"/>
              </a:ext>
            </a:extLst>
          </p:cNvPr>
          <p:cNvSpPr>
            <a:spLocks noGrp="1"/>
          </p:cNvSpPr>
          <p:nvPr>
            <p:custDataLst>
              <p:tags r:id="rId5"/>
            </p:custDataLst>
          </p:nvPr>
        </p:nvSpPr>
        <p:spPr bwMode="gray">
          <a:xfrm>
            <a:off x="815975" y="2463800"/>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013F3776-4705-4FC2-A8CB-F5E16AD1F136}" type="datetime'9''''0''''0'''''''''''''''''''''''''''''''''">
              <a:rPr lang="ja-JP" altLang="en-US" sz="1000" smtClean="0"/>
              <a:pPr/>
              <a:t>900</a:t>
            </a:fld>
            <a:endParaRPr lang="ja-JP" altLang="en-US" sz="1000" dirty="0">
              <a:sym typeface="+mn-lt"/>
            </a:endParaRPr>
          </a:p>
        </p:txBody>
      </p:sp>
      <p:sp>
        <p:nvSpPr>
          <p:cNvPr id="83" name="テキスト プレースホルダ 9">
            <a:extLst>
              <a:ext uri="{FF2B5EF4-FFF2-40B4-BE49-F238E27FC236}">
                <a16:creationId xmlns:a16="http://schemas.microsoft.com/office/drawing/2014/main" id="{97FC2CED-7D60-4577-8AEE-A388B868BFCC}"/>
              </a:ext>
            </a:extLst>
          </p:cNvPr>
          <p:cNvSpPr>
            <a:spLocks noGrp="1"/>
          </p:cNvSpPr>
          <p:nvPr>
            <p:custDataLst>
              <p:tags r:id="rId6"/>
            </p:custDataLst>
          </p:nvPr>
        </p:nvSpPr>
        <p:spPr bwMode="gray">
          <a:xfrm>
            <a:off x="815975" y="5319713"/>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6A82C16F-42AC-44D1-9C4B-F49D4C9EA7D3}" type="datetime'''''''''''''''''''''''''''10''''''''''''''''''''0'''''''''''">
              <a:rPr lang="ja-JP" altLang="en-US" sz="1000" smtClean="0"/>
              <a:pPr/>
              <a:t>100</a:t>
            </a:fld>
            <a:endParaRPr lang="ja-JP" altLang="en-US" sz="1000" dirty="0">
              <a:sym typeface="+mn-lt"/>
            </a:endParaRPr>
          </a:p>
        </p:txBody>
      </p:sp>
      <p:sp>
        <p:nvSpPr>
          <p:cNvPr id="86" name="テキスト プレースホルダ 9">
            <a:extLst>
              <a:ext uri="{FF2B5EF4-FFF2-40B4-BE49-F238E27FC236}">
                <a16:creationId xmlns:a16="http://schemas.microsoft.com/office/drawing/2014/main" id="{23B0376A-4973-406A-A83F-0E4361E29996}"/>
              </a:ext>
            </a:extLst>
          </p:cNvPr>
          <p:cNvSpPr>
            <a:spLocks noGrp="1"/>
          </p:cNvSpPr>
          <p:nvPr>
            <p:custDataLst>
              <p:tags r:id="rId7"/>
            </p:custDataLst>
          </p:nvPr>
        </p:nvSpPr>
        <p:spPr bwMode="gray">
          <a:xfrm>
            <a:off x="815975" y="4248150"/>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190CC91A-21BD-430D-AC94-0F777DA9FC11}" type="datetime'''''4''''0''''''''''''''''''''''''''''0'''">
              <a:rPr lang="ja-JP" altLang="en-US" sz="1000" smtClean="0"/>
              <a:pPr/>
              <a:t>400</a:t>
            </a:fld>
            <a:endParaRPr lang="ja-JP" altLang="en-US" sz="1000" dirty="0">
              <a:sym typeface="+mn-lt"/>
            </a:endParaRPr>
          </a:p>
        </p:txBody>
      </p:sp>
      <p:sp>
        <p:nvSpPr>
          <p:cNvPr id="82" name="テキスト プレースホルダ 9">
            <a:extLst>
              <a:ext uri="{FF2B5EF4-FFF2-40B4-BE49-F238E27FC236}">
                <a16:creationId xmlns:a16="http://schemas.microsoft.com/office/drawing/2014/main" id="{7C3318CF-C29C-4C0F-8854-BEA093289971}"/>
              </a:ext>
            </a:extLst>
          </p:cNvPr>
          <p:cNvSpPr>
            <a:spLocks noGrp="1"/>
          </p:cNvSpPr>
          <p:nvPr>
            <p:custDataLst>
              <p:tags r:id="rId8"/>
            </p:custDataLst>
          </p:nvPr>
        </p:nvSpPr>
        <p:spPr bwMode="gray">
          <a:xfrm>
            <a:off x="955675" y="5676900"/>
            <a:ext cx="698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F2B4091E-62C6-4891-A901-AC902D3734D0}" type="datetime'0'''''">
              <a:rPr lang="ja-JP" altLang="en-US" sz="1000" smtClean="0"/>
              <a:pPr/>
              <a:t>0</a:t>
            </a:fld>
            <a:endParaRPr lang="ja-JP" altLang="en-US" sz="1000" dirty="0">
              <a:sym typeface="+mn-lt"/>
            </a:endParaRPr>
          </a:p>
        </p:txBody>
      </p:sp>
      <p:sp>
        <p:nvSpPr>
          <p:cNvPr id="84" name="テキスト プレースホルダ 9">
            <a:extLst>
              <a:ext uri="{FF2B5EF4-FFF2-40B4-BE49-F238E27FC236}">
                <a16:creationId xmlns:a16="http://schemas.microsoft.com/office/drawing/2014/main" id="{7D367ED0-D6AA-4FE2-B054-2F9F4C833845}"/>
              </a:ext>
            </a:extLst>
          </p:cNvPr>
          <p:cNvSpPr>
            <a:spLocks noGrp="1"/>
          </p:cNvSpPr>
          <p:nvPr>
            <p:custDataLst>
              <p:tags r:id="rId9"/>
            </p:custDataLst>
          </p:nvPr>
        </p:nvSpPr>
        <p:spPr bwMode="gray">
          <a:xfrm>
            <a:off x="815975" y="4962525"/>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A533685B-9201-4C3B-B494-3D696168D28E}" type="datetime'''2''''''''''''''''''''''00'''''''''''''''''">
              <a:rPr lang="ja-JP" altLang="en-US" sz="1000" smtClean="0"/>
              <a:pPr/>
              <a:t>200</a:t>
            </a:fld>
            <a:endParaRPr lang="ja-JP" altLang="en-US" sz="1000" dirty="0">
              <a:sym typeface="+mn-lt"/>
            </a:endParaRPr>
          </a:p>
        </p:txBody>
      </p:sp>
      <p:sp>
        <p:nvSpPr>
          <p:cNvPr id="85" name="テキスト プレースホルダ 9">
            <a:extLst>
              <a:ext uri="{FF2B5EF4-FFF2-40B4-BE49-F238E27FC236}">
                <a16:creationId xmlns:a16="http://schemas.microsoft.com/office/drawing/2014/main" id="{907A031D-0AF0-413B-97A1-8DC49DA6D1AB}"/>
              </a:ext>
            </a:extLst>
          </p:cNvPr>
          <p:cNvSpPr>
            <a:spLocks noGrp="1"/>
          </p:cNvSpPr>
          <p:nvPr>
            <p:custDataLst>
              <p:tags r:id="rId10"/>
            </p:custDataLst>
          </p:nvPr>
        </p:nvSpPr>
        <p:spPr bwMode="gray">
          <a:xfrm>
            <a:off x="815975" y="4605338"/>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D24AEB00-9F3E-4285-B3EA-B62D2BA2D4CB}" type="datetime'''''''''''''''''3''''''''''''''''''''''0''''''''''''0'''">
              <a:rPr lang="ja-JP" altLang="en-US" sz="1000" smtClean="0"/>
              <a:pPr/>
              <a:t>300</a:t>
            </a:fld>
            <a:endParaRPr lang="ja-JP" altLang="en-US" sz="1000" dirty="0">
              <a:sym typeface="+mn-lt"/>
            </a:endParaRPr>
          </a:p>
        </p:txBody>
      </p:sp>
      <p:sp>
        <p:nvSpPr>
          <p:cNvPr id="87" name="テキスト プレースホルダ 9">
            <a:extLst>
              <a:ext uri="{FF2B5EF4-FFF2-40B4-BE49-F238E27FC236}">
                <a16:creationId xmlns:a16="http://schemas.microsoft.com/office/drawing/2014/main" id="{18573673-48FF-44D9-BDA1-793D4D39D52F}"/>
              </a:ext>
            </a:extLst>
          </p:cNvPr>
          <p:cNvSpPr>
            <a:spLocks noGrp="1"/>
          </p:cNvSpPr>
          <p:nvPr>
            <p:custDataLst>
              <p:tags r:id="rId11"/>
            </p:custDataLst>
          </p:nvPr>
        </p:nvSpPr>
        <p:spPr bwMode="gray">
          <a:xfrm>
            <a:off x="815975" y="3892550"/>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A3DFD569-4913-4B1D-91EC-9A7FF3E1B078}" type="datetime'5''''0''0'''''''''''''''''''''''''''''''">
              <a:rPr lang="ja-JP" altLang="en-US" sz="1000" smtClean="0"/>
              <a:pPr/>
              <a:t>500</a:t>
            </a:fld>
            <a:endParaRPr lang="ja-JP" altLang="en-US" sz="1000" dirty="0">
              <a:sym typeface="+mn-lt"/>
            </a:endParaRPr>
          </a:p>
        </p:txBody>
      </p:sp>
      <p:sp>
        <p:nvSpPr>
          <p:cNvPr id="88" name="テキスト プレースホルダ 9">
            <a:extLst>
              <a:ext uri="{FF2B5EF4-FFF2-40B4-BE49-F238E27FC236}">
                <a16:creationId xmlns:a16="http://schemas.microsoft.com/office/drawing/2014/main" id="{C7E93B44-2807-450C-9401-1C3E47BEAC65}"/>
              </a:ext>
            </a:extLst>
          </p:cNvPr>
          <p:cNvSpPr>
            <a:spLocks noGrp="1"/>
          </p:cNvSpPr>
          <p:nvPr>
            <p:custDataLst>
              <p:tags r:id="rId12"/>
            </p:custDataLst>
          </p:nvPr>
        </p:nvSpPr>
        <p:spPr bwMode="gray">
          <a:xfrm>
            <a:off x="815975" y="3535363"/>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57919B85-7699-4974-854A-B152BE7E6F0B}" type="datetime'''''6''0''''''''''''''''''0'''''''''''''''''''''''''''''''''">
              <a:rPr lang="ja-JP" altLang="en-US" sz="1000" smtClean="0"/>
              <a:pPr/>
              <a:t>600</a:t>
            </a:fld>
            <a:endParaRPr lang="ja-JP" altLang="en-US" sz="1000" dirty="0">
              <a:sym typeface="+mn-lt"/>
            </a:endParaRPr>
          </a:p>
        </p:txBody>
      </p:sp>
      <p:sp>
        <p:nvSpPr>
          <p:cNvPr id="89" name="テキスト プレースホルダ 9">
            <a:extLst>
              <a:ext uri="{FF2B5EF4-FFF2-40B4-BE49-F238E27FC236}">
                <a16:creationId xmlns:a16="http://schemas.microsoft.com/office/drawing/2014/main" id="{87ECA379-AEB5-463D-A576-F5BCB80CCF28}"/>
              </a:ext>
            </a:extLst>
          </p:cNvPr>
          <p:cNvSpPr>
            <a:spLocks noGrp="1"/>
          </p:cNvSpPr>
          <p:nvPr>
            <p:custDataLst>
              <p:tags r:id="rId13"/>
            </p:custDataLst>
          </p:nvPr>
        </p:nvSpPr>
        <p:spPr bwMode="gray">
          <a:xfrm>
            <a:off x="815975" y="3178175"/>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EE350997-0BA2-4D61-9AF2-2B457216E2B8}" type="datetime'''''''''''''7''''0''''''''''0'''''''''''''''''''''''">
              <a:rPr lang="ja-JP" altLang="en-US" sz="1000" smtClean="0"/>
              <a:pPr/>
              <a:t>700</a:t>
            </a:fld>
            <a:endParaRPr lang="ja-JP" altLang="en-US" sz="1000" dirty="0">
              <a:sym typeface="+mn-lt"/>
            </a:endParaRPr>
          </a:p>
        </p:txBody>
      </p:sp>
      <p:sp>
        <p:nvSpPr>
          <p:cNvPr id="90" name="テキスト プレースホルダ 9">
            <a:extLst>
              <a:ext uri="{FF2B5EF4-FFF2-40B4-BE49-F238E27FC236}">
                <a16:creationId xmlns:a16="http://schemas.microsoft.com/office/drawing/2014/main" id="{98F40EBC-B9F2-4D31-9CDF-84AEEE1A3D84}"/>
              </a:ext>
            </a:extLst>
          </p:cNvPr>
          <p:cNvSpPr>
            <a:spLocks noGrp="1"/>
          </p:cNvSpPr>
          <p:nvPr>
            <p:custDataLst>
              <p:tags r:id="rId14"/>
            </p:custDataLst>
          </p:nvPr>
        </p:nvSpPr>
        <p:spPr bwMode="gray">
          <a:xfrm>
            <a:off x="815975" y="2820988"/>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CDA85EA6-9F2E-43F8-8685-1098DAFCE49F}" type="datetime'8''''''''''''''0''''''''''''''0'''''''''''''''''''''">
              <a:rPr lang="ja-JP" altLang="en-US" sz="1000" smtClean="0"/>
              <a:pPr/>
              <a:t>800</a:t>
            </a:fld>
            <a:endParaRPr lang="ja-JP" altLang="en-US" sz="1000" dirty="0">
              <a:sym typeface="+mn-lt"/>
            </a:endParaRPr>
          </a:p>
        </p:txBody>
      </p:sp>
      <p:sp>
        <p:nvSpPr>
          <p:cNvPr id="46" name="テキスト プレースホルダ 9"/>
          <p:cNvSpPr>
            <a:spLocks noGrp="1"/>
          </p:cNvSpPr>
          <p:nvPr>
            <p:custDataLst>
              <p:tags r:id="rId15"/>
            </p:custDataLst>
          </p:nvPr>
        </p:nvSpPr>
        <p:spPr bwMode="auto">
          <a:xfrm>
            <a:off x="2806700"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5230FC0-A46B-4B0B-8C11-B81A7F7F0B98}" type="datetime'''''''''''''''''''04'''''''''''''''''''''''''''''''''''''''''">
              <a:rPr lang="ja-JP" altLang="en-US" sz="1000"/>
              <a:pPr marL="0" indent="0" algn="ctr">
                <a:spcBef>
                  <a:spcPct val="0"/>
                </a:spcBef>
                <a:buNone/>
              </a:pPr>
              <a:t>04</a:t>
            </a:fld>
            <a:endParaRPr kumimoji="0" lang="ja-JP" altLang="en-US" sz="1000" dirty="0">
              <a:sym typeface="+mn-lt"/>
            </a:endParaRPr>
          </a:p>
        </p:txBody>
      </p:sp>
      <p:sp>
        <p:nvSpPr>
          <p:cNvPr id="38" name="テキスト プレースホルダ 9"/>
          <p:cNvSpPr>
            <a:spLocks noGrp="1"/>
          </p:cNvSpPr>
          <p:nvPr>
            <p:custDataLst>
              <p:tags r:id="rId16"/>
            </p:custDataLst>
          </p:nvPr>
        </p:nvSpPr>
        <p:spPr bwMode="auto">
          <a:xfrm>
            <a:off x="4344988"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FF493433-6668-4AA8-870D-BC2CCE0AD692}" type="datetime'''''''0''''''''''8'''''''''''''''''''''">
              <a:rPr lang="ja-JP" altLang="en-US" sz="1000"/>
              <a:pPr marL="0" indent="0" algn="ctr">
                <a:spcBef>
                  <a:spcPct val="0"/>
                </a:spcBef>
                <a:buNone/>
              </a:pPr>
              <a:t>08</a:t>
            </a:fld>
            <a:endParaRPr kumimoji="0" lang="ja-JP" altLang="en-US" sz="1000" dirty="0">
              <a:sym typeface="+mn-lt"/>
            </a:endParaRPr>
          </a:p>
        </p:txBody>
      </p:sp>
      <p:sp>
        <p:nvSpPr>
          <p:cNvPr id="36" name="テキスト プレースホルダ 9"/>
          <p:cNvSpPr>
            <a:spLocks noGrp="1"/>
          </p:cNvSpPr>
          <p:nvPr>
            <p:custDataLst>
              <p:tags r:id="rId17"/>
            </p:custDataLst>
          </p:nvPr>
        </p:nvSpPr>
        <p:spPr bwMode="auto">
          <a:xfrm>
            <a:off x="4729163"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C76D249-8D53-4C12-B700-86E21B41E0D3}" type="datetime'''''0''9'''''''''''''''''''''''''">
              <a:rPr lang="ja-JP" altLang="en-US" sz="1000"/>
              <a:pPr marL="0" indent="0" algn="ctr">
                <a:spcBef>
                  <a:spcPct val="0"/>
                </a:spcBef>
                <a:buNone/>
              </a:pPr>
              <a:t>09</a:t>
            </a:fld>
            <a:endParaRPr kumimoji="0" lang="ja-JP" altLang="en-US" sz="1000" dirty="0">
              <a:sym typeface="+mn-lt"/>
            </a:endParaRPr>
          </a:p>
        </p:txBody>
      </p:sp>
      <p:sp>
        <p:nvSpPr>
          <p:cNvPr id="34" name="テキスト プレースホルダ 9"/>
          <p:cNvSpPr>
            <a:spLocks noGrp="1"/>
          </p:cNvSpPr>
          <p:nvPr>
            <p:custDataLst>
              <p:tags r:id="rId18"/>
            </p:custDataLst>
          </p:nvPr>
        </p:nvSpPr>
        <p:spPr bwMode="auto">
          <a:xfrm>
            <a:off x="5113338"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2850DD0-C7C3-4127-87CE-3FBA529CE6A7}" type="datetime'''''''''''''''''''1''''''''''''''''''''''''0'''''''">
              <a:rPr lang="ja-JP" altLang="en-US" sz="1000"/>
              <a:pPr marL="0" indent="0" algn="ctr">
                <a:spcBef>
                  <a:spcPct val="0"/>
                </a:spcBef>
                <a:buNone/>
              </a:pPr>
              <a:t>10</a:t>
            </a:fld>
            <a:endParaRPr kumimoji="0" lang="ja-JP" altLang="en-US" sz="1000" dirty="0">
              <a:sym typeface="+mn-lt"/>
            </a:endParaRPr>
          </a:p>
        </p:txBody>
      </p:sp>
      <p:sp>
        <p:nvSpPr>
          <p:cNvPr id="32" name="テキスト プレースホルダ 9"/>
          <p:cNvSpPr>
            <a:spLocks noGrp="1"/>
          </p:cNvSpPr>
          <p:nvPr>
            <p:custDataLst>
              <p:tags r:id="rId19"/>
            </p:custDataLst>
          </p:nvPr>
        </p:nvSpPr>
        <p:spPr bwMode="auto">
          <a:xfrm>
            <a:off x="5497513"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47FFBBB4-2DD1-4819-8787-983E4F173C8F}" type="datetime'1''''''''''''''''''''''''''''''''''''''''1'''''''">
              <a:rPr lang="ja-JP" altLang="en-US" sz="1000"/>
              <a:pPr marL="0" indent="0" algn="ctr">
                <a:spcBef>
                  <a:spcPct val="0"/>
                </a:spcBef>
                <a:buNone/>
              </a:pPr>
              <a:t>11</a:t>
            </a:fld>
            <a:endParaRPr kumimoji="0" lang="ja-JP" altLang="en-US" sz="1000" dirty="0">
              <a:sym typeface="+mn-lt"/>
            </a:endParaRPr>
          </a:p>
        </p:txBody>
      </p:sp>
      <p:sp>
        <p:nvSpPr>
          <p:cNvPr id="78" name="テキスト プレースホルダ 9">
            <a:extLst>
              <a:ext uri="{FF2B5EF4-FFF2-40B4-BE49-F238E27FC236}">
                <a16:creationId xmlns:a16="http://schemas.microsoft.com/office/drawing/2014/main" id="{FA6708A3-3285-40E9-B444-1B459C6AEE28}"/>
              </a:ext>
            </a:extLst>
          </p:cNvPr>
          <p:cNvSpPr>
            <a:spLocks noGrp="1"/>
          </p:cNvSpPr>
          <p:nvPr>
            <p:custDataLst>
              <p:tags r:id="rId20"/>
            </p:custDataLst>
          </p:nvPr>
        </p:nvSpPr>
        <p:spPr bwMode="gray">
          <a:xfrm>
            <a:off x="7373938" y="2520950"/>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3EEFEBA-B93E-4D2D-BB87-BC7181C1716D}" type="datetime'''8''''''''''''''5''''''''''''''''''6'''''">
              <a:rPr lang="ja-JP" altLang="en-US" sz="1000" smtClean="0"/>
              <a:pPr/>
              <a:t>856</a:t>
            </a:fld>
            <a:endParaRPr lang="ja-JP" altLang="en-US" sz="1000" dirty="0">
              <a:sym typeface="+mn-lt"/>
            </a:endParaRPr>
          </a:p>
        </p:txBody>
      </p:sp>
      <p:sp>
        <p:nvSpPr>
          <p:cNvPr id="77" name="テキスト プレースホルダ 9">
            <a:extLst>
              <a:ext uri="{FF2B5EF4-FFF2-40B4-BE49-F238E27FC236}">
                <a16:creationId xmlns:a16="http://schemas.microsoft.com/office/drawing/2014/main" id="{88CFC50C-4950-4AD0-A9A1-2462696D8055}"/>
              </a:ext>
            </a:extLst>
          </p:cNvPr>
          <p:cNvSpPr>
            <a:spLocks noGrp="1"/>
          </p:cNvSpPr>
          <p:nvPr>
            <p:custDataLst>
              <p:tags r:id="rId21"/>
            </p:custDataLst>
          </p:nvPr>
        </p:nvSpPr>
        <p:spPr bwMode="gray">
          <a:xfrm>
            <a:off x="6989763" y="2679700"/>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CE2C2C9-0600-4E24-9A21-582B0732BD90}" type="datetime'''''''''''''''''''''''''''''''''8''''11'''''">
              <a:rPr lang="ja-JP" altLang="en-US" sz="1000" smtClean="0"/>
              <a:pPr/>
              <a:t>811</a:t>
            </a:fld>
            <a:endParaRPr lang="ja-JP" altLang="en-US" sz="1000" dirty="0">
              <a:sym typeface="+mn-lt"/>
            </a:endParaRPr>
          </a:p>
        </p:txBody>
      </p:sp>
      <p:sp>
        <p:nvSpPr>
          <p:cNvPr id="62" name="テキスト プレースホルダ 9">
            <a:extLst>
              <a:ext uri="{FF2B5EF4-FFF2-40B4-BE49-F238E27FC236}">
                <a16:creationId xmlns:a16="http://schemas.microsoft.com/office/drawing/2014/main" id="{E768E54E-7C1C-4C9D-86C7-0A5106DC29FE}"/>
              </a:ext>
            </a:extLst>
          </p:cNvPr>
          <p:cNvSpPr>
            <a:spLocks noGrp="1"/>
          </p:cNvSpPr>
          <p:nvPr>
            <p:custDataLst>
              <p:tags r:id="rId22"/>
            </p:custDataLst>
          </p:nvPr>
        </p:nvSpPr>
        <p:spPr bwMode="gray">
          <a:xfrm>
            <a:off x="1223963" y="4443413"/>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E83D7D6-6B62-46AA-9DDE-BEBD2022AD43}" type="datetime'''''''3''''1''''''''''''7'''''''''">
              <a:rPr lang="ja-JP" altLang="en-US" sz="1000" smtClean="0"/>
              <a:pPr/>
              <a:t>317</a:t>
            </a:fld>
            <a:endParaRPr lang="ja-JP" altLang="en-US" sz="1000" dirty="0">
              <a:sym typeface="+mn-lt"/>
            </a:endParaRPr>
          </a:p>
        </p:txBody>
      </p:sp>
      <p:sp>
        <p:nvSpPr>
          <p:cNvPr id="41" name="テキスト プレースホルダ 9">
            <a:extLst>
              <a:ext uri="{FF2B5EF4-FFF2-40B4-BE49-F238E27FC236}">
                <a16:creationId xmlns:a16="http://schemas.microsoft.com/office/drawing/2014/main" id="{866706AD-33BE-4108-8695-0981900A7A9A}"/>
              </a:ext>
            </a:extLst>
          </p:cNvPr>
          <p:cNvSpPr>
            <a:spLocks noGrp="1"/>
          </p:cNvSpPr>
          <p:nvPr>
            <p:custDataLst>
              <p:tags r:id="rId23"/>
            </p:custDataLst>
          </p:nvPr>
        </p:nvSpPr>
        <p:spPr bwMode="auto">
          <a:xfrm>
            <a:off x="8188325"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3DE203E-8D4A-4C68-B32E-F1D5B17D3775}" type="datetime'''''''1''''''''''''''''8'''''''''''''''''''''''''''''''">
              <a:rPr kumimoji="0" lang="ja-JP" altLang="en-US" sz="1000" smtClean="0"/>
              <a:pPr/>
              <a:t>18</a:t>
            </a:fld>
            <a:endParaRPr kumimoji="0" lang="ja-JP" altLang="en-US" sz="1000" dirty="0">
              <a:sym typeface="+mn-lt"/>
            </a:endParaRPr>
          </a:p>
        </p:txBody>
      </p:sp>
      <p:sp>
        <p:nvSpPr>
          <p:cNvPr id="30" name="テキスト プレースホルダ 9"/>
          <p:cNvSpPr>
            <a:spLocks noGrp="1"/>
          </p:cNvSpPr>
          <p:nvPr>
            <p:custDataLst>
              <p:tags r:id="rId24"/>
            </p:custDataLst>
          </p:nvPr>
        </p:nvSpPr>
        <p:spPr bwMode="auto">
          <a:xfrm>
            <a:off x="5881688"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F5D302C-B007-49AD-B8B9-92F446DFCC7B}" type="datetime'''''''''1''''2'''''''''''''''''''''''''''">
              <a:rPr lang="ja-JP" altLang="en-US" sz="1000"/>
              <a:pPr marL="0" indent="0" algn="ctr">
                <a:spcBef>
                  <a:spcPct val="0"/>
                </a:spcBef>
                <a:buNone/>
              </a:pPr>
              <a:t>12</a:t>
            </a:fld>
            <a:endParaRPr kumimoji="0" lang="ja-JP" altLang="en-US" sz="1000" dirty="0">
              <a:sym typeface="+mn-lt"/>
            </a:endParaRPr>
          </a:p>
        </p:txBody>
      </p:sp>
      <p:sp>
        <p:nvSpPr>
          <p:cNvPr id="28" name="テキスト プレースホルダ 9"/>
          <p:cNvSpPr>
            <a:spLocks noGrp="1"/>
          </p:cNvSpPr>
          <p:nvPr>
            <p:custDataLst>
              <p:tags r:id="rId25"/>
            </p:custDataLst>
          </p:nvPr>
        </p:nvSpPr>
        <p:spPr bwMode="auto">
          <a:xfrm>
            <a:off x="6265863"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D90C041C-B55A-462E-8B4C-3B550281E99C}" type="datetime'1''''''''''''''''''3'''''''''''''''''''''''''''''''">
              <a:rPr lang="ja-JP" altLang="en-US" sz="1000"/>
              <a:pPr marL="0" indent="0" algn="ctr">
                <a:spcBef>
                  <a:spcPct val="0"/>
                </a:spcBef>
                <a:buNone/>
              </a:pPr>
              <a:t>13</a:t>
            </a:fld>
            <a:endParaRPr kumimoji="0" lang="ja-JP" altLang="en-US" sz="1000" dirty="0">
              <a:sym typeface="+mn-lt"/>
            </a:endParaRPr>
          </a:p>
        </p:txBody>
      </p:sp>
      <p:sp>
        <p:nvSpPr>
          <p:cNvPr id="37" name="テキスト プレースホルダ 9">
            <a:extLst>
              <a:ext uri="{FF2B5EF4-FFF2-40B4-BE49-F238E27FC236}">
                <a16:creationId xmlns:a16="http://schemas.microsoft.com/office/drawing/2014/main" id="{426B10A8-7BD5-4E37-9167-375BE008E14E}"/>
              </a:ext>
            </a:extLst>
          </p:cNvPr>
          <p:cNvSpPr>
            <a:spLocks noGrp="1"/>
          </p:cNvSpPr>
          <p:nvPr>
            <p:custDataLst>
              <p:tags r:id="rId26"/>
            </p:custDataLst>
          </p:nvPr>
        </p:nvSpPr>
        <p:spPr bwMode="auto">
          <a:xfrm>
            <a:off x="7419975"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B9A9118-0825-48A4-AA62-646A87C573D4}" type="datetime'''''''''16'''''''''''''''''''''''''''''''''''''''''''''''">
              <a:rPr kumimoji="0" lang="ja-JP" altLang="en-US" sz="1000" smtClean="0"/>
              <a:pPr/>
              <a:t>16</a:t>
            </a:fld>
            <a:endParaRPr kumimoji="0" lang="ja-JP" altLang="en-US" sz="1000" dirty="0">
              <a:sym typeface="+mn-lt"/>
            </a:endParaRPr>
          </a:p>
        </p:txBody>
      </p:sp>
      <p:sp>
        <p:nvSpPr>
          <p:cNvPr id="26" name="テキスト プレースホルダ 9"/>
          <p:cNvSpPr>
            <a:spLocks noGrp="1"/>
          </p:cNvSpPr>
          <p:nvPr>
            <p:custDataLst>
              <p:tags r:id="rId27"/>
            </p:custDataLst>
          </p:nvPr>
        </p:nvSpPr>
        <p:spPr bwMode="auto">
          <a:xfrm>
            <a:off x="6650038"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7EC1A45-50D2-4B54-BC37-1EBA9FB74807}" type="datetime'''''''''''''''''''''''''1''''''4'''''''''''''''''''''''''''">
              <a:rPr lang="ja-JP" altLang="en-US" sz="1000"/>
              <a:pPr marL="0" indent="0" algn="ctr">
                <a:spcBef>
                  <a:spcPct val="0"/>
                </a:spcBef>
                <a:buNone/>
              </a:pPr>
              <a:t>14</a:t>
            </a:fld>
            <a:endParaRPr kumimoji="0" lang="ja-JP" altLang="en-US" sz="1000" dirty="0">
              <a:sym typeface="+mn-lt"/>
            </a:endParaRPr>
          </a:p>
        </p:txBody>
      </p:sp>
      <p:sp>
        <p:nvSpPr>
          <p:cNvPr id="76" name="テキスト プレースホルダ 9">
            <a:extLst>
              <a:ext uri="{FF2B5EF4-FFF2-40B4-BE49-F238E27FC236}">
                <a16:creationId xmlns:a16="http://schemas.microsoft.com/office/drawing/2014/main" id="{1C7DBDC8-F990-4260-8793-24945A5CED5B}"/>
              </a:ext>
            </a:extLst>
          </p:cNvPr>
          <p:cNvSpPr>
            <a:spLocks noGrp="1"/>
          </p:cNvSpPr>
          <p:nvPr>
            <p:custDataLst>
              <p:tags r:id="rId28"/>
            </p:custDataLst>
          </p:nvPr>
        </p:nvSpPr>
        <p:spPr bwMode="gray">
          <a:xfrm>
            <a:off x="6604000" y="2876550"/>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44D29A5E-179C-446D-8EB5-04F8E46F220A}" type="datetime'''''''''''7''''''''''''''''''''''''5''6'''''''''''''''">
              <a:rPr lang="ja-JP" altLang="en-US" sz="1000" smtClean="0"/>
              <a:pPr/>
              <a:t>756</a:t>
            </a:fld>
            <a:endParaRPr lang="ja-JP" altLang="en-US" sz="1000" dirty="0">
              <a:sym typeface="+mn-lt"/>
            </a:endParaRPr>
          </a:p>
        </p:txBody>
      </p:sp>
      <p:sp>
        <p:nvSpPr>
          <p:cNvPr id="50" name="テキスト プレースホルダ 9"/>
          <p:cNvSpPr>
            <a:spLocks noGrp="1"/>
          </p:cNvSpPr>
          <p:nvPr>
            <p:custDataLst>
              <p:tags r:id="rId29"/>
            </p:custDataLst>
          </p:nvPr>
        </p:nvSpPr>
        <p:spPr bwMode="auto">
          <a:xfrm>
            <a:off x="2038350"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2CA1B8B7-C312-4427-A6E7-91308AFBAC03}" type="datetime'''''''''''''''''''0''''''''2'''''''''''''''''''''''''">
              <a:rPr lang="ja-JP" altLang="en-US" sz="1000"/>
              <a:pPr marL="0" indent="0" algn="ctr">
                <a:spcBef>
                  <a:spcPct val="0"/>
                </a:spcBef>
                <a:buNone/>
              </a:pPr>
              <a:t>02</a:t>
            </a:fld>
            <a:endParaRPr kumimoji="0" lang="ja-JP" altLang="en-US" sz="1000" dirty="0">
              <a:sym typeface="+mn-lt"/>
            </a:endParaRPr>
          </a:p>
        </p:txBody>
      </p:sp>
      <p:sp>
        <p:nvSpPr>
          <p:cNvPr id="39" name="テキスト プレースホルダ 9">
            <a:extLst>
              <a:ext uri="{FF2B5EF4-FFF2-40B4-BE49-F238E27FC236}">
                <a16:creationId xmlns:a16="http://schemas.microsoft.com/office/drawing/2014/main" id="{5981FBD3-5CA3-4FA9-B500-F313D9F13C73}"/>
              </a:ext>
            </a:extLst>
          </p:cNvPr>
          <p:cNvSpPr>
            <a:spLocks noGrp="1"/>
          </p:cNvSpPr>
          <p:nvPr>
            <p:custDataLst>
              <p:tags r:id="rId30"/>
            </p:custDataLst>
          </p:nvPr>
        </p:nvSpPr>
        <p:spPr bwMode="auto">
          <a:xfrm>
            <a:off x="7804150"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6780D19-497D-4F1D-9568-78651BDC38CB}" type="datetime'''''''''''''''''''1''''''''''''''''''''''7'''">
              <a:rPr kumimoji="0" lang="ja-JP" altLang="en-US" sz="1000" smtClean="0"/>
              <a:pPr/>
              <a:t>17</a:t>
            </a:fld>
            <a:endParaRPr kumimoji="0" lang="ja-JP" altLang="en-US" sz="1000" dirty="0">
              <a:sym typeface="+mn-lt"/>
            </a:endParaRPr>
          </a:p>
        </p:txBody>
      </p:sp>
      <p:sp>
        <p:nvSpPr>
          <p:cNvPr id="72" name="テキスト プレースホルダ 9">
            <a:extLst>
              <a:ext uri="{FF2B5EF4-FFF2-40B4-BE49-F238E27FC236}">
                <a16:creationId xmlns:a16="http://schemas.microsoft.com/office/drawing/2014/main" id="{5DD00E9B-2BBD-4128-BBE9-E456D154F96C}"/>
              </a:ext>
            </a:extLst>
          </p:cNvPr>
          <p:cNvSpPr>
            <a:spLocks noGrp="1"/>
          </p:cNvSpPr>
          <p:nvPr>
            <p:custDataLst>
              <p:tags r:id="rId31"/>
            </p:custDataLst>
          </p:nvPr>
        </p:nvSpPr>
        <p:spPr bwMode="gray">
          <a:xfrm>
            <a:off x="5067300" y="3676650"/>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F096ED1-3537-4622-B467-B3BB6E7C0CE2}" type="datetime'''5''''''''''''''''''''''''''''''''''''''32'''''''">
              <a:rPr lang="ja-JP" altLang="en-US" sz="1000" smtClean="0"/>
              <a:pPr/>
              <a:t>532</a:t>
            </a:fld>
            <a:endParaRPr lang="ja-JP" altLang="en-US" sz="1000" dirty="0">
              <a:sym typeface="+mn-lt"/>
            </a:endParaRPr>
          </a:p>
        </p:txBody>
      </p:sp>
      <p:sp>
        <p:nvSpPr>
          <p:cNvPr id="67" name="テキスト プレースホルダ 9">
            <a:extLst>
              <a:ext uri="{FF2B5EF4-FFF2-40B4-BE49-F238E27FC236}">
                <a16:creationId xmlns:a16="http://schemas.microsoft.com/office/drawing/2014/main" id="{893C9001-0AA1-4247-8B97-EEAFCB5AD1C5}"/>
              </a:ext>
            </a:extLst>
          </p:cNvPr>
          <p:cNvSpPr>
            <a:spLocks noGrp="1"/>
          </p:cNvSpPr>
          <p:nvPr>
            <p:custDataLst>
              <p:tags r:id="rId32"/>
            </p:custDataLst>
          </p:nvPr>
        </p:nvSpPr>
        <p:spPr bwMode="gray">
          <a:xfrm>
            <a:off x="3146425" y="4100513"/>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B3B6EFA-19A8-444C-AE06-24D68E6060CC}" type="datetime'''''''''''''''''4''''''1''''3'''''">
              <a:rPr lang="ja-JP" altLang="en-US" sz="1000" smtClean="0"/>
              <a:pPr/>
              <a:t>413</a:t>
            </a:fld>
            <a:endParaRPr lang="ja-JP" altLang="en-US" sz="1000" dirty="0">
              <a:sym typeface="+mn-lt"/>
            </a:endParaRPr>
          </a:p>
        </p:txBody>
      </p:sp>
      <p:sp>
        <p:nvSpPr>
          <p:cNvPr id="33" name="テキスト プレースホルダ 9">
            <a:extLst>
              <a:ext uri="{FF2B5EF4-FFF2-40B4-BE49-F238E27FC236}">
                <a16:creationId xmlns:a16="http://schemas.microsoft.com/office/drawing/2014/main" id="{B674F325-9DB3-49B2-809A-82FB1BE14969}"/>
              </a:ext>
            </a:extLst>
          </p:cNvPr>
          <p:cNvSpPr>
            <a:spLocks noGrp="1"/>
          </p:cNvSpPr>
          <p:nvPr>
            <p:custDataLst>
              <p:tags r:id="rId33"/>
            </p:custDataLst>
          </p:nvPr>
        </p:nvSpPr>
        <p:spPr bwMode="auto">
          <a:xfrm>
            <a:off x="8572500"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2624734-AC21-49AD-B3DF-6C64EAA75A1F}" type="datetime'''''''''''''''''''''''''''''''''''''1''''9'''''''">
              <a:rPr kumimoji="0" lang="ja-JP" altLang="en-US" sz="1000" smtClean="0"/>
              <a:pPr/>
              <a:t>19</a:t>
            </a:fld>
            <a:endParaRPr kumimoji="0" lang="ja-JP" altLang="en-US" sz="1000" dirty="0">
              <a:sym typeface="+mn-lt"/>
            </a:endParaRPr>
          </a:p>
        </p:txBody>
      </p:sp>
      <p:sp>
        <p:nvSpPr>
          <p:cNvPr id="55" name="テキスト プレースホルダ 9"/>
          <p:cNvSpPr>
            <a:spLocks noGrp="1"/>
          </p:cNvSpPr>
          <p:nvPr>
            <p:custDataLst>
              <p:tags r:id="rId34"/>
            </p:custDataLst>
          </p:nvPr>
        </p:nvSpPr>
        <p:spPr bwMode="auto">
          <a:xfrm>
            <a:off x="1200150" y="5838825"/>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5BEAABF-98F4-48AE-97A7-F530C5AE1392}" type="datetime'''''''''2''''''''''''''''''''''''''''''''''''''00''''''0'">
              <a:rPr lang="ja-JP" altLang="en-US" sz="1000"/>
              <a:pPr marL="0" indent="0" algn="ctr">
                <a:spcBef>
                  <a:spcPct val="0"/>
                </a:spcBef>
                <a:buNone/>
              </a:pPr>
              <a:t>2000</a:t>
            </a:fld>
            <a:endParaRPr kumimoji="0" lang="ja-JP" altLang="en-US" sz="1000" dirty="0">
              <a:sym typeface="+mn-lt"/>
            </a:endParaRPr>
          </a:p>
        </p:txBody>
      </p:sp>
      <p:sp>
        <p:nvSpPr>
          <p:cNvPr id="80" name="テキスト プレースホルダ 9">
            <a:extLst>
              <a:ext uri="{FF2B5EF4-FFF2-40B4-BE49-F238E27FC236}">
                <a16:creationId xmlns:a16="http://schemas.microsoft.com/office/drawing/2014/main" id="{1A916CA8-7BB0-4AF5-BF09-BAE134B9CD0F}"/>
              </a:ext>
            </a:extLst>
          </p:cNvPr>
          <p:cNvSpPr>
            <a:spLocks noGrp="1"/>
          </p:cNvSpPr>
          <p:nvPr>
            <p:custDataLst>
              <p:tags r:id="rId35"/>
            </p:custDataLst>
          </p:nvPr>
        </p:nvSpPr>
        <p:spPr bwMode="gray">
          <a:xfrm>
            <a:off x="8142288" y="2647950"/>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7811CD8-0D74-430E-A450-A70F4F64F0D2}" type="datetime'''''''''''''8''2''''''''''''''0'''''''''">
              <a:rPr lang="ja-JP" altLang="en-US" sz="1000" smtClean="0"/>
              <a:pPr/>
              <a:t>820</a:t>
            </a:fld>
            <a:endParaRPr lang="ja-JP" altLang="en-US" sz="1000" dirty="0">
              <a:sym typeface="+mn-lt"/>
            </a:endParaRPr>
          </a:p>
        </p:txBody>
      </p:sp>
      <p:sp>
        <p:nvSpPr>
          <p:cNvPr id="63" name="テキスト プレースホルダ 9">
            <a:extLst>
              <a:ext uri="{FF2B5EF4-FFF2-40B4-BE49-F238E27FC236}">
                <a16:creationId xmlns:a16="http://schemas.microsoft.com/office/drawing/2014/main" id="{CF61DC49-E2B9-42A6-A08C-AA46B704F87D}"/>
              </a:ext>
            </a:extLst>
          </p:cNvPr>
          <p:cNvSpPr>
            <a:spLocks noGrp="1"/>
          </p:cNvSpPr>
          <p:nvPr>
            <p:custDataLst>
              <p:tags r:id="rId36"/>
            </p:custDataLst>
          </p:nvPr>
        </p:nvSpPr>
        <p:spPr bwMode="gray">
          <a:xfrm>
            <a:off x="1608138" y="4321175"/>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2B1A9384-F8BC-4A00-926F-E55370DF4196}" type="datetime'''''3''''''''''''''''''''''''''''''''''''5''''''''''''''1'''">
              <a:rPr lang="ja-JP" altLang="en-US" sz="1000" smtClean="0"/>
              <a:pPr/>
              <a:t>351</a:t>
            </a:fld>
            <a:endParaRPr lang="ja-JP" altLang="en-US" sz="1000" dirty="0">
              <a:sym typeface="+mn-lt"/>
            </a:endParaRPr>
          </a:p>
        </p:txBody>
      </p:sp>
      <p:sp>
        <p:nvSpPr>
          <p:cNvPr id="64" name="テキスト プレースホルダ 9">
            <a:extLst>
              <a:ext uri="{FF2B5EF4-FFF2-40B4-BE49-F238E27FC236}">
                <a16:creationId xmlns:a16="http://schemas.microsoft.com/office/drawing/2014/main" id="{01DF5855-CEFA-4ADA-9484-D55B99A6F447}"/>
              </a:ext>
            </a:extLst>
          </p:cNvPr>
          <p:cNvSpPr>
            <a:spLocks noGrp="1"/>
          </p:cNvSpPr>
          <p:nvPr>
            <p:custDataLst>
              <p:tags r:id="rId37"/>
            </p:custDataLst>
          </p:nvPr>
        </p:nvSpPr>
        <p:spPr bwMode="gray">
          <a:xfrm>
            <a:off x="1992313" y="4278313"/>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D5CB8E70-89FE-474F-8285-F755FDE69FFF}" type="datetime'''3''''''''''6''''''''''''''''''''''''''''''''3'''''''">
              <a:rPr lang="ja-JP" altLang="en-US" sz="1000" smtClean="0"/>
              <a:pPr/>
              <a:t>363</a:t>
            </a:fld>
            <a:endParaRPr lang="ja-JP" altLang="en-US" sz="1000" dirty="0">
              <a:sym typeface="+mn-lt"/>
            </a:endParaRPr>
          </a:p>
        </p:txBody>
      </p:sp>
      <p:sp>
        <p:nvSpPr>
          <p:cNvPr id="65" name="テキスト プレースホルダ 9">
            <a:extLst>
              <a:ext uri="{FF2B5EF4-FFF2-40B4-BE49-F238E27FC236}">
                <a16:creationId xmlns:a16="http://schemas.microsoft.com/office/drawing/2014/main" id="{5A12671A-54B5-4155-9686-495AF8E5B0C4}"/>
              </a:ext>
            </a:extLst>
          </p:cNvPr>
          <p:cNvSpPr>
            <a:spLocks noGrp="1"/>
          </p:cNvSpPr>
          <p:nvPr>
            <p:custDataLst>
              <p:tags r:id="rId38"/>
            </p:custDataLst>
          </p:nvPr>
        </p:nvSpPr>
        <p:spPr bwMode="gray">
          <a:xfrm>
            <a:off x="2376488" y="4251325"/>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9D33B0C-7251-496A-A2F8-8A791B035234}" type="datetime'''''''''''''''''''''3''''7''''''''''''1'''''''">
              <a:rPr lang="ja-JP" altLang="en-US" sz="1000" smtClean="0"/>
              <a:pPr/>
              <a:t>371</a:t>
            </a:fld>
            <a:endParaRPr lang="ja-JP" altLang="en-US" sz="1000" dirty="0">
              <a:sym typeface="+mn-lt"/>
            </a:endParaRPr>
          </a:p>
        </p:txBody>
      </p:sp>
      <p:sp>
        <p:nvSpPr>
          <p:cNvPr id="66" name="テキスト プレースホルダ 9">
            <a:extLst>
              <a:ext uri="{FF2B5EF4-FFF2-40B4-BE49-F238E27FC236}">
                <a16:creationId xmlns:a16="http://schemas.microsoft.com/office/drawing/2014/main" id="{59FD563F-72F7-4A4E-87E3-59801DDAD49B}"/>
              </a:ext>
            </a:extLst>
          </p:cNvPr>
          <p:cNvSpPr>
            <a:spLocks noGrp="1"/>
          </p:cNvSpPr>
          <p:nvPr>
            <p:custDataLst>
              <p:tags r:id="rId39"/>
            </p:custDataLst>
          </p:nvPr>
        </p:nvSpPr>
        <p:spPr bwMode="gray">
          <a:xfrm>
            <a:off x="2760663" y="4165600"/>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83CBA00-1485-4253-B885-EA9356892803}" type="datetime'''39''''''''''''''''''''5'''''''''''''''''''''''''''''''''''">
              <a:rPr lang="ja-JP" altLang="en-US" sz="1000" smtClean="0"/>
              <a:pPr/>
              <a:t>395</a:t>
            </a:fld>
            <a:endParaRPr lang="ja-JP" altLang="en-US" sz="1000" dirty="0">
              <a:sym typeface="+mn-lt"/>
            </a:endParaRPr>
          </a:p>
        </p:txBody>
      </p:sp>
      <p:sp>
        <p:nvSpPr>
          <p:cNvPr id="68" name="テキスト プレースホルダ 9">
            <a:extLst>
              <a:ext uri="{FF2B5EF4-FFF2-40B4-BE49-F238E27FC236}">
                <a16:creationId xmlns:a16="http://schemas.microsoft.com/office/drawing/2014/main" id="{3464994B-9702-425A-AD55-585B1B6E3C43}"/>
              </a:ext>
            </a:extLst>
          </p:cNvPr>
          <p:cNvSpPr>
            <a:spLocks noGrp="1"/>
          </p:cNvSpPr>
          <p:nvPr>
            <p:custDataLst>
              <p:tags r:id="rId40"/>
            </p:custDataLst>
          </p:nvPr>
        </p:nvSpPr>
        <p:spPr bwMode="gray">
          <a:xfrm>
            <a:off x="3530600" y="4029075"/>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73D0ED9C-F1BD-44C8-9179-DBF7CC144ED9}" type="datetime'''''''''''''''''''''''''''''''4''''''''''''''''3''''''3'''''">
              <a:rPr lang="ja-JP" altLang="en-US" sz="1000" smtClean="0"/>
              <a:pPr/>
              <a:t>433</a:t>
            </a:fld>
            <a:endParaRPr lang="ja-JP" altLang="en-US" sz="1000" dirty="0">
              <a:sym typeface="+mn-lt"/>
            </a:endParaRPr>
          </a:p>
        </p:txBody>
      </p:sp>
      <p:sp>
        <p:nvSpPr>
          <p:cNvPr id="70" name="テキスト プレースホルダ 9">
            <a:extLst>
              <a:ext uri="{FF2B5EF4-FFF2-40B4-BE49-F238E27FC236}">
                <a16:creationId xmlns:a16="http://schemas.microsoft.com/office/drawing/2014/main" id="{B8D40DE0-7E54-4AA4-9E74-663B668041C7}"/>
              </a:ext>
            </a:extLst>
          </p:cNvPr>
          <p:cNvSpPr>
            <a:spLocks noGrp="1"/>
          </p:cNvSpPr>
          <p:nvPr>
            <p:custDataLst>
              <p:tags r:id="rId41"/>
            </p:custDataLst>
          </p:nvPr>
        </p:nvSpPr>
        <p:spPr bwMode="gray">
          <a:xfrm>
            <a:off x="4298950" y="3870325"/>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DC8C9F6-3705-49B6-ADB1-65A7E1C2B917}" type="datetime'''''''''''''''''''4''''''''''''''7''''''8'">
              <a:rPr lang="ja-JP" altLang="en-US" sz="1000" smtClean="0"/>
              <a:pPr/>
              <a:t>478</a:t>
            </a:fld>
            <a:endParaRPr lang="ja-JP" altLang="en-US" sz="1000" dirty="0">
              <a:sym typeface="+mn-lt"/>
            </a:endParaRPr>
          </a:p>
        </p:txBody>
      </p:sp>
      <p:sp>
        <p:nvSpPr>
          <p:cNvPr id="48" name="テキスト プレースホルダ 9"/>
          <p:cNvSpPr>
            <a:spLocks noGrp="1"/>
          </p:cNvSpPr>
          <p:nvPr>
            <p:custDataLst>
              <p:tags r:id="rId42"/>
            </p:custDataLst>
          </p:nvPr>
        </p:nvSpPr>
        <p:spPr bwMode="auto">
          <a:xfrm>
            <a:off x="2422525"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A894596-D4BF-4B95-84DE-A839F63A6A28}" type="datetime'''''''0''''''''''''''''''''''''''''3'''''">
              <a:rPr lang="ja-JP" altLang="en-US" sz="1000"/>
              <a:pPr marL="0" indent="0" algn="ctr">
                <a:spcBef>
                  <a:spcPct val="0"/>
                </a:spcBef>
                <a:buNone/>
              </a:pPr>
              <a:t>03</a:t>
            </a:fld>
            <a:endParaRPr kumimoji="0" lang="ja-JP" altLang="en-US" sz="1000" dirty="0">
              <a:sym typeface="+mn-lt"/>
            </a:endParaRPr>
          </a:p>
        </p:txBody>
      </p:sp>
      <p:sp>
        <p:nvSpPr>
          <p:cNvPr id="73" name="テキスト プレースホルダ 9">
            <a:extLst>
              <a:ext uri="{FF2B5EF4-FFF2-40B4-BE49-F238E27FC236}">
                <a16:creationId xmlns:a16="http://schemas.microsoft.com/office/drawing/2014/main" id="{6C0882E5-66D8-4C18-820F-CA2299D01D86}"/>
              </a:ext>
            </a:extLst>
          </p:cNvPr>
          <p:cNvSpPr>
            <a:spLocks noGrp="1"/>
          </p:cNvSpPr>
          <p:nvPr>
            <p:custDataLst>
              <p:tags r:id="rId43"/>
            </p:custDataLst>
          </p:nvPr>
        </p:nvSpPr>
        <p:spPr bwMode="gray">
          <a:xfrm>
            <a:off x="5451475" y="3567113"/>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DFC2634A-4027-414A-9685-AC093F0A37CB}" type="datetime'''''''''''''''''''''''''''''5''6''''''3'''''''''''''''''''''">
              <a:rPr lang="ja-JP" altLang="en-US" sz="1000" smtClean="0"/>
              <a:pPr/>
              <a:t>563</a:t>
            </a:fld>
            <a:endParaRPr lang="ja-JP" altLang="en-US" sz="1000" dirty="0">
              <a:sym typeface="+mn-lt"/>
            </a:endParaRPr>
          </a:p>
        </p:txBody>
      </p:sp>
      <p:sp>
        <p:nvSpPr>
          <p:cNvPr id="74" name="テキスト プレースホルダ 9">
            <a:extLst>
              <a:ext uri="{FF2B5EF4-FFF2-40B4-BE49-F238E27FC236}">
                <a16:creationId xmlns:a16="http://schemas.microsoft.com/office/drawing/2014/main" id="{59F1C626-0EE5-416F-938C-1606BFC7F3C8}"/>
              </a:ext>
            </a:extLst>
          </p:cNvPr>
          <p:cNvSpPr>
            <a:spLocks noGrp="1"/>
          </p:cNvSpPr>
          <p:nvPr>
            <p:custDataLst>
              <p:tags r:id="rId44"/>
            </p:custDataLst>
          </p:nvPr>
        </p:nvSpPr>
        <p:spPr bwMode="gray">
          <a:xfrm>
            <a:off x="5835650" y="3403600"/>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20ABB628-141C-4CE0-976E-7205E9F7BB7F}" type="datetime'''''60''''''''''''''''''''''''''''''''''''''8'''''''''''''">
              <a:rPr lang="ja-JP" altLang="en-US" sz="1000" smtClean="0"/>
              <a:pPr/>
              <a:t>608</a:t>
            </a:fld>
            <a:endParaRPr lang="ja-JP" altLang="en-US" sz="1000" dirty="0">
              <a:sym typeface="+mn-lt"/>
            </a:endParaRPr>
          </a:p>
        </p:txBody>
      </p:sp>
      <p:sp>
        <p:nvSpPr>
          <p:cNvPr id="75" name="テキスト プレースホルダ 9">
            <a:extLst>
              <a:ext uri="{FF2B5EF4-FFF2-40B4-BE49-F238E27FC236}">
                <a16:creationId xmlns:a16="http://schemas.microsoft.com/office/drawing/2014/main" id="{757AEB4E-D400-4CA4-8B11-07442D4CE744}"/>
              </a:ext>
            </a:extLst>
          </p:cNvPr>
          <p:cNvSpPr>
            <a:spLocks noGrp="1"/>
          </p:cNvSpPr>
          <p:nvPr>
            <p:custDataLst>
              <p:tags r:id="rId45"/>
            </p:custDataLst>
          </p:nvPr>
        </p:nvSpPr>
        <p:spPr bwMode="gray">
          <a:xfrm>
            <a:off x="6219825" y="2973388"/>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F4CA04B2-5976-4919-AD47-6391C917C126}" type="datetime'''''''''''''''''''''''''''''''''''''''''7''''2''''9'''''">
              <a:rPr lang="ja-JP" altLang="en-US" sz="1000" smtClean="0"/>
              <a:pPr/>
              <a:t>729</a:t>
            </a:fld>
            <a:endParaRPr lang="ja-JP" altLang="en-US" sz="1000" dirty="0">
              <a:sym typeface="+mn-lt"/>
            </a:endParaRPr>
          </a:p>
        </p:txBody>
      </p:sp>
      <p:sp>
        <p:nvSpPr>
          <p:cNvPr id="79" name="テキスト プレースホルダ 9">
            <a:extLst>
              <a:ext uri="{FF2B5EF4-FFF2-40B4-BE49-F238E27FC236}">
                <a16:creationId xmlns:a16="http://schemas.microsoft.com/office/drawing/2014/main" id="{E97625AB-7C1F-45E7-85CF-E87CCEB9588E}"/>
              </a:ext>
            </a:extLst>
          </p:cNvPr>
          <p:cNvSpPr>
            <a:spLocks noGrp="1"/>
          </p:cNvSpPr>
          <p:nvPr>
            <p:custDataLst>
              <p:tags r:id="rId46"/>
            </p:custDataLst>
          </p:nvPr>
        </p:nvSpPr>
        <p:spPr bwMode="gray">
          <a:xfrm>
            <a:off x="7758113" y="2841625"/>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FC55BAD4-7C69-4B7E-9F56-BFBEC421E99B}" type="datetime'''''''''''''''7''''''''''''''''''''''''''''''''6''''6'''''">
              <a:rPr lang="ja-JP" altLang="en-US" sz="1000" smtClean="0"/>
              <a:pPr/>
              <a:t>766</a:t>
            </a:fld>
            <a:endParaRPr lang="ja-JP" altLang="en-US" sz="1000" dirty="0">
              <a:sym typeface="+mn-lt"/>
            </a:endParaRPr>
          </a:p>
        </p:txBody>
      </p:sp>
      <p:sp>
        <p:nvSpPr>
          <p:cNvPr id="81" name="テキスト プレースホルダ 9">
            <a:extLst>
              <a:ext uri="{FF2B5EF4-FFF2-40B4-BE49-F238E27FC236}">
                <a16:creationId xmlns:a16="http://schemas.microsoft.com/office/drawing/2014/main" id="{9FAC6C5E-257B-4381-A117-FF2D236123E5}"/>
              </a:ext>
            </a:extLst>
          </p:cNvPr>
          <p:cNvSpPr>
            <a:spLocks noGrp="1"/>
          </p:cNvSpPr>
          <p:nvPr>
            <p:custDataLst>
              <p:tags r:id="rId47"/>
            </p:custDataLst>
          </p:nvPr>
        </p:nvSpPr>
        <p:spPr bwMode="gray">
          <a:xfrm>
            <a:off x="8526463" y="2465388"/>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4EC7E6AE-0D07-46C8-9EFD-049648E439F1}" type="datetime'8''''''''''''''''''''''''''''7''''''1'">
              <a:rPr lang="ja-JP" altLang="en-US" sz="1000" smtClean="0"/>
              <a:pPr/>
              <a:t>871</a:t>
            </a:fld>
            <a:endParaRPr lang="ja-JP" altLang="en-US" sz="1000" dirty="0">
              <a:sym typeface="+mn-lt"/>
            </a:endParaRPr>
          </a:p>
        </p:txBody>
      </p:sp>
      <p:sp>
        <p:nvSpPr>
          <p:cNvPr id="24" name="テキスト プレースホルダ 9"/>
          <p:cNvSpPr>
            <a:spLocks noGrp="1"/>
          </p:cNvSpPr>
          <p:nvPr>
            <p:custDataLst>
              <p:tags r:id="rId48"/>
            </p:custDataLst>
          </p:nvPr>
        </p:nvSpPr>
        <p:spPr bwMode="auto">
          <a:xfrm>
            <a:off x="7035800"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350433C-7203-41FC-920F-859816358BA2}" type="datetime'''''''''''1''''''''''''''''''''''''''''''''''''5'">
              <a:rPr lang="ja-JP" altLang="en-US" sz="1000"/>
              <a:pPr marL="0" indent="0" algn="ctr">
                <a:spcBef>
                  <a:spcPct val="0"/>
                </a:spcBef>
                <a:buNone/>
              </a:pPr>
              <a:t>15</a:t>
            </a:fld>
            <a:endParaRPr kumimoji="0" lang="ja-JP" altLang="en-US" sz="1000" dirty="0">
              <a:sym typeface="+mn-lt"/>
            </a:endParaRPr>
          </a:p>
        </p:txBody>
      </p:sp>
      <p:sp>
        <p:nvSpPr>
          <p:cNvPr id="53" name="テキスト プレースホルダ 9"/>
          <p:cNvSpPr>
            <a:spLocks noGrp="1"/>
          </p:cNvSpPr>
          <p:nvPr>
            <p:custDataLst>
              <p:tags r:id="rId49"/>
            </p:custDataLst>
          </p:nvPr>
        </p:nvSpPr>
        <p:spPr bwMode="auto">
          <a:xfrm>
            <a:off x="1654175"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3301C4E-65CE-4431-9CEB-3D916AF64E39}" type="datetime'''''''''0''''''''''''''''''''''''''''''''''1'''''''''''''''">
              <a:rPr lang="ja-JP" altLang="en-US" sz="1000"/>
              <a:pPr marL="0" indent="0" algn="ctr">
                <a:spcBef>
                  <a:spcPct val="0"/>
                </a:spcBef>
                <a:buNone/>
              </a:pPr>
              <a:t>01</a:t>
            </a:fld>
            <a:endParaRPr kumimoji="0" lang="ja-JP" altLang="en-US" sz="1000" dirty="0">
              <a:sym typeface="+mn-lt"/>
            </a:endParaRPr>
          </a:p>
        </p:txBody>
      </p:sp>
      <p:sp>
        <p:nvSpPr>
          <p:cNvPr id="40" name="テキスト プレースホルダ 9"/>
          <p:cNvSpPr>
            <a:spLocks noGrp="1"/>
          </p:cNvSpPr>
          <p:nvPr>
            <p:custDataLst>
              <p:tags r:id="rId50"/>
            </p:custDataLst>
          </p:nvPr>
        </p:nvSpPr>
        <p:spPr bwMode="auto">
          <a:xfrm>
            <a:off x="3960813"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42DDC621-8E48-4F6A-B90A-27A222ED4E63}" type="datetime'''''''''''''0''''''''''''7'''''''''''">
              <a:rPr lang="ja-JP" altLang="en-US" sz="1000"/>
              <a:pPr marL="0" indent="0" algn="ctr">
                <a:spcBef>
                  <a:spcPct val="0"/>
                </a:spcBef>
                <a:buNone/>
              </a:pPr>
              <a:t>07</a:t>
            </a:fld>
            <a:endParaRPr kumimoji="0" lang="ja-JP" altLang="en-US" sz="1000" dirty="0">
              <a:sym typeface="+mn-lt"/>
            </a:endParaRPr>
          </a:p>
        </p:txBody>
      </p:sp>
      <p:sp>
        <p:nvSpPr>
          <p:cNvPr id="42" name="テキスト プレースホルダ 9"/>
          <p:cNvSpPr>
            <a:spLocks noGrp="1"/>
          </p:cNvSpPr>
          <p:nvPr>
            <p:custDataLst>
              <p:tags r:id="rId51"/>
            </p:custDataLst>
          </p:nvPr>
        </p:nvSpPr>
        <p:spPr bwMode="auto">
          <a:xfrm>
            <a:off x="3576638"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B091EAB9-F690-47BE-8017-7EA7C5B74778}" type="datetime'''''''''''''''0''''''''''''6'''''''''">
              <a:rPr lang="ja-JP" altLang="en-US" sz="1000"/>
              <a:pPr marL="0" indent="0" algn="ctr">
                <a:spcBef>
                  <a:spcPct val="0"/>
                </a:spcBef>
                <a:buNone/>
              </a:pPr>
              <a:t>06</a:t>
            </a:fld>
            <a:endParaRPr kumimoji="0" lang="ja-JP" altLang="en-US" sz="1000" dirty="0">
              <a:sym typeface="+mn-lt"/>
            </a:endParaRPr>
          </a:p>
        </p:txBody>
      </p:sp>
      <p:sp>
        <p:nvSpPr>
          <p:cNvPr id="69" name="テキスト プレースホルダ 9">
            <a:extLst>
              <a:ext uri="{FF2B5EF4-FFF2-40B4-BE49-F238E27FC236}">
                <a16:creationId xmlns:a16="http://schemas.microsoft.com/office/drawing/2014/main" id="{D2A2D5C3-C0A9-4660-A4B2-DDFC5E2725C0}"/>
              </a:ext>
            </a:extLst>
          </p:cNvPr>
          <p:cNvSpPr>
            <a:spLocks noGrp="1"/>
          </p:cNvSpPr>
          <p:nvPr>
            <p:custDataLst>
              <p:tags r:id="rId52"/>
            </p:custDataLst>
          </p:nvPr>
        </p:nvSpPr>
        <p:spPr bwMode="gray">
          <a:xfrm>
            <a:off x="3914775" y="3933825"/>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6AA5428-8144-4344-ADBE-023E86CAF294}" type="datetime'''4''''''''''''''''''6''''''''''''''0'''''''''''''''''">
              <a:rPr lang="ja-JP" altLang="en-US" sz="1000" smtClean="0"/>
              <a:pPr/>
              <a:t>460</a:t>
            </a:fld>
            <a:endParaRPr lang="ja-JP" altLang="en-US" sz="1000" dirty="0">
              <a:sym typeface="+mn-lt"/>
            </a:endParaRPr>
          </a:p>
        </p:txBody>
      </p:sp>
      <p:sp>
        <p:nvSpPr>
          <p:cNvPr id="44" name="テキスト プレースホルダ 9"/>
          <p:cNvSpPr>
            <a:spLocks noGrp="1"/>
          </p:cNvSpPr>
          <p:nvPr>
            <p:custDataLst>
              <p:tags r:id="rId53"/>
            </p:custDataLst>
          </p:nvPr>
        </p:nvSpPr>
        <p:spPr bwMode="auto">
          <a:xfrm>
            <a:off x="3192463"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71570995-D14E-45F9-B55B-5CA4A1FA63F7}" type="datetime'''0''''''''''''''5'''''''''">
              <a:rPr lang="ja-JP" altLang="en-US" sz="1000"/>
              <a:pPr marL="0" indent="0" algn="ctr">
                <a:spcBef>
                  <a:spcPct val="0"/>
                </a:spcBef>
                <a:buNone/>
              </a:pPr>
              <a:t>05</a:t>
            </a:fld>
            <a:endParaRPr kumimoji="0" lang="ja-JP" altLang="en-US" sz="1000" dirty="0">
              <a:sym typeface="+mn-lt"/>
            </a:endParaRPr>
          </a:p>
        </p:txBody>
      </p:sp>
      <p:sp>
        <p:nvSpPr>
          <p:cNvPr id="71" name="テキスト プレースホルダ 9">
            <a:extLst>
              <a:ext uri="{FF2B5EF4-FFF2-40B4-BE49-F238E27FC236}">
                <a16:creationId xmlns:a16="http://schemas.microsoft.com/office/drawing/2014/main" id="{7F53B05B-9A7C-4953-A129-CFCC89583FB4}"/>
              </a:ext>
            </a:extLst>
          </p:cNvPr>
          <p:cNvSpPr>
            <a:spLocks noGrp="1"/>
          </p:cNvSpPr>
          <p:nvPr>
            <p:custDataLst>
              <p:tags r:id="rId54"/>
            </p:custDataLst>
          </p:nvPr>
        </p:nvSpPr>
        <p:spPr bwMode="gray">
          <a:xfrm>
            <a:off x="4683125" y="3741738"/>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F44BE554-04C9-4B42-9E08-949E53D42AEC}" type="datetime'''''5''''''''''''1''''''''''''''''''''''''4'''''''''''">
              <a:rPr lang="ja-JP" altLang="en-US" sz="1000" smtClean="0"/>
              <a:pPr/>
              <a:t>514</a:t>
            </a:fld>
            <a:endParaRPr lang="ja-JP" altLang="en-US" sz="1000" dirty="0">
              <a:sym typeface="+mn-lt"/>
            </a:endParaRPr>
          </a:p>
        </p:txBody>
      </p:sp>
      <p:sp>
        <p:nvSpPr>
          <p:cNvPr id="31" name="テキスト ボックス 17"/>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医療サービスの市場規模は、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2017</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年に一時的に縮小したが、その後増加に転じている。</a:t>
            </a:r>
          </a:p>
        </p:txBody>
      </p:sp>
    </p:spTree>
    <p:extLst>
      <p:ext uri="{BB962C8B-B14F-4D97-AF65-F5344CB8AC3E}">
        <p14:creationId xmlns:p14="http://schemas.microsoft.com/office/powerpoint/2010/main" val="33748528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Autofit/>
          </a:bodyPr>
          <a:lstStyle/>
          <a:p>
            <a:r>
              <a:rPr lang="ja-JP" altLang="en-US" dirty="0"/>
              <a:t>インド／一般概況</a:t>
            </a:r>
          </a:p>
        </p:txBody>
      </p:sp>
      <p:sp>
        <p:nvSpPr>
          <p:cNvPr id="6" name="テキスト プレースホルダー 5"/>
          <p:cNvSpPr>
            <a:spLocks noGrp="1"/>
          </p:cNvSpPr>
          <p:nvPr>
            <p:ph type="body" sz="quarter" idx="15"/>
          </p:nvPr>
        </p:nvSpPr>
        <p:spPr/>
        <p:txBody>
          <a:bodyPr/>
          <a:lstStyle/>
          <a:p>
            <a:r>
              <a:rPr kumimoji="1" lang="ja-JP" altLang="en-US" dirty="0"/>
              <a:t>基本情報</a:t>
            </a:r>
          </a:p>
        </p:txBody>
      </p:sp>
      <p:graphicFrame>
        <p:nvGraphicFramePr>
          <p:cNvPr id="8" name="表 7"/>
          <p:cNvGraphicFramePr>
            <a:graphicFrameLocks noGrp="1"/>
          </p:cNvGraphicFramePr>
          <p:nvPr>
            <p:extLst>
              <p:ext uri="{D42A27DB-BD31-4B8C-83A1-F6EECF244321}">
                <p14:modId xmlns:p14="http://schemas.microsoft.com/office/powerpoint/2010/main" val="1768067135"/>
              </p:ext>
            </p:extLst>
          </p:nvPr>
        </p:nvGraphicFramePr>
        <p:xfrm>
          <a:off x="200472" y="1124744"/>
          <a:ext cx="9505056" cy="5282734"/>
        </p:xfrm>
        <a:graphic>
          <a:graphicData uri="http://schemas.openxmlformats.org/drawingml/2006/table">
            <a:tbl>
              <a:tblPr firstRow="1" bandRow="1">
                <a:tableStyleId>{5C22544A-7EE6-4342-B048-85BDC9FD1C3A}</a:tableStyleId>
              </a:tblPr>
              <a:tblGrid>
                <a:gridCol w="1800200">
                  <a:extLst>
                    <a:ext uri="{9D8B030D-6E8A-4147-A177-3AD203B41FA5}">
                      <a16:colId xmlns:a16="http://schemas.microsoft.com/office/drawing/2014/main" val="20000"/>
                    </a:ext>
                  </a:extLst>
                </a:gridCol>
                <a:gridCol w="7704856">
                  <a:extLst>
                    <a:ext uri="{9D8B030D-6E8A-4147-A177-3AD203B41FA5}">
                      <a16:colId xmlns:a16="http://schemas.microsoft.com/office/drawing/2014/main" val="20001"/>
                    </a:ext>
                  </a:extLst>
                </a:gridCol>
              </a:tblGrid>
              <a:tr h="312652">
                <a:tc>
                  <a:txBody>
                    <a:bodyPr/>
                    <a:lstStyle/>
                    <a:p>
                      <a:pPr algn="dist"/>
                      <a:r>
                        <a:rPr kumimoji="1" lang="ja-JP" altLang="en-US" sz="1300" b="0" dirty="0">
                          <a:solidFill>
                            <a:schemeClr val="bg1"/>
                          </a:solidFill>
                          <a:latin typeface="HGP創英角ｺﾞｼｯｸUB" panose="020B0900000000000000" pitchFamily="50" charset="-128"/>
                          <a:ea typeface="HGP創英角ｺﾞｼｯｸUB" panose="020B0900000000000000" pitchFamily="50" charset="-128"/>
                        </a:rPr>
                        <a:t>首　都</a:t>
                      </a:r>
                    </a:p>
                  </a:txBody>
                  <a:tcPr marL="396000" marR="396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3D6AA7"/>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algn="l" defTabSz="914400" rtl="0" eaLnBrk="1" fontAlgn="ctr" latinLnBrk="0" hangingPunct="1"/>
                      <a:r>
                        <a:rPr kumimoji="1" lang="ja-JP" altLang="en-US" sz="1100" b="0" kern="1200" dirty="0">
                          <a:solidFill>
                            <a:schemeClr val="tx1"/>
                          </a:solidFill>
                          <a:latin typeface="+mn-lt"/>
                          <a:ea typeface="+mn-ea"/>
                          <a:cs typeface="+mn-cs"/>
                        </a:rPr>
                        <a:t>デリー</a:t>
                      </a:r>
                      <a:endParaRPr kumimoji="1" lang="en-US" altLang="ja-JP" sz="1100" b="0" kern="1200" dirty="0">
                        <a:solidFill>
                          <a:schemeClr val="tx1"/>
                        </a:solidFill>
                        <a:latin typeface="+mn-lt"/>
                        <a:ea typeface="+mn-ea"/>
                        <a:cs typeface="+mn-cs"/>
                      </a:endParaRPr>
                    </a:p>
                  </a:txBody>
                  <a:tcPr marL="180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12652">
                <a:tc>
                  <a:txBody>
                    <a:bodyPr/>
                    <a:lstStyle/>
                    <a:p>
                      <a:pPr algn="dist"/>
                      <a:r>
                        <a:rPr kumimoji="1" lang="ja-JP" altLang="en-US" sz="1300" b="0" dirty="0">
                          <a:solidFill>
                            <a:schemeClr val="bg1"/>
                          </a:solidFill>
                          <a:latin typeface="HGP創英角ｺﾞｼｯｸUB" panose="020B0900000000000000" pitchFamily="50" charset="-128"/>
                          <a:ea typeface="HGP創英角ｺﾞｼｯｸUB" panose="020B0900000000000000" pitchFamily="50" charset="-128"/>
                        </a:rPr>
                        <a:t>言　語</a:t>
                      </a:r>
                    </a:p>
                  </a:txBody>
                  <a:tcPr marL="396000" marR="396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fontAlgn="ctr"/>
                      <a:r>
                        <a:rPr lang="ja-JP" altLang="en-US" sz="1100" dirty="0"/>
                        <a:t>ヒンディー語（連邦公用語）、英語（準公用語）、ウルドゥー語、ベンガル語</a:t>
                      </a:r>
                      <a:endParaRPr kumimoji="1" lang="ja-JP" altLang="en-US" sz="1100" b="0" dirty="0">
                        <a:solidFill>
                          <a:schemeClr val="tx1"/>
                        </a:solidFill>
                      </a:endParaRPr>
                    </a:p>
                  </a:txBody>
                  <a:tcPr marL="180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12652">
                <a:tc>
                  <a:txBody>
                    <a:bodyPr/>
                    <a:lstStyle/>
                    <a:p>
                      <a:pPr algn="dist"/>
                      <a:r>
                        <a:rPr kumimoji="1" lang="ja-JP" altLang="en-US" sz="1300" b="0" dirty="0">
                          <a:solidFill>
                            <a:schemeClr val="bg1"/>
                          </a:solidFill>
                          <a:latin typeface="HGP創英角ｺﾞｼｯｸUB" panose="020B0900000000000000" pitchFamily="50" charset="-128"/>
                          <a:ea typeface="HGP創英角ｺﾞｼｯｸUB" panose="020B0900000000000000" pitchFamily="50" charset="-128"/>
                        </a:rPr>
                        <a:t>通貨・レート</a:t>
                      </a:r>
                    </a:p>
                  </a:txBody>
                  <a:tcPr marL="396000" marR="396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fontAlgn="ctr"/>
                      <a:r>
                        <a:rPr kumimoji="1" lang="en-US" altLang="ja-JP" sz="1100" b="0" dirty="0">
                          <a:solidFill>
                            <a:schemeClr val="tx1"/>
                          </a:solidFill>
                        </a:rPr>
                        <a:t>1 </a:t>
                      </a:r>
                      <a:r>
                        <a:rPr kumimoji="1" lang="ja-JP" altLang="en-US" sz="1100" b="0" dirty="0">
                          <a:solidFill>
                            <a:schemeClr val="tx1"/>
                          </a:solidFill>
                        </a:rPr>
                        <a:t>インドルピー（</a:t>
                      </a:r>
                      <a:r>
                        <a:rPr kumimoji="1" lang="en-US" altLang="ja-JP" sz="1100" b="0" dirty="0">
                          <a:solidFill>
                            <a:schemeClr val="tx1"/>
                          </a:solidFill>
                        </a:rPr>
                        <a:t>INR</a:t>
                      </a:r>
                      <a:r>
                        <a:rPr kumimoji="1" lang="ja-JP" altLang="en-US" sz="1100" b="0" dirty="0">
                          <a:solidFill>
                            <a:schemeClr val="tx1"/>
                          </a:solidFill>
                        </a:rPr>
                        <a:t>）　＝　</a:t>
                      </a:r>
                      <a:r>
                        <a:rPr kumimoji="1" lang="en-US" altLang="ja-JP" sz="1100" b="0" dirty="0">
                          <a:solidFill>
                            <a:schemeClr val="tx1"/>
                          </a:solidFill>
                        </a:rPr>
                        <a:t>1.66 </a:t>
                      </a:r>
                      <a:r>
                        <a:rPr kumimoji="1" lang="ja-JP" altLang="en-US" sz="1100" b="0" dirty="0">
                          <a:solidFill>
                            <a:schemeClr val="tx1"/>
                          </a:solidFill>
                        </a:rPr>
                        <a:t>円　</a:t>
                      </a:r>
                      <a:r>
                        <a:rPr kumimoji="1" lang="ja-JP" altLang="en-US" sz="900" b="0" dirty="0">
                          <a:solidFill>
                            <a:schemeClr val="tx1"/>
                          </a:solidFill>
                        </a:rPr>
                        <a:t>（</a:t>
                      </a:r>
                      <a:r>
                        <a:rPr lang="en-US" altLang="ja-JP" sz="900" dirty="0"/>
                        <a:t>2022</a:t>
                      </a:r>
                      <a:r>
                        <a:rPr lang="ja-JP" altLang="en-US" sz="900" dirty="0"/>
                        <a:t>年</a:t>
                      </a:r>
                      <a:r>
                        <a:rPr lang="en-US" altLang="ja-JP" sz="900" dirty="0"/>
                        <a:t>12</a:t>
                      </a:r>
                      <a:r>
                        <a:rPr lang="ja-JP" altLang="en-US" sz="900" dirty="0"/>
                        <a:t>月</a:t>
                      </a:r>
                      <a:r>
                        <a:rPr lang="en-US" altLang="ja-JP" sz="900" dirty="0"/>
                        <a:t>7</a:t>
                      </a:r>
                      <a:r>
                        <a:rPr kumimoji="1" lang="ja-JP" altLang="en-US" sz="900" b="0" dirty="0">
                          <a:solidFill>
                            <a:schemeClr val="tx1"/>
                          </a:solidFill>
                        </a:rPr>
                        <a:t>日時点）</a:t>
                      </a:r>
                    </a:p>
                  </a:txBody>
                  <a:tcPr marL="180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420892">
                <a:tc>
                  <a:txBody>
                    <a:bodyPr/>
                    <a:lstStyle/>
                    <a:p>
                      <a:pPr algn="dist"/>
                      <a:r>
                        <a:rPr kumimoji="1" lang="ja-JP" altLang="en-US" sz="1300" b="0" dirty="0">
                          <a:solidFill>
                            <a:schemeClr val="bg1"/>
                          </a:solidFill>
                          <a:latin typeface="HGP創英角ｺﾞｼｯｸUB" panose="020B0900000000000000" pitchFamily="50" charset="-128"/>
                          <a:ea typeface="HGP創英角ｺﾞｼｯｸUB" panose="020B0900000000000000" pitchFamily="50" charset="-128"/>
                        </a:rPr>
                        <a:t>会計年度</a:t>
                      </a:r>
                    </a:p>
                  </a:txBody>
                  <a:tcPr marL="396000" marR="396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fontAlgn="ctr"/>
                      <a:r>
                        <a:rPr kumimoji="1" lang="ja-JP" altLang="en-US" sz="1200" b="0" dirty="0">
                          <a:solidFill>
                            <a:schemeClr val="tx1"/>
                          </a:solidFill>
                        </a:rPr>
                        <a:t>法人の任意で選択できるのに対して、課税所得の計算については、毎年、</a:t>
                      </a:r>
                      <a:r>
                        <a:rPr kumimoji="1" lang="en-US" altLang="ja-JP" sz="1200" b="0" dirty="0">
                          <a:solidFill>
                            <a:schemeClr val="tx1"/>
                          </a:solidFill>
                        </a:rPr>
                        <a:t>4</a:t>
                      </a:r>
                      <a:r>
                        <a:rPr kumimoji="1" lang="ja-JP" altLang="en-US" sz="1200" b="0" dirty="0">
                          <a:solidFill>
                            <a:schemeClr val="tx1"/>
                          </a:solidFill>
                        </a:rPr>
                        <a:t>月から</a:t>
                      </a:r>
                      <a:r>
                        <a:rPr kumimoji="1" lang="en-US" altLang="ja-JP" sz="1200" b="0" dirty="0">
                          <a:solidFill>
                            <a:schemeClr val="tx1"/>
                          </a:solidFill>
                        </a:rPr>
                        <a:t>3</a:t>
                      </a:r>
                      <a:r>
                        <a:rPr kumimoji="1" lang="ja-JP" altLang="en-US" sz="1200" b="0" dirty="0">
                          <a:solidFill>
                            <a:schemeClr val="tx1"/>
                          </a:solidFill>
                        </a:rPr>
                        <a:t>月を一事業年度（税務年度）として、課税所得計算を行わなければならない。</a:t>
                      </a:r>
                      <a:endParaRPr kumimoji="1" lang="ja-JP" altLang="en-US" sz="900" b="0" dirty="0">
                        <a:solidFill>
                          <a:schemeClr val="tx1"/>
                        </a:solidFill>
                      </a:endParaRPr>
                    </a:p>
                  </a:txBody>
                  <a:tcPr marL="180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41075">
                <a:tc>
                  <a:txBody>
                    <a:bodyPr/>
                    <a:lstStyle/>
                    <a:p>
                      <a:pPr algn="dist"/>
                      <a:r>
                        <a:rPr kumimoji="1" lang="ja-JP" altLang="en-US" sz="1300" b="0" dirty="0">
                          <a:solidFill>
                            <a:schemeClr val="bg1"/>
                          </a:solidFill>
                          <a:latin typeface="HGP創英角ｺﾞｼｯｸUB" panose="020B0900000000000000" pitchFamily="50" charset="-128"/>
                          <a:ea typeface="HGP創英角ｺﾞｼｯｸUB" panose="020B0900000000000000" pitchFamily="50" charset="-128"/>
                        </a:rPr>
                        <a:t>主な宗教</a:t>
                      </a:r>
                    </a:p>
                  </a:txBody>
                  <a:tcPr marL="396000" marR="396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algn="l" defTabSz="914400" rtl="0" eaLnBrk="1" fontAlgn="ctr" latinLnBrk="0" hangingPunct="1">
                        <a:lnSpc>
                          <a:spcPct val="113000"/>
                        </a:lnSpc>
                        <a:spcAft>
                          <a:spcPts val="300"/>
                        </a:spcAft>
                      </a:pPr>
                      <a:r>
                        <a:rPr lang="ja-JP" altLang="en-US" sz="1100" dirty="0"/>
                        <a:t>ヒンドゥ教（</a:t>
                      </a:r>
                      <a:r>
                        <a:rPr lang="en-US" altLang="ja-JP" sz="1100" dirty="0"/>
                        <a:t>79.8</a:t>
                      </a:r>
                      <a:r>
                        <a:rPr lang="ja-JP" altLang="en-US" sz="1100" dirty="0"/>
                        <a:t>％）、イスラム教（</a:t>
                      </a:r>
                      <a:r>
                        <a:rPr lang="en-US" altLang="ja-JP" sz="1100" dirty="0"/>
                        <a:t>14.2</a:t>
                      </a:r>
                      <a:r>
                        <a:rPr lang="ja-JP" altLang="en-US" sz="1100" dirty="0"/>
                        <a:t>％）、キリスト教（</a:t>
                      </a:r>
                      <a:r>
                        <a:rPr lang="en-US" altLang="ja-JP" sz="1100" dirty="0"/>
                        <a:t>2.3</a:t>
                      </a:r>
                      <a:r>
                        <a:rPr lang="ja-JP" altLang="en-US" sz="1100" dirty="0"/>
                        <a:t>％）、シーク教徒（</a:t>
                      </a:r>
                      <a:r>
                        <a:rPr lang="en-US" altLang="ja-JP" sz="1100" dirty="0"/>
                        <a:t>1.7</a:t>
                      </a:r>
                      <a:r>
                        <a:rPr lang="ja-JP" altLang="en-US" sz="1100" dirty="0"/>
                        <a:t>％）、仏教（</a:t>
                      </a:r>
                      <a:r>
                        <a:rPr lang="en-US" altLang="ja-JP" sz="1100" dirty="0"/>
                        <a:t>0.7</a:t>
                      </a:r>
                      <a:r>
                        <a:rPr lang="ja-JP" altLang="en-US" sz="1100" dirty="0"/>
                        <a:t>％）など</a:t>
                      </a:r>
                      <a:endParaRPr kumimoji="1" lang="ja-JP" altLang="en-US" sz="1100" kern="1200" dirty="0">
                        <a:solidFill>
                          <a:schemeClr val="dk1"/>
                        </a:solidFill>
                        <a:latin typeface="+mn-lt"/>
                        <a:ea typeface="+mn-ea"/>
                        <a:cs typeface="+mn-cs"/>
                      </a:endParaRPr>
                    </a:p>
                  </a:txBody>
                  <a:tcPr marL="180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312652">
                <a:tc>
                  <a:txBody>
                    <a:bodyPr/>
                    <a:lstStyle/>
                    <a:p>
                      <a:pPr algn="dist"/>
                      <a:r>
                        <a:rPr kumimoji="1" lang="ja-JP" altLang="en-US" sz="1300" b="0" dirty="0">
                          <a:solidFill>
                            <a:schemeClr val="bg1"/>
                          </a:solidFill>
                          <a:latin typeface="HGP創英角ｺﾞｼｯｸUB" panose="020B0900000000000000" pitchFamily="50" charset="-128"/>
                          <a:ea typeface="HGP創英角ｺﾞｼｯｸUB" panose="020B0900000000000000" pitchFamily="50" charset="-128"/>
                        </a:rPr>
                        <a:t>政治体制</a:t>
                      </a:r>
                    </a:p>
                  </a:txBody>
                  <a:tcPr marL="396000" marR="396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fontAlgn="ctr"/>
                      <a:r>
                        <a:rPr lang="ja-JP" altLang="en-US" sz="1100"/>
                        <a:t>共和制</a:t>
                      </a:r>
                      <a:endParaRPr kumimoji="1" lang="ja-JP" altLang="en-US" sz="1100" b="0" dirty="0">
                        <a:solidFill>
                          <a:schemeClr val="tx1"/>
                        </a:solidFill>
                      </a:endParaRPr>
                    </a:p>
                  </a:txBody>
                  <a:tcPr marL="180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1350947">
                <a:tc>
                  <a:txBody>
                    <a:bodyPr/>
                    <a:lstStyle/>
                    <a:p>
                      <a:r>
                        <a:rPr kumimoji="1" lang="ja-JP" altLang="en-US" sz="1300" b="0" dirty="0">
                          <a:solidFill>
                            <a:schemeClr val="bg1"/>
                          </a:solidFill>
                          <a:latin typeface="HGP創英角ｺﾞｼｯｸUB" panose="020B0900000000000000" pitchFamily="50" charset="-128"/>
                          <a:ea typeface="HGP創英角ｺﾞｼｯｸUB" panose="020B0900000000000000" pitchFamily="50" charset="-128"/>
                        </a:rPr>
                        <a:t>政治的安定性</a:t>
                      </a:r>
                      <a:endParaRPr kumimoji="1" lang="en-US" altLang="ja-JP" sz="1300" b="0" dirty="0">
                        <a:solidFill>
                          <a:schemeClr val="bg1"/>
                        </a:solidFill>
                        <a:latin typeface="HGP創英角ｺﾞｼｯｸUB" panose="020B0900000000000000" pitchFamily="50" charset="-128"/>
                        <a:ea typeface="HGP創英角ｺﾞｼｯｸUB" panose="020B0900000000000000" pitchFamily="50" charset="-128"/>
                      </a:endParaRPr>
                    </a:p>
                  </a:txBody>
                  <a:tcPr marL="396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171450" marR="0" lvl="0" indent="-171450" algn="l" defTabSz="914400" rtl="0" eaLnBrk="1" fontAlgn="ctr" latinLnBrk="0" hangingPunct="1">
                        <a:lnSpc>
                          <a:spcPct val="114000"/>
                        </a:lnSpc>
                        <a:spcBef>
                          <a:spcPts val="0"/>
                        </a:spcBef>
                        <a:spcAft>
                          <a:spcPts val="300"/>
                        </a:spcAft>
                        <a:buClr>
                          <a:srgbClr val="5F8AC3"/>
                        </a:buClr>
                        <a:buSzTx/>
                        <a:buFont typeface="Wingdings" panose="05000000000000000000" pitchFamily="2" charset="2"/>
                        <a:buChar char="l"/>
                        <a:tabLst/>
                        <a:defRPr/>
                      </a:pPr>
                      <a:r>
                        <a:rPr lang="en-US" altLang="ja-JP" sz="1100" dirty="0">
                          <a:latin typeface="Arial" panose="020B0604020202020204" pitchFamily="34" charset="0"/>
                          <a:ea typeface="ＭＳ Ｐゴシック" panose="020B0600070205080204" pitchFamily="50" charset="-128"/>
                          <a:cs typeface="Arial" panose="020B0604020202020204" pitchFamily="34" charset="0"/>
                        </a:rPr>
                        <a:t>2014</a:t>
                      </a:r>
                      <a:r>
                        <a:rPr lang="ja-JP" altLang="en-US" sz="1100" dirty="0">
                          <a:latin typeface="Arial" panose="020B0604020202020204" pitchFamily="34" charset="0"/>
                          <a:ea typeface="ＭＳ Ｐゴシック" panose="020B0600070205080204" pitchFamily="50" charset="-128"/>
                          <a:cs typeface="Arial" panose="020B0604020202020204" pitchFamily="34" charset="0"/>
                        </a:rPr>
                        <a:t>年の第</a:t>
                      </a:r>
                      <a:r>
                        <a:rPr lang="en-US" altLang="ja-JP" sz="1100" dirty="0">
                          <a:latin typeface="Arial" panose="020B0604020202020204" pitchFamily="34" charset="0"/>
                          <a:ea typeface="ＭＳ Ｐゴシック" panose="020B0600070205080204" pitchFamily="50" charset="-128"/>
                          <a:cs typeface="Arial" panose="020B0604020202020204" pitchFamily="34" charset="0"/>
                        </a:rPr>
                        <a:t>16</a:t>
                      </a:r>
                      <a:r>
                        <a:rPr lang="ja-JP" altLang="en-US" sz="1100" dirty="0">
                          <a:latin typeface="Arial" panose="020B0604020202020204" pitchFamily="34" charset="0"/>
                          <a:ea typeface="ＭＳ Ｐゴシック" panose="020B0600070205080204" pitchFamily="50" charset="-128"/>
                          <a:cs typeface="Arial" panose="020B0604020202020204" pitchFamily="34" charset="0"/>
                        </a:rPr>
                        <a:t>回下院議員総選挙では、インド人民党（</a:t>
                      </a:r>
                      <a:r>
                        <a:rPr lang="en-US" altLang="ja-JP" sz="1100" dirty="0">
                          <a:latin typeface="Arial" panose="020B0604020202020204" pitchFamily="34" charset="0"/>
                          <a:ea typeface="ＭＳ Ｐゴシック" panose="020B0600070205080204" pitchFamily="50" charset="-128"/>
                          <a:cs typeface="Arial" panose="020B0604020202020204" pitchFamily="34" charset="0"/>
                        </a:rPr>
                        <a:t>BJP</a:t>
                      </a:r>
                      <a:r>
                        <a:rPr lang="ja-JP" altLang="en-US" sz="1100" dirty="0">
                          <a:latin typeface="Arial" panose="020B0604020202020204" pitchFamily="34" charset="0"/>
                          <a:ea typeface="ＭＳ Ｐゴシック" panose="020B0600070205080204" pitchFamily="50" charset="-128"/>
                          <a:cs typeface="Arial" panose="020B0604020202020204" pitchFamily="34" charset="0"/>
                        </a:rPr>
                        <a:t>）が単独過半数を超えて大勝し、インド人民党（</a:t>
                      </a:r>
                      <a:r>
                        <a:rPr lang="en-US" altLang="ja-JP" sz="1100" dirty="0">
                          <a:latin typeface="Arial" panose="020B0604020202020204" pitchFamily="34" charset="0"/>
                          <a:ea typeface="ＭＳ Ｐゴシック" panose="020B0600070205080204" pitchFamily="50" charset="-128"/>
                          <a:cs typeface="Arial" panose="020B0604020202020204" pitchFamily="34" charset="0"/>
                        </a:rPr>
                        <a:t>BJP</a:t>
                      </a:r>
                      <a:r>
                        <a:rPr lang="ja-JP" altLang="en-US" sz="1100" dirty="0">
                          <a:latin typeface="Arial" panose="020B0604020202020204" pitchFamily="34" charset="0"/>
                          <a:ea typeface="ＭＳ Ｐゴシック" panose="020B0600070205080204" pitchFamily="50" charset="-128"/>
                          <a:cs typeface="Arial" panose="020B0604020202020204" pitchFamily="34" charset="0"/>
                        </a:rPr>
                        <a:t>）政権（ナレンドラ・モディ首相）が発足。</a:t>
                      </a:r>
                      <a:r>
                        <a:rPr lang="en-US" altLang="ja-JP" sz="1100" dirty="0">
                          <a:latin typeface="Arial" panose="020B0604020202020204" pitchFamily="34" charset="0"/>
                          <a:ea typeface="ＭＳ Ｐゴシック" panose="020B0600070205080204" pitchFamily="50" charset="-128"/>
                          <a:cs typeface="Arial" panose="020B0604020202020204" pitchFamily="34" charset="0"/>
                        </a:rPr>
                        <a:t>2019</a:t>
                      </a:r>
                      <a:r>
                        <a:rPr lang="ja-JP" altLang="en-US" sz="1100" dirty="0">
                          <a:latin typeface="Arial" panose="020B0604020202020204" pitchFamily="34" charset="0"/>
                          <a:ea typeface="ＭＳ Ｐゴシック" panose="020B0600070205080204" pitchFamily="50" charset="-128"/>
                          <a:cs typeface="Arial" panose="020B0604020202020204" pitchFamily="34" charset="0"/>
                        </a:rPr>
                        <a:t>年の第</a:t>
                      </a:r>
                      <a:r>
                        <a:rPr lang="en-US" altLang="ja-JP" sz="1100" dirty="0">
                          <a:latin typeface="Arial" panose="020B0604020202020204" pitchFamily="34" charset="0"/>
                          <a:ea typeface="ＭＳ Ｐゴシック" panose="020B0600070205080204" pitchFamily="50" charset="-128"/>
                          <a:cs typeface="Arial" panose="020B0604020202020204" pitchFamily="34" charset="0"/>
                        </a:rPr>
                        <a:t>17</a:t>
                      </a:r>
                      <a:r>
                        <a:rPr lang="ja-JP" altLang="en-US" sz="1100" dirty="0">
                          <a:latin typeface="Arial" panose="020B0604020202020204" pitchFamily="34" charset="0"/>
                          <a:ea typeface="ＭＳ Ｐゴシック" panose="020B0600070205080204" pitchFamily="50" charset="-128"/>
                          <a:cs typeface="Arial" panose="020B0604020202020204" pitchFamily="34" charset="0"/>
                        </a:rPr>
                        <a:t>回下院議員総選挙でも、インド人民党（</a:t>
                      </a:r>
                      <a:r>
                        <a:rPr lang="en-US" altLang="ja-JP" sz="1100" dirty="0">
                          <a:latin typeface="Arial" panose="020B0604020202020204" pitchFamily="34" charset="0"/>
                          <a:ea typeface="ＭＳ Ｐゴシック" panose="020B0600070205080204" pitchFamily="50" charset="-128"/>
                          <a:cs typeface="Arial" panose="020B0604020202020204" pitchFamily="34" charset="0"/>
                        </a:rPr>
                        <a:t>BJP</a:t>
                      </a:r>
                      <a:r>
                        <a:rPr lang="ja-JP" altLang="en-US" sz="1100" dirty="0">
                          <a:latin typeface="Arial" panose="020B0604020202020204" pitchFamily="34" charset="0"/>
                          <a:ea typeface="ＭＳ Ｐゴシック" panose="020B0600070205080204" pitchFamily="50" charset="-128"/>
                          <a:cs typeface="Arial" panose="020B0604020202020204" pitchFamily="34" charset="0"/>
                        </a:rPr>
                        <a:t>）が単独過半数を超えて大勝し、インド人民党（</a:t>
                      </a:r>
                      <a:r>
                        <a:rPr lang="en-US" altLang="ja-JP" sz="1100" dirty="0">
                          <a:latin typeface="Arial" panose="020B0604020202020204" pitchFamily="34" charset="0"/>
                          <a:ea typeface="ＭＳ Ｐゴシック" panose="020B0600070205080204" pitchFamily="50" charset="-128"/>
                          <a:cs typeface="Arial" panose="020B0604020202020204" pitchFamily="34" charset="0"/>
                        </a:rPr>
                        <a:t>BJP</a:t>
                      </a:r>
                      <a:r>
                        <a:rPr lang="ja-JP" altLang="en-US" sz="1100" dirty="0">
                          <a:latin typeface="Arial" panose="020B0604020202020204" pitchFamily="34" charset="0"/>
                          <a:ea typeface="ＭＳ Ｐゴシック" panose="020B0600070205080204" pitchFamily="50" charset="-128"/>
                          <a:cs typeface="Arial" panose="020B0604020202020204" pitchFamily="34" charset="0"/>
                        </a:rPr>
                        <a:t>）政権（ナレンドラ・モディ首相）が継続。</a:t>
                      </a:r>
                      <a:endParaRPr lang="en-US" altLang="ja-JP" sz="1100" dirty="0">
                        <a:latin typeface="Arial" panose="020B0604020202020204" pitchFamily="34" charset="0"/>
                        <a:ea typeface="ＭＳ Ｐゴシック" panose="020B0600070205080204" pitchFamily="50" charset="-128"/>
                        <a:cs typeface="Arial" panose="020B0604020202020204" pitchFamily="34" charset="0"/>
                      </a:endParaRPr>
                    </a:p>
                    <a:p>
                      <a:pPr marL="171450" indent="-171450" fontAlgn="ctr">
                        <a:lnSpc>
                          <a:spcPct val="114000"/>
                        </a:lnSpc>
                        <a:spcAft>
                          <a:spcPts val="300"/>
                        </a:spcAft>
                        <a:buClr>
                          <a:srgbClr val="5F8AC3"/>
                        </a:buClr>
                        <a:buFont typeface="Wingdings" panose="05000000000000000000" pitchFamily="2" charset="2"/>
                        <a:buChar char="l"/>
                      </a:pPr>
                      <a:r>
                        <a:rPr lang="en-US" altLang="ja-JP" sz="1100" dirty="0">
                          <a:latin typeface="Arial" panose="020B0604020202020204" pitchFamily="34" charset="0"/>
                          <a:ea typeface="ＭＳ Ｐゴシック" panose="020B0600070205080204" pitchFamily="50" charset="-128"/>
                          <a:cs typeface="Arial" panose="020B0604020202020204" pitchFamily="34" charset="0"/>
                        </a:rPr>
                        <a:t>20</a:t>
                      </a:r>
                      <a:r>
                        <a:rPr lang="ja-JP" altLang="en-US" sz="11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1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1100" dirty="0">
                          <a:latin typeface="Arial" panose="020B0604020202020204" pitchFamily="34" charset="0"/>
                          <a:ea typeface="ＭＳ Ｐゴシック" panose="020B0600070205080204" pitchFamily="50" charset="-128"/>
                          <a:cs typeface="Arial" panose="020B0604020202020204" pitchFamily="34" charset="0"/>
                        </a:rPr>
                        <a:t>月以降、モディ首相は「自立したインド」を掲げ、零細企業や農民への金融支援、生産連動型補助金（</a:t>
                      </a:r>
                      <a:r>
                        <a:rPr lang="en-US" altLang="ja-JP" sz="1100" dirty="0">
                          <a:latin typeface="Arial" panose="020B0604020202020204" pitchFamily="34" charset="0"/>
                          <a:ea typeface="ＭＳ Ｐゴシック" panose="020B0600070205080204" pitchFamily="50" charset="-128"/>
                          <a:cs typeface="Arial" panose="020B0604020202020204" pitchFamily="34" charset="0"/>
                        </a:rPr>
                        <a:t>PLI</a:t>
                      </a:r>
                      <a:r>
                        <a:rPr lang="ja-JP" altLang="en-US" sz="1100" dirty="0">
                          <a:latin typeface="Arial" panose="020B0604020202020204" pitchFamily="34" charset="0"/>
                          <a:ea typeface="ＭＳ Ｐゴシック" panose="020B0600070205080204" pitchFamily="50" charset="-128"/>
                          <a:cs typeface="Arial" panose="020B0604020202020204" pitchFamily="34" charset="0"/>
                        </a:rPr>
                        <a:t>）など、国民各層向けに</a:t>
                      </a:r>
                      <a:r>
                        <a:rPr lang="en-US" altLang="ja-JP" sz="1100" dirty="0">
                          <a:latin typeface="Arial" panose="020B0604020202020204" pitchFamily="34" charset="0"/>
                          <a:ea typeface="ＭＳ Ｐゴシック" panose="020B0600070205080204" pitchFamily="50" charset="-128"/>
                          <a:cs typeface="Arial" panose="020B0604020202020204" pitchFamily="34" charset="0"/>
                        </a:rPr>
                        <a:t>4</a:t>
                      </a:r>
                      <a:r>
                        <a:rPr lang="ja-JP" altLang="en-US" sz="1100" dirty="0">
                          <a:latin typeface="Arial" panose="020B0604020202020204" pitchFamily="34" charset="0"/>
                          <a:ea typeface="ＭＳ Ｐゴシック" panose="020B0600070205080204" pitchFamily="50" charset="-128"/>
                          <a:cs typeface="Arial" panose="020B0604020202020204" pitchFamily="34" charset="0"/>
                        </a:rPr>
                        <a:t>度の経済対策パッケージを実施した結果、小売売上高等に回復の兆しもみられる。また、改正労働法などを成立させ、外国資本を呼び込みながら、製造業の振興と農民所得の向上により経済を強化する路線を維持している。ただし、目下、輸入制限的な措置により国内の生産を保護する動きもあり、注視する必要がある。</a:t>
                      </a:r>
                      <a:endParaRPr lang="en-US" altLang="ja-JP" sz="1100" dirty="0">
                        <a:latin typeface="Arial" panose="020B0604020202020204" pitchFamily="34" charset="0"/>
                        <a:ea typeface="ＭＳ Ｐゴシック" panose="020B0600070205080204" pitchFamily="50" charset="-128"/>
                        <a:cs typeface="Arial" panose="020B0604020202020204" pitchFamily="34" charset="0"/>
                      </a:endParaRPr>
                    </a:p>
                  </a:txBody>
                  <a:tcPr marL="180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1308168">
                <a:tc>
                  <a:txBody>
                    <a:bodyPr/>
                    <a:lstStyle/>
                    <a:p>
                      <a:pPr algn="dist"/>
                      <a:r>
                        <a:rPr kumimoji="1" lang="ja-JP" altLang="en-US" sz="1300" b="0" dirty="0">
                          <a:solidFill>
                            <a:schemeClr val="bg1"/>
                          </a:solidFill>
                          <a:latin typeface="HGP創英角ｺﾞｼｯｸUB" panose="020B0900000000000000" pitchFamily="50" charset="-128"/>
                          <a:ea typeface="HGP創英角ｺﾞｼｯｸUB" panose="020B0900000000000000" pitchFamily="50" charset="-128"/>
                        </a:rPr>
                        <a:t>治安情勢</a:t>
                      </a:r>
                    </a:p>
                  </a:txBody>
                  <a:tcPr marL="396000" marR="396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3D6AA7"/>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171450" indent="-171450" algn="just">
                        <a:lnSpc>
                          <a:spcPct val="113000"/>
                        </a:lnSpc>
                        <a:spcAft>
                          <a:spcPts val="300"/>
                        </a:spcAft>
                        <a:buClr>
                          <a:srgbClr val="5F8AC3"/>
                        </a:buClr>
                        <a:buFont typeface="Wingdings" panose="05000000000000000000" pitchFamily="2" charset="2"/>
                        <a:buChar char="l"/>
                      </a:pPr>
                      <a:r>
                        <a:rPr lang="ja-JP" altLang="en-US" sz="1100" dirty="0"/>
                        <a:t>外務省によると、</a:t>
                      </a:r>
                      <a:r>
                        <a:rPr kumimoji="1" lang="ja-JP" altLang="en-US" sz="1100" kern="1200" dirty="0">
                          <a:solidFill>
                            <a:schemeClr val="dk1"/>
                          </a:solidFill>
                          <a:latin typeface="HGP創英角ｺﾞｼｯｸUB" panose="020B0900000000000000" pitchFamily="50" charset="-128"/>
                          <a:ea typeface="HGP創英角ｺﾞｼｯｸUB" panose="020B0900000000000000" pitchFamily="50" charset="-128"/>
                          <a:cs typeface="+mn-cs"/>
                        </a:rPr>
                        <a:t>ジャンム・カシミール州の一部では、退避勧告、渡航中止勧告が発令されている。</a:t>
                      </a:r>
                      <a:r>
                        <a:rPr kumimoji="1" lang="ja-JP" altLang="en-US" sz="1100" b="0" dirty="0">
                          <a:solidFill>
                            <a:schemeClr val="tx1"/>
                          </a:solidFill>
                        </a:rPr>
                        <a:t>また、その他の地域でも、国広域に渡って渡航の是非検討、もしくは十分注意が発令されている。</a:t>
                      </a:r>
                      <a:endParaRPr kumimoji="1" lang="en-US" altLang="ja-JP" sz="1100" kern="1200" dirty="0">
                        <a:solidFill>
                          <a:schemeClr val="dk1"/>
                        </a:solidFill>
                        <a:latin typeface="+mn-lt"/>
                        <a:ea typeface="+mn-ea"/>
                        <a:cs typeface="+mn-cs"/>
                      </a:endParaRPr>
                    </a:p>
                    <a:p>
                      <a:pPr marL="171450" marR="0" lvl="0" indent="-171450" algn="just" defTabSz="914400" rtl="0" eaLnBrk="1" fontAlgn="auto" latinLnBrk="0" hangingPunct="1">
                        <a:lnSpc>
                          <a:spcPct val="113000"/>
                        </a:lnSpc>
                        <a:spcBef>
                          <a:spcPts val="0"/>
                        </a:spcBef>
                        <a:spcAft>
                          <a:spcPts val="300"/>
                        </a:spcAft>
                        <a:buClr>
                          <a:srgbClr val="5F8AC3"/>
                        </a:buClr>
                        <a:buSzTx/>
                        <a:buFont typeface="Wingdings" panose="05000000000000000000" pitchFamily="2" charset="2"/>
                        <a:buChar char="l"/>
                        <a:tabLst/>
                        <a:defRPr/>
                      </a:pPr>
                      <a:r>
                        <a:rPr kumimoji="1" lang="ja-JP" altLang="en-US" sz="1100" kern="1200" dirty="0">
                          <a:solidFill>
                            <a:schemeClr val="dk1"/>
                          </a:solidFill>
                          <a:latin typeface="+mn-lt"/>
                          <a:ea typeface="+mn-ea"/>
                          <a:cs typeface="+mn-cs"/>
                        </a:rPr>
                        <a:t>社会情勢は全体的に安定している一方で、</a:t>
                      </a:r>
                      <a:r>
                        <a:rPr lang="ja-JP" altLang="en-US" sz="1100" dirty="0"/>
                        <a:t>多民族、多宗教等の複雑な国内事情から、分離独立を主張するグループ、少数民族の権利保護を唱えるグループなどの武装勢力が多数存在し、ジャンム・カシミール準州、北東部諸州、中・東部諸州を中心として、各地でテロ事件等が発生</a:t>
                      </a:r>
                      <a:r>
                        <a:rPr kumimoji="1" lang="ja-JP" altLang="en-US" sz="1100" kern="1200" dirty="0">
                          <a:solidFill>
                            <a:schemeClr val="dk1"/>
                          </a:solidFill>
                          <a:latin typeface="+mn-lt"/>
                          <a:ea typeface="+mn-ea"/>
                          <a:cs typeface="+mn-cs"/>
                        </a:rPr>
                        <a:t>。また、デリー、コルカタ、チェンナイ、ムンバイ、ベンガルールなどの大都市では、イスラム過激派などによるテロに関する脅威情報を受け、治安当局が高度な警戒態勢を敷くことがある。</a:t>
                      </a:r>
                      <a:endParaRPr kumimoji="1" lang="en-US" altLang="ja-JP" sz="1100" kern="1200" dirty="0">
                        <a:solidFill>
                          <a:schemeClr val="dk1"/>
                        </a:solidFill>
                        <a:latin typeface="+mn-lt"/>
                        <a:ea typeface="+mn-ea"/>
                        <a:cs typeface="+mn-cs"/>
                      </a:endParaRPr>
                    </a:p>
                    <a:p>
                      <a:pPr marL="171450" marR="0" lvl="0" indent="-171450" algn="just" defTabSz="914400" rtl="0" eaLnBrk="1" fontAlgn="auto" latinLnBrk="0" hangingPunct="1">
                        <a:lnSpc>
                          <a:spcPct val="113000"/>
                        </a:lnSpc>
                        <a:spcBef>
                          <a:spcPts val="0"/>
                        </a:spcBef>
                        <a:spcAft>
                          <a:spcPts val="300"/>
                        </a:spcAft>
                        <a:buClr>
                          <a:srgbClr val="5F8AC3"/>
                        </a:buClr>
                        <a:buSzTx/>
                        <a:buFont typeface="Wingdings" panose="05000000000000000000" pitchFamily="2" charset="2"/>
                        <a:buChar char="l"/>
                        <a:tabLst/>
                        <a:defRPr/>
                      </a:pPr>
                      <a:r>
                        <a:rPr kumimoji="1" lang="ja-JP" altLang="en-US" sz="1100" kern="1200" dirty="0">
                          <a:solidFill>
                            <a:schemeClr val="dk1"/>
                          </a:solidFill>
                          <a:latin typeface="+mn-lt"/>
                          <a:ea typeface="+mn-ea"/>
                          <a:cs typeface="+mn-cs"/>
                        </a:rPr>
                        <a:t>社会的地位の向上や労働条件改善などを求めるデモや抗議活動が各地で発生</a:t>
                      </a:r>
                      <a:endParaRPr kumimoji="1" lang="en-US" altLang="ja-JP" sz="1100" kern="1200" dirty="0">
                        <a:solidFill>
                          <a:schemeClr val="dk1"/>
                        </a:solidFill>
                        <a:latin typeface="+mn-lt"/>
                        <a:ea typeface="+mn-ea"/>
                        <a:cs typeface="+mn-cs"/>
                      </a:endParaRPr>
                    </a:p>
                    <a:p>
                      <a:pPr marL="171450" marR="0" lvl="0" indent="-171450" algn="just" defTabSz="914400" rtl="0" eaLnBrk="1" fontAlgn="auto" latinLnBrk="0" hangingPunct="1">
                        <a:lnSpc>
                          <a:spcPct val="113000"/>
                        </a:lnSpc>
                        <a:spcBef>
                          <a:spcPts val="0"/>
                        </a:spcBef>
                        <a:spcAft>
                          <a:spcPts val="300"/>
                        </a:spcAft>
                        <a:buClr>
                          <a:srgbClr val="5F8AC3"/>
                        </a:buClr>
                        <a:buSzTx/>
                        <a:buFont typeface="Wingdings" panose="05000000000000000000" pitchFamily="2" charset="2"/>
                        <a:buChar char="l"/>
                        <a:tabLst/>
                        <a:defRPr/>
                      </a:pPr>
                      <a:r>
                        <a:rPr kumimoji="1" lang="ja-JP" altLang="en-US" sz="1100" kern="1200" dirty="0">
                          <a:solidFill>
                            <a:schemeClr val="dk1"/>
                          </a:solidFill>
                          <a:latin typeface="+mn-lt"/>
                          <a:ea typeface="+mn-ea"/>
                          <a:cs typeface="+mn-cs"/>
                        </a:rPr>
                        <a:t>都市部や観光地を中心に、窃盗、詐欺や睡眠薬を用いた強盗・強姦などの犯罪が頻発</a:t>
                      </a:r>
                    </a:p>
                  </a:txBody>
                  <a:tcPr marL="180000" marT="108000">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bl>
          </a:graphicData>
        </a:graphic>
      </p:graphicFrame>
      <p:sp>
        <p:nvSpPr>
          <p:cNvPr id="13" name="テキスト ボックス 12"/>
          <p:cNvSpPr txBox="1"/>
          <p:nvPr/>
        </p:nvSpPr>
        <p:spPr>
          <a:xfrm>
            <a:off x="200472" y="6690265"/>
            <a:ext cx="9505054" cy="123111"/>
          </a:xfrm>
          <a:prstGeom prst="rect">
            <a:avLst/>
          </a:prstGeom>
          <a:noFill/>
        </p:spPr>
        <p:txBody>
          <a:bodyPr wrap="square" lIns="0" tIns="0" rIns="0" bIns="0" rtlCol="0">
            <a:sp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ja-JP" altLang="en-US" sz="800" dirty="0"/>
              <a:t>外務省</a:t>
            </a:r>
            <a:r>
              <a:rPr lang="en-US" altLang="ja-JP" sz="800" dirty="0"/>
              <a:t> </a:t>
            </a:r>
            <a:r>
              <a:rPr lang="ja-JP" altLang="en-US" sz="800" dirty="0"/>
              <a:t>在外公館医務官情報、外務省　海外安全ホームページ、</a:t>
            </a:r>
            <a:r>
              <a:rPr lang="en-US" altLang="ja-JP" sz="800" dirty="0"/>
              <a:t>JETRO </a:t>
            </a:r>
            <a:r>
              <a:rPr lang="ja-JP" altLang="en-US" sz="800" dirty="0"/>
              <a:t>インド概要、日本経済団体連合会ホームページ</a:t>
            </a:r>
          </a:p>
        </p:txBody>
      </p:sp>
    </p:spTree>
    <p:extLst>
      <p:ext uri="{BB962C8B-B14F-4D97-AF65-F5344CB8AC3E}">
        <p14:creationId xmlns:p14="http://schemas.microsoft.com/office/powerpoint/2010/main" val="355846774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オブジェクト 2"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3554" name="think-cell Slide" r:id="rId27" imgW="270" imgH="270" progId="TCLayout.ActiveDocument.1">
                  <p:embed/>
                </p:oleObj>
              </mc:Choice>
              <mc:Fallback>
                <p:oleObj name="think-cell Slide" r:id="rId27" imgW="270" imgH="270" progId="TCLayout.ActiveDocument.1">
                  <p:embed/>
                  <p:pic>
                    <p:nvPicPr>
                      <p:cNvPr id="3" name="オブジェクト 2" hidden="1"/>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Rectangle 6" hidden="1"/>
          <p:cNvSpPr/>
          <p:nvPr>
            <p:custDataLst>
              <p:tags r:id="rId3"/>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ctr" fontAlgn="ctr">
              <a:spcBef>
                <a:spcPct val="0"/>
              </a:spcBef>
              <a:spcAft>
                <a:spcPct val="0"/>
              </a:spcAft>
            </a:pPr>
            <a:endParaRPr kumimoji="1" lang="ja-JP" altLang="en-US" sz="1000" dirty="0">
              <a:sym typeface="+mn-lt"/>
            </a:endParaRPr>
          </a:p>
        </p:txBody>
      </p:sp>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インド／医療関連／医療機器</a:t>
            </a:r>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a:t>市場規模</a:t>
            </a:r>
          </a:p>
        </p:txBody>
      </p:sp>
      <p:grpSp>
        <p:nvGrpSpPr>
          <p:cNvPr id="18" name="グループ化 7"/>
          <p:cNvGrpSpPr/>
          <p:nvPr/>
        </p:nvGrpSpPr>
        <p:grpSpPr>
          <a:xfrm>
            <a:off x="632520" y="1916832"/>
            <a:ext cx="8640960" cy="288032"/>
            <a:chOff x="4803500" y="2113806"/>
            <a:chExt cx="5626916" cy="288032"/>
          </a:xfrm>
        </p:grpSpPr>
        <p:cxnSp>
          <p:nvCxnSpPr>
            <p:cNvPr id="19" name="直線コネクタ 18"/>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0"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医療機器の市場規模</a:t>
              </a:r>
              <a:endParaRPr lang="en-US" altLang="ko-KR" sz="1400" dirty="0">
                <a:solidFill>
                  <a:srgbClr val="000000"/>
                </a:solidFill>
                <a:latin typeface="Arial Black" pitchFamily="34" charset="0"/>
                <a:ea typeface="HGP創英角ｺﾞｼｯｸUB" pitchFamily="50" charset="-128"/>
              </a:endParaRPr>
            </a:p>
          </p:txBody>
        </p:sp>
      </p:grpSp>
      <p:sp>
        <p:nvSpPr>
          <p:cNvPr id="21" name="テキスト ボックス 20"/>
          <p:cNvSpPr txBox="1"/>
          <p:nvPr/>
        </p:nvSpPr>
        <p:spPr>
          <a:xfrm>
            <a:off x="632520" y="2204864"/>
            <a:ext cx="828032" cy="216024"/>
          </a:xfrm>
          <a:prstGeom prst="rect">
            <a:avLst/>
          </a:prstGeom>
          <a:noFill/>
        </p:spPr>
        <p:txBody>
          <a:bodyPr wrap="square" lIns="0" tIns="0" rIns="0" bIns="0" rtlCol="0" anchor="ctr" anchorCtr="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（億</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US$</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sp>
        <p:nvSpPr>
          <p:cNvPr id="27" name="テキスト ボックス 26"/>
          <p:cNvSpPr txBox="1"/>
          <p:nvPr/>
        </p:nvSpPr>
        <p:spPr>
          <a:xfrm>
            <a:off x="200472" y="6525344"/>
            <a:ext cx="8208912" cy="144016"/>
          </a:xfrm>
          <a:prstGeom prst="rect">
            <a:avLst/>
          </a:prstGeom>
          <a:noFill/>
        </p:spPr>
        <p:txBody>
          <a:bodyPr wrap="square" lIns="0" tIns="0" rIns="0" bIns="0" rtlCol="0">
            <a:noAutofit/>
          </a:bodyPr>
          <a:lstStyle/>
          <a:p>
            <a:r>
              <a:rPr lang="ja-JP" altLang="en-US" sz="800" dirty="0"/>
              <a:t>（出所）米国商務省</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35" name="Chart 34">
            <a:extLst>
              <a:ext uri="{FF2B5EF4-FFF2-40B4-BE49-F238E27FC236}">
                <a16:creationId xmlns:a16="http://schemas.microsoft.com/office/drawing/2014/main" id="{266C7735-D2A6-4745-8509-0A8FABEFC4DB}"/>
              </a:ext>
            </a:extLst>
          </p:cNvPr>
          <p:cNvGraphicFramePr/>
          <p:nvPr>
            <p:custDataLst>
              <p:tags r:id="rId4"/>
            </p:custDataLst>
          </p:nvPr>
        </p:nvGraphicFramePr>
        <p:xfrm>
          <a:off x="614363" y="2625725"/>
          <a:ext cx="8524875" cy="3549650"/>
        </p:xfrm>
        <a:graphic>
          <a:graphicData uri="http://schemas.openxmlformats.org/drawingml/2006/chart">
            <c:chart xmlns:c="http://schemas.openxmlformats.org/drawingml/2006/chart" xmlns:r="http://schemas.openxmlformats.org/officeDocument/2006/relationships" r:id="rId29"/>
          </a:graphicData>
        </a:graphic>
      </p:graphicFrame>
      <p:sp>
        <p:nvSpPr>
          <p:cNvPr id="55" name="テキスト プレースホルダ 9">
            <a:extLst>
              <a:ext uri="{FF2B5EF4-FFF2-40B4-BE49-F238E27FC236}">
                <a16:creationId xmlns:a16="http://schemas.microsoft.com/office/drawing/2014/main" id="{B06B5CAA-7D77-4468-A911-F1B1128DFFE7}"/>
              </a:ext>
            </a:extLst>
          </p:cNvPr>
          <p:cNvSpPr>
            <a:spLocks noGrp="1"/>
          </p:cNvSpPr>
          <p:nvPr>
            <p:custDataLst>
              <p:tags r:id="rId5"/>
            </p:custDataLst>
          </p:nvPr>
        </p:nvSpPr>
        <p:spPr bwMode="gray">
          <a:xfrm>
            <a:off x="428625" y="5735638"/>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A55471E8-08D5-4841-85DB-53141EF1F27A}" type="datetime'''''''''''''''''''''''''''''''''''''''''''''''1''0'''''''">
              <a:rPr lang="en-US" altLang="en-US" sz="1000" smtClean="0"/>
              <a:pPr/>
              <a:t>10</a:t>
            </a:fld>
            <a:endParaRPr lang="ja-JP" altLang="en-US" sz="1000" dirty="0">
              <a:sym typeface="+mn-lt"/>
            </a:endParaRPr>
          </a:p>
        </p:txBody>
      </p:sp>
      <p:sp>
        <p:nvSpPr>
          <p:cNvPr id="61" name="テキスト プレースホルダ 9">
            <a:extLst>
              <a:ext uri="{FF2B5EF4-FFF2-40B4-BE49-F238E27FC236}">
                <a16:creationId xmlns:a16="http://schemas.microsoft.com/office/drawing/2014/main" id="{A3F0B330-B6F7-4F8D-971A-D9236F3F3FBC}"/>
              </a:ext>
            </a:extLst>
          </p:cNvPr>
          <p:cNvSpPr>
            <a:spLocks noGrp="1"/>
          </p:cNvSpPr>
          <p:nvPr>
            <p:custDataLst>
              <p:tags r:id="rId6"/>
            </p:custDataLst>
          </p:nvPr>
        </p:nvSpPr>
        <p:spPr bwMode="gray">
          <a:xfrm>
            <a:off x="428625" y="4043363"/>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F40DE72E-7E01-487C-A825-AE6E53EB780D}" type="datetime'''''''''7''''''''''''''0'''''''''''''''''''''''''">
              <a:rPr lang="en-US" altLang="en-US" sz="1000" smtClean="0"/>
              <a:pPr/>
              <a:t>70</a:t>
            </a:fld>
            <a:endParaRPr lang="ja-JP" altLang="en-US" sz="1000" dirty="0">
              <a:sym typeface="+mn-lt"/>
            </a:endParaRPr>
          </a:p>
        </p:txBody>
      </p:sp>
      <p:sp>
        <p:nvSpPr>
          <p:cNvPr id="54" name="テキスト プレースホルダ 9">
            <a:extLst>
              <a:ext uri="{FF2B5EF4-FFF2-40B4-BE49-F238E27FC236}">
                <a16:creationId xmlns:a16="http://schemas.microsoft.com/office/drawing/2014/main" id="{94BC3079-1DDA-40C7-9F15-88BE00404E0F}"/>
              </a:ext>
            </a:extLst>
          </p:cNvPr>
          <p:cNvSpPr>
            <a:spLocks noGrp="1"/>
          </p:cNvSpPr>
          <p:nvPr>
            <p:custDataLst>
              <p:tags r:id="rId7"/>
            </p:custDataLst>
          </p:nvPr>
        </p:nvSpPr>
        <p:spPr bwMode="gray">
          <a:xfrm>
            <a:off x="498475" y="6016625"/>
            <a:ext cx="698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2FFD5090-FF3A-47D4-B1D4-62092D00C79D}" type="datetime'''''0'''''''''''''''''''''''">
              <a:rPr lang="en-US" altLang="en-US" sz="1000" smtClean="0"/>
              <a:pPr/>
              <a:t>0</a:t>
            </a:fld>
            <a:endParaRPr lang="ja-JP" altLang="en-US" sz="1000" dirty="0">
              <a:sym typeface="+mn-lt"/>
            </a:endParaRPr>
          </a:p>
        </p:txBody>
      </p:sp>
      <p:sp>
        <p:nvSpPr>
          <p:cNvPr id="56" name="テキスト プレースホルダ 9">
            <a:extLst>
              <a:ext uri="{FF2B5EF4-FFF2-40B4-BE49-F238E27FC236}">
                <a16:creationId xmlns:a16="http://schemas.microsoft.com/office/drawing/2014/main" id="{923F7BB5-4F28-49B8-AE4A-578F648D5FBC}"/>
              </a:ext>
            </a:extLst>
          </p:cNvPr>
          <p:cNvSpPr>
            <a:spLocks noGrp="1"/>
          </p:cNvSpPr>
          <p:nvPr>
            <p:custDataLst>
              <p:tags r:id="rId8"/>
            </p:custDataLst>
          </p:nvPr>
        </p:nvSpPr>
        <p:spPr bwMode="gray">
          <a:xfrm>
            <a:off x="428625" y="5453063"/>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3FE989CF-CA11-4E6D-A9F4-A88028E0E64E}" type="datetime'''''''''''''''''''2''''''''''''''0'''">
              <a:rPr lang="en-US" altLang="en-US" sz="1000" smtClean="0"/>
              <a:pPr/>
              <a:t>20</a:t>
            </a:fld>
            <a:endParaRPr lang="ja-JP" altLang="en-US" sz="1000" dirty="0">
              <a:sym typeface="+mn-lt"/>
            </a:endParaRPr>
          </a:p>
        </p:txBody>
      </p:sp>
      <p:sp>
        <p:nvSpPr>
          <p:cNvPr id="62" name="テキスト プレースホルダ 9">
            <a:extLst>
              <a:ext uri="{FF2B5EF4-FFF2-40B4-BE49-F238E27FC236}">
                <a16:creationId xmlns:a16="http://schemas.microsoft.com/office/drawing/2014/main" id="{BE5484B4-4D70-41CF-9271-DB870350D9D2}"/>
              </a:ext>
            </a:extLst>
          </p:cNvPr>
          <p:cNvSpPr>
            <a:spLocks noGrp="1"/>
          </p:cNvSpPr>
          <p:nvPr>
            <p:custDataLst>
              <p:tags r:id="rId9"/>
            </p:custDataLst>
          </p:nvPr>
        </p:nvSpPr>
        <p:spPr bwMode="gray">
          <a:xfrm>
            <a:off x="428625" y="3760788"/>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53D6BBB6-381A-4EA7-89C0-F9662EBB0764}" type="datetime'''''8''''''''''''''''''''''''''''''''0'">
              <a:rPr lang="en-US" altLang="en-US" sz="1000" smtClean="0"/>
              <a:pPr/>
              <a:t>80</a:t>
            </a:fld>
            <a:endParaRPr lang="ja-JP" altLang="en-US" sz="1000" dirty="0">
              <a:sym typeface="+mn-lt"/>
            </a:endParaRPr>
          </a:p>
        </p:txBody>
      </p:sp>
      <p:sp>
        <p:nvSpPr>
          <p:cNvPr id="57" name="テキスト プレースホルダ 9">
            <a:extLst>
              <a:ext uri="{FF2B5EF4-FFF2-40B4-BE49-F238E27FC236}">
                <a16:creationId xmlns:a16="http://schemas.microsoft.com/office/drawing/2014/main" id="{CE89BEA4-532A-45AC-B8AF-346E3E1137AA}"/>
              </a:ext>
            </a:extLst>
          </p:cNvPr>
          <p:cNvSpPr>
            <a:spLocks noGrp="1"/>
          </p:cNvSpPr>
          <p:nvPr>
            <p:custDataLst>
              <p:tags r:id="rId10"/>
            </p:custDataLst>
          </p:nvPr>
        </p:nvSpPr>
        <p:spPr bwMode="gray">
          <a:xfrm>
            <a:off x="428625" y="5170488"/>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C0467467-3FAD-427F-9265-8FB380C8E2B0}" type="datetime'''''''''''''''''''''3''''''''''''''''''0'''''''">
              <a:rPr lang="en-US" altLang="en-US" sz="1000" smtClean="0"/>
              <a:pPr/>
              <a:t>30</a:t>
            </a:fld>
            <a:endParaRPr lang="ja-JP" altLang="en-US" sz="1000" dirty="0">
              <a:sym typeface="+mn-lt"/>
            </a:endParaRPr>
          </a:p>
        </p:txBody>
      </p:sp>
      <p:sp>
        <p:nvSpPr>
          <p:cNvPr id="59" name="テキスト プレースホルダ 9">
            <a:extLst>
              <a:ext uri="{FF2B5EF4-FFF2-40B4-BE49-F238E27FC236}">
                <a16:creationId xmlns:a16="http://schemas.microsoft.com/office/drawing/2014/main" id="{25681B3F-B458-425C-896B-B2D99C7479CC}"/>
              </a:ext>
            </a:extLst>
          </p:cNvPr>
          <p:cNvSpPr>
            <a:spLocks noGrp="1"/>
          </p:cNvSpPr>
          <p:nvPr>
            <p:custDataLst>
              <p:tags r:id="rId11"/>
            </p:custDataLst>
          </p:nvPr>
        </p:nvSpPr>
        <p:spPr bwMode="gray">
          <a:xfrm>
            <a:off x="428625" y="4606925"/>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2503656C-512A-4B31-A016-3BBCB8AB0C03}" type="datetime'''''''''''''''''''''''''''''''''50'''''''''">
              <a:rPr lang="en-US" altLang="en-US" sz="1000" smtClean="0"/>
              <a:pPr/>
              <a:t>50</a:t>
            </a:fld>
            <a:endParaRPr lang="ja-JP" altLang="en-US" sz="1000" dirty="0">
              <a:sym typeface="+mn-lt"/>
            </a:endParaRPr>
          </a:p>
        </p:txBody>
      </p:sp>
      <p:sp>
        <p:nvSpPr>
          <p:cNvPr id="58" name="テキスト プレースホルダ 9">
            <a:extLst>
              <a:ext uri="{FF2B5EF4-FFF2-40B4-BE49-F238E27FC236}">
                <a16:creationId xmlns:a16="http://schemas.microsoft.com/office/drawing/2014/main" id="{D2F4B9CE-D7B4-46B3-8D01-9D439CDF4F3B}"/>
              </a:ext>
            </a:extLst>
          </p:cNvPr>
          <p:cNvSpPr>
            <a:spLocks noGrp="1"/>
          </p:cNvSpPr>
          <p:nvPr>
            <p:custDataLst>
              <p:tags r:id="rId12"/>
            </p:custDataLst>
          </p:nvPr>
        </p:nvSpPr>
        <p:spPr bwMode="gray">
          <a:xfrm>
            <a:off x="428625" y="4889500"/>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1CD7AA87-7F7B-472F-8144-DA1F0EF08F32}" type="datetime'''''''''''''''''''4''''''''''''0'''">
              <a:rPr lang="en-US" altLang="en-US" sz="1000" smtClean="0"/>
              <a:pPr/>
              <a:t>40</a:t>
            </a:fld>
            <a:endParaRPr lang="ja-JP" altLang="en-US" sz="1000" dirty="0">
              <a:sym typeface="+mn-lt"/>
            </a:endParaRPr>
          </a:p>
        </p:txBody>
      </p:sp>
      <p:sp>
        <p:nvSpPr>
          <p:cNvPr id="60" name="テキスト プレースホルダ 9">
            <a:extLst>
              <a:ext uri="{FF2B5EF4-FFF2-40B4-BE49-F238E27FC236}">
                <a16:creationId xmlns:a16="http://schemas.microsoft.com/office/drawing/2014/main" id="{DC88FDE7-E130-401F-991F-E56F53BD15C2}"/>
              </a:ext>
            </a:extLst>
          </p:cNvPr>
          <p:cNvSpPr>
            <a:spLocks noGrp="1"/>
          </p:cNvSpPr>
          <p:nvPr>
            <p:custDataLst>
              <p:tags r:id="rId13"/>
            </p:custDataLst>
          </p:nvPr>
        </p:nvSpPr>
        <p:spPr bwMode="gray">
          <a:xfrm>
            <a:off x="428625" y="4324350"/>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43CCA653-55E3-4598-B020-FACF50CCC1D7}" type="datetime'''''''''''''''''6''''''0'''''''''''''''''''''''''''''''''">
              <a:rPr lang="en-US" altLang="en-US" sz="1000" smtClean="0"/>
              <a:pPr/>
              <a:t>60</a:t>
            </a:fld>
            <a:endParaRPr lang="ja-JP" altLang="en-US" sz="1000" dirty="0">
              <a:sym typeface="+mn-lt"/>
            </a:endParaRPr>
          </a:p>
        </p:txBody>
      </p:sp>
      <p:sp>
        <p:nvSpPr>
          <p:cNvPr id="63" name="テキスト プレースホルダ 9">
            <a:extLst>
              <a:ext uri="{FF2B5EF4-FFF2-40B4-BE49-F238E27FC236}">
                <a16:creationId xmlns:a16="http://schemas.microsoft.com/office/drawing/2014/main" id="{626835B9-26C0-4A65-BFCB-C3D509F7B2D4}"/>
              </a:ext>
            </a:extLst>
          </p:cNvPr>
          <p:cNvSpPr>
            <a:spLocks noGrp="1"/>
          </p:cNvSpPr>
          <p:nvPr>
            <p:custDataLst>
              <p:tags r:id="rId14"/>
            </p:custDataLst>
          </p:nvPr>
        </p:nvSpPr>
        <p:spPr bwMode="gray">
          <a:xfrm>
            <a:off x="428625" y="3478213"/>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8E88ED50-8DED-4E76-A118-CA75AEB9710B}" type="datetime'''''''''''9''''''''''''''''0'''''''''''''''''''''''''''''">
              <a:rPr lang="en-US" altLang="en-US" sz="1000" smtClean="0"/>
              <a:pPr/>
              <a:t>90</a:t>
            </a:fld>
            <a:endParaRPr lang="ja-JP" altLang="en-US" sz="1000" dirty="0">
              <a:sym typeface="+mn-lt"/>
            </a:endParaRPr>
          </a:p>
        </p:txBody>
      </p:sp>
      <p:sp>
        <p:nvSpPr>
          <p:cNvPr id="64" name="テキスト プレースホルダ 9">
            <a:extLst>
              <a:ext uri="{FF2B5EF4-FFF2-40B4-BE49-F238E27FC236}">
                <a16:creationId xmlns:a16="http://schemas.microsoft.com/office/drawing/2014/main" id="{6DBF8660-5E7E-4A22-BDA4-D31752C8E95E}"/>
              </a:ext>
            </a:extLst>
          </p:cNvPr>
          <p:cNvSpPr>
            <a:spLocks noGrp="1"/>
          </p:cNvSpPr>
          <p:nvPr>
            <p:custDataLst>
              <p:tags r:id="rId15"/>
            </p:custDataLst>
          </p:nvPr>
        </p:nvSpPr>
        <p:spPr bwMode="gray">
          <a:xfrm>
            <a:off x="358775" y="3197225"/>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B445103E-A0CC-45AF-8F9F-07AFF486C484}" type="datetime'''1''''''''''''''''''''''0''''''''''''0'''''''''''''''''''''''">
              <a:rPr lang="en-US" altLang="en-US" sz="1000" smtClean="0"/>
              <a:pPr/>
              <a:t>100</a:t>
            </a:fld>
            <a:endParaRPr lang="ja-JP" altLang="en-US" sz="1000" dirty="0">
              <a:sym typeface="+mn-lt"/>
            </a:endParaRPr>
          </a:p>
        </p:txBody>
      </p:sp>
      <p:sp>
        <p:nvSpPr>
          <p:cNvPr id="65" name="テキスト プレースホルダ 9">
            <a:extLst>
              <a:ext uri="{FF2B5EF4-FFF2-40B4-BE49-F238E27FC236}">
                <a16:creationId xmlns:a16="http://schemas.microsoft.com/office/drawing/2014/main" id="{7A5E245D-50BA-4298-9C24-E73FAA19EFC3}"/>
              </a:ext>
            </a:extLst>
          </p:cNvPr>
          <p:cNvSpPr>
            <a:spLocks noGrp="1"/>
          </p:cNvSpPr>
          <p:nvPr>
            <p:custDataLst>
              <p:tags r:id="rId16"/>
            </p:custDataLst>
          </p:nvPr>
        </p:nvSpPr>
        <p:spPr bwMode="gray">
          <a:xfrm>
            <a:off x="358775" y="2914650"/>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774D21BA-0F30-46FD-90E0-1FAB8E30608E}" type="datetime'1''''''''''''1''0'''''''''''''''''''''''''">
              <a:rPr lang="en-US" altLang="en-US" sz="1000" smtClean="0"/>
              <a:pPr/>
              <a:t>110</a:t>
            </a:fld>
            <a:endParaRPr lang="ja-JP" altLang="en-US" sz="1000" dirty="0">
              <a:sym typeface="+mn-lt"/>
            </a:endParaRPr>
          </a:p>
        </p:txBody>
      </p:sp>
      <p:sp>
        <p:nvSpPr>
          <p:cNvPr id="66" name="テキスト プレースホルダ 9">
            <a:extLst>
              <a:ext uri="{FF2B5EF4-FFF2-40B4-BE49-F238E27FC236}">
                <a16:creationId xmlns:a16="http://schemas.microsoft.com/office/drawing/2014/main" id="{8612A2A4-0D26-4E1D-B9FF-BD117C8A0AAC}"/>
              </a:ext>
            </a:extLst>
          </p:cNvPr>
          <p:cNvSpPr>
            <a:spLocks noGrp="1"/>
          </p:cNvSpPr>
          <p:nvPr>
            <p:custDataLst>
              <p:tags r:id="rId17"/>
            </p:custDataLst>
          </p:nvPr>
        </p:nvSpPr>
        <p:spPr bwMode="gray">
          <a:xfrm>
            <a:off x="358775" y="2632075"/>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97842D3E-E70B-42B3-A500-900AA62CC05F}" type="datetime'1''''''''''2''0'''''''''''''''''''''''''''">
              <a:rPr lang="en-US" altLang="en-US" sz="1000" smtClean="0"/>
              <a:pPr/>
              <a:t>120</a:t>
            </a:fld>
            <a:endParaRPr lang="ja-JP" altLang="en-US" sz="1000" dirty="0">
              <a:sym typeface="+mn-lt"/>
            </a:endParaRPr>
          </a:p>
        </p:txBody>
      </p:sp>
      <p:cxnSp>
        <p:nvCxnSpPr>
          <p:cNvPr id="8" name="直線コネクタ 7"/>
          <p:cNvCxnSpPr/>
          <p:nvPr>
            <p:custDataLst>
              <p:tags r:id="rId18"/>
            </p:custDataLst>
          </p:nvPr>
        </p:nvCxnSpPr>
        <p:spPr bwMode="gray">
          <a:xfrm flipV="1">
            <a:off x="2089150" y="2370138"/>
            <a:ext cx="5573713" cy="828675"/>
          </a:xfrm>
          <a:prstGeom prst="line">
            <a:avLst/>
          </a:prstGeom>
          <a:ln w="28575" cap="flat" cmpd="sng" algn="ctr">
            <a:solidFill>
              <a:srgbClr val="808080"/>
            </a:solidFill>
            <a:prstDash val="solid"/>
            <a:round/>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8" name="テキスト プレースホルダ 9"/>
          <p:cNvSpPr>
            <a:spLocks noGrp="1"/>
          </p:cNvSpPr>
          <p:nvPr>
            <p:custDataLst>
              <p:tags r:id="rId19"/>
            </p:custDataLst>
          </p:nvPr>
        </p:nvSpPr>
        <p:spPr bwMode="auto">
          <a:xfrm>
            <a:off x="2012950" y="61785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61A4D38-32E4-4A93-8C0A-53ECF9BD938F}" type="datetime'''''1''''''9'''''''">
              <a:rPr lang="ja-JP" altLang="en-US" sz="1000"/>
              <a:pPr marL="0" indent="0" algn="ctr">
                <a:spcBef>
                  <a:spcPct val="0"/>
                </a:spcBef>
                <a:buNone/>
              </a:pPr>
              <a:t>19</a:t>
            </a:fld>
            <a:endParaRPr kumimoji="0" lang="ja-JP" altLang="en-US" sz="1000" dirty="0">
              <a:sym typeface="+mn-lt"/>
            </a:endParaRPr>
          </a:p>
        </p:txBody>
      </p:sp>
      <p:sp>
        <p:nvSpPr>
          <p:cNvPr id="39" name="テキスト プレースホルダ 9"/>
          <p:cNvSpPr>
            <a:spLocks noGrp="1"/>
          </p:cNvSpPr>
          <p:nvPr>
            <p:custDataLst>
              <p:tags r:id="rId20"/>
            </p:custDataLst>
          </p:nvPr>
        </p:nvSpPr>
        <p:spPr bwMode="auto">
          <a:xfrm>
            <a:off x="4800600" y="61785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251D434A-CD3B-4A60-8391-D912A9DC7DD5}" type="datetime'''''''''''''''''''''''''''''''''''''''2''''0'''''''">
              <a:rPr lang="ja-JP" altLang="en-US" sz="1000"/>
              <a:pPr marL="0" indent="0" algn="ctr">
                <a:spcBef>
                  <a:spcPct val="0"/>
                </a:spcBef>
                <a:buNone/>
              </a:pPr>
              <a:t>20</a:t>
            </a:fld>
            <a:endParaRPr kumimoji="0" lang="ja-JP" altLang="en-US" sz="1000" dirty="0">
              <a:sym typeface="+mn-lt"/>
            </a:endParaRPr>
          </a:p>
        </p:txBody>
      </p:sp>
      <p:sp>
        <p:nvSpPr>
          <p:cNvPr id="40" name="テキスト プレースホルダ 9"/>
          <p:cNvSpPr>
            <a:spLocks noGrp="1"/>
          </p:cNvSpPr>
          <p:nvPr>
            <p:custDataLst>
              <p:tags r:id="rId21"/>
            </p:custDataLst>
          </p:nvPr>
        </p:nvSpPr>
        <p:spPr bwMode="auto">
          <a:xfrm>
            <a:off x="7586663" y="61785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2B29B93E-5335-4D0C-A7D6-DA35CF6D4771}" type="datetime'''''''''''''''''''''''''''''''''''''''''2''''1'">
              <a:rPr lang="ja-JP" altLang="en-US" sz="1000"/>
              <a:pPr marL="0" indent="0" algn="ctr">
                <a:spcBef>
                  <a:spcPct val="0"/>
                </a:spcBef>
                <a:buNone/>
              </a:pPr>
              <a:t>21</a:t>
            </a:fld>
            <a:endParaRPr kumimoji="0" lang="ja-JP" altLang="en-US" sz="1000" dirty="0">
              <a:sym typeface="+mn-lt"/>
            </a:endParaRPr>
          </a:p>
        </p:txBody>
      </p:sp>
      <p:sp>
        <p:nvSpPr>
          <p:cNvPr id="50" name="テキスト プレースホルダ 9">
            <a:extLst>
              <a:ext uri="{FF2B5EF4-FFF2-40B4-BE49-F238E27FC236}">
                <a16:creationId xmlns:a16="http://schemas.microsoft.com/office/drawing/2014/main" id="{DBB6295F-A1B0-46F6-81FC-C3077CAEC642}"/>
              </a:ext>
            </a:extLst>
          </p:cNvPr>
          <p:cNvSpPr>
            <a:spLocks noGrp="1"/>
          </p:cNvSpPr>
          <p:nvPr>
            <p:custDataLst>
              <p:tags r:id="rId22"/>
            </p:custDataLst>
          </p:nvPr>
        </p:nvSpPr>
        <p:spPr bwMode="gray">
          <a:xfrm>
            <a:off x="1914525" y="3384550"/>
            <a:ext cx="3492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7FBE44BE-2B4C-48DC-AFBE-0C611653C1F9}" type="datetime'''8''''''''''9''''''''''''''''.''''''7''''''''''''''''''''5'''">
              <a:rPr lang="en-US" altLang="en-US" sz="1000" smtClean="0"/>
              <a:pPr/>
              <a:t>89.75</a:t>
            </a:fld>
            <a:endParaRPr lang="ja-JP" altLang="en-US" sz="1000" dirty="0">
              <a:sym typeface="+mn-lt"/>
            </a:endParaRPr>
          </a:p>
        </p:txBody>
      </p:sp>
      <p:sp>
        <p:nvSpPr>
          <p:cNvPr id="52" name="テキスト プレースホルダ 9">
            <a:extLst>
              <a:ext uri="{FF2B5EF4-FFF2-40B4-BE49-F238E27FC236}">
                <a16:creationId xmlns:a16="http://schemas.microsoft.com/office/drawing/2014/main" id="{6FA076CF-5251-45F1-AF0D-DDE8703EC8C7}"/>
              </a:ext>
            </a:extLst>
          </p:cNvPr>
          <p:cNvSpPr>
            <a:spLocks noGrp="1"/>
          </p:cNvSpPr>
          <p:nvPr>
            <p:custDataLst>
              <p:tags r:id="rId23"/>
            </p:custDataLst>
          </p:nvPr>
        </p:nvSpPr>
        <p:spPr bwMode="gray">
          <a:xfrm>
            <a:off x="4667250" y="2994025"/>
            <a:ext cx="419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35B439E9-D218-4AF6-966E-A3786D6B750D}" type="datetime'''''''''''''''1''''''0''''''''3''''''''''''.''6''0'''">
              <a:rPr lang="en-US" altLang="en-US" sz="1000" smtClean="0"/>
              <a:pPr/>
              <a:t>103.60</a:t>
            </a:fld>
            <a:endParaRPr lang="ja-JP" altLang="en-US" sz="1000" dirty="0">
              <a:sym typeface="+mn-lt"/>
            </a:endParaRPr>
          </a:p>
        </p:txBody>
      </p:sp>
      <p:sp>
        <p:nvSpPr>
          <p:cNvPr id="53" name="テキスト プレースホルダ 9">
            <a:extLst>
              <a:ext uri="{FF2B5EF4-FFF2-40B4-BE49-F238E27FC236}">
                <a16:creationId xmlns:a16="http://schemas.microsoft.com/office/drawing/2014/main" id="{053A32CF-4ACD-4778-96D7-0DAA98F3ED89}"/>
              </a:ext>
            </a:extLst>
          </p:cNvPr>
          <p:cNvSpPr>
            <a:spLocks noGrp="1"/>
          </p:cNvSpPr>
          <p:nvPr>
            <p:custDataLst>
              <p:tags r:id="rId24"/>
            </p:custDataLst>
          </p:nvPr>
        </p:nvSpPr>
        <p:spPr bwMode="gray">
          <a:xfrm>
            <a:off x="7453313" y="2555875"/>
            <a:ext cx="419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CE1ED15D-B7CA-4E9F-B5A0-2F7D5FFF6EA7}" type="datetime'''1''1''''''9''''''''''''.''''''''''''''1''''''''4'''''''">
              <a:rPr lang="en-US" altLang="en-US" sz="1000" smtClean="0"/>
              <a:pPr/>
              <a:t>119.14</a:t>
            </a:fld>
            <a:endParaRPr lang="ja-JP" altLang="en-US" sz="1000" dirty="0">
              <a:sym typeface="+mn-lt"/>
            </a:endParaRPr>
          </a:p>
        </p:txBody>
      </p:sp>
      <p:sp>
        <p:nvSpPr>
          <p:cNvPr id="46" name="テキスト プレースホルダ 9"/>
          <p:cNvSpPr>
            <a:spLocks noGrp="1"/>
          </p:cNvSpPr>
          <p:nvPr>
            <p:custDataLst>
              <p:tags r:id="rId25"/>
            </p:custDataLst>
          </p:nvPr>
        </p:nvSpPr>
        <p:spPr bwMode="auto">
          <a:xfrm>
            <a:off x="4391025" y="2676525"/>
            <a:ext cx="969963" cy="215900"/>
          </a:xfrm>
          <a:prstGeom prst="ellipse">
            <a:avLst/>
          </a:prstGeom>
          <a:solidFill>
            <a:schemeClr val="accent1"/>
          </a:solidFill>
          <a:ln w="9525">
            <a:solidFill>
              <a:srgbClr val="808080"/>
            </a:solidFill>
          </a:ln>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r>
              <a:rPr lang="ja-JP" altLang="en-US" sz="1000" b="1" dirty="0">
                <a:solidFill>
                  <a:schemeClr val="bg1"/>
                </a:solidFill>
                <a:effectLst/>
              </a:rPr>
              <a:t>年率</a:t>
            </a:r>
            <a:fld id="{18F09202-1197-49B3-81A2-8D38184A7019}" type="datetime'+1''''''''''''5''''''''''.''''''''''''''''''2''''%'">
              <a:rPr lang="en-US" altLang="en-US" sz="1000" b="1" smtClean="0">
                <a:solidFill>
                  <a:schemeClr val="bg1"/>
                </a:solidFill>
                <a:effectLst/>
              </a:rPr>
              <a:pPr/>
              <a:t>+15.2%</a:t>
            </a:fld>
            <a:endParaRPr kumimoji="0" lang="ja-JP" altLang="en-US" sz="1000" b="1" dirty="0">
              <a:solidFill>
                <a:schemeClr val="bg1"/>
              </a:solidFill>
              <a:sym typeface="+mn-lt"/>
            </a:endParaRPr>
          </a:p>
        </p:txBody>
      </p:sp>
      <p:sp>
        <p:nvSpPr>
          <p:cNvPr id="31" name="テキスト ボックス 16"/>
          <p:cNvSpPr txBox="1"/>
          <p:nvPr/>
        </p:nvSpPr>
        <p:spPr>
          <a:xfrm>
            <a:off x="200472" y="1124744"/>
            <a:ext cx="9505056" cy="716286"/>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インドの医療機器市場は、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 2019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年から</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年の３年間で年平均</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超の成長市場であり、</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年では約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119.14</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US$</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となっている。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また、インドは医療観光部門に注力しており、これによっても医療機器の輸入が急速に増加している。</a:t>
            </a:r>
          </a:p>
        </p:txBody>
      </p:sp>
    </p:spTree>
    <p:extLst>
      <p:ext uri="{BB962C8B-B14F-4D97-AF65-F5344CB8AC3E}">
        <p14:creationId xmlns:p14="http://schemas.microsoft.com/office/powerpoint/2010/main" val="88077882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4578" name="think-cell Slide" r:id="rId44" imgW="360" imgH="360" progId="TCLayout.ActiveDocument.1">
                  <p:embed/>
                </p:oleObj>
              </mc:Choice>
              <mc:Fallback>
                <p:oleObj name="think-cell Slide" r:id="rId44" imgW="360" imgH="360" progId="TCLayout.ActiveDocument.1">
                  <p:embed/>
                  <p:pic>
                    <p:nvPicPr>
                      <p:cNvPr id="4" name="Object 3" hidden="1"/>
                      <p:cNvPicPr>
                        <a:picLocks noChangeAspect="1" noChangeArrowheads="1"/>
                      </p:cNvPicPr>
                      <p:nvPr/>
                    </p:nvPicPr>
                    <p:blipFill>
                      <a:blip r:embed="rId4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Rectangle 2" hidden="1"/>
          <p:cNvSpPr/>
          <p:nvPr>
            <p:custDataLst>
              <p:tags r:id="rId3"/>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ctr" fontAlgn="ctr">
              <a:spcBef>
                <a:spcPct val="0"/>
              </a:spcBef>
              <a:spcAft>
                <a:spcPct val="0"/>
              </a:spcAft>
            </a:pPr>
            <a:endParaRPr kumimoji="1" lang="ja-JP" altLang="en-US" sz="1000" dirty="0">
              <a:sym typeface="+mn-lt"/>
            </a:endParaRPr>
          </a:p>
        </p:txBody>
      </p:sp>
      <p:graphicFrame>
        <p:nvGraphicFramePr>
          <p:cNvPr id="53" name="Chart 52">
            <a:extLst>
              <a:ext uri="{FF2B5EF4-FFF2-40B4-BE49-F238E27FC236}">
                <a16:creationId xmlns:a16="http://schemas.microsoft.com/office/drawing/2014/main" id="{54319238-16C1-415C-9779-02F0B623858E}"/>
              </a:ext>
            </a:extLst>
          </p:cNvPr>
          <p:cNvGraphicFramePr/>
          <p:nvPr>
            <p:custDataLst>
              <p:tags r:id="rId4"/>
            </p:custDataLst>
          </p:nvPr>
        </p:nvGraphicFramePr>
        <p:xfrm>
          <a:off x="425450" y="2698750"/>
          <a:ext cx="5834063" cy="3260725"/>
        </p:xfrm>
        <a:graphic>
          <a:graphicData uri="http://schemas.openxmlformats.org/drawingml/2006/chart">
            <c:chart xmlns:c="http://schemas.openxmlformats.org/drawingml/2006/chart" xmlns:r="http://schemas.openxmlformats.org/officeDocument/2006/relationships" r:id="rId46"/>
          </a:graphicData>
        </a:graphic>
      </p:graphicFrame>
      <p:sp>
        <p:nvSpPr>
          <p:cNvPr id="147" name="テキスト プレースホルダ 9">
            <a:extLst>
              <a:ext uri="{FF2B5EF4-FFF2-40B4-BE49-F238E27FC236}">
                <a16:creationId xmlns:a16="http://schemas.microsoft.com/office/drawing/2014/main" id="{16E92A32-AFD6-4C93-BB0D-28DA0DA090C5}"/>
              </a:ext>
            </a:extLst>
          </p:cNvPr>
          <p:cNvSpPr>
            <a:spLocks noGrp="1"/>
          </p:cNvSpPr>
          <p:nvPr>
            <p:custDataLst>
              <p:tags r:id="rId5"/>
            </p:custDataLst>
          </p:nvPr>
        </p:nvSpPr>
        <p:spPr bwMode="gray">
          <a:xfrm>
            <a:off x="309563" y="5491163"/>
            <a:ext cx="698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92526585-BB03-469B-83FC-6FC0A6B43985}" type="datetime'''5'''''''''''">
              <a:rPr lang="en-US" altLang="en-US" sz="1000" smtClean="0"/>
              <a:pPr/>
              <a:t>5</a:t>
            </a:fld>
            <a:endParaRPr lang="ja-JP" altLang="en-US" sz="1000" dirty="0">
              <a:sym typeface="+mn-lt"/>
            </a:endParaRPr>
          </a:p>
        </p:txBody>
      </p:sp>
      <p:sp>
        <p:nvSpPr>
          <p:cNvPr id="146" name="テキスト プレースホルダ 9">
            <a:extLst>
              <a:ext uri="{FF2B5EF4-FFF2-40B4-BE49-F238E27FC236}">
                <a16:creationId xmlns:a16="http://schemas.microsoft.com/office/drawing/2014/main" id="{35539BB2-FD96-4BAE-BCF7-44BE7605B8DE}"/>
              </a:ext>
            </a:extLst>
          </p:cNvPr>
          <p:cNvSpPr>
            <a:spLocks noGrp="1"/>
          </p:cNvSpPr>
          <p:nvPr>
            <p:custDataLst>
              <p:tags r:id="rId6"/>
            </p:custDataLst>
          </p:nvPr>
        </p:nvSpPr>
        <p:spPr bwMode="gray">
          <a:xfrm>
            <a:off x="309563" y="5800725"/>
            <a:ext cx="698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02BEAD82-A554-4751-90BA-C660469F0D62}" type="datetime'''''''''''''''''''0'''''''''''''''''''''''''''">
              <a:rPr lang="en-US" altLang="en-US" sz="1000" smtClean="0"/>
              <a:pPr/>
              <a:t>0</a:t>
            </a:fld>
            <a:endParaRPr lang="ja-JP" altLang="en-US" sz="1000" dirty="0">
              <a:sym typeface="+mn-lt"/>
            </a:endParaRPr>
          </a:p>
        </p:txBody>
      </p:sp>
      <p:sp>
        <p:nvSpPr>
          <p:cNvPr id="148" name="テキスト プレースホルダ 9">
            <a:extLst>
              <a:ext uri="{FF2B5EF4-FFF2-40B4-BE49-F238E27FC236}">
                <a16:creationId xmlns:a16="http://schemas.microsoft.com/office/drawing/2014/main" id="{DFB7940F-97FA-4423-B2CA-F4E5C8781277}"/>
              </a:ext>
            </a:extLst>
          </p:cNvPr>
          <p:cNvSpPr>
            <a:spLocks noGrp="1"/>
          </p:cNvSpPr>
          <p:nvPr>
            <p:custDataLst>
              <p:tags r:id="rId7"/>
            </p:custDataLst>
          </p:nvPr>
        </p:nvSpPr>
        <p:spPr bwMode="gray">
          <a:xfrm>
            <a:off x="239713" y="5181600"/>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2E9AA5F4-FAC1-4A78-9BF5-CC1BB25F5357}" type="datetime'''''''''''''1''''''''''''''''''''''''0'''''">
              <a:rPr lang="en-US" altLang="en-US" sz="1000" smtClean="0"/>
              <a:pPr/>
              <a:t>10</a:t>
            </a:fld>
            <a:endParaRPr lang="ja-JP" altLang="en-US" sz="1000" dirty="0">
              <a:sym typeface="+mn-lt"/>
            </a:endParaRPr>
          </a:p>
        </p:txBody>
      </p:sp>
      <p:sp>
        <p:nvSpPr>
          <p:cNvPr id="151" name="テキスト プレースホルダ 9">
            <a:extLst>
              <a:ext uri="{FF2B5EF4-FFF2-40B4-BE49-F238E27FC236}">
                <a16:creationId xmlns:a16="http://schemas.microsoft.com/office/drawing/2014/main" id="{5A2DDA6B-69CC-4555-9849-4BFB166D7DF1}"/>
              </a:ext>
            </a:extLst>
          </p:cNvPr>
          <p:cNvSpPr>
            <a:spLocks noGrp="1"/>
          </p:cNvSpPr>
          <p:nvPr>
            <p:custDataLst>
              <p:tags r:id="rId8"/>
            </p:custDataLst>
          </p:nvPr>
        </p:nvSpPr>
        <p:spPr bwMode="gray">
          <a:xfrm>
            <a:off x="239713" y="4252913"/>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3D7DB7F2-0CC1-4B95-AD5E-E2930A487727}" type="datetime'''''''''2''''''''''''''''''''''''''''''''''''''''5'''''''''">
              <a:rPr lang="en-US" altLang="en-US" sz="1000" smtClean="0"/>
              <a:pPr/>
              <a:t>25</a:t>
            </a:fld>
            <a:endParaRPr lang="ja-JP" altLang="en-US" sz="1000" dirty="0">
              <a:sym typeface="+mn-lt"/>
            </a:endParaRPr>
          </a:p>
        </p:txBody>
      </p:sp>
      <p:sp>
        <p:nvSpPr>
          <p:cNvPr id="150" name="テキスト プレースホルダ 9">
            <a:extLst>
              <a:ext uri="{FF2B5EF4-FFF2-40B4-BE49-F238E27FC236}">
                <a16:creationId xmlns:a16="http://schemas.microsoft.com/office/drawing/2014/main" id="{BADB70A4-723D-46CC-97D5-36D12CEF508C}"/>
              </a:ext>
            </a:extLst>
          </p:cNvPr>
          <p:cNvSpPr>
            <a:spLocks noGrp="1"/>
          </p:cNvSpPr>
          <p:nvPr>
            <p:custDataLst>
              <p:tags r:id="rId9"/>
            </p:custDataLst>
          </p:nvPr>
        </p:nvSpPr>
        <p:spPr bwMode="gray">
          <a:xfrm>
            <a:off x="239713" y="4562475"/>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CDF8A8A5-28C5-413B-A39B-203A712CAB14}" type="datetime'''''''''''''''''2''''''''''''0'">
              <a:rPr lang="en-US" altLang="en-US" sz="1000" smtClean="0"/>
              <a:pPr/>
              <a:t>20</a:t>
            </a:fld>
            <a:endParaRPr lang="ja-JP" altLang="en-US" sz="1000" dirty="0">
              <a:sym typeface="+mn-lt"/>
            </a:endParaRPr>
          </a:p>
        </p:txBody>
      </p:sp>
      <p:sp>
        <p:nvSpPr>
          <p:cNvPr id="149" name="テキスト プレースホルダ 9">
            <a:extLst>
              <a:ext uri="{FF2B5EF4-FFF2-40B4-BE49-F238E27FC236}">
                <a16:creationId xmlns:a16="http://schemas.microsoft.com/office/drawing/2014/main" id="{5A722B83-EDC7-4CE3-A093-023C72DF31B5}"/>
              </a:ext>
            </a:extLst>
          </p:cNvPr>
          <p:cNvSpPr>
            <a:spLocks noGrp="1"/>
          </p:cNvSpPr>
          <p:nvPr>
            <p:custDataLst>
              <p:tags r:id="rId10"/>
            </p:custDataLst>
          </p:nvPr>
        </p:nvSpPr>
        <p:spPr bwMode="gray">
          <a:xfrm>
            <a:off x="239713" y="4872038"/>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40498C44-0F72-4146-A58E-4B9DB8B893DC}" type="datetime'''1''''''''''''''''''''''5'''''''''''''''''''''''''''''''''''">
              <a:rPr lang="en-US" altLang="en-US" sz="1000" smtClean="0"/>
              <a:pPr/>
              <a:t>15</a:t>
            </a:fld>
            <a:endParaRPr lang="ja-JP" altLang="en-US" sz="1000" dirty="0">
              <a:sym typeface="+mn-lt"/>
            </a:endParaRPr>
          </a:p>
        </p:txBody>
      </p:sp>
      <p:sp>
        <p:nvSpPr>
          <p:cNvPr id="152" name="テキスト プレースホルダ 9">
            <a:extLst>
              <a:ext uri="{FF2B5EF4-FFF2-40B4-BE49-F238E27FC236}">
                <a16:creationId xmlns:a16="http://schemas.microsoft.com/office/drawing/2014/main" id="{A365E696-6968-405B-ADA9-8946B830F58A}"/>
              </a:ext>
            </a:extLst>
          </p:cNvPr>
          <p:cNvSpPr>
            <a:spLocks noGrp="1"/>
          </p:cNvSpPr>
          <p:nvPr>
            <p:custDataLst>
              <p:tags r:id="rId11"/>
            </p:custDataLst>
          </p:nvPr>
        </p:nvSpPr>
        <p:spPr bwMode="gray">
          <a:xfrm>
            <a:off x="239713" y="3943350"/>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AC07511F-DEA1-4DD7-A44F-C459658D4EB1}" type="datetime'''''''''''''''''''''''''''3''0'''''''''''''''''''">
              <a:rPr lang="en-US" altLang="en-US" sz="1000" smtClean="0"/>
              <a:pPr/>
              <a:t>30</a:t>
            </a:fld>
            <a:endParaRPr lang="ja-JP" altLang="en-US" sz="1000" dirty="0">
              <a:sym typeface="+mn-lt"/>
            </a:endParaRPr>
          </a:p>
        </p:txBody>
      </p:sp>
      <p:sp>
        <p:nvSpPr>
          <p:cNvPr id="153" name="テキスト プレースホルダ 9">
            <a:extLst>
              <a:ext uri="{FF2B5EF4-FFF2-40B4-BE49-F238E27FC236}">
                <a16:creationId xmlns:a16="http://schemas.microsoft.com/office/drawing/2014/main" id="{175F34FB-1763-4974-A868-DA2D7E608A3B}"/>
              </a:ext>
            </a:extLst>
          </p:cNvPr>
          <p:cNvSpPr>
            <a:spLocks noGrp="1"/>
          </p:cNvSpPr>
          <p:nvPr>
            <p:custDataLst>
              <p:tags r:id="rId12"/>
            </p:custDataLst>
          </p:nvPr>
        </p:nvSpPr>
        <p:spPr bwMode="gray">
          <a:xfrm>
            <a:off x="239713" y="3633788"/>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990D3687-3986-4F91-B6AE-36FC83046C9B}" type="datetime'''3''''''''''''''''''''''''''''''''5'">
              <a:rPr lang="en-US" altLang="en-US" sz="1000" smtClean="0"/>
              <a:pPr/>
              <a:t>35</a:t>
            </a:fld>
            <a:endParaRPr lang="ja-JP" altLang="en-US" sz="1000" dirty="0">
              <a:sym typeface="+mn-lt"/>
            </a:endParaRPr>
          </a:p>
        </p:txBody>
      </p:sp>
      <p:sp>
        <p:nvSpPr>
          <p:cNvPr id="154" name="テキスト プレースホルダ 9">
            <a:extLst>
              <a:ext uri="{FF2B5EF4-FFF2-40B4-BE49-F238E27FC236}">
                <a16:creationId xmlns:a16="http://schemas.microsoft.com/office/drawing/2014/main" id="{A66B8145-14F5-41E2-8CB8-AC70D396E723}"/>
              </a:ext>
            </a:extLst>
          </p:cNvPr>
          <p:cNvSpPr>
            <a:spLocks noGrp="1"/>
          </p:cNvSpPr>
          <p:nvPr>
            <p:custDataLst>
              <p:tags r:id="rId13"/>
            </p:custDataLst>
          </p:nvPr>
        </p:nvSpPr>
        <p:spPr bwMode="gray">
          <a:xfrm>
            <a:off x="239713" y="3324225"/>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10971367-2949-4719-8A47-11C1548EDD35}" type="datetime'4''''''''''''''''''''''''''''''''''''''0'''''''''''''''''''''">
              <a:rPr lang="en-US" altLang="en-US" sz="1000" smtClean="0"/>
              <a:pPr/>
              <a:t>40</a:t>
            </a:fld>
            <a:endParaRPr lang="ja-JP" altLang="en-US" sz="1000" dirty="0">
              <a:sym typeface="+mn-lt"/>
            </a:endParaRPr>
          </a:p>
        </p:txBody>
      </p:sp>
      <p:sp>
        <p:nvSpPr>
          <p:cNvPr id="155" name="テキスト プレースホルダ 9">
            <a:extLst>
              <a:ext uri="{FF2B5EF4-FFF2-40B4-BE49-F238E27FC236}">
                <a16:creationId xmlns:a16="http://schemas.microsoft.com/office/drawing/2014/main" id="{519608C7-BA27-414F-BF5D-170BF2C6FC62}"/>
              </a:ext>
            </a:extLst>
          </p:cNvPr>
          <p:cNvSpPr>
            <a:spLocks noGrp="1"/>
          </p:cNvSpPr>
          <p:nvPr>
            <p:custDataLst>
              <p:tags r:id="rId14"/>
            </p:custDataLst>
          </p:nvPr>
        </p:nvSpPr>
        <p:spPr bwMode="gray">
          <a:xfrm>
            <a:off x="239713" y="3014663"/>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C1275C7E-E7C2-49E1-9143-6798FCD57680}" type="datetime'''''4''''''''''''''''5'''''''''''''''''''''''''">
              <a:rPr lang="en-US" altLang="en-US" sz="1000" smtClean="0"/>
              <a:pPr/>
              <a:t>45</a:t>
            </a:fld>
            <a:endParaRPr lang="ja-JP" altLang="en-US" sz="1000" dirty="0">
              <a:sym typeface="+mn-lt"/>
            </a:endParaRPr>
          </a:p>
        </p:txBody>
      </p:sp>
      <p:sp>
        <p:nvSpPr>
          <p:cNvPr id="156" name="テキスト プレースホルダ 9">
            <a:extLst>
              <a:ext uri="{FF2B5EF4-FFF2-40B4-BE49-F238E27FC236}">
                <a16:creationId xmlns:a16="http://schemas.microsoft.com/office/drawing/2014/main" id="{6663E535-2784-46D3-9C2E-099FE94B3223}"/>
              </a:ext>
            </a:extLst>
          </p:cNvPr>
          <p:cNvSpPr>
            <a:spLocks noGrp="1"/>
          </p:cNvSpPr>
          <p:nvPr>
            <p:custDataLst>
              <p:tags r:id="rId15"/>
            </p:custDataLst>
          </p:nvPr>
        </p:nvSpPr>
        <p:spPr bwMode="gray">
          <a:xfrm>
            <a:off x="239713" y="2705100"/>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9A73B4B5-10AE-439C-B610-BC135CBE8A83}" type="datetime'''5''''''''0'''''''''''''''''''''''''''''''''''">
              <a:rPr lang="en-US" altLang="en-US" sz="1000" smtClean="0"/>
              <a:pPr/>
              <a:t>50</a:t>
            </a:fld>
            <a:endParaRPr lang="ja-JP" altLang="en-US" sz="1000" dirty="0">
              <a:sym typeface="+mn-lt"/>
            </a:endParaRPr>
          </a:p>
        </p:txBody>
      </p:sp>
      <p:sp>
        <p:nvSpPr>
          <p:cNvPr id="21" name="テキスト プレースホルダ 9"/>
          <p:cNvSpPr>
            <a:spLocks noGrp="1"/>
          </p:cNvSpPr>
          <p:nvPr>
            <p:custDataLst>
              <p:tags r:id="rId16"/>
            </p:custDataLst>
          </p:nvPr>
        </p:nvSpPr>
        <p:spPr bwMode="auto">
          <a:xfrm>
            <a:off x="4400550" y="5962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7FDCEE0-AC25-4804-B3B7-1BE1FAF6FF49}" type="datetime'''''''''''''''''''''''''2''''0'''''">
              <a:rPr lang="en-US" altLang="en-US" sz="1000" smtClean="0"/>
              <a:pPr/>
              <a:t>20</a:t>
            </a:fld>
            <a:endParaRPr kumimoji="0" lang="ja-JP" altLang="en-US" sz="1000" dirty="0">
              <a:sym typeface="+mn-lt"/>
            </a:endParaRPr>
          </a:p>
        </p:txBody>
      </p:sp>
      <p:sp>
        <p:nvSpPr>
          <p:cNvPr id="24" name="テキスト プレースホルダ 9"/>
          <p:cNvSpPr>
            <a:spLocks noGrp="1"/>
          </p:cNvSpPr>
          <p:nvPr>
            <p:custDataLst>
              <p:tags r:id="rId17"/>
            </p:custDataLst>
          </p:nvPr>
        </p:nvSpPr>
        <p:spPr bwMode="auto">
          <a:xfrm>
            <a:off x="928688" y="5962650"/>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930407A-A3A5-47A0-986A-4E14F791D5C3}" type="datetime'''''''''''''''''''''2''''''''0''''1''''''7'''''">
              <a:rPr lang="en-US" altLang="en-US" sz="1000" smtClean="0"/>
              <a:pPr/>
              <a:t>2017</a:t>
            </a:fld>
            <a:endParaRPr kumimoji="0" lang="ja-JP" altLang="en-US" sz="1000" dirty="0">
              <a:sym typeface="+mn-lt"/>
            </a:endParaRPr>
          </a:p>
        </p:txBody>
      </p:sp>
      <p:sp>
        <p:nvSpPr>
          <p:cNvPr id="143" name="テキスト プレースホルダ 9">
            <a:extLst>
              <a:ext uri="{FF2B5EF4-FFF2-40B4-BE49-F238E27FC236}">
                <a16:creationId xmlns:a16="http://schemas.microsoft.com/office/drawing/2014/main" id="{0D965315-EA00-49B9-BA0E-D56BF737B056}"/>
              </a:ext>
            </a:extLst>
          </p:cNvPr>
          <p:cNvSpPr>
            <a:spLocks noGrp="1"/>
          </p:cNvSpPr>
          <p:nvPr>
            <p:custDataLst>
              <p:tags r:id="rId18"/>
            </p:custDataLst>
          </p:nvPr>
        </p:nvSpPr>
        <p:spPr bwMode="gray">
          <a:xfrm>
            <a:off x="2286000" y="3702050"/>
            <a:ext cx="279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DCC91A50-5A30-465D-8D6F-6DEC79BA64A6}" type="datetime'''''''''32''''.''''''''''''''''''''''''3'''''''''''''">
              <a:rPr lang="en-US" altLang="en-US" sz="1000" smtClean="0"/>
              <a:pPr/>
              <a:t>32.3</a:t>
            </a:fld>
            <a:endParaRPr lang="ja-JP" altLang="en-US" sz="1000" dirty="0">
              <a:sym typeface="+mn-lt"/>
            </a:endParaRPr>
          </a:p>
        </p:txBody>
      </p:sp>
      <p:sp>
        <p:nvSpPr>
          <p:cNvPr id="23" name="テキスト プレースホルダ 9"/>
          <p:cNvSpPr>
            <a:spLocks noGrp="1"/>
          </p:cNvSpPr>
          <p:nvPr>
            <p:custDataLst>
              <p:tags r:id="rId19"/>
            </p:custDataLst>
          </p:nvPr>
        </p:nvSpPr>
        <p:spPr bwMode="auto">
          <a:xfrm>
            <a:off x="2132013" y="5962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B0A829A5-B327-4FC7-8AA2-F708AC73D9B9}" type="datetime'''''1''''8'''''''''''''''''''''''''''''''''''''''''''''''">
              <a:rPr lang="en-US" altLang="en-US" sz="1000" smtClean="0"/>
              <a:pPr/>
              <a:t>18</a:t>
            </a:fld>
            <a:endParaRPr kumimoji="0" lang="ja-JP" altLang="en-US" sz="1000" dirty="0">
              <a:sym typeface="+mn-lt"/>
            </a:endParaRPr>
          </a:p>
        </p:txBody>
      </p:sp>
      <p:sp>
        <p:nvSpPr>
          <p:cNvPr id="117" name="テキスト プレースホルダ 9">
            <a:extLst>
              <a:ext uri="{FF2B5EF4-FFF2-40B4-BE49-F238E27FC236}">
                <a16:creationId xmlns:a16="http://schemas.microsoft.com/office/drawing/2014/main" id="{D001021D-784F-475F-9FE6-6AF7C757182A}"/>
              </a:ext>
            </a:extLst>
          </p:cNvPr>
          <p:cNvSpPr>
            <a:spLocks noGrp="1"/>
          </p:cNvSpPr>
          <p:nvPr>
            <p:custDataLst>
              <p:tags r:id="rId20"/>
            </p:custDataLst>
          </p:nvPr>
        </p:nvSpPr>
        <p:spPr bwMode="gray">
          <a:xfrm>
            <a:off x="1849438" y="4938713"/>
            <a:ext cx="279400" cy="152400"/>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7D7CD931-5F68-4A64-974D-B66F9AAABE70}" type="datetime'''''''1''''2''''''''''''''''''''''''''.''''3'''">
              <a:rPr lang="en-US" altLang="en-US" sz="1000" smtClean="0"/>
              <a:pPr/>
              <a:t>12.3</a:t>
            </a:fld>
            <a:endParaRPr lang="ja-JP" altLang="en-US" sz="1000" dirty="0">
              <a:sym typeface="+mn-lt"/>
            </a:endParaRPr>
          </a:p>
        </p:txBody>
      </p:sp>
      <p:sp>
        <p:nvSpPr>
          <p:cNvPr id="22" name="テキスト プレースホルダ 9"/>
          <p:cNvSpPr>
            <a:spLocks noGrp="1"/>
          </p:cNvSpPr>
          <p:nvPr>
            <p:custDataLst>
              <p:tags r:id="rId21"/>
            </p:custDataLst>
          </p:nvPr>
        </p:nvSpPr>
        <p:spPr bwMode="auto">
          <a:xfrm>
            <a:off x="3265488" y="5962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6733F0C-F659-4564-B382-D9FBF779D22B}" type="datetime'''''''''''1''''9'''">
              <a:rPr lang="en-US" altLang="en-US" sz="1000" smtClean="0"/>
              <a:pPr/>
              <a:t>19</a:t>
            </a:fld>
            <a:endParaRPr kumimoji="0" lang="ja-JP" altLang="en-US" sz="1000" dirty="0">
              <a:sym typeface="+mn-lt"/>
            </a:endParaRPr>
          </a:p>
        </p:txBody>
      </p:sp>
      <p:sp>
        <p:nvSpPr>
          <p:cNvPr id="20" name="テキスト プレースホルダ 9"/>
          <p:cNvSpPr>
            <a:spLocks noGrp="1"/>
          </p:cNvSpPr>
          <p:nvPr>
            <p:custDataLst>
              <p:tags r:id="rId22"/>
            </p:custDataLst>
          </p:nvPr>
        </p:nvSpPr>
        <p:spPr bwMode="auto">
          <a:xfrm>
            <a:off x="5534025" y="5962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F616C9B-EC1E-48F1-AC46-C82664C657C1}" type="datetime'''''''''''2''''''''''''1'">
              <a:rPr lang="en-US" altLang="en-US" sz="1000" smtClean="0"/>
              <a:pPr/>
              <a:t>21</a:t>
            </a:fld>
            <a:endParaRPr kumimoji="0" lang="ja-JP" altLang="en-US" sz="1000" dirty="0">
              <a:sym typeface="+mn-lt"/>
            </a:endParaRPr>
          </a:p>
        </p:txBody>
      </p:sp>
      <p:sp>
        <p:nvSpPr>
          <p:cNvPr id="116" name="テキスト プレースホルダ 9">
            <a:extLst>
              <a:ext uri="{FF2B5EF4-FFF2-40B4-BE49-F238E27FC236}">
                <a16:creationId xmlns:a16="http://schemas.microsoft.com/office/drawing/2014/main" id="{14351C07-C503-4F09-A841-43FEAEFE4C0E}"/>
              </a:ext>
            </a:extLst>
          </p:cNvPr>
          <p:cNvSpPr>
            <a:spLocks noGrp="1"/>
          </p:cNvSpPr>
          <p:nvPr>
            <p:custDataLst>
              <p:tags r:id="rId23"/>
            </p:custDataLst>
          </p:nvPr>
        </p:nvSpPr>
        <p:spPr bwMode="gray">
          <a:xfrm>
            <a:off x="750888" y="5084763"/>
            <a:ext cx="209550" cy="152400"/>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B5C324AB-5E9D-4614-9D73-E7FC67B66E54}" type="datetime'''''''''''''''''''''''''''9''''''.''''''''''''''''''''''''9'''">
              <a:rPr lang="en-US" altLang="en-US" sz="1000" smtClean="0"/>
              <a:pPr/>
              <a:t>9.9</a:t>
            </a:fld>
            <a:endParaRPr lang="ja-JP" altLang="en-US" sz="1000" dirty="0">
              <a:sym typeface="+mn-lt"/>
            </a:endParaRPr>
          </a:p>
        </p:txBody>
      </p:sp>
      <p:sp>
        <p:nvSpPr>
          <p:cNvPr id="142" name="テキスト プレースホルダ 9">
            <a:extLst>
              <a:ext uri="{FF2B5EF4-FFF2-40B4-BE49-F238E27FC236}">
                <a16:creationId xmlns:a16="http://schemas.microsoft.com/office/drawing/2014/main" id="{D3F96FA7-C631-469E-B4F2-49E76CB4F673}"/>
              </a:ext>
            </a:extLst>
          </p:cNvPr>
          <p:cNvSpPr>
            <a:spLocks noGrp="1"/>
          </p:cNvSpPr>
          <p:nvPr>
            <p:custDataLst>
              <p:tags r:id="rId24"/>
            </p:custDataLst>
          </p:nvPr>
        </p:nvSpPr>
        <p:spPr bwMode="gray">
          <a:xfrm>
            <a:off x="1152525" y="3968750"/>
            <a:ext cx="279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463B52D6-FFC6-425E-A488-2CD7FCC42B38}" type="datetime'''2''''''''''''''8''.''''''''''''''''''0'''">
              <a:rPr lang="en-US" altLang="en-US" sz="1000" smtClean="0"/>
              <a:pPr/>
              <a:t>28.0</a:t>
            </a:fld>
            <a:endParaRPr lang="ja-JP" altLang="en-US" sz="1000" dirty="0">
              <a:sym typeface="+mn-lt"/>
            </a:endParaRPr>
          </a:p>
        </p:txBody>
      </p:sp>
      <p:sp>
        <p:nvSpPr>
          <p:cNvPr id="118" name="テキスト プレースホルダ 9">
            <a:extLst>
              <a:ext uri="{FF2B5EF4-FFF2-40B4-BE49-F238E27FC236}">
                <a16:creationId xmlns:a16="http://schemas.microsoft.com/office/drawing/2014/main" id="{9D8BD9AE-8991-41C2-8CAC-3B6461585FDB}"/>
              </a:ext>
            </a:extLst>
          </p:cNvPr>
          <p:cNvSpPr>
            <a:spLocks noGrp="1"/>
          </p:cNvSpPr>
          <p:nvPr>
            <p:custDataLst>
              <p:tags r:id="rId25"/>
            </p:custDataLst>
          </p:nvPr>
        </p:nvSpPr>
        <p:spPr bwMode="gray">
          <a:xfrm>
            <a:off x="2982913" y="4822825"/>
            <a:ext cx="279400" cy="152400"/>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C0755C9-4DE4-4FE5-8D85-25BE2FF7026F}" type="datetime'''''''''''1''''''''''4''.''''''''''''2'''">
              <a:rPr lang="en-US" altLang="en-US" sz="1000" smtClean="0"/>
              <a:pPr/>
              <a:t>14.2</a:t>
            </a:fld>
            <a:endParaRPr lang="ja-JP" altLang="en-US" sz="1000" dirty="0">
              <a:sym typeface="+mn-lt"/>
            </a:endParaRPr>
          </a:p>
        </p:txBody>
      </p:sp>
      <p:sp>
        <p:nvSpPr>
          <p:cNvPr id="139" name="テキスト プレースホルダ 9">
            <a:extLst>
              <a:ext uri="{FF2B5EF4-FFF2-40B4-BE49-F238E27FC236}">
                <a16:creationId xmlns:a16="http://schemas.microsoft.com/office/drawing/2014/main" id="{C98C2205-7CF2-40AD-9772-54BE6DE54B91}"/>
              </a:ext>
            </a:extLst>
          </p:cNvPr>
          <p:cNvSpPr>
            <a:spLocks noGrp="1"/>
          </p:cNvSpPr>
          <p:nvPr>
            <p:custDataLst>
              <p:tags r:id="rId26"/>
            </p:custDataLst>
          </p:nvPr>
        </p:nvSpPr>
        <p:spPr bwMode="gray">
          <a:xfrm>
            <a:off x="3419475" y="3609975"/>
            <a:ext cx="279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2BF1EE52-9803-4B6F-87F1-78CC7AB79544}" type="datetime'''''''''''''''''33''''''''''''''''.''8'''''''''''''''">
              <a:rPr lang="en-US" altLang="en-US" sz="1000" smtClean="0"/>
              <a:pPr/>
              <a:t>33.8</a:t>
            </a:fld>
            <a:endParaRPr lang="ja-JP" altLang="en-US" sz="1000" dirty="0">
              <a:sym typeface="+mn-lt"/>
            </a:endParaRPr>
          </a:p>
        </p:txBody>
      </p:sp>
      <p:sp>
        <p:nvSpPr>
          <p:cNvPr id="119" name="テキスト プレースホルダ 9">
            <a:extLst>
              <a:ext uri="{FF2B5EF4-FFF2-40B4-BE49-F238E27FC236}">
                <a16:creationId xmlns:a16="http://schemas.microsoft.com/office/drawing/2014/main" id="{E6FEAADB-3DA3-441B-B814-18883E507B6C}"/>
              </a:ext>
            </a:extLst>
          </p:cNvPr>
          <p:cNvSpPr>
            <a:spLocks noGrp="1"/>
          </p:cNvSpPr>
          <p:nvPr>
            <p:custDataLst>
              <p:tags r:id="rId27"/>
            </p:custDataLst>
          </p:nvPr>
        </p:nvSpPr>
        <p:spPr bwMode="gray">
          <a:xfrm>
            <a:off x="4117975" y="4849813"/>
            <a:ext cx="279400" cy="152400"/>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37F1377-FE01-40DA-BAB6-9B0131FFA8F8}" type="datetime'''''''''''1''''3''''''''''''''.''''''''''''''''7'">
              <a:rPr lang="en-US" altLang="en-US" sz="1000" smtClean="0"/>
              <a:pPr/>
              <a:t>13.7</a:t>
            </a:fld>
            <a:endParaRPr lang="ja-JP" altLang="en-US" sz="1000" dirty="0">
              <a:sym typeface="+mn-lt"/>
            </a:endParaRPr>
          </a:p>
        </p:txBody>
      </p:sp>
      <p:sp>
        <p:nvSpPr>
          <p:cNvPr id="144" name="テキスト プレースホルダ 9">
            <a:extLst>
              <a:ext uri="{FF2B5EF4-FFF2-40B4-BE49-F238E27FC236}">
                <a16:creationId xmlns:a16="http://schemas.microsoft.com/office/drawing/2014/main" id="{45BAB9CC-B883-4427-84D5-67913ABBAE9E}"/>
              </a:ext>
            </a:extLst>
          </p:cNvPr>
          <p:cNvSpPr>
            <a:spLocks noGrp="1"/>
          </p:cNvSpPr>
          <p:nvPr>
            <p:custDataLst>
              <p:tags r:id="rId28"/>
            </p:custDataLst>
          </p:nvPr>
        </p:nvSpPr>
        <p:spPr bwMode="gray">
          <a:xfrm>
            <a:off x="4554538" y="4043363"/>
            <a:ext cx="279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30BE477B-B8FB-488F-894E-742899B147EF}" type="datetime'''2''''''''''''''''''''''6''''.''''''''''''''''8'''''''''">
              <a:rPr lang="en-US" altLang="en-US" sz="1000" smtClean="0"/>
              <a:pPr/>
              <a:t>26.8</a:t>
            </a:fld>
            <a:endParaRPr lang="ja-JP" altLang="en-US" sz="1000" dirty="0">
              <a:sym typeface="+mn-lt"/>
            </a:endParaRPr>
          </a:p>
        </p:txBody>
      </p:sp>
      <p:sp>
        <p:nvSpPr>
          <p:cNvPr id="120" name="テキスト プレースホルダ 9">
            <a:extLst>
              <a:ext uri="{FF2B5EF4-FFF2-40B4-BE49-F238E27FC236}">
                <a16:creationId xmlns:a16="http://schemas.microsoft.com/office/drawing/2014/main" id="{9750AF8D-5968-47D5-97D9-CFB6FFB1B0FE}"/>
              </a:ext>
            </a:extLst>
          </p:cNvPr>
          <p:cNvSpPr>
            <a:spLocks noGrp="1"/>
          </p:cNvSpPr>
          <p:nvPr>
            <p:custDataLst>
              <p:tags r:id="rId29"/>
            </p:custDataLst>
          </p:nvPr>
        </p:nvSpPr>
        <p:spPr bwMode="gray">
          <a:xfrm>
            <a:off x="5251450" y="4689475"/>
            <a:ext cx="279400" cy="152400"/>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F9836973-D2AC-4304-80CF-2C859CAFF0F3}" type="datetime'''''''''''''''''''''''''1''''''''6''''''''.3'''''''''''''''''">
              <a:rPr lang="en-US" altLang="en-US" sz="1000" smtClean="0"/>
              <a:pPr/>
              <a:t>16.3</a:t>
            </a:fld>
            <a:endParaRPr lang="ja-JP" altLang="en-US" sz="1000" dirty="0">
              <a:sym typeface="+mn-lt"/>
            </a:endParaRPr>
          </a:p>
        </p:txBody>
      </p:sp>
      <p:sp>
        <p:nvSpPr>
          <p:cNvPr id="145" name="テキスト プレースホルダ 9">
            <a:extLst>
              <a:ext uri="{FF2B5EF4-FFF2-40B4-BE49-F238E27FC236}">
                <a16:creationId xmlns:a16="http://schemas.microsoft.com/office/drawing/2014/main" id="{3E22D830-20BC-4DE0-9A46-E4B92BB3C10B}"/>
              </a:ext>
            </a:extLst>
          </p:cNvPr>
          <p:cNvSpPr>
            <a:spLocks noGrp="1"/>
          </p:cNvSpPr>
          <p:nvPr>
            <p:custDataLst>
              <p:tags r:id="rId30"/>
            </p:custDataLst>
          </p:nvPr>
        </p:nvSpPr>
        <p:spPr bwMode="gray">
          <a:xfrm>
            <a:off x="5688013" y="2805113"/>
            <a:ext cx="279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48DE105-555D-4E57-A590-76CC8EEFDD61}" type="datetime'''''''''4''''''''''''6''.''''''''''''''7'''''''''''''''''''''">
              <a:rPr lang="en-US" altLang="en-US" sz="1000" smtClean="0"/>
              <a:pPr/>
              <a:t>46.7</a:t>
            </a:fld>
            <a:endParaRPr lang="ja-JP" altLang="en-US" sz="1000" dirty="0">
              <a:sym typeface="+mn-lt"/>
            </a:endParaRPr>
          </a:p>
        </p:txBody>
      </p:sp>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インド／医療関連／医療機器</a:t>
            </a:r>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a:t>輸出入額</a:t>
            </a:r>
          </a:p>
        </p:txBody>
      </p:sp>
      <p:sp>
        <p:nvSpPr>
          <p:cNvPr id="10" name="テキスト ボックス 9"/>
          <p:cNvSpPr txBox="1"/>
          <p:nvPr/>
        </p:nvSpPr>
        <p:spPr>
          <a:xfrm>
            <a:off x="380552" y="2483001"/>
            <a:ext cx="684016" cy="216024"/>
          </a:xfrm>
          <a:prstGeom prst="rect">
            <a:avLst/>
          </a:prstGeom>
          <a:noFill/>
        </p:spPr>
        <p:txBody>
          <a:bodyPr wrap="square" lIns="0" tIns="0" rIns="0" bIns="0" rtlCol="0" anchor="ctr" anchorCtr="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（億</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US$</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sp>
        <p:nvSpPr>
          <p:cNvPr id="13" name="片側の 2 つの角を丸めた四角形 12"/>
          <p:cNvSpPr/>
          <p:nvPr/>
        </p:nvSpPr>
        <p:spPr>
          <a:xfrm>
            <a:off x="6753200" y="2699025"/>
            <a:ext cx="2808312" cy="322659"/>
          </a:xfrm>
          <a:prstGeom prst="round2SameRect">
            <a:avLst/>
          </a:prstGeom>
          <a:gradFill>
            <a:gsLst>
              <a:gs pos="45000">
                <a:srgbClr val="A2BBDC"/>
              </a:gs>
              <a:gs pos="100000">
                <a:schemeClr val="bg1"/>
              </a:gs>
            </a:gsLst>
            <a:lin ang="5400000" scaled="0"/>
          </a:gradFill>
        </p:spPr>
        <p:txBody>
          <a:bodyPr wrap="square">
            <a:spAutoFit/>
          </a:bodyPr>
          <a:lstStyle/>
          <a:p>
            <a:pPr algn="ctr" fontAlgn="ctr"/>
            <a:r>
              <a:rPr lang="ja-JP" altLang="en-US" sz="1400" dirty="0">
                <a:latin typeface="HGP創英角ｺﾞｼｯｸUB" panose="020B0900000000000000" pitchFamily="50" charset="-128"/>
                <a:ea typeface="HGP創英角ｺﾞｼｯｸUB" panose="020B0900000000000000" pitchFamily="50" charset="-128"/>
                <a:cs typeface="Arial" panose="020B0604020202020204" pitchFamily="34" charset="0"/>
              </a:rPr>
              <a:t>輸入相手国（</a:t>
            </a:r>
            <a:r>
              <a:rPr lang="en-US" altLang="ja-JP" sz="1400" dirty="0">
                <a:latin typeface="HGP創英角ｺﾞｼｯｸUB" panose="020B0900000000000000" pitchFamily="50" charset="-128"/>
                <a:ea typeface="HGP創英角ｺﾞｼｯｸUB" panose="020B0900000000000000" pitchFamily="50" charset="-128"/>
                <a:cs typeface="Arial" panose="020B0604020202020204" pitchFamily="34" charset="0"/>
              </a:rPr>
              <a:t>2019</a:t>
            </a:r>
            <a:r>
              <a:rPr lang="ja-JP" altLang="en-US" sz="1400" dirty="0">
                <a:latin typeface="HGP創英角ｺﾞｼｯｸUB" panose="020B0900000000000000" pitchFamily="50" charset="-128"/>
                <a:ea typeface="HGP創英角ｺﾞｼｯｸUB" panose="020B0900000000000000" pitchFamily="50" charset="-128"/>
                <a:cs typeface="Arial" panose="020B0604020202020204" pitchFamily="34" charset="0"/>
              </a:rPr>
              <a:t>年）</a:t>
            </a:r>
          </a:p>
        </p:txBody>
      </p:sp>
      <p:grpSp>
        <p:nvGrpSpPr>
          <p:cNvPr id="14" name="グループ化 7"/>
          <p:cNvGrpSpPr/>
          <p:nvPr/>
        </p:nvGrpSpPr>
        <p:grpSpPr>
          <a:xfrm>
            <a:off x="200472" y="2122961"/>
            <a:ext cx="9505056" cy="288032"/>
            <a:chOff x="4803500" y="2113806"/>
            <a:chExt cx="5626916" cy="288032"/>
          </a:xfrm>
        </p:grpSpPr>
        <p:cxnSp>
          <p:nvCxnSpPr>
            <p:cNvPr id="15" name="直線コネクタ 14"/>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6"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医療機器の輸出入額</a:t>
              </a:r>
              <a:endParaRPr lang="en-US" altLang="ko-KR" sz="1400" dirty="0">
                <a:solidFill>
                  <a:srgbClr val="000000"/>
                </a:solidFill>
                <a:latin typeface="Arial Black" pitchFamily="34" charset="0"/>
                <a:ea typeface="HGP創英角ｺﾞｼｯｸUB" pitchFamily="50" charset="-128"/>
              </a:endParaRPr>
            </a:p>
          </p:txBody>
        </p:sp>
      </p:grpSp>
      <p:graphicFrame>
        <p:nvGraphicFramePr>
          <p:cNvPr id="77" name="Chart 76">
            <a:extLst>
              <a:ext uri="{FF2B5EF4-FFF2-40B4-BE49-F238E27FC236}">
                <a16:creationId xmlns:a16="http://schemas.microsoft.com/office/drawing/2014/main" id="{DC5737BC-003F-429B-9D78-C9A0DDE5CABF}"/>
              </a:ext>
            </a:extLst>
          </p:cNvPr>
          <p:cNvGraphicFramePr/>
          <p:nvPr>
            <p:custDataLst>
              <p:tags r:id="rId31"/>
            </p:custDataLst>
          </p:nvPr>
        </p:nvGraphicFramePr>
        <p:xfrm>
          <a:off x="7008813" y="3325813"/>
          <a:ext cx="2508250" cy="2498725"/>
        </p:xfrm>
        <a:graphic>
          <a:graphicData uri="http://schemas.openxmlformats.org/drawingml/2006/chart">
            <c:chart xmlns:c="http://schemas.openxmlformats.org/drawingml/2006/chart" xmlns:r="http://schemas.openxmlformats.org/officeDocument/2006/relationships" r:id="rId47"/>
          </a:graphicData>
        </a:graphic>
      </p:graphicFrame>
      <p:sp>
        <p:nvSpPr>
          <p:cNvPr id="51" name="テキスト プレースホルダ 9"/>
          <p:cNvSpPr>
            <a:spLocks noGrp="1"/>
          </p:cNvSpPr>
          <p:nvPr>
            <p:custDataLst>
              <p:tags r:id="rId32"/>
            </p:custDataLst>
          </p:nvPr>
        </p:nvSpPr>
        <p:spPr bwMode="auto">
          <a:xfrm>
            <a:off x="7005638" y="5254625"/>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8BD63742-DA96-4549-9DC6-F62016EE5FA1}" type="datetime'''''''''''''''''''''''日''''''''本'''''''''''''''''''''''''''">
              <a:rPr lang="ja-JP" altLang="en-US" sz="1000" smtClean="0"/>
              <a:pPr/>
              <a:t>日本</a:t>
            </a:fld>
            <a:endParaRPr kumimoji="0" lang="ja-JP" altLang="en-US" sz="1000" dirty="0">
              <a:sym typeface="+mn-lt"/>
            </a:endParaRPr>
          </a:p>
        </p:txBody>
      </p:sp>
      <p:sp>
        <p:nvSpPr>
          <p:cNvPr id="37" name="テキスト プレースホルダ 9"/>
          <p:cNvSpPr>
            <a:spLocks noGrp="1"/>
          </p:cNvSpPr>
          <p:nvPr>
            <p:custDataLst>
              <p:tags r:id="rId33"/>
            </p:custDataLst>
          </p:nvPr>
        </p:nvSpPr>
        <p:spPr bwMode="auto">
          <a:xfrm>
            <a:off x="8007351" y="5772150"/>
            <a:ext cx="449263"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7D3AFDE9-E47F-4168-8F58-00CF4B4C156B}" type="datetime'''''''''オ''''''''''''ラ''''''ン''''''''''''''ダ'''''''''''''''">
              <a:rPr lang="ja-JP" altLang="en-US" sz="1000" smtClean="0"/>
              <a:pPr/>
              <a:t>オランダ</a:t>
            </a:fld>
            <a:endParaRPr kumimoji="0" lang="ja-JP" altLang="en-US" sz="1000" dirty="0">
              <a:sym typeface="+mn-lt"/>
            </a:endParaRPr>
          </a:p>
        </p:txBody>
      </p:sp>
      <p:sp>
        <p:nvSpPr>
          <p:cNvPr id="33" name="テキスト プレースホルダ 9"/>
          <p:cNvSpPr>
            <a:spLocks noGrp="1"/>
          </p:cNvSpPr>
          <p:nvPr>
            <p:custDataLst>
              <p:tags r:id="rId34"/>
            </p:custDataLst>
          </p:nvPr>
        </p:nvSpPr>
        <p:spPr bwMode="auto">
          <a:xfrm>
            <a:off x="8967788" y="3459163"/>
            <a:ext cx="406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943A9194-5C46-422B-B1B4-23602C80787B}" type="datetime'''ア''メ''''''''''''''''''''''''''''''''''リ''''''カ'''''''''''">
              <a:rPr lang="ja-JP" altLang="en-US" sz="1000" smtClean="0"/>
              <a:pPr/>
              <a:t>アメリカ</a:t>
            </a:fld>
            <a:endParaRPr kumimoji="0" lang="ja-JP" altLang="en-US" sz="1000" dirty="0">
              <a:sym typeface="+mn-lt"/>
            </a:endParaRPr>
          </a:p>
        </p:txBody>
      </p:sp>
      <p:sp>
        <p:nvSpPr>
          <p:cNvPr id="61" name="テキスト プレースホルダ 9">
            <a:extLst>
              <a:ext uri="{FF2B5EF4-FFF2-40B4-BE49-F238E27FC236}">
                <a16:creationId xmlns:a16="http://schemas.microsoft.com/office/drawing/2014/main" id="{B02B68E9-4E2E-4B7D-A484-EB08143C57F5}"/>
              </a:ext>
            </a:extLst>
          </p:cNvPr>
          <p:cNvSpPr>
            <a:spLocks noGrp="1"/>
          </p:cNvSpPr>
          <p:nvPr>
            <p:custDataLst>
              <p:tags r:id="rId35"/>
            </p:custDataLst>
          </p:nvPr>
        </p:nvSpPr>
        <p:spPr bwMode="auto">
          <a:xfrm>
            <a:off x="6843713" y="3808413"/>
            <a:ext cx="3714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7130126E-9798-42E0-84F7-B46E30E96AD3}" type="datetime'''''''''''''そ''''''''''''''''の''''''''他'''''''''''">
              <a:rPr kumimoji="0" lang="ja-JP" altLang="en-US" sz="1000" smtClean="0"/>
              <a:pPr/>
              <a:t>その他</a:t>
            </a:fld>
            <a:endParaRPr kumimoji="0" lang="ja-JP" altLang="en-US" sz="1000" dirty="0">
              <a:sym typeface="+mn-lt"/>
            </a:endParaRPr>
          </a:p>
        </p:txBody>
      </p:sp>
      <p:sp>
        <p:nvSpPr>
          <p:cNvPr id="34" name="テキスト プレースホルダ 9"/>
          <p:cNvSpPr>
            <a:spLocks noGrp="1"/>
          </p:cNvSpPr>
          <p:nvPr>
            <p:custDataLst>
              <p:tags r:id="rId36"/>
            </p:custDataLst>
          </p:nvPr>
        </p:nvSpPr>
        <p:spPr bwMode="auto">
          <a:xfrm>
            <a:off x="9469438" y="4672013"/>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82B07A67-209D-4685-9729-4A13F3CF9C5F}" type="datetime'''''''''''中''''国'''''''''''''''''''''">
              <a:rPr lang="ja-JP" altLang="en-US" sz="1000" smtClean="0"/>
              <a:pPr/>
              <a:t>中国</a:t>
            </a:fld>
            <a:endParaRPr kumimoji="0" lang="ja-JP" altLang="en-US" sz="1000" dirty="0">
              <a:sym typeface="+mn-lt"/>
            </a:endParaRPr>
          </a:p>
        </p:txBody>
      </p:sp>
      <p:sp>
        <p:nvSpPr>
          <p:cNvPr id="35" name="テキスト プレースホルダ 9"/>
          <p:cNvSpPr>
            <a:spLocks noGrp="1"/>
          </p:cNvSpPr>
          <p:nvPr>
            <p:custDataLst>
              <p:tags r:id="rId37"/>
            </p:custDataLst>
          </p:nvPr>
        </p:nvSpPr>
        <p:spPr bwMode="auto">
          <a:xfrm>
            <a:off x="8961438" y="5543550"/>
            <a:ext cx="3048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BF9B7529-1862-486F-9148-42C396B32DB1}" type="datetime'''ド''''''''''''''''''''''''''''イ''''''ツ'''''''''''''''''''''">
              <a:rPr lang="ja-JP" altLang="en-US" sz="1000" smtClean="0"/>
              <a:pPr/>
              <a:t>ドイツ</a:t>
            </a:fld>
            <a:endParaRPr kumimoji="0" lang="ja-JP" altLang="en-US" sz="1000" dirty="0">
              <a:sym typeface="+mn-lt"/>
            </a:endParaRPr>
          </a:p>
        </p:txBody>
      </p:sp>
      <p:sp>
        <p:nvSpPr>
          <p:cNvPr id="39" name="テキスト プレースホルダ 9"/>
          <p:cNvSpPr>
            <a:spLocks noGrp="1"/>
          </p:cNvSpPr>
          <p:nvPr>
            <p:custDataLst>
              <p:tags r:id="rId38"/>
            </p:custDataLst>
          </p:nvPr>
        </p:nvSpPr>
        <p:spPr bwMode="auto">
          <a:xfrm>
            <a:off x="6950074" y="5613400"/>
            <a:ext cx="7112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E2B61BAD-0FEE-439F-A2A2-2FE842D0D841}" type="datetime'''''''''''''''''''''''''''シ''''ン''''''''''ガ''''ポ''ー''ル'">
              <a:rPr lang="ja-JP" altLang="en-US" sz="1000" smtClean="0"/>
              <a:pPr/>
              <a:t>シンガポール</a:t>
            </a:fld>
            <a:endParaRPr kumimoji="0" lang="ja-JP" altLang="en-US" sz="1000" dirty="0">
              <a:sym typeface="+mn-lt"/>
            </a:endParaRPr>
          </a:p>
        </p:txBody>
      </p:sp>
      <p:sp>
        <p:nvSpPr>
          <p:cNvPr id="25" name="Rectangle 24"/>
          <p:cNvSpPr/>
          <p:nvPr>
            <p:custDataLst>
              <p:tags r:id="rId39"/>
            </p:custDataLst>
          </p:nvPr>
        </p:nvSpPr>
        <p:spPr bwMode="gray">
          <a:xfrm>
            <a:off x="1822450" y="6221413"/>
            <a:ext cx="179388" cy="133350"/>
          </a:xfrm>
          <a:prstGeom prst="rect">
            <a:avLst/>
          </a:prstGeom>
          <a:solidFill>
            <a:srgbClr val="C0E6F4"/>
          </a:solidFill>
          <a:ln w="9525" algn="ctr">
            <a:solidFill>
              <a:srgbClr val="8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9" name="Rectangle 18"/>
          <p:cNvSpPr/>
          <p:nvPr>
            <p:custDataLst>
              <p:tags r:id="rId40"/>
            </p:custDataLst>
          </p:nvPr>
        </p:nvSpPr>
        <p:spPr bwMode="gray">
          <a:xfrm>
            <a:off x="1236663" y="6221413"/>
            <a:ext cx="179388" cy="133350"/>
          </a:xfrm>
          <a:prstGeom prst="rect">
            <a:avLst/>
          </a:prstGeom>
          <a:solidFill>
            <a:srgbClr val="80CCE8"/>
          </a:solidFill>
          <a:ln w="9525" algn="ctr">
            <a:solidFill>
              <a:srgbClr val="8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63" name="テキスト プレースホルダ 9"/>
          <p:cNvSpPr>
            <a:spLocks noGrp="1"/>
          </p:cNvSpPr>
          <p:nvPr>
            <p:custDataLst>
              <p:tags r:id="rId41"/>
            </p:custDataLst>
          </p:nvPr>
        </p:nvSpPr>
        <p:spPr bwMode="auto">
          <a:xfrm>
            <a:off x="1466850" y="6216650"/>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16FFA75F-EEC8-489D-A402-91465B4A8B5B}" type="datetime'''''''輸''''''''''''''''''''''''''''''出'''''''''">
              <a:rPr kumimoji="0" lang="ja-JP" altLang="en-US" sz="1000">
                <a:sym typeface="+mn-lt"/>
              </a:rPr>
              <a:pPr marL="0" indent="0">
                <a:spcBef>
                  <a:spcPct val="0"/>
                </a:spcBef>
                <a:buNone/>
              </a:pPr>
              <a:t>輸出</a:t>
            </a:fld>
            <a:endParaRPr kumimoji="0" lang="ja-JP" altLang="en-US" sz="1000" dirty="0">
              <a:sym typeface="+mn-lt"/>
            </a:endParaRPr>
          </a:p>
        </p:txBody>
      </p:sp>
      <p:sp>
        <p:nvSpPr>
          <p:cNvPr id="62" name="テキスト プレースホルダ 9"/>
          <p:cNvSpPr>
            <a:spLocks noGrp="1"/>
          </p:cNvSpPr>
          <p:nvPr>
            <p:custDataLst>
              <p:tags r:id="rId42"/>
            </p:custDataLst>
          </p:nvPr>
        </p:nvSpPr>
        <p:spPr bwMode="auto">
          <a:xfrm>
            <a:off x="2052638" y="6216650"/>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CD5A1DD2-0D2C-46B2-96F9-5109BE876864}" type="datetime'''''''''''輸''''''''入'''''''''''''''''''">
              <a:rPr kumimoji="0" lang="ja-JP" altLang="en-US" sz="1000">
                <a:sym typeface="+mn-lt"/>
              </a:rPr>
              <a:pPr marL="0" indent="0">
                <a:spcBef>
                  <a:spcPct val="0"/>
                </a:spcBef>
                <a:buNone/>
              </a:pPr>
              <a:t>輸入</a:t>
            </a:fld>
            <a:endParaRPr kumimoji="0" lang="ja-JP" altLang="en-US" sz="1000" dirty="0">
              <a:sym typeface="+mn-lt"/>
            </a:endParaRPr>
          </a:p>
        </p:txBody>
      </p:sp>
      <p:sp>
        <p:nvSpPr>
          <p:cNvPr id="47" name="テキスト ボックス 44"/>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輸入が輸出を上回っているが、輸出額も徐々に増加している。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54" name="テキスト ボックス 21">
            <a:extLst>
              <a:ext uri="{FF2B5EF4-FFF2-40B4-BE49-F238E27FC236}">
                <a16:creationId xmlns:a16="http://schemas.microsoft.com/office/drawing/2014/main" id="{89B99C7F-0A14-48D3-A12C-34ED87E56FCE}"/>
              </a:ext>
            </a:extLst>
          </p:cNvPr>
          <p:cNvSpPr txBox="1"/>
          <p:nvPr/>
        </p:nvSpPr>
        <p:spPr>
          <a:xfrm>
            <a:off x="223331" y="6611814"/>
            <a:ext cx="6840760" cy="216024"/>
          </a:xfrm>
          <a:prstGeom prst="rect">
            <a:avLst/>
          </a:prstGeom>
          <a:noFill/>
        </p:spPr>
        <p:txBody>
          <a:bodyPr wrap="square" lIns="0" tIns="0" rIns="0" bIns="0" rtlCol="0">
            <a:noAutofit/>
          </a:bodyPr>
          <a:lstStyle>
            <a:defPPr>
              <a:defRPr lang="ja-JP"/>
            </a:defPPr>
            <a:lvl1pPr marL="338138" lvl="0" indent="-338138">
              <a:defRPr sz="800"/>
            </a:lvl1pPr>
          </a:lstStyle>
          <a:p>
            <a:r>
              <a:rPr lang="ja-JP" altLang="en-US" dirty="0"/>
              <a:t>（出所）</a:t>
            </a:r>
            <a:r>
              <a:rPr lang="en-US" altLang="ja-JP" dirty="0"/>
              <a:t>UN </a:t>
            </a:r>
            <a:r>
              <a:rPr lang="en-US" altLang="ja-JP" dirty="0" err="1"/>
              <a:t>Comtrade</a:t>
            </a:r>
            <a:r>
              <a:rPr lang="en-US" altLang="ja-JP" dirty="0"/>
              <a:t> Database</a:t>
            </a:r>
            <a:endParaRPr lang="ja-JP" altLang="en-US" dirty="0"/>
          </a:p>
        </p:txBody>
      </p:sp>
    </p:spTree>
    <p:extLst>
      <p:ext uri="{BB962C8B-B14F-4D97-AF65-F5344CB8AC3E}">
        <p14:creationId xmlns:p14="http://schemas.microsoft.com/office/powerpoint/2010/main" val="308839089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オブジェクト 3"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5602" name="think-cell Slide" r:id="rId5" imgW="270" imgH="270" progId="TCLayout.ActiveDocument.1">
                  <p:embed/>
                </p:oleObj>
              </mc:Choice>
              <mc:Fallback>
                <p:oleObj name="think-cell Slide" r:id="rId5" imgW="270" imgH="270" progId="TCLayout.ActiveDocument.1">
                  <p:embed/>
                  <p:pic>
                    <p:nvPicPr>
                      <p:cNvPr id="4" name="オブジェクト 3" hidde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Rectangle 1" hidden="1"/>
          <p:cNvSpPr/>
          <p:nvPr>
            <p:custDataLst>
              <p:tags r:id="rId3"/>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ctr" fontAlgn="ctr">
              <a:spcBef>
                <a:spcPct val="0"/>
              </a:spcBef>
              <a:spcAft>
                <a:spcPct val="0"/>
              </a:spcAft>
            </a:pPr>
            <a:endParaRPr kumimoji="1" lang="ja-JP" altLang="en-US" sz="1000" dirty="0">
              <a:sym typeface="+mn-lt"/>
            </a:endParaRPr>
          </a:p>
        </p:txBody>
      </p:sp>
      <p:sp>
        <p:nvSpPr>
          <p:cNvPr id="5" name="タイトル 4"/>
          <p:cNvSpPr>
            <a:spLocks noGrp="1"/>
          </p:cNvSpPr>
          <p:nvPr>
            <p:ph type="title"/>
          </p:nvPr>
        </p:nvSpPr>
        <p:spPr/>
        <p:txBody>
          <a:bodyPr vert="horz"/>
          <a:lstStyle/>
          <a:p>
            <a:r>
              <a:rPr lang="ja-JP" altLang="en-US" dirty="0"/>
              <a:t>インド／医療関連／医療機器</a:t>
            </a:r>
            <a:endParaRPr kumimoji="1" lang="ja-JP" altLang="en-US" dirty="0"/>
          </a:p>
        </p:txBody>
      </p:sp>
      <p:sp>
        <p:nvSpPr>
          <p:cNvPr id="6" name="テキスト プレースホルダー 5"/>
          <p:cNvSpPr>
            <a:spLocks noGrp="1"/>
          </p:cNvSpPr>
          <p:nvPr>
            <p:ph type="body" sz="quarter" idx="15"/>
          </p:nvPr>
        </p:nvSpPr>
        <p:spPr/>
        <p:txBody>
          <a:bodyPr/>
          <a:lstStyle/>
          <a:p>
            <a:r>
              <a:rPr lang="ja-JP" altLang="en-US"/>
              <a:t>今後、高い需要が見込まれる医療機器</a:t>
            </a:r>
          </a:p>
        </p:txBody>
      </p:sp>
      <p:sp>
        <p:nvSpPr>
          <p:cNvPr id="37" name="テキスト ボックス 36"/>
          <p:cNvSpPr txBox="1"/>
          <p:nvPr/>
        </p:nvSpPr>
        <p:spPr>
          <a:xfrm>
            <a:off x="200472" y="6525344"/>
            <a:ext cx="4752528"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米国商務省</a:t>
            </a:r>
          </a:p>
        </p:txBody>
      </p:sp>
      <p:sp>
        <p:nvSpPr>
          <p:cNvPr id="211" name="テキスト ボックス 30"/>
          <p:cNvSpPr txBox="1"/>
          <p:nvPr/>
        </p:nvSpPr>
        <p:spPr>
          <a:xfrm>
            <a:off x="200472" y="1124744"/>
            <a:ext cx="9505056" cy="953274"/>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成長分野には診断キット、試薬、携帯型診断機器、手術室シミュレーションなどがあり、これらの製品の</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50%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がインドに輸入されている。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インドには約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4500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万人の糖尿病患者がおり、</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7000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万人にまで増加すると予想されている。こうしたことから、血糖値や血圧の検査機器など、携帯型の診断機器も急成長分野であると考えられる。</a:t>
            </a:r>
          </a:p>
        </p:txBody>
      </p:sp>
    </p:spTree>
    <p:extLst>
      <p:ext uri="{BB962C8B-B14F-4D97-AF65-F5344CB8AC3E}">
        <p14:creationId xmlns:p14="http://schemas.microsoft.com/office/powerpoint/2010/main" val="346029173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インド／医療関連／医療機器</a:t>
            </a:r>
          </a:p>
        </p:txBody>
      </p:sp>
      <p:sp>
        <p:nvSpPr>
          <p:cNvPr id="3" name="テキスト プレースホルダー 2"/>
          <p:cNvSpPr>
            <a:spLocks noGrp="1"/>
          </p:cNvSpPr>
          <p:nvPr>
            <p:ph type="body" sz="quarter" idx="15"/>
          </p:nvPr>
        </p:nvSpPr>
        <p:spPr/>
        <p:txBody>
          <a:bodyPr/>
          <a:lstStyle/>
          <a:p>
            <a:r>
              <a:rPr lang="ja-JP" altLang="en-US" dirty="0"/>
              <a:t>業界構造 </a:t>
            </a:r>
            <a:r>
              <a:rPr lang="en-US" altLang="ja-JP" dirty="0"/>
              <a:t>- </a:t>
            </a:r>
            <a:r>
              <a:rPr lang="ja-JP" altLang="en-US" dirty="0"/>
              <a:t>主要メーカー（日本企業以外）</a:t>
            </a:r>
          </a:p>
        </p:txBody>
      </p:sp>
      <p:sp>
        <p:nvSpPr>
          <p:cNvPr id="4" name="テキスト ボックス 3"/>
          <p:cNvSpPr txBox="1"/>
          <p:nvPr/>
        </p:nvSpPr>
        <p:spPr>
          <a:xfrm>
            <a:off x="200472" y="1124744"/>
            <a:ext cx="9505056" cy="23698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医療電子機器の分野においては、</a:t>
            </a:r>
            <a:r>
              <a:rPr lang="en-US" altLang="ja-JP" sz="1400" dirty="0"/>
              <a:t>GE, Siemens, Philips</a:t>
            </a:r>
            <a:r>
              <a:rPr lang="ja-JP" altLang="en-US" sz="1400" dirty="0"/>
              <a:t>の外資ビッグ</a:t>
            </a:r>
            <a:r>
              <a:rPr lang="en-US" altLang="ja-JP" sz="1400" dirty="0"/>
              <a:t>3</a:t>
            </a:r>
            <a:r>
              <a:rPr lang="ja-JP" altLang="en-US" sz="1400" dirty="0"/>
              <a:t>が市場の約</a:t>
            </a:r>
            <a:r>
              <a:rPr lang="en-US" altLang="ja-JP" sz="1400" dirty="0"/>
              <a:t>70%</a:t>
            </a:r>
            <a:r>
              <a:rPr lang="ja-JP" altLang="en-US" sz="1400" dirty="0"/>
              <a:t>を占めている。</a:t>
            </a:r>
            <a:endParaRPr lang="en-US" altLang="ja-JP" sz="1400" dirty="0"/>
          </a:p>
        </p:txBody>
      </p:sp>
      <p:graphicFrame>
        <p:nvGraphicFramePr>
          <p:cNvPr id="5" name="表 4"/>
          <p:cNvGraphicFramePr>
            <a:graphicFrameLocks noGrp="1"/>
          </p:cNvGraphicFramePr>
          <p:nvPr>
            <p:extLst>
              <p:ext uri="{D42A27DB-BD31-4B8C-83A1-F6EECF244321}">
                <p14:modId xmlns:p14="http://schemas.microsoft.com/office/powerpoint/2010/main" val="4181417621"/>
              </p:ext>
            </p:extLst>
          </p:nvPr>
        </p:nvGraphicFramePr>
        <p:xfrm>
          <a:off x="200471" y="1916833"/>
          <a:ext cx="9504166" cy="4320477"/>
        </p:xfrm>
        <a:graphic>
          <a:graphicData uri="http://schemas.openxmlformats.org/drawingml/2006/table">
            <a:tbl>
              <a:tblPr firstRow="1" bandRow="1">
                <a:tableStyleId>{5C22544A-7EE6-4342-B048-85BDC9FD1C3A}</a:tableStyleId>
              </a:tblPr>
              <a:tblGrid>
                <a:gridCol w="963245">
                  <a:extLst>
                    <a:ext uri="{9D8B030D-6E8A-4147-A177-3AD203B41FA5}">
                      <a16:colId xmlns:a16="http://schemas.microsoft.com/office/drawing/2014/main" val="20000"/>
                    </a:ext>
                  </a:extLst>
                </a:gridCol>
                <a:gridCol w="1027461">
                  <a:extLst>
                    <a:ext uri="{9D8B030D-6E8A-4147-A177-3AD203B41FA5}">
                      <a16:colId xmlns:a16="http://schemas.microsoft.com/office/drawing/2014/main" val="20001"/>
                    </a:ext>
                  </a:extLst>
                </a:gridCol>
                <a:gridCol w="817607">
                  <a:extLst>
                    <a:ext uri="{9D8B030D-6E8A-4147-A177-3AD203B41FA5}">
                      <a16:colId xmlns:a16="http://schemas.microsoft.com/office/drawing/2014/main" val="20002"/>
                    </a:ext>
                  </a:extLst>
                </a:gridCol>
                <a:gridCol w="1152128">
                  <a:extLst>
                    <a:ext uri="{9D8B030D-6E8A-4147-A177-3AD203B41FA5}">
                      <a16:colId xmlns:a16="http://schemas.microsoft.com/office/drawing/2014/main" val="20003"/>
                    </a:ext>
                  </a:extLst>
                </a:gridCol>
                <a:gridCol w="864096">
                  <a:extLst>
                    <a:ext uri="{9D8B030D-6E8A-4147-A177-3AD203B41FA5}">
                      <a16:colId xmlns:a16="http://schemas.microsoft.com/office/drawing/2014/main" val="20004"/>
                    </a:ext>
                  </a:extLst>
                </a:gridCol>
                <a:gridCol w="792088">
                  <a:extLst>
                    <a:ext uri="{9D8B030D-6E8A-4147-A177-3AD203B41FA5}">
                      <a16:colId xmlns:a16="http://schemas.microsoft.com/office/drawing/2014/main" val="20005"/>
                    </a:ext>
                  </a:extLst>
                </a:gridCol>
                <a:gridCol w="3887541">
                  <a:extLst>
                    <a:ext uri="{9D8B030D-6E8A-4147-A177-3AD203B41FA5}">
                      <a16:colId xmlns:a16="http://schemas.microsoft.com/office/drawing/2014/main" val="20006"/>
                    </a:ext>
                  </a:extLst>
                </a:gridCol>
              </a:tblGrid>
              <a:tr h="312808">
                <a:tc>
                  <a:txBody>
                    <a:bodyPr/>
                    <a:lstStyle/>
                    <a:p>
                      <a:pPr algn="ctr" fontAlgn="ctr" hangingPunct="0"/>
                      <a:r>
                        <a:rPr kumimoji="1" lang="ja-JP" altLang="en-US" sz="1200" b="0" dirty="0">
                          <a:latin typeface="HGP創英角ｺﾞｼｯｸUB" panose="020B0900000000000000" pitchFamily="50" charset="-128"/>
                          <a:ea typeface="HGP創英角ｺﾞｼｯｸUB" panose="020B0900000000000000" pitchFamily="50" charset="-128"/>
                        </a:rPr>
                        <a:t>メーカー名</a:t>
                      </a:r>
                    </a:p>
                  </a:txBody>
                  <a:tcPr anchor="ctr">
                    <a:lnL w="12700" cmpd="sng">
                      <a:noFill/>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200" b="0" kern="1200" dirty="0">
                          <a:solidFill>
                            <a:schemeClr val="lt1"/>
                          </a:solidFill>
                          <a:latin typeface="HGP創英角ｺﾞｼｯｸUB" panose="020B0900000000000000" pitchFamily="50" charset="-128"/>
                          <a:ea typeface="HGP創英角ｺﾞｼｯｸUB" panose="020B0900000000000000" pitchFamily="50" charset="-128"/>
                          <a:cs typeface="+mn-cs"/>
                        </a:rPr>
                        <a:t>得意分野</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050" b="0" kern="1200" dirty="0">
                          <a:solidFill>
                            <a:schemeClr val="lt1"/>
                          </a:solidFill>
                          <a:latin typeface="HGP創英角ｺﾞｼｯｸUB" panose="020B0900000000000000" pitchFamily="50" charset="-128"/>
                          <a:ea typeface="HGP創英角ｺﾞｼｯｸUB" panose="020B0900000000000000" pitchFamily="50" charset="-128"/>
                          <a:cs typeface="+mn-cs"/>
                        </a:rPr>
                        <a:t>インド法人</a:t>
                      </a:r>
                      <a:endParaRPr kumimoji="1" lang="en-US" altLang="ja-JP" sz="1050" b="0" kern="1200" dirty="0">
                        <a:solidFill>
                          <a:schemeClr val="lt1"/>
                        </a:solidFill>
                        <a:latin typeface="HGP創英角ｺﾞｼｯｸUB" panose="020B0900000000000000" pitchFamily="50" charset="-128"/>
                        <a:ea typeface="HGP創英角ｺﾞｼｯｸUB" panose="020B0900000000000000" pitchFamily="50" charset="-128"/>
                        <a:cs typeface="+mn-cs"/>
                      </a:endParaRPr>
                    </a:p>
                    <a:p>
                      <a:pPr marL="0" algn="ctr" defTabSz="914400" rtl="0" eaLnBrk="1" fontAlgn="ctr" latinLnBrk="0" hangingPunct="0"/>
                      <a:r>
                        <a:rPr kumimoji="1" lang="ja-JP" altLang="en-US" sz="1050" b="0" kern="1200" dirty="0">
                          <a:solidFill>
                            <a:schemeClr val="lt1"/>
                          </a:solidFill>
                          <a:latin typeface="HGP創英角ｺﾞｼｯｸUB" panose="020B0900000000000000" pitchFamily="50" charset="-128"/>
                          <a:ea typeface="HGP創英角ｺﾞｼｯｸUB" panose="020B0900000000000000" pitchFamily="50" charset="-128"/>
                          <a:cs typeface="+mn-cs"/>
                        </a:rPr>
                        <a:t>設立年</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200" b="0" kern="1200" dirty="0">
                          <a:solidFill>
                            <a:schemeClr val="lt1"/>
                          </a:solidFill>
                          <a:latin typeface="HGP創英角ｺﾞｼｯｸUB" panose="020B0900000000000000" pitchFamily="50" charset="-128"/>
                          <a:ea typeface="HGP創英角ｺﾞｼｯｸUB" panose="020B0900000000000000" pitchFamily="50" charset="-128"/>
                          <a:cs typeface="+mn-cs"/>
                        </a:rPr>
                        <a:t>売上</a:t>
                      </a:r>
                      <a:endParaRPr kumimoji="1" lang="en-US" altLang="ja-JP" sz="1200" b="0" kern="1200" dirty="0">
                        <a:solidFill>
                          <a:schemeClr val="lt1"/>
                        </a:solidFill>
                        <a:latin typeface="HGP創英角ｺﾞｼｯｸUB" panose="020B0900000000000000" pitchFamily="50" charset="-128"/>
                        <a:ea typeface="HGP創英角ｺﾞｼｯｸUB" panose="020B0900000000000000" pitchFamily="50" charset="-128"/>
                        <a:cs typeface="+mn-cs"/>
                      </a:endParaRPr>
                    </a:p>
                    <a:p>
                      <a:pPr marL="0" algn="ctr" defTabSz="914400" rtl="0" eaLnBrk="1" fontAlgn="ctr" latinLnBrk="0" hangingPunct="0"/>
                      <a:r>
                        <a:rPr kumimoji="1" lang="ja-JP" altLang="en-US" sz="1050" b="0" kern="1200" dirty="0">
                          <a:solidFill>
                            <a:schemeClr val="lt1"/>
                          </a:solidFill>
                          <a:latin typeface="HGP創英角ｺﾞｼｯｸUB" panose="020B0900000000000000" pitchFamily="50" charset="-128"/>
                          <a:ea typeface="HGP創英角ｺﾞｼｯｸUB" panose="020B0900000000000000" pitchFamily="50" charset="-128"/>
                          <a:cs typeface="+mn-cs"/>
                        </a:rPr>
                        <a:t>（</a:t>
                      </a:r>
                      <a:r>
                        <a:rPr kumimoji="1" lang="en-US" altLang="ja-JP" sz="1050" b="0" kern="1200" dirty="0">
                          <a:solidFill>
                            <a:schemeClr val="lt1"/>
                          </a:solidFill>
                          <a:latin typeface="HGP創英角ｺﾞｼｯｸUB" panose="020B0900000000000000" pitchFamily="50" charset="-128"/>
                          <a:ea typeface="HGP創英角ｺﾞｼｯｸUB" panose="020B0900000000000000" pitchFamily="50" charset="-128"/>
                          <a:cs typeface="+mn-cs"/>
                        </a:rPr>
                        <a:t>2010</a:t>
                      </a:r>
                      <a:r>
                        <a:rPr kumimoji="1" lang="ja-JP" altLang="en-US" sz="1050" b="0" kern="1200" dirty="0">
                          <a:solidFill>
                            <a:schemeClr val="lt1"/>
                          </a:solidFill>
                          <a:latin typeface="HGP創英角ｺﾞｼｯｸUB" panose="020B0900000000000000" pitchFamily="50" charset="-128"/>
                          <a:ea typeface="HGP創英角ｺﾞｼｯｸUB" panose="020B0900000000000000" pitchFamily="50" charset="-128"/>
                          <a:cs typeface="+mn-cs"/>
                        </a:rPr>
                        <a:t>年シェア）</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200" b="0" kern="1200" dirty="0">
                          <a:solidFill>
                            <a:schemeClr val="lt1"/>
                          </a:solidFill>
                          <a:latin typeface="HGP創英角ｺﾞｼｯｸUB" panose="020B0900000000000000" pitchFamily="50" charset="-128"/>
                          <a:ea typeface="HGP創英角ｺﾞｼｯｸUB" panose="020B0900000000000000" pitchFamily="50" charset="-128"/>
                          <a:cs typeface="+mn-cs"/>
                        </a:rPr>
                        <a:t>従業員数</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200" b="0" kern="1200" dirty="0">
                          <a:solidFill>
                            <a:schemeClr val="lt1"/>
                          </a:solidFill>
                          <a:latin typeface="HGP創英角ｺﾞｼｯｸUB" panose="020B0900000000000000" pitchFamily="50" charset="-128"/>
                          <a:ea typeface="HGP創英角ｺﾞｼｯｸUB" panose="020B0900000000000000" pitchFamily="50" charset="-128"/>
                          <a:cs typeface="+mn-cs"/>
                        </a:rPr>
                        <a:t>代理店</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200" b="0" kern="1200" dirty="0">
                          <a:solidFill>
                            <a:schemeClr val="lt1"/>
                          </a:solidFill>
                          <a:latin typeface="HGP創英角ｺﾞｼｯｸUB" panose="020B0900000000000000" pitchFamily="50" charset="-128"/>
                          <a:ea typeface="HGP創英角ｺﾞｼｯｸUB" panose="020B0900000000000000" pitchFamily="50" charset="-128"/>
                          <a:cs typeface="+mn-cs"/>
                        </a:rPr>
                        <a:t>特　徴</a:t>
                      </a:r>
                    </a:p>
                  </a:txBody>
                  <a:tcPr anchor="ctr">
                    <a:lnL w="6350" cap="flat" cmpd="sng" algn="ctr">
                      <a:solidFill>
                        <a:schemeClr val="bg1"/>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1429687">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200" b="1" dirty="0">
                          <a:solidFill>
                            <a:schemeClr val="tx1"/>
                          </a:solidFill>
                          <a:latin typeface="Arial" panose="020B0604020202020204" pitchFamily="34" charset="0"/>
                          <a:ea typeface="HGP創英角ｺﾞｼｯｸUB" pitchFamily="50" charset="-128"/>
                          <a:cs typeface="Arial" panose="020B0604020202020204" pitchFamily="34" charset="0"/>
                        </a:rPr>
                        <a:t>Siemens</a:t>
                      </a:r>
                      <a:endParaRPr kumimoji="1" lang="ja-JP" altLang="en-US" sz="1200" b="1" dirty="0">
                        <a:solidFill>
                          <a:schemeClr val="tx1"/>
                        </a:solidFill>
                        <a:latin typeface="Arial" panose="020B0604020202020204" pitchFamily="34" charset="0"/>
                        <a:ea typeface="HGP創英角ｺﾞｼｯｸUB" pitchFamily="50" charset="-128"/>
                        <a:cs typeface="Arial" panose="020B0604020202020204" pitchFamily="34" charset="0"/>
                      </a:endParaRPr>
                    </a:p>
                  </a:txBody>
                  <a:tcPr anchor="ctr">
                    <a:lnL w="12700" cmpd="sng">
                      <a:noFill/>
                    </a:lnL>
                    <a:lnR w="12700" cmpd="sng">
                      <a:noFill/>
                    </a:lnR>
                    <a:lnT w="38100" cmpd="sng">
                      <a:noFill/>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エックス線装置、集中治療用の</a:t>
                      </a:r>
                    </a:p>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装置、補聴器、超音波装置、核医学用の医療機器等</a:t>
                      </a:r>
                    </a:p>
                  </a:txBody>
                  <a:tcPr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en-US"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1922</a:t>
                      </a:r>
                      <a:endPar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36000" marR="36000"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en-US"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3.3</a:t>
                      </a: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億ドル</a:t>
                      </a:r>
                      <a:endParaRPr kumimoji="1" lang="en-US"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36%</a:t>
                      </a: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p>
                  </a:txBody>
                  <a:tcPr marL="36000" marR="36000"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en-US"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18,000</a:t>
                      </a: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人</a:t>
                      </a:r>
                      <a:endParaRPr kumimoji="1" lang="en-US"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7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（インドの</a:t>
                      </a:r>
                      <a:r>
                        <a:rPr kumimoji="1" lang="en-US" altLang="ja-JP" sz="7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Siemens</a:t>
                      </a:r>
                      <a:r>
                        <a:rPr kumimoji="1" lang="ja-JP" altLang="en-US" sz="7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グループ連結）</a:t>
                      </a:r>
                    </a:p>
                  </a:txBody>
                  <a:tcPr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en-US" altLang="ja-JP" sz="7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N/A</a:t>
                      </a:r>
                      <a:endParaRPr kumimoji="1" lang="ja-JP" altLang="en-US" sz="7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171450" marR="0" indent="-171450" algn="just" defTabSz="914400" rtl="0" eaLnBrk="1" fontAlgn="ctr" latinLnBrk="0" hangingPunct="1">
                        <a:lnSpc>
                          <a:spcPct val="105000"/>
                        </a:lnSpc>
                        <a:spcBef>
                          <a:spcPts val="0"/>
                        </a:spcBef>
                        <a:spcAft>
                          <a:spcPts val="200"/>
                        </a:spcAft>
                        <a:buClr>
                          <a:srgbClr val="5F8AC3"/>
                        </a:buClr>
                        <a:buSzTx/>
                        <a:buFont typeface="Wingdings" panose="05000000000000000000" pitchFamily="2" charset="2"/>
                        <a:buChar char="l"/>
                        <a:tabLst/>
                        <a:defRPr/>
                      </a:pPr>
                      <a:r>
                        <a:rPr kumimoji="1" lang="en-US" altLang="ja-JP" sz="900" dirty="0">
                          <a:latin typeface="Arial" panose="020B0604020202020204" pitchFamily="34" charset="0"/>
                          <a:ea typeface="ＭＳ Ｐゴシック" panose="020B0600070205080204" pitchFamily="50" charset="-128"/>
                          <a:cs typeface="Arial" panose="020B0604020202020204" pitchFamily="34" charset="0"/>
                        </a:rPr>
                        <a:t>Siemens</a:t>
                      </a:r>
                      <a:r>
                        <a:rPr kumimoji="1" lang="ja-JP" altLang="en-US" sz="900" baseline="0" dirty="0">
                          <a:latin typeface="Arial" panose="020B0604020202020204" pitchFamily="34" charset="0"/>
                          <a:ea typeface="ＭＳ Ｐゴシック" panose="020B0600070205080204" pitchFamily="50" charset="-128"/>
                          <a:cs typeface="Arial" panose="020B0604020202020204" pitchFamily="34" charset="0"/>
                        </a:rPr>
                        <a:t> </a:t>
                      </a:r>
                      <a:r>
                        <a:rPr kumimoji="1" lang="en-US" altLang="ja-JP" sz="900" dirty="0">
                          <a:latin typeface="Arial" panose="020B0604020202020204" pitchFamily="34" charset="0"/>
                          <a:ea typeface="ＭＳ Ｐゴシック" panose="020B0600070205080204" pitchFamily="50" charset="-128"/>
                          <a:cs typeface="Arial" panose="020B0604020202020204" pitchFamily="34" charset="0"/>
                        </a:rPr>
                        <a:t>AG</a:t>
                      </a:r>
                      <a:r>
                        <a:rPr kumimoji="1" lang="ja-JP" altLang="en-US" sz="900" dirty="0">
                          <a:latin typeface="Arial" panose="020B0604020202020204" pitchFamily="34" charset="0"/>
                          <a:ea typeface="ＭＳ Ｐゴシック" panose="020B0600070205080204" pitchFamily="50" charset="-128"/>
                          <a:cs typeface="Arial" panose="020B0604020202020204" pitchFamily="34" charset="0"/>
                        </a:rPr>
                        <a:t>のヘルスケア部門は、</a:t>
                      </a:r>
                      <a:r>
                        <a:rPr kumimoji="1" lang="en-US" altLang="ja-JP" sz="900" dirty="0">
                          <a:latin typeface="Arial" panose="020B0604020202020204" pitchFamily="34" charset="0"/>
                          <a:ea typeface="ＭＳ Ｐゴシック" panose="020B0600070205080204" pitchFamily="50" charset="-128"/>
                          <a:cs typeface="Arial" panose="020B0604020202020204" pitchFamily="34" charset="0"/>
                        </a:rPr>
                        <a:t>Bayer</a:t>
                      </a:r>
                      <a:r>
                        <a:rPr kumimoji="1" lang="ja-JP" altLang="en-US" sz="900" dirty="0">
                          <a:latin typeface="Arial" panose="020B0604020202020204" pitchFamily="34" charset="0"/>
                          <a:ea typeface="ＭＳ Ｐゴシック" panose="020B0600070205080204" pitchFamily="50" charset="-128"/>
                          <a:cs typeface="Arial" panose="020B0604020202020204" pitchFamily="34" charset="0"/>
                        </a:rPr>
                        <a:t>の診断薬事業の買収に伴い</a:t>
                      </a:r>
                      <a:r>
                        <a:rPr kumimoji="1" lang="en-US" altLang="ja-JP" sz="900" dirty="0">
                          <a:latin typeface="Arial" panose="020B0604020202020204" pitchFamily="34" charset="0"/>
                          <a:ea typeface="ＭＳ Ｐゴシック" panose="020B0600070205080204" pitchFamily="50" charset="-128"/>
                          <a:cs typeface="Arial" panose="020B0604020202020204" pitchFamily="34" charset="0"/>
                        </a:rPr>
                        <a:t>Bayer</a:t>
                      </a:r>
                      <a:r>
                        <a:rPr kumimoji="1" lang="ja-JP" altLang="en-US" sz="900" baseline="0" dirty="0">
                          <a:latin typeface="Arial" panose="020B0604020202020204" pitchFamily="34" charset="0"/>
                          <a:ea typeface="ＭＳ Ｐゴシック" panose="020B0600070205080204" pitchFamily="50" charset="-128"/>
                          <a:cs typeface="Arial" panose="020B0604020202020204" pitchFamily="34" charset="0"/>
                        </a:rPr>
                        <a:t> </a:t>
                      </a:r>
                      <a:r>
                        <a:rPr kumimoji="1" lang="en-US" altLang="ja-JP" sz="900" dirty="0">
                          <a:latin typeface="Arial" panose="020B0604020202020204" pitchFamily="34" charset="0"/>
                          <a:ea typeface="ＭＳ Ｐゴシック" panose="020B0600070205080204" pitchFamily="50" charset="-128"/>
                          <a:cs typeface="Arial" panose="020B0604020202020204" pitchFamily="34" charset="0"/>
                        </a:rPr>
                        <a:t>Diagnostics India</a:t>
                      </a:r>
                      <a:r>
                        <a:rPr kumimoji="1" lang="ja-JP" altLang="en-US" sz="900" dirty="0">
                          <a:latin typeface="Arial" panose="020B0604020202020204" pitchFamily="34" charset="0"/>
                          <a:ea typeface="ＭＳ Ｐゴシック" panose="020B0600070205080204" pitchFamily="50" charset="-128"/>
                          <a:cs typeface="Arial" panose="020B0604020202020204" pitchFamily="34" charset="0"/>
                        </a:rPr>
                        <a:t>を買収した以外に、インドでは積極的な</a:t>
                      </a:r>
                      <a:r>
                        <a:rPr kumimoji="1" lang="en-US" altLang="ja-JP" sz="900" dirty="0">
                          <a:latin typeface="Arial" panose="020B0604020202020204" pitchFamily="34" charset="0"/>
                          <a:ea typeface="ＭＳ Ｐゴシック" panose="020B0600070205080204" pitchFamily="50" charset="-128"/>
                          <a:cs typeface="Arial" panose="020B0604020202020204" pitchFamily="34" charset="0"/>
                        </a:rPr>
                        <a:t>M&amp;A</a:t>
                      </a:r>
                      <a:r>
                        <a:rPr kumimoji="1" lang="ja-JP" altLang="en-US" sz="900" dirty="0">
                          <a:latin typeface="Arial" panose="020B0604020202020204" pitchFamily="34" charset="0"/>
                          <a:ea typeface="ＭＳ Ｐゴシック" panose="020B0600070205080204" pitchFamily="50" charset="-128"/>
                          <a:cs typeface="Arial" panose="020B0604020202020204" pitchFamily="34" charset="0"/>
                        </a:rPr>
                        <a:t>戦略を展開していない。主に超音波装置や</a:t>
                      </a:r>
                      <a:r>
                        <a:rPr kumimoji="1" lang="en-US" altLang="ja-JP" sz="900" dirty="0">
                          <a:latin typeface="Arial" panose="020B0604020202020204" pitchFamily="34" charset="0"/>
                          <a:ea typeface="ＭＳ Ｐゴシック" panose="020B0600070205080204" pitchFamily="50" charset="-128"/>
                          <a:cs typeface="Arial" panose="020B0604020202020204" pitchFamily="34" charset="0"/>
                        </a:rPr>
                        <a:t>CT</a:t>
                      </a:r>
                      <a:r>
                        <a:rPr kumimoji="1" lang="ja-JP" altLang="en-US" sz="900" dirty="0">
                          <a:latin typeface="Arial" panose="020B0604020202020204" pitchFamily="34" charset="0"/>
                          <a:ea typeface="ＭＳ Ｐゴシック" panose="020B0600070205080204" pitchFamily="50" charset="-128"/>
                          <a:cs typeface="Arial" panose="020B0604020202020204" pitchFamily="34" charset="0"/>
                        </a:rPr>
                        <a:t>スキャナを地道に販売して</a:t>
                      </a:r>
                      <a:r>
                        <a:rPr kumimoji="1" lang="en-US" altLang="ja-JP" sz="900" dirty="0">
                          <a:latin typeface="Arial" panose="020B0604020202020204" pitchFamily="34" charset="0"/>
                          <a:ea typeface="ＭＳ Ｐゴシック" panose="020B0600070205080204" pitchFamily="50" charset="-128"/>
                          <a:cs typeface="Arial" panose="020B0604020202020204" pitchFamily="34" charset="0"/>
                        </a:rPr>
                        <a:t>30</a:t>
                      </a:r>
                      <a:r>
                        <a:rPr kumimoji="1" lang="ja-JP" altLang="en-US" sz="900" dirty="0">
                          <a:latin typeface="Arial" panose="020B0604020202020204" pitchFamily="34" charset="0"/>
                          <a:ea typeface="ＭＳ Ｐゴシック" panose="020B0600070205080204" pitchFamily="50" charset="-128"/>
                          <a:cs typeface="Arial" panose="020B0604020202020204" pitchFamily="34" charset="0"/>
                        </a:rPr>
                        <a:t>％を超えるインド医療機器市場のシェアを確保している。</a:t>
                      </a:r>
                      <a:endParaRPr kumimoji="1" lang="en-US" altLang="ja-JP" sz="900" dirty="0">
                        <a:latin typeface="Arial" panose="020B0604020202020204" pitchFamily="34" charset="0"/>
                        <a:ea typeface="ＭＳ Ｐゴシック" panose="020B0600070205080204" pitchFamily="50" charset="-128"/>
                        <a:cs typeface="Arial" panose="020B0604020202020204" pitchFamily="34" charset="0"/>
                      </a:endParaRPr>
                    </a:p>
                    <a:p>
                      <a:pPr marL="171450" marR="0" indent="-171450" algn="just" defTabSz="914400" rtl="0" eaLnBrk="1" fontAlgn="ctr" latinLnBrk="0" hangingPunct="1">
                        <a:lnSpc>
                          <a:spcPct val="105000"/>
                        </a:lnSpc>
                        <a:spcBef>
                          <a:spcPts val="0"/>
                        </a:spcBef>
                        <a:spcAft>
                          <a:spcPts val="200"/>
                        </a:spcAft>
                        <a:buClr>
                          <a:srgbClr val="5F8AC3"/>
                        </a:buClr>
                        <a:buSzTx/>
                        <a:buFont typeface="Wingdings" panose="05000000000000000000" pitchFamily="2" charset="2"/>
                        <a:buChar char="l"/>
                        <a:tabLst/>
                        <a:defRPr/>
                      </a:pPr>
                      <a:r>
                        <a:rPr kumimoji="1" lang="en-US" altLang="ja-JP" sz="900" dirty="0">
                          <a:latin typeface="Arial" panose="020B0604020202020204" pitchFamily="34" charset="0"/>
                          <a:ea typeface="ＭＳ Ｐゴシック" panose="020B0600070205080204" pitchFamily="50" charset="-128"/>
                          <a:cs typeface="Arial" panose="020B0604020202020204" pitchFamily="34" charset="0"/>
                        </a:rPr>
                        <a:t>Siemens AG</a:t>
                      </a:r>
                      <a:r>
                        <a:rPr kumimoji="1" lang="ja-JP" altLang="en-US" sz="900" dirty="0">
                          <a:latin typeface="Arial" panose="020B0604020202020204" pitchFamily="34" charset="0"/>
                          <a:ea typeface="ＭＳ Ｐゴシック" panose="020B0600070205080204" pitchFamily="50" charset="-128"/>
                          <a:cs typeface="Arial" panose="020B0604020202020204" pitchFamily="34" charset="0"/>
                        </a:rPr>
                        <a:t>は、ドイツの大手医療機器メーカーであるドレーゲルとの合弁事業で、ドレーゲルメディカルを設立している。株式の</a:t>
                      </a:r>
                      <a:r>
                        <a:rPr kumimoji="1" lang="en-US" altLang="ja-JP" sz="900" dirty="0">
                          <a:latin typeface="Arial" panose="020B0604020202020204" pitchFamily="34" charset="0"/>
                          <a:ea typeface="ＭＳ Ｐゴシック" panose="020B0600070205080204" pitchFamily="50" charset="-128"/>
                          <a:cs typeface="Arial" panose="020B0604020202020204" pitchFamily="34" charset="0"/>
                        </a:rPr>
                        <a:t>25%</a:t>
                      </a:r>
                      <a:r>
                        <a:rPr kumimoji="1" lang="ja-JP" altLang="en-US" sz="900" dirty="0">
                          <a:latin typeface="Arial" panose="020B0604020202020204" pitchFamily="34" charset="0"/>
                          <a:ea typeface="ＭＳ Ｐゴシック" panose="020B0600070205080204" pitchFamily="50" charset="-128"/>
                          <a:cs typeface="Arial" panose="020B0604020202020204" pitchFamily="34" charset="0"/>
                        </a:rPr>
                        <a:t>を</a:t>
                      </a:r>
                      <a:r>
                        <a:rPr kumimoji="1" lang="en-US" altLang="ja-JP" sz="900" dirty="0">
                          <a:latin typeface="Arial" panose="020B0604020202020204" pitchFamily="34" charset="0"/>
                          <a:ea typeface="ＭＳ Ｐゴシック" panose="020B0600070205080204" pitchFamily="50" charset="-128"/>
                          <a:cs typeface="Arial" panose="020B0604020202020204" pitchFamily="34" charset="0"/>
                        </a:rPr>
                        <a:t>1</a:t>
                      </a:r>
                      <a:r>
                        <a:rPr kumimoji="1" lang="ja-JP" altLang="en-US" sz="900" dirty="0">
                          <a:latin typeface="Arial" panose="020B0604020202020204" pitchFamily="34" charset="0"/>
                          <a:ea typeface="ＭＳ Ｐゴシック" panose="020B0600070205080204" pitchFamily="50" charset="-128"/>
                          <a:cs typeface="Arial" panose="020B0604020202020204" pitchFamily="34" charset="0"/>
                        </a:rPr>
                        <a:t>億</a:t>
                      </a:r>
                      <a:r>
                        <a:rPr kumimoji="1" lang="en-US" altLang="ja-JP" sz="900" dirty="0">
                          <a:latin typeface="Arial" panose="020B0604020202020204" pitchFamily="34" charset="0"/>
                          <a:ea typeface="ＭＳ Ｐゴシック" panose="020B0600070205080204" pitchFamily="50" charset="-128"/>
                          <a:cs typeface="Arial" panose="020B0604020202020204" pitchFamily="34" charset="0"/>
                        </a:rPr>
                        <a:t>7,500</a:t>
                      </a:r>
                      <a:r>
                        <a:rPr kumimoji="1" lang="ja-JP" altLang="en-US" sz="900" dirty="0">
                          <a:latin typeface="Arial" panose="020B0604020202020204" pitchFamily="34" charset="0"/>
                          <a:ea typeface="ＭＳ Ｐゴシック" panose="020B0600070205080204" pitchFamily="50" charset="-128"/>
                          <a:cs typeface="Arial" panose="020B0604020202020204" pitchFamily="34" charset="0"/>
                        </a:rPr>
                        <a:t>万ユーロで取得し、同社を完全子会社化してインド市場への進出を狙っている。なお、ドレーゲルメディカルの主力製品は、麻酔用の装置、モニター装置、換気装置、小児科及び非常用医療設備、酸素・エアロゾル療法の装置等である。</a:t>
                      </a:r>
                      <a:endParaRPr kumimoji="1" lang="en-US" altLang="ja-JP" sz="900" dirty="0">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1087562">
                <a:tc>
                  <a:txBody>
                    <a:bodyPr/>
                    <a:lstStyle/>
                    <a:p>
                      <a:pPr algn="ctr" fontAlgn="ctr"/>
                      <a:r>
                        <a:rPr kumimoji="1" lang="en-US" altLang="ja-JP" sz="1200" b="1" dirty="0">
                          <a:solidFill>
                            <a:schemeClr val="tx1"/>
                          </a:solidFill>
                          <a:latin typeface="Arial" panose="020B0604020202020204" pitchFamily="34" charset="0"/>
                          <a:ea typeface="HGP創英角ｺﾞｼｯｸUB" pitchFamily="50" charset="-128"/>
                          <a:cs typeface="Arial" panose="020B0604020202020204" pitchFamily="34" charset="0"/>
                        </a:rPr>
                        <a:t>Philips</a:t>
                      </a:r>
                      <a:endParaRPr kumimoji="1" lang="ja-JP" altLang="en-US" sz="1200" b="1"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en-US"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Ultrasound </a:t>
                      </a: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の画像機器 やエックス線機器などの医療機器</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en-US"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1930</a:t>
                      </a:r>
                      <a:endPar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en-US"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a:t>
                      </a: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億ドル</a:t>
                      </a:r>
                      <a:endParaRPr kumimoji="1" lang="en-US"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22%</a:t>
                      </a: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en-US"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1,000</a:t>
                      </a: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人</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N/A</a:t>
                      </a:r>
                      <a:endPar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171450" marR="0" indent="-171450" algn="just" defTabSz="914400" rtl="0" eaLnBrk="1" fontAlgn="ctr" latinLnBrk="0" hangingPunct="1">
                        <a:lnSpc>
                          <a:spcPct val="105000"/>
                        </a:lnSpc>
                        <a:spcBef>
                          <a:spcPts val="0"/>
                        </a:spcBef>
                        <a:spcAft>
                          <a:spcPts val="200"/>
                        </a:spcAft>
                        <a:buClr>
                          <a:srgbClr val="5F8AC3"/>
                        </a:buClr>
                        <a:buSzTx/>
                        <a:buFont typeface="Wingdings" panose="05000000000000000000" pitchFamily="2" charset="2"/>
                        <a:buChar char="l"/>
                        <a:tabLst/>
                        <a:defRPr/>
                      </a:pP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インド現地法人の</a:t>
                      </a:r>
                      <a:r>
                        <a:rPr kumimoji="1" lang="en-US"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Philips Electronics India</a:t>
                      </a: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が特に注視するのは、アジア、アフリカ、</a:t>
                      </a:r>
                      <a:r>
                        <a:rPr kumimoji="1" lang="en-US"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CIS</a:t>
                      </a:r>
                      <a:r>
                        <a:rPr kumimoji="1" lang="ja-JP" altLang="en-US" sz="900" kern="1200" dirty="0" err="1">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欧州でポテンシャルのある付加価値の高い</a:t>
                      </a:r>
                      <a:r>
                        <a:rPr kumimoji="1" lang="en-US"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Ultrasound</a:t>
                      </a: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（超音波）の画像機器や</a:t>
                      </a:r>
                      <a:r>
                        <a:rPr kumimoji="1" lang="en-US"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X</a:t>
                      </a: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線機器などの医療機器である。今後も買収戦略を継続し、低コストの医療機器を強く求められるインド市場では、利用課金（</a:t>
                      </a:r>
                      <a:r>
                        <a:rPr kumimoji="1" lang="en-US"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pay per use</a:t>
                      </a: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）などの新モデルの投入も推進中である。</a:t>
                      </a:r>
                      <a:endParaRPr kumimoji="1" lang="en-US"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171450" marR="0" indent="-171450" algn="just" defTabSz="914400" rtl="0" eaLnBrk="1" fontAlgn="ctr" latinLnBrk="0" hangingPunct="1">
                        <a:lnSpc>
                          <a:spcPct val="105000"/>
                        </a:lnSpc>
                        <a:spcBef>
                          <a:spcPts val="0"/>
                        </a:spcBef>
                        <a:spcAft>
                          <a:spcPts val="200"/>
                        </a:spcAft>
                        <a:buClr>
                          <a:srgbClr val="5F8AC3"/>
                        </a:buClr>
                        <a:buSzTx/>
                        <a:buFont typeface="Wingdings" panose="05000000000000000000" pitchFamily="2" charset="2"/>
                        <a:buChar char="l"/>
                        <a:tabLst/>
                        <a:defRPr/>
                      </a:pPr>
                      <a:r>
                        <a:rPr kumimoji="1" lang="en-US"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Philips</a:t>
                      </a: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は、遠隔医療（</a:t>
                      </a:r>
                      <a:r>
                        <a:rPr kumimoji="1" lang="en-US" altLang="ja-JP" sz="900" kern="1200" dirty="0" err="1">
                          <a:solidFill>
                            <a:schemeClr val="dk1"/>
                          </a:solidFill>
                          <a:latin typeface="Arial" panose="020B0604020202020204" pitchFamily="34" charset="0"/>
                          <a:ea typeface="ＭＳ Ｐゴシック" panose="020B0600070205080204" pitchFamily="50" charset="-128"/>
                          <a:cs typeface="Arial" panose="020B0604020202020204" pitchFamily="34" charset="0"/>
                        </a:rPr>
                        <a:t>tele</a:t>
                      </a:r>
                      <a:r>
                        <a:rPr kumimoji="1" lang="en-US"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-medicine</a:t>
                      </a: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）の分野にも注目しており、</a:t>
                      </a:r>
                      <a:r>
                        <a:rPr kumimoji="1" lang="en-US"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2005</a:t>
                      </a: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年から</a:t>
                      </a:r>
                      <a:r>
                        <a:rPr kumimoji="1" lang="en-US"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2006</a:t>
                      </a: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年にかけて、アポロ病院グループ、インド宇宙研究機関</a:t>
                      </a:r>
                      <a:r>
                        <a:rPr kumimoji="1" lang="en-US"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(ISRO)</a:t>
                      </a:r>
                      <a:r>
                        <a:rPr kumimoji="1" lang="ja-JP" altLang="en-US" sz="900" kern="1200" dirty="0" err="1">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ダン基金</a:t>
                      </a:r>
                      <a:r>
                        <a:rPr kumimoji="1" lang="en-US"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900" kern="1200" dirty="0" err="1">
                          <a:solidFill>
                            <a:schemeClr val="dk1"/>
                          </a:solidFill>
                          <a:latin typeface="Arial" panose="020B0604020202020204" pitchFamily="34" charset="0"/>
                          <a:ea typeface="ＭＳ Ｐゴシック" panose="020B0600070205080204" pitchFamily="50" charset="-128"/>
                          <a:cs typeface="Arial" panose="020B0604020202020204" pitchFamily="34" charset="0"/>
                        </a:rPr>
                        <a:t>Dhan</a:t>
                      </a:r>
                      <a:r>
                        <a:rPr kumimoji="1" lang="en-US"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 Foundation)</a:t>
                      </a: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と共同で、移動診療所のプロジェクトである</a:t>
                      </a:r>
                      <a:r>
                        <a:rPr kumimoji="1" lang="en-US"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The DISHA (Distance Healthcare Advancement)</a:t>
                      </a: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を立ち上げている。</a:t>
                      </a:r>
                      <a:endParaRPr kumimoji="1" lang="en-US"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r h="916115">
                <a:tc>
                  <a:txBody>
                    <a:bodyPr/>
                    <a:lstStyle/>
                    <a:p>
                      <a:pPr algn="ctr" fontAlgn="ctr"/>
                      <a:r>
                        <a:rPr kumimoji="1" lang="en-US" altLang="ja-JP" sz="1200" b="1" dirty="0">
                          <a:solidFill>
                            <a:schemeClr val="tx1"/>
                          </a:solidFill>
                          <a:latin typeface="Arial" panose="020B0604020202020204" pitchFamily="34" charset="0"/>
                          <a:ea typeface="HGP創英角ｺﾞｼｯｸUB" pitchFamily="50" charset="-128"/>
                          <a:cs typeface="Arial" panose="020B0604020202020204" pitchFamily="34" charset="0"/>
                        </a:rPr>
                        <a:t>GE</a:t>
                      </a:r>
                      <a:endParaRPr kumimoji="1" lang="ja-JP" altLang="en-US" sz="1200" b="1"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エックス線チューブ、</a:t>
                      </a:r>
                      <a:r>
                        <a:rPr kumimoji="1" lang="en-US"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CT</a:t>
                      </a: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チューブ、超音波装置、</a:t>
                      </a:r>
                      <a:r>
                        <a:rPr kumimoji="1" lang="en-US"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CT</a:t>
                      </a: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ス キャン装置</a:t>
                      </a:r>
                      <a:endParaRPr kumimoji="1" lang="en-US"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en-US" altLang="ja-JP" sz="9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1990</a:t>
                      </a:r>
                    </a:p>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7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7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Wipro</a:t>
                      </a:r>
                      <a:r>
                        <a:rPr kumimoji="1" lang="ja-JP" altLang="en-US" sz="7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グループとの合弁会社）</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en-US" altLang="ja-JP" sz="9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1</a:t>
                      </a:r>
                      <a:r>
                        <a:rPr kumimoji="1" lang="ja-JP" altLang="en-US" sz="9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憶ドル</a:t>
                      </a:r>
                      <a:endParaRPr kumimoji="1" lang="en-US" altLang="ja-JP" sz="9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9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9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11%</a:t>
                      </a:r>
                      <a:r>
                        <a:rPr kumimoji="1" lang="ja-JP" altLang="en-US" sz="9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en-US"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N/A</a:t>
                      </a:r>
                      <a:endPar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en-US" altLang="ja-JP" sz="7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N/A</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171450" marR="0" indent="-171450" algn="just" defTabSz="914400" rtl="0" eaLnBrk="1" fontAlgn="ctr" latinLnBrk="0" hangingPunct="1">
                        <a:lnSpc>
                          <a:spcPct val="105000"/>
                        </a:lnSpc>
                        <a:spcBef>
                          <a:spcPts val="0"/>
                        </a:spcBef>
                        <a:spcAft>
                          <a:spcPts val="200"/>
                        </a:spcAft>
                        <a:buClr>
                          <a:srgbClr val="5F8AC3"/>
                        </a:buClr>
                        <a:buSzTx/>
                        <a:buFont typeface="Wingdings" panose="05000000000000000000" pitchFamily="2" charset="2"/>
                        <a:buChar char="l"/>
                        <a:tabLst/>
                        <a:defRPr/>
                      </a:pPr>
                      <a:r>
                        <a:rPr kumimoji="1" lang="en-US"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Tier2</a:t>
                      </a: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と</a:t>
                      </a:r>
                      <a:r>
                        <a:rPr kumimoji="1" lang="en-US"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Tier3</a:t>
                      </a: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の都市と農村部をターゲットに低価格化戦略を展開し、</a:t>
                      </a:r>
                      <a:r>
                        <a:rPr kumimoji="1" lang="en-US"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2008</a:t>
                      </a: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年頃から、現地の診断用医療機器メーカーの戦略的買収を行っている。</a:t>
                      </a:r>
                      <a:endParaRPr kumimoji="1" lang="en-US"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171450" marR="0" indent="-171450" algn="just" defTabSz="914400" rtl="0" eaLnBrk="1" fontAlgn="ctr" latinLnBrk="0" hangingPunct="1">
                        <a:lnSpc>
                          <a:spcPct val="105000"/>
                        </a:lnSpc>
                        <a:spcBef>
                          <a:spcPts val="0"/>
                        </a:spcBef>
                        <a:spcAft>
                          <a:spcPts val="200"/>
                        </a:spcAft>
                        <a:buClr>
                          <a:srgbClr val="5F8AC3"/>
                        </a:buClr>
                        <a:buSzTx/>
                        <a:buFont typeface="Wingdings" panose="05000000000000000000" pitchFamily="2" charset="2"/>
                        <a:buChar char="l"/>
                        <a:tabLst/>
                        <a:defRPr/>
                      </a:pPr>
                      <a:r>
                        <a:rPr kumimoji="1" lang="en-US"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GE Medical Systems</a:t>
                      </a: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は、インドの国内大手メーカーである</a:t>
                      </a:r>
                      <a:r>
                        <a:rPr kumimoji="1" lang="en-US"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Wipro</a:t>
                      </a: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と合弁企業で </a:t>
                      </a:r>
                      <a:r>
                        <a:rPr kumimoji="1" lang="en-US"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Wipro GE Medical Systems</a:t>
                      </a: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を設立し、現在、同社はインド国内最大の医療システムのセールス及びサービスプロバイダーになっている。</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bl>
          </a:graphicData>
        </a:graphic>
      </p:graphicFrame>
      <p:sp>
        <p:nvSpPr>
          <p:cNvPr id="6" name="テキスト ボックス 5"/>
          <p:cNvSpPr txBox="1"/>
          <p:nvPr/>
        </p:nvSpPr>
        <p:spPr>
          <a:xfrm>
            <a:off x="200472" y="6525344"/>
            <a:ext cx="8784976"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（出所）各社ホームページ、アイ・ビー・ティー「新興国</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特にインド</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における医療機器システムの展開可能性及び海外主要医療機器メーカーの海外展開戦略の調査　平成</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24</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endParaRPr kumimoji="0" lang="ja-JP" altLang="en-US" sz="800" dirty="0" bmk=""/>
          </a:p>
        </p:txBody>
      </p:sp>
      <p:sp>
        <p:nvSpPr>
          <p:cNvPr id="12" name="Rectangle 6"/>
          <p:cNvSpPr>
            <a:spLocks noChangeArrowheads="1"/>
          </p:cNvSpPr>
          <p:nvPr/>
        </p:nvSpPr>
        <p:spPr bwMode="auto">
          <a:xfrm>
            <a:off x="200472" y="1556792"/>
            <a:ext cx="8352928"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r>
              <a:rPr lang="ja-JP" altLang="en-US" sz="1400" dirty="0">
                <a:latin typeface="HGP創英角ｺﾞｼｯｸUB" pitchFamily="50" charset="-128"/>
                <a:ea typeface="HGP創英角ｺﾞｼｯｸUB" pitchFamily="50" charset="-128"/>
              </a:rPr>
              <a:t>主な外資メーカーの現況（日系メーカー以外）</a:t>
            </a:r>
          </a:p>
        </p:txBody>
      </p:sp>
      <p:cxnSp>
        <p:nvCxnSpPr>
          <p:cNvPr id="10" name="直線コネクタ 9"/>
          <p:cNvCxnSpPr/>
          <p:nvPr/>
        </p:nvCxnSpPr>
        <p:spPr>
          <a:xfrm>
            <a:off x="200025" y="1844824"/>
            <a:ext cx="950461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7451480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dirty="0"/>
              <a:t>インド／医療関連／医療機器</a:t>
            </a:r>
            <a:endParaRPr kumimoji="1" lang="ja-JP" altLang="en-US" dirty="0"/>
          </a:p>
        </p:txBody>
      </p:sp>
      <p:sp>
        <p:nvSpPr>
          <p:cNvPr id="6" name="テキスト プレースホルダー 5"/>
          <p:cNvSpPr>
            <a:spLocks noGrp="1"/>
          </p:cNvSpPr>
          <p:nvPr>
            <p:ph type="body" sz="quarter" idx="15"/>
          </p:nvPr>
        </p:nvSpPr>
        <p:spPr/>
        <p:txBody>
          <a:bodyPr/>
          <a:lstStyle/>
          <a:p>
            <a:r>
              <a:rPr lang="ja-JP" altLang="en-US" dirty="0"/>
              <a:t>業界構造 </a:t>
            </a:r>
            <a:r>
              <a:rPr lang="en-US" altLang="ja-JP" dirty="0"/>
              <a:t>- </a:t>
            </a:r>
            <a:r>
              <a:rPr lang="ja-JP" altLang="en-US" dirty="0"/>
              <a:t>日本企業の進出状況（現地法人）（</a:t>
            </a:r>
            <a:r>
              <a:rPr lang="en-US" altLang="ja-JP" dirty="0"/>
              <a:t>1/3</a:t>
            </a:r>
            <a:r>
              <a:rPr lang="ja-JP" altLang="en-US" dirty="0"/>
              <a:t>）</a:t>
            </a:r>
            <a:endParaRPr lang="ja-JP" altLang="en-US" dirty="0">
              <a:latin typeface="HGP創英角ｺﾞｼｯｸUB" panose="020B0900000000000000" pitchFamily="50" charset="-128"/>
            </a:endParaRPr>
          </a:p>
        </p:txBody>
      </p:sp>
      <p:graphicFrame>
        <p:nvGraphicFramePr>
          <p:cNvPr id="9" name="表 8"/>
          <p:cNvGraphicFramePr>
            <a:graphicFrameLocks noGrp="1"/>
          </p:cNvGraphicFramePr>
          <p:nvPr>
            <p:extLst>
              <p:ext uri="{D42A27DB-BD31-4B8C-83A1-F6EECF244321}">
                <p14:modId xmlns:p14="http://schemas.microsoft.com/office/powerpoint/2010/main" val="4165294225"/>
              </p:ext>
            </p:extLst>
          </p:nvPr>
        </p:nvGraphicFramePr>
        <p:xfrm>
          <a:off x="200023" y="1412776"/>
          <a:ext cx="9504000" cy="5076000"/>
        </p:xfrm>
        <a:graphic>
          <a:graphicData uri="http://schemas.openxmlformats.org/drawingml/2006/table">
            <a:tbl>
              <a:tblPr firstRow="1" bandRow="1">
                <a:tableStyleId>{5C22544A-7EE6-4342-B048-85BDC9FD1C3A}</a:tableStyleId>
              </a:tblPr>
              <a:tblGrid>
                <a:gridCol w="360000">
                  <a:extLst>
                    <a:ext uri="{9D8B030D-6E8A-4147-A177-3AD203B41FA5}">
                      <a16:colId xmlns:a16="http://schemas.microsoft.com/office/drawing/2014/main" val="20000"/>
                    </a:ext>
                  </a:extLst>
                </a:gridCol>
                <a:gridCol w="3096000">
                  <a:extLst>
                    <a:ext uri="{9D8B030D-6E8A-4147-A177-3AD203B41FA5}">
                      <a16:colId xmlns:a16="http://schemas.microsoft.com/office/drawing/2014/main" val="20001"/>
                    </a:ext>
                  </a:extLst>
                </a:gridCol>
                <a:gridCol w="1656000">
                  <a:extLst>
                    <a:ext uri="{9D8B030D-6E8A-4147-A177-3AD203B41FA5}">
                      <a16:colId xmlns:a16="http://schemas.microsoft.com/office/drawing/2014/main" val="20002"/>
                    </a:ext>
                  </a:extLst>
                </a:gridCol>
                <a:gridCol w="3384000">
                  <a:extLst>
                    <a:ext uri="{9D8B030D-6E8A-4147-A177-3AD203B41FA5}">
                      <a16:colId xmlns:a16="http://schemas.microsoft.com/office/drawing/2014/main" val="20003"/>
                    </a:ext>
                  </a:extLst>
                </a:gridCol>
                <a:gridCol w="1008000">
                  <a:extLst>
                    <a:ext uri="{9D8B030D-6E8A-4147-A177-3AD203B41FA5}">
                      <a16:colId xmlns:a16="http://schemas.microsoft.com/office/drawing/2014/main" val="20004"/>
                    </a:ext>
                  </a:extLst>
                </a:gridCol>
              </a:tblGrid>
              <a:tr h="324000">
                <a:tc>
                  <a:txBody>
                    <a:bodyPr/>
                    <a:lstStyle/>
                    <a:p>
                      <a:pPr algn="ctr" fontAlgn="ctr"/>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現地法人名</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日本側の主な出資企業</a:t>
                      </a:r>
                      <a:endPar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事業概要</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従業員数（人）</a:t>
                      </a:r>
                    </a:p>
                  </a:txBody>
                  <a:tcPr marL="72000" marR="72000" marT="36000" marB="36000"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432000">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1</a:t>
                      </a:r>
                      <a:endParaRPr kumimoji="1" lang="ja-JP" altLang="en-US" sz="1100" b="1" i="0" u="none" strike="noStrike" kern="1200" dirty="0">
                        <a:solidFill>
                          <a:srgbClr val="000000"/>
                        </a:solidFill>
                        <a:effectLst/>
                        <a:latin typeface="+mn-lt"/>
                        <a:ea typeface="+mj-ea"/>
                        <a:cs typeface="+mn-cs"/>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sz="1100" b="0" i="0" u="none" strike="noStrike" kern="1200" dirty="0">
                          <a:solidFill>
                            <a:srgbClr val="000000"/>
                          </a:solidFill>
                          <a:effectLst/>
                          <a:latin typeface="+mn-lt"/>
                          <a:ea typeface="+mj-ea"/>
                          <a:cs typeface="+mn-cs"/>
                        </a:rPr>
                        <a:t>A&amp;D Instruments India Pvt. Ltd.</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rgbClr val="000000"/>
                          </a:solidFill>
                          <a:effectLst/>
                          <a:latin typeface="+mn-lt"/>
                          <a:ea typeface="+mj-ea"/>
                          <a:cs typeface="+mn-cs"/>
                        </a:rPr>
                        <a:t>エー・アンド・デイ</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mn-lt"/>
                          <a:ea typeface="+mj-ea"/>
                          <a:cs typeface="+mn-cs"/>
                        </a:rPr>
                        <a:t>計量機器・健康機器の販売、技術サポート</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ja-JP" altLang="en-US" sz="1100" b="0" i="0" u="none" strike="noStrike" kern="1200" dirty="0">
                          <a:solidFill>
                            <a:srgbClr val="000000"/>
                          </a:solidFill>
                          <a:effectLst/>
                          <a:latin typeface="+mn-lt"/>
                          <a:ea typeface="+mj-ea"/>
                          <a:cs typeface="+mn-cs"/>
                        </a:rPr>
                        <a:t>不明</a:t>
                      </a: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432000">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2</a:t>
                      </a:r>
                      <a:endParaRPr kumimoji="1" lang="ja-JP" altLang="en-US" sz="1100" b="1" i="0" u="none" strike="noStrike" kern="1200" dirty="0">
                        <a:solidFill>
                          <a:srgbClr val="000000"/>
                        </a:solidFill>
                        <a:effectLst/>
                        <a:latin typeface="+mn-lt"/>
                        <a:ea typeface="+mj-ea"/>
                        <a:cs typeface="+mn-cs"/>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fr-FR" sz="1100" b="0" i="0" u="none" strike="noStrike" kern="1200" dirty="0">
                          <a:solidFill>
                            <a:srgbClr val="000000"/>
                          </a:solidFill>
                          <a:effectLst/>
                          <a:latin typeface="+mn-lt"/>
                          <a:ea typeface="+mj-ea"/>
                          <a:cs typeface="+mn-cs"/>
                        </a:rPr>
                        <a:t>Aloka Trivitron Medical Technologies Pvt. Ltd.</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lang="ja-JP" altLang="en-US" sz="1100" dirty="0"/>
                        <a:t>日立製作所</a:t>
                      </a:r>
                      <a:endParaRPr kumimoji="1" lang="ja-JP" altLang="en-US" sz="1100" b="0" i="0" u="none" strike="noStrike" kern="1200" dirty="0">
                        <a:solidFill>
                          <a:srgbClr val="000000"/>
                        </a:solidFill>
                        <a:effectLst/>
                        <a:latin typeface="+mn-lt"/>
                        <a:ea typeface="+mj-ea"/>
                        <a:cs typeface="+mn-cs"/>
                      </a:endParaRP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mn-lt"/>
                          <a:ea typeface="+mj-ea"/>
                          <a:cs typeface="+mn-cs"/>
                        </a:rPr>
                        <a:t>医療機器の製造・販売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en-US" altLang="ja-JP" sz="1100" b="0" i="0" u="none" strike="noStrike" kern="1200">
                          <a:solidFill>
                            <a:srgbClr val="000000"/>
                          </a:solidFill>
                          <a:effectLst/>
                          <a:latin typeface="+mn-lt"/>
                          <a:ea typeface="+mj-ea"/>
                          <a:cs typeface="+mn-cs"/>
                        </a:rPr>
                        <a:t>41</a:t>
                      </a: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432000">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3</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sz="1100" b="0" i="0" u="none" strike="noStrike" kern="1200" dirty="0" err="1">
                          <a:solidFill>
                            <a:srgbClr val="000000"/>
                          </a:solidFill>
                          <a:effectLst/>
                          <a:latin typeface="+mn-lt"/>
                          <a:ea typeface="+mj-ea"/>
                          <a:cs typeface="+mn-cs"/>
                        </a:rPr>
                        <a:t>Arkray</a:t>
                      </a:r>
                      <a:r>
                        <a:rPr kumimoji="1" lang="en-US" sz="1100" b="0" i="0" u="none" strike="noStrike" kern="1200" dirty="0">
                          <a:solidFill>
                            <a:srgbClr val="000000"/>
                          </a:solidFill>
                          <a:effectLst/>
                          <a:latin typeface="+mn-lt"/>
                          <a:ea typeface="+mj-ea"/>
                          <a:cs typeface="+mn-cs"/>
                        </a:rPr>
                        <a:t> Healthcare Pvt. Ltd.</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rgbClr val="000000"/>
                          </a:solidFill>
                          <a:effectLst/>
                          <a:latin typeface="+mn-lt"/>
                          <a:ea typeface="+mj-ea"/>
                          <a:cs typeface="+mn-cs"/>
                        </a:rPr>
                        <a:t>アークレイ</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mn-lt"/>
                          <a:ea typeface="+mj-ea"/>
                          <a:cs typeface="+mn-cs"/>
                        </a:rPr>
                        <a:t>機器、試薬の販売・カスタマーサービス</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ja-JP" altLang="en-US" sz="1100" b="0" i="0" u="none" strike="noStrike" kern="1200">
                          <a:solidFill>
                            <a:srgbClr val="000000"/>
                          </a:solidFill>
                          <a:effectLst/>
                          <a:latin typeface="+mn-lt"/>
                          <a:ea typeface="+mj-ea"/>
                          <a:cs typeface="+mn-cs"/>
                        </a:rPr>
                        <a:t>不明</a:t>
                      </a: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432000">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4</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sz="1100" b="0" i="0" u="none" strike="noStrike" kern="1200" dirty="0" err="1">
                          <a:solidFill>
                            <a:srgbClr val="000000"/>
                          </a:solidFill>
                          <a:effectLst/>
                          <a:latin typeface="+mn-lt"/>
                          <a:ea typeface="+mj-ea"/>
                          <a:cs typeface="+mn-cs"/>
                        </a:rPr>
                        <a:t>Carna</a:t>
                      </a:r>
                      <a:r>
                        <a:rPr kumimoji="1" lang="en-US" sz="1100" b="0" i="0" u="none" strike="noStrike" kern="1200" dirty="0">
                          <a:solidFill>
                            <a:srgbClr val="000000"/>
                          </a:solidFill>
                          <a:effectLst/>
                          <a:latin typeface="+mn-lt"/>
                          <a:ea typeface="+mj-ea"/>
                          <a:cs typeface="+mn-cs"/>
                        </a:rPr>
                        <a:t> Medical database Pvt. Ltd.</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a:solidFill>
                            <a:srgbClr val="000000"/>
                          </a:solidFill>
                          <a:effectLst/>
                          <a:latin typeface="+mn-lt"/>
                          <a:ea typeface="+mj-ea"/>
                          <a:cs typeface="+mn-cs"/>
                        </a:rPr>
                        <a:t>鴻池運輸</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mn-lt"/>
                          <a:ea typeface="+mj-ea"/>
                          <a:cs typeface="+mn-cs"/>
                        </a:rPr>
                        <a:t>医療材料データベースを用いた物流事業</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en-US" altLang="ja-JP" sz="1100" b="0" i="0" u="none" strike="noStrike" kern="1200" dirty="0">
                          <a:solidFill>
                            <a:srgbClr val="000000"/>
                          </a:solidFill>
                          <a:effectLst/>
                          <a:latin typeface="+mn-lt"/>
                          <a:ea typeface="+mj-ea"/>
                          <a:cs typeface="+mn-cs"/>
                        </a:rPr>
                        <a:t>10</a:t>
                      </a: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432000">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5</a:t>
                      </a:r>
                      <a:endParaRPr kumimoji="1" lang="ja-JP" altLang="en-US" sz="1100" b="1" i="0" u="none" strike="noStrike" kern="1200" dirty="0">
                        <a:solidFill>
                          <a:srgbClr val="000000"/>
                        </a:solidFill>
                        <a:effectLst/>
                        <a:latin typeface="+mn-lt"/>
                        <a:ea typeface="+mj-ea"/>
                        <a:cs typeface="+mn-cs"/>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sz="1100" b="0" i="0" u="none" strike="noStrike" kern="1200" dirty="0">
                          <a:solidFill>
                            <a:srgbClr val="000000"/>
                          </a:solidFill>
                          <a:effectLst/>
                          <a:latin typeface="+mn-lt"/>
                          <a:ea typeface="+mj-ea"/>
                          <a:cs typeface="+mn-cs"/>
                        </a:rPr>
                        <a:t>FUJIFILM India Pvt. Ltd.</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rgbClr val="000000"/>
                          </a:solidFill>
                          <a:effectLst/>
                          <a:latin typeface="+mn-lt"/>
                          <a:ea typeface="+mj-ea"/>
                          <a:cs typeface="+mn-cs"/>
                        </a:rPr>
                        <a:t>富士フイルム</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mn-lt"/>
                          <a:ea typeface="+mj-ea"/>
                          <a:cs typeface="+mn-cs"/>
                        </a:rPr>
                        <a:t>イメージング・電子映像・グラフィック・メディカル製品の販売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ja-JP" altLang="en-US" sz="1100" b="0" i="0" u="none" strike="noStrike" kern="1200">
                          <a:solidFill>
                            <a:srgbClr val="000000"/>
                          </a:solidFill>
                          <a:effectLst/>
                          <a:latin typeface="+mn-lt"/>
                          <a:ea typeface="+mj-ea"/>
                          <a:cs typeface="+mn-cs"/>
                        </a:rPr>
                        <a:t>不明</a:t>
                      </a: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432000">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6</a:t>
                      </a:r>
                      <a:endParaRPr kumimoji="1" lang="ja-JP" altLang="en-US" sz="1100" b="1" i="0" u="none" strike="noStrike" kern="1200" dirty="0">
                        <a:solidFill>
                          <a:srgbClr val="000000"/>
                        </a:solidFill>
                        <a:effectLst/>
                        <a:latin typeface="+mn-lt"/>
                        <a:ea typeface="+mj-ea"/>
                        <a:cs typeface="+mn-cs"/>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s-ES" sz="1100" b="0" i="0" u="none" strike="noStrike" kern="1200" dirty="0">
                          <a:solidFill>
                            <a:srgbClr val="000000"/>
                          </a:solidFill>
                          <a:effectLst/>
                          <a:latin typeface="+mn-lt"/>
                          <a:ea typeface="+mj-ea"/>
                          <a:cs typeface="+mn-cs"/>
                        </a:rPr>
                        <a:t>Hoya</a:t>
                      </a:r>
                      <a:r>
                        <a:rPr kumimoji="1" lang="es-ES" sz="1100" b="0" i="0" u="none" strike="noStrike" kern="1200" baseline="0" dirty="0">
                          <a:solidFill>
                            <a:srgbClr val="000000"/>
                          </a:solidFill>
                          <a:effectLst/>
                          <a:latin typeface="+mn-lt"/>
                          <a:ea typeface="+mj-ea"/>
                          <a:cs typeface="+mn-cs"/>
                        </a:rPr>
                        <a:t> Lens India</a:t>
                      </a:r>
                      <a:r>
                        <a:rPr kumimoji="1" lang="es-ES" sz="1100" b="0" i="0" u="none" strike="noStrike" kern="1200" dirty="0">
                          <a:solidFill>
                            <a:srgbClr val="000000"/>
                          </a:solidFill>
                          <a:effectLst/>
                          <a:latin typeface="+mn-lt"/>
                          <a:ea typeface="+mj-ea"/>
                          <a:cs typeface="+mn-cs"/>
                        </a:rPr>
                        <a:t> Pvt. Ltd.</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en-US" sz="1100" b="0" i="0" u="none" strike="noStrike" kern="1200" dirty="0">
                          <a:solidFill>
                            <a:srgbClr val="000000"/>
                          </a:solidFill>
                          <a:effectLst/>
                          <a:latin typeface="+mn-lt"/>
                          <a:ea typeface="+mj-ea"/>
                          <a:cs typeface="+mn-cs"/>
                        </a:rPr>
                        <a:t>HOYA</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mn-lt"/>
                          <a:ea typeface="+mj-ea"/>
                          <a:cs typeface="+mn-cs"/>
                        </a:rPr>
                        <a:t>メガネレンズの販売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ja-JP" altLang="en-US" sz="1100" b="0" i="0" u="none" strike="noStrike" kern="1200">
                          <a:solidFill>
                            <a:srgbClr val="000000"/>
                          </a:solidFill>
                          <a:effectLst/>
                          <a:latin typeface="+mn-lt"/>
                          <a:ea typeface="+mj-ea"/>
                          <a:cs typeface="+mn-cs"/>
                        </a:rPr>
                        <a:t>不明</a:t>
                      </a: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432000">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7</a:t>
                      </a:r>
                      <a:endParaRPr kumimoji="1" lang="ja-JP" altLang="en-US" sz="1100" b="1" i="0" u="none" strike="noStrike" kern="1200" dirty="0">
                        <a:solidFill>
                          <a:srgbClr val="000000"/>
                        </a:solidFill>
                        <a:effectLst/>
                        <a:latin typeface="+mn-lt"/>
                        <a:ea typeface="+mj-ea"/>
                        <a:cs typeface="+mn-cs"/>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s-ES" sz="1100" b="0" i="0" u="none" strike="noStrike" kern="1200" dirty="0">
                          <a:solidFill>
                            <a:srgbClr val="000000"/>
                          </a:solidFill>
                          <a:effectLst/>
                          <a:latin typeface="+mn-lt"/>
                          <a:ea typeface="+mj-ea"/>
                          <a:cs typeface="+mn-cs"/>
                        </a:rPr>
                        <a:t>Hoya Medical India Pvt. Ltd.</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en-US" sz="1100" b="0" i="0" u="none" strike="noStrike" kern="1200" dirty="0">
                          <a:solidFill>
                            <a:srgbClr val="000000"/>
                          </a:solidFill>
                          <a:effectLst/>
                          <a:latin typeface="+mn-lt"/>
                          <a:ea typeface="+mj-ea"/>
                          <a:cs typeface="+mn-cs"/>
                        </a:rPr>
                        <a:t>HOYA</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mn-lt"/>
                          <a:ea typeface="+mj-ea"/>
                          <a:cs typeface="+mn-cs"/>
                        </a:rPr>
                        <a:t>眼内レンズの販売等</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ja-JP" altLang="en-US" sz="1100" b="0" i="0" u="none" strike="noStrike" kern="1200">
                          <a:solidFill>
                            <a:srgbClr val="000000"/>
                          </a:solidFill>
                          <a:effectLst/>
                          <a:latin typeface="+mn-lt"/>
                          <a:ea typeface="+mj-ea"/>
                          <a:cs typeface="+mn-cs"/>
                        </a:rPr>
                        <a:t>不明</a:t>
                      </a: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432000">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8</a:t>
                      </a:r>
                      <a:endParaRPr kumimoji="1" lang="ja-JP" altLang="en-US" sz="1100" b="1" i="0" u="none" strike="noStrike" kern="1200" dirty="0">
                        <a:solidFill>
                          <a:srgbClr val="000000"/>
                        </a:solidFill>
                        <a:effectLst/>
                        <a:latin typeface="+mn-lt"/>
                        <a:ea typeface="+mj-ea"/>
                        <a:cs typeface="+mn-cs"/>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it-IT" sz="1100" b="0" i="0" u="none" strike="noStrike" kern="1200" dirty="0">
                          <a:solidFill>
                            <a:srgbClr val="000000"/>
                          </a:solidFill>
                          <a:effectLst/>
                          <a:latin typeface="+mn-lt"/>
                          <a:ea typeface="+mj-ea"/>
                          <a:cs typeface="+mn-cs"/>
                        </a:rPr>
                        <a:t>Konica Minolta Healthcare India, Pvt. Ltd.</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a:solidFill>
                            <a:srgbClr val="000000"/>
                          </a:solidFill>
                          <a:effectLst/>
                          <a:latin typeface="+mn-lt"/>
                          <a:ea typeface="+mj-ea"/>
                          <a:cs typeface="+mn-cs"/>
                        </a:rPr>
                        <a:t>コニカミノルタ</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mn-lt"/>
                          <a:ea typeface="+mj-ea"/>
                          <a:cs typeface="+mn-cs"/>
                        </a:rPr>
                        <a:t>医療用機器、材料等の販売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ja-JP" altLang="en-US" sz="1100" b="0" i="0" u="none" strike="noStrike" kern="1200">
                          <a:solidFill>
                            <a:srgbClr val="000000"/>
                          </a:solidFill>
                          <a:effectLst/>
                          <a:latin typeface="+mn-lt"/>
                          <a:ea typeface="+mj-ea"/>
                          <a:cs typeface="+mn-cs"/>
                        </a:rPr>
                        <a:t>不明</a:t>
                      </a: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432000">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9</a:t>
                      </a:r>
                      <a:endParaRPr kumimoji="1" lang="ja-JP" altLang="en-US" sz="1100" b="1" i="0" u="none" strike="noStrike" kern="1200" dirty="0">
                        <a:solidFill>
                          <a:srgbClr val="000000"/>
                        </a:solidFill>
                        <a:effectLst/>
                        <a:latin typeface="+mn-lt"/>
                        <a:ea typeface="+mj-ea"/>
                        <a:cs typeface="+mn-cs"/>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sz="1100" b="0" i="0" u="none" strike="noStrike" kern="1200" dirty="0">
                          <a:solidFill>
                            <a:srgbClr val="000000"/>
                          </a:solidFill>
                          <a:effectLst/>
                          <a:latin typeface="+mn-lt"/>
                          <a:ea typeface="+mj-ea"/>
                          <a:cs typeface="+mn-cs"/>
                        </a:rPr>
                        <a:t>Kuraray India Pvt. Ltd.</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a:solidFill>
                            <a:srgbClr val="000000"/>
                          </a:solidFill>
                          <a:effectLst/>
                          <a:latin typeface="+mn-lt"/>
                          <a:ea typeface="+mj-ea"/>
                          <a:cs typeface="+mn-cs"/>
                        </a:rPr>
                        <a:t>クラレ</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mn-lt"/>
                          <a:ea typeface="+mj-ea"/>
                          <a:cs typeface="+mn-cs"/>
                        </a:rPr>
                        <a:t>クラレ製品の輸入・販売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en-US" altLang="ja-JP" sz="1100" b="0" i="0" u="none" strike="noStrike" kern="1200" dirty="0">
                          <a:solidFill>
                            <a:srgbClr val="000000"/>
                          </a:solidFill>
                          <a:effectLst/>
                          <a:latin typeface="+mn-lt"/>
                          <a:ea typeface="+mj-ea"/>
                          <a:cs typeface="+mn-cs"/>
                        </a:rPr>
                        <a:t>21</a:t>
                      </a: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r h="432000">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10</a:t>
                      </a:r>
                      <a:endParaRPr kumimoji="1" lang="ja-JP" altLang="en-US" sz="1100" b="1" i="0" u="none" strike="noStrike" kern="1200" dirty="0">
                        <a:solidFill>
                          <a:srgbClr val="000000"/>
                        </a:solidFill>
                        <a:effectLst/>
                        <a:latin typeface="+mn-lt"/>
                        <a:ea typeface="+mj-ea"/>
                        <a:cs typeface="+mn-cs"/>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fi-FI" sz="1100" b="0" i="0" u="none" strike="noStrike" kern="1200" dirty="0">
                          <a:solidFill>
                            <a:srgbClr val="000000"/>
                          </a:solidFill>
                          <a:effectLst/>
                          <a:latin typeface="+mn-lt"/>
                          <a:ea typeface="+mj-ea"/>
                          <a:cs typeface="+mn-cs"/>
                        </a:rPr>
                        <a:t>Merha</a:t>
                      </a:r>
                      <a:r>
                        <a:rPr kumimoji="1" lang="fi-FI" sz="1100" b="0" i="0" u="none" strike="noStrike" kern="1200" baseline="0" dirty="0">
                          <a:solidFill>
                            <a:srgbClr val="000000"/>
                          </a:solidFill>
                          <a:effectLst/>
                          <a:latin typeface="+mn-lt"/>
                          <a:ea typeface="+mj-ea"/>
                          <a:cs typeface="+mn-cs"/>
                        </a:rPr>
                        <a:t> Eyetech</a:t>
                      </a:r>
                      <a:r>
                        <a:rPr kumimoji="1" lang="fi-FI" sz="1100" b="0" i="0" u="none" strike="noStrike" kern="1200" dirty="0">
                          <a:solidFill>
                            <a:srgbClr val="000000"/>
                          </a:solidFill>
                          <a:effectLst/>
                          <a:latin typeface="+mn-lt"/>
                          <a:ea typeface="+mj-ea"/>
                          <a:cs typeface="+mn-cs"/>
                        </a:rPr>
                        <a:t> Pvt., Ltd.</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rgbClr val="000000"/>
                          </a:solidFill>
                          <a:effectLst/>
                          <a:latin typeface="+mn-lt"/>
                          <a:ea typeface="+mj-ea"/>
                          <a:cs typeface="+mn-cs"/>
                        </a:rPr>
                        <a:t>トプコン</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mn-lt"/>
                          <a:ea typeface="+mj-ea"/>
                          <a:cs typeface="+mn-cs"/>
                        </a:rPr>
                        <a:t>眼科及び眼鏡店向けアイケア機器の販売・サービス及び検眼テーブル、小物の販売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ja-JP" altLang="en-US" sz="1100" b="0" i="0" u="none" strike="noStrike" kern="1200" dirty="0">
                          <a:solidFill>
                            <a:srgbClr val="000000"/>
                          </a:solidFill>
                          <a:effectLst/>
                          <a:latin typeface="+mn-lt"/>
                          <a:ea typeface="+mj-ea"/>
                          <a:cs typeface="+mn-cs"/>
                        </a:rPr>
                        <a:t>不明</a:t>
                      </a: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10"/>
                  </a:ext>
                </a:extLst>
              </a:tr>
              <a:tr h="432000">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11</a:t>
                      </a:r>
                      <a:endParaRPr kumimoji="1" lang="ja-JP" altLang="en-US" sz="1100" b="1" i="0" u="none" strike="noStrike" kern="1200" dirty="0">
                        <a:solidFill>
                          <a:srgbClr val="000000"/>
                        </a:solidFill>
                        <a:effectLst/>
                        <a:latin typeface="+mn-lt"/>
                        <a:ea typeface="+mj-ea"/>
                        <a:cs typeface="+mn-cs"/>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fi-FI" sz="1100" b="0" i="0" u="none" strike="noStrike" kern="1200" dirty="0">
                          <a:solidFill>
                            <a:srgbClr val="000000"/>
                          </a:solidFill>
                          <a:effectLst/>
                          <a:latin typeface="+mn-lt"/>
                          <a:ea typeface="+mj-ea"/>
                          <a:cs typeface="+mn-cs"/>
                        </a:rPr>
                        <a:t>Nihon Kohden India Pvt., Ltd.</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rgbClr val="000000"/>
                          </a:solidFill>
                          <a:effectLst/>
                          <a:latin typeface="+mn-lt"/>
                          <a:ea typeface="+mj-ea"/>
                          <a:cs typeface="+mn-cs"/>
                        </a:rPr>
                        <a:t>日本光電</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mn-lt"/>
                          <a:ea typeface="+mj-ea"/>
                          <a:cs typeface="+mn-cs"/>
                        </a:rPr>
                        <a:t>医用電子機器の販売、試薬の製造・販売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ja-JP" altLang="en-US" sz="1100" b="0" i="0" u="none" strike="noStrike" kern="1200" dirty="0">
                          <a:solidFill>
                            <a:srgbClr val="000000"/>
                          </a:solidFill>
                          <a:effectLst/>
                          <a:latin typeface="+mn-lt"/>
                          <a:ea typeface="+mj-ea"/>
                          <a:cs typeface="+mn-cs"/>
                        </a:rPr>
                        <a:t>不明</a:t>
                      </a: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11"/>
                  </a:ext>
                </a:extLst>
              </a:tr>
            </a:tbl>
          </a:graphicData>
        </a:graphic>
      </p:graphicFrame>
      <p:sp>
        <p:nvSpPr>
          <p:cNvPr id="11" name="テキスト ボックス 10"/>
          <p:cNvSpPr txBox="1"/>
          <p:nvPr/>
        </p:nvSpPr>
        <p:spPr>
          <a:xfrm>
            <a:off x="200472" y="1124744"/>
            <a:ext cx="9505056" cy="23698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「海外進出企業総覧」</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2018</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年版によると、日本企業が設立した現地法人は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26</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社存在する。</a:t>
            </a:r>
          </a:p>
        </p:txBody>
      </p:sp>
      <p:sp>
        <p:nvSpPr>
          <p:cNvPr id="8" name="テキスト ボックス 9"/>
          <p:cNvSpPr txBox="1"/>
          <p:nvPr/>
        </p:nvSpPr>
        <p:spPr>
          <a:xfrm>
            <a:off x="200023" y="6597352"/>
            <a:ext cx="8640960" cy="144016"/>
          </a:xfrm>
          <a:prstGeom prst="rect">
            <a:avLst/>
          </a:prstGeom>
          <a:noFill/>
        </p:spPr>
        <p:txBody>
          <a:bodyPr wrap="square" lIns="0" tIns="0" rIns="0" bIns="0" rtlCol="0">
            <a:noAutofit/>
          </a:bodyPr>
          <a:lstStyle/>
          <a:p>
            <a:r>
              <a:rPr lang="zh-TW"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東洋経済「海外進出企業総覧」</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2018</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年版（</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2018</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4</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32948082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dirty="0"/>
              <a:t>インド／医療関連／医療機器</a:t>
            </a:r>
            <a:endParaRPr kumimoji="1" lang="ja-JP" altLang="en-US" dirty="0"/>
          </a:p>
        </p:txBody>
      </p:sp>
      <p:sp>
        <p:nvSpPr>
          <p:cNvPr id="6" name="テキスト プレースホルダー 5"/>
          <p:cNvSpPr>
            <a:spLocks noGrp="1"/>
          </p:cNvSpPr>
          <p:nvPr>
            <p:ph type="body" sz="quarter" idx="15"/>
          </p:nvPr>
        </p:nvSpPr>
        <p:spPr/>
        <p:txBody>
          <a:bodyPr/>
          <a:lstStyle/>
          <a:p>
            <a:r>
              <a:rPr lang="ja-JP" altLang="en-US" dirty="0"/>
              <a:t>業界構造 </a:t>
            </a:r>
            <a:r>
              <a:rPr lang="en-US" altLang="ja-JP" dirty="0"/>
              <a:t>- </a:t>
            </a:r>
            <a:r>
              <a:rPr lang="ja-JP" altLang="en-US" dirty="0"/>
              <a:t>日本企業の進出状況（現地法人）（</a:t>
            </a:r>
            <a:r>
              <a:rPr lang="en-US" altLang="ja-JP" dirty="0"/>
              <a:t>2/3</a:t>
            </a:r>
            <a:r>
              <a:rPr lang="ja-JP" altLang="en-US" dirty="0"/>
              <a:t>）</a:t>
            </a:r>
            <a:endParaRPr lang="ja-JP" altLang="en-US" dirty="0">
              <a:latin typeface="HGP創英角ｺﾞｼｯｸUB" panose="020B0900000000000000" pitchFamily="50" charset="-128"/>
            </a:endParaRPr>
          </a:p>
        </p:txBody>
      </p:sp>
      <p:graphicFrame>
        <p:nvGraphicFramePr>
          <p:cNvPr id="9" name="表 8"/>
          <p:cNvGraphicFramePr>
            <a:graphicFrameLocks noGrp="1"/>
          </p:cNvGraphicFramePr>
          <p:nvPr>
            <p:extLst>
              <p:ext uri="{D42A27DB-BD31-4B8C-83A1-F6EECF244321}">
                <p14:modId xmlns:p14="http://schemas.microsoft.com/office/powerpoint/2010/main" val="3294976886"/>
              </p:ext>
            </p:extLst>
          </p:nvPr>
        </p:nvGraphicFramePr>
        <p:xfrm>
          <a:off x="200023" y="1089304"/>
          <a:ext cx="9504000" cy="5076000"/>
        </p:xfrm>
        <a:graphic>
          <a:graphicData uri="http://schemas.openxmlformats.org/drawingml/2006/table">
            <a:tbl>
              <a:tblPr firstRow="1" bandRow="1">
                <a:tableStyleId>{5C22544A-7EE6-4342-B048-85BDC9FD1C3A}</a:tableStyleId>
              </a:tblPr>
              <a:tblGrid>
                <a:gridCol w="360000">
                  <a:extLst>
                    <a:ext uri="{9D8B030D-6E8A-4147-A177-3AD203B41FA5}">
                      <a16:colId xmlns:a16="http://schemas.microsoft.com/office/drawing/2014/main" val="20000"/>
                    </a:ext>
                  </a:extLst>
                </a:gridCol>
                <a:gridCol w="3096000">
                  <a:extLst>
                    <a:ext uri="{9D8B030D-6E8A-4147-A177-3AD203B41FA5}">
                      <a16:colId xmlns:a16="http://schemas.microsoft.com/office/drawing/2014/main" val="20001"/>
                    </a:ext>
                  </a:extLst>
                </a:gridCol>
                <a:gridCol w="1656000">
                  <a:extLst>
                    <a:ext uri="{9D8B030D-6E8A-4147-A177-3AD203B41FA5}">
                      <a16:colId xmlns:a16="http://schemas.microsoft.com/office/drawing/2014/main" val="20002"/>
                    </a:ext>
                  </a:extLst>
                </a:gridCol>
                <a:gridCol w="3384000">
                  <a:extLst>
                    <a:ext uri="{9D8B030D-6E8A-4147-A177-3AD203B41FA5}">
                      <a16:colId xmlns:a16="http://schemas.microsoft.com/office/drawing/2014/main" val="20003"/>
                    </a:ext>
                  </a:extLst>
                </a:gridCol>
                <a:gridCol w="1008000">
                  <a:extLst>
                    <a:ext uri="{9D8B030D-6E8A-4147-A177-3AD203B41FA5}">
                      <a16:colId xmlns:a16="http://schemas.microsoft.com/office/drawing/2014/main" val="20004"/>
                    </a:ext>
                  </a:extLst>
                </a:gridCol>
              </a:tblGrid>
              <a:tr h="324000">
                <a:tc>
                  <a:txBody>
                    <a:bodyPr/>
                    <a:lstStyle/>
                    <a:p>
                      <a:pPr algn="ctr" fontAlgn="ctr"/>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現地法人名</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日本側の主な出資企業</a:t>
                      </a:r>
                      <a:endPar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事業概要</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従業員数（人）</a:t>
                      </a:r>
                    </a:p>
                  </a:txBody>
                  <a:tcPr marL="72000" marR="72000" marT="36000" marB="36000"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432000">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12</a:t>
                      </a:r>
                      <a:endParaRPr kumimoji="1" lang="ja-JP" altLang="en-US" sz="1100" b="1" i="0" u="none" strike="noStrike" kern="1200" dirty="0">
                        <a:solidFill>
                          <a:srgbClr val="000000"/>
                        </a:solidFill>
                        <a:effectLst/>
                        <a:latin typeface="+mn-lt"/>
                        <a:ea typeface="+mj-ea"/>
                        <a:cs typeface="+mn-cs"/>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sz="1100" b="0" i="0" u="none" strike="noStrike" kern="1200" dirty="0" err="1">
                          <a:solidFill>
                            <a:schemeClr val="tx1"/>
                          </a:solidFill>
                          <a:effectLst/>
                          <a:latin typeface="+mn-lt"/>
                          <a:ea typeface="+mj-ea"/>
                          <a:cs typeface="+mn-cs"/>
                        </a:rPr>
                        <a:t>Nipro</a:t>
                      </a:r>
                      <a:r>
                        <a:rPr kumimoji="1" lang="en-US" sz="1100" b="0" i="0" u="none" strike="noStrike" kern="1200" dirty="0">
                          <a:solidFill>
                            <a:schemeClr val="tx1"/>
                          </a:solidFill>
                          <a:effectLst/>
                          <a:latin typeface="+mn-lt"/>
                          <a:ea typeface="+mj-ea"/>
                          <a:cs typeface="+mn-cs"/>
                        </a:rPr>
                        <a:t> Glass India Pvt. Ltd</a:t>
                      </a:r>
                      <a:r>
                        <a:rPr kumimoji="1" lang="en-US" sz="1100" b="0" i="0" u="none" strike="noStrike" kern="1200" dirty="0">
                          <a:solidFill>
                            <a:srgbClr val="000000"/>
                          </a:solidFill>
                          <a:effectLst/>
                          <a:latin typeface="+mn-lt"/>
                          <a:ea typeface="+mj-ea"/>
                          <a:cs typeface="+mn-cs"/>
                        </a:rPr>
                        <a:t>.</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rgbClr val="000000"/>
                          </a:solidFill>
                          <a:effectLst/>
                          <a:latin typeface="+mn-lt"/>
                          <a:ea typeface="+mj-ea"/>
                          <a:cs typeface="+mn-cs"/>
                        </a:rPr>
                        <a:t>ニプロ</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mn-lt"/>
                          <a:ea typeface="+mj-ea"/>
                          <a:cs typeface="+mn-cs"/>
                        </a:rPr>
                        <a:t>医薬用硝子製品の製造・販売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en-US" altLang="ja-JP" sz="1100" b="0" i="0" u="none" strike="noStrike" kern="1200" dirty="0">
                          <a:solidFill>
                            <a:srgbClr val="000000"/>
                          </a:solidFill>
                          <a:effectLst/>
                          <a:latin typeface="+mn-lt"/>
                          <a:ea typeface="+mj-ea"/>
                          <a:cs typeface="+mn-cs"/>
                        </a:rPr>
                        <a:t>78</a:t>
                      </a: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432000">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13</a:t>
                      </a:r>
                      <a:endParaRPr kumimoji="1" lang="ja-JP" altLang="en-US" sz="1100" b="1" i="0" u="none" strike="noStrike" kern="1200" dirty="0">
                        <a:solidFill>
                          <a:srgbClr val="000000"/>
                        </a:solidFill>
                        <a:effectLst/>
                        <a:latin typeface="+mn-lt"/>
                        <a:ea typeface="+mj-ea"/>
                        <a:cs typeface="+mn-cs"/>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it-IT" sz="1100" b="0" i="0" u="none" strike="noStrike" kern="1200" dirty="0">
                          <a:solidFill>
                            <a:srgbClr val="000000"/>
                          </a:solidFill>
                          <a:effectLst/>
                          <a:latin typeface="+mn-lt"/>
                          <a:ea typeface="+mj-ea"/>
                          <a:cs typeface="+mn-cs"/>
                        </a:rPr>
                        <a:t>Nipro India corporation Pvt. Ltd.</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rgbClr val="000000"/>
                          </a:solidFill>
                          <a:effectLst/>
                          <a:latin typeface="+mn-lt"/>
                          <a:ea typeface="+mj-ea"/>
                          <a:cs typeface="+mn-cs"/>
                        </a:rPr>
                        <a:t>ニプロ</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mn-lt"/>
                          <a:ea typeface="+mj-ea"/>
                          <a:cs typeface="+mn-cs"/>
                        </a:rPr>
                        <a:t>医療機器の製造・販売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en-US" altLang="ja-JP" sz="1100" b="0" i="0" u="none" strike="noStrike" kern="1200" dirty="0">
                          <a:solidFill>
                            <a:srgbClr val="000000"/>
                          </a:solidFill>
                          <a:effectLst/>
                          <a:latin typeface="+mn-lt"/>
                          <a:ea typeface="+mj-ea"/>
                          <a:cs typeface="+mn-cs"/>
                        </a:rPr>
                        <a:t>1,325</a:t>
                      </a: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432000">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14</a:t>
                      </a:r>
                      <a:endParaRPr kumimoji="1" lang="ja-JP" altLang="en-US" sz="1100" b="1" i="0" u="none" strike="noStrike" kern="1200" dirty="0">
                        <a:solidFill>
                          <a:srgbClr val="000000"/>
                        </a:solidFill>
                        <a:effectLst/>
                        <a:latin typeface="+mn-lt"/>
                        <a:ea typeface="+mj-ea"/>
                        <a:cs typeface="+mn-cs"/>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sz="1100" b="0" i="0" u="none" strike="noStrike" kern="1200" dirty="0" err="1">
                          <a:solidFill>
                            <a:srgbClr val="000000"/>
                          </a:solidFill>
                          <a:effectLst/>
                          <a:latin typeface="+mn-lt"/>
                          <a:ea typeface="+mj-ea"/>
                          <a:cs typeface="+mn-cs"/>
                        </a:rPr>
                        <a:t>Nipro</a:t>
                      </a:r>
                      <a:r>
                        <a:rPr kumimoji="1" lang="en-US" sz="1100" b="0" i="0" u="none" strike="noStrike" kern="1200" dirty="0">
                          <a:solidFill>
                            <a:srgbClr val="000000"/>
                          </a:solidFill>
                          <a:effectLst/>
                          <a:latin typeface="+mn-lt"/>
                          <a:ea typeface="+mj-ea"/>
                          <a:cs typeface="+mn-cs"/>
                        </a:rPr>
                        <a:t> Medical(India) Pvt. Ltd.</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rgbClr val="000000"/>
                          </a:solidFill>
                          <a:effectLst/>
                          <a:latin typeface="+mn-lt"/>
                          <a:ea typeface="+mj-ea"/>
                          <a:cs typeface="+mn-cs"/>
                        </a:rPr>
                        <a:t>ニプロ</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mn-lt"/>
                          <a:ea typeface="+mj-ea"/>
                          <a:cs typeface="+mn-cs"/>
                        </a:rPr>
                        <a:t>医療用具の販売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en-US" altLang="ja-JP" sz="1100" b="0" i="0" u="none" strike="noStrike" kern="1200" dirty="0">
                          <a:solidFill>
                            <a:srgbClr val="000000"/>
                          </a:solidFill>
                          <a:effectLst/>
                          <a:latin typeface="+mn-lt"/>
                          <a:ea typeface="+mj-ea"/>
                          <a:cs typeface="+mn-cs"/>
                        </a:rPr>
                        <a:t>281</a:t>
                      </a: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432000">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15</a:t>
                      </a:r>
                      <a:endParaRPr kumimoji="1" lang="ja-JP" altLang="en-US" sz="1100" b="1" i="0" u="none" strike="noStrike" kern="1200" dirty="0">
                        <a:solidFill>
                          <a:srgbClr val="000000"/>
                        </a:solidFill>
                        <a:effectLst/>
                        <a:latin typeface="+mn-lt"/>
                        <a:ea typeface="+mj-ea"/>
                        <a:cs typeface="+mn-cs"/>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sz="1100" b="0" i="0" u="none" strike="noStrike" kern="1200" dirty="0" err="1">
                          <a:solidFill>
                            <a:srgbClr val="000000"/>
                          </a:solidFill>
                          <a:effectLst/>
                          <a:latin typeface="+mn-lt"/>
                          <a:ea typeface="+mj-ea"/>
                          <a:cs typeface="+mn-cs"/>
                        </a:rPr>
                        <a:t>Nipro</a:t>
                      </a:r>
                      <a:r>
                        <a:rPr kumimoji="1" lang="en-US" sz="1100" b="0" i="0" u="none" strike="noStrike" kern="1200" dirty="0">
                          <a:solidFill>
                            <a:srgbClr val="000000"/>
                          </a:solidFill>
                          <a:effectLst/>
                          <a:latin typeface="+mn-lt"/>
                          <a:ea typeface="+mj-ea"/>
                          <a:cs typeface="+mn-cs"/>
                        </a:rPr>
                        <a:t> </a:t>
                      </a:r>
                      <a:r>
                        <a:rPr kumimoji="1" lang="en-US" altLang="ja-JP" sz="1100" b="0" i="0" u="none" strike="noStrike" kern="1200" dirty="0" err="1">
                          <a:solidFill>
                            <a:srgbClr val="000000"/>
                          </a:solidFill>
                          <a:effectLst/>
                          <a:latin typeface="+mn-lt"/>
                          <a:ea typeface="+mj-ea"/>
                          <a:cs typeface="+mn-cs"/>
                        </a:rPr>
                        <a:t>Pharmapackaging</a:t>
                      </a:r>
                      <a:r>
                        <a:rPr kumimoji="1" lang="en-US" altLang="ja-JP" sz="1100" b="0" i="0" u="none" strike="noStrike" kern="1200" dirty="0">
                          <a:solidFill>
                            <a:srgbClr val="000000"/>
                          </a:solidFill>
                          <a:effectLst/>
                          <a:latin typeface="+mn-lt"/>
                          <a:ea typeface="+mj-ea"/>
                          <a:cs typeface="+mn-cs"/>
                        </a:rPr>
                        <a:t> India Pvt.</a:t>
                      </a:r>
                      <a:r>
                        <a:rPr kumimoji="1" lang="en-US" sz="1100" b="0" i="0" u="none" strike="noStrike" kern="1200" dirty="0">
                          <a:solidFill>
                            <a:srgbClr val="000000"/>
                          </a:solidFill>
                          <a:effectLst/>
                          <a:latin typeface="+mn-lt"/>
                          <a:ea typeface="+mj-ea"/>
                          <a:cs typeface="+mn-cs"/>
                        </a:rPr>
                        <a:t> Ltd.</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rgbClr val="000000"/>
                          </a:solidFill>
                          <a:effectLst/>
                          <a:latin typeface="+mn-lt"/>
                          <a:ea typeface="+mj-ea"/>
                          <a:cs typeface="+mn-cs"/>
                        </a:rPr>
                        <a:t>ニプロ</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mn-lt"/>
                          <a:ea typeface="+mj-ea"/>
                          <a:cs typeface="+mn-cs"/>
                        </a:rPr>
                        <a:t>医薬用硝子製品等の製造・販売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en-US" altLang="ja-JP" sz="1100" b="0" i="0" u="none" strike="noStrike" kern="1200" dirty="0">
                          <a:solidFill>
                            <a:srgbClr val="000000"/>
                          </a:solidFill>
                          <a:effectLst/>
                          <a:latin typeface="+mn-lt"/>
                          <a:ea typeface="+mj-ea"/>
                          <a:cs typeface="+mn-cs"/>
                        </a:rPr>
                        <a:t>388</a:t>
                      </a:r>
                    </a:p>
                    <a:p>
                      <a:pPr marL="0" algn="ctr" defTabSz="914400" rtl="0" eaLnBrk="1" fontAlgn="ctr" latinLnBrk="0" hangingPunct="1"/>
                      <a:endParaRPr kumimoji="1" lang="en-US" altLang="ja-JP" sz="1100" b="0" i="0" u="none" strike="noStrike" kern="1200" dirty="0">
                        <a:solidFill>
                          <a:srgbClr val="000000"/>
                        </a:solidFill>
                        <a:effectLst/>
                        <a:latin typeface="+mn-lt"/>
                        <a:ea typeface="+mj-ea"/>
                        <a:cs typeface="+mn-cs"/>
                      </a:endParaRP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432000">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16</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sz="1100" b="0" i="0" u="none" strike="noStrike" kern="1200" dirty="0">
                          <a:solidFill>
                            <a:srgbClr val="000000"/>
                          </a:solidFill>
                          <a:effectLst/>
                          <a:latin typeface="+mn-lt"/>
                          <a:ea typeface="+mj-ea"/>
                          <a:cs typeface="+mn-cs"/>
                        </a:rPr>
                        <a:t>Olympus Medical Systems India Pvt. Ltd.</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rgbClr val="000000"/>
                          </a:solidFill>
                          <a:effectLst/>
                          <a:latin typeface="+mn-lt"/>
                          <a:ea typeface="+mj-ea"/>
                          <a:cs typeface="+mn-cs"/>
                        </a:rPr>
                        <a:t>オリンパス</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mn-lt"/>
                          <a:ea typeface="+mj-ea"/>
                          <a:cs typeface="+mn-cs"/>
                        </a:rPr>
                        <a:t>医療機器のマーケティング・販売サービス</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ja-JP" altLang="en-US" sz="1100" b="0" i="0" u="none" strike="noStrike" kern="1200">
                          <a:solidFill>
                            <a:srgbClr val="000000"/>
                          </a:solidFill>
                          <a:effectLst/>
                          <a:latin typeface="+mn-lt"/>
                          <a:ea typeface="+mj-ea"/>
                          <a:cs typeface="+mn-cs"/>
                        </a:rPr>
                        <a:t>不明</a:t>
                      </a: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432000">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17</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sz="1100" b="0" i="0" u="none" strike="noStrike" kern="1200" dirty="0">
                          <a:solidFill>
                            <a:srgbClr val="000000"/>
                          </a:solidFill>
                          <a:effectLst/>
                          <a:latin typeface="+mn-lt"/>
                          <a:ea typeface="+mj-ea"/>
                          <a:cs typeface="+mn-cs"/>
                        </a:rPr>
                        <a:t>OMRON Healthcare India Pvt. Ltd.</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a:solidFill>
                            <a:srgbClr val="000000"/>
                          </a:solidFill>
                          <a:effectLst/>
                          <a:latin typeface="+mn-lt"/>
                          <a:ea typeface="+mj-ea"/>
                          <a:cs typeface="+mn-cs"/>
                        </a:rPr>
                        <a:t>オムロンヘルスケア</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mn-lt"/>
                          <a:ea typeface="+mj-ea"/>
                          <a:cs typeface="+mn-cs"/>
                        </a:rPr>
                        <a:t>健康機器の販売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ja-JP" altLang="en-US" sz="1100" b="0" i="0" u="none" strike="noStrike" kern="1200">
                          <a:solidFill>
                            <a:srgbClr val="000000"/>
                          </a:solidFill>
                          <a:effectLst/>
                          <a:latin typeface="+mn-lt"/>
                          <a:ea typeface="+mj-ea"/>
                          <a:cs typeface="+mn-cs"/>
                        </a:rPr>
                        <a:t>不明</a:t>
                      </a: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432000">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18</a:t>
                      </a:r>
                      <a:endParaRPr kumimoji="1" lang="ja-JP" altLang="en-US" sz="1100" b="1" i="0" u="none" strike="noStrike" kern="1200" dirty="0">
                        <a:solidFill>
                          <a:srgbClr val="000000"/>
                        </a:solidFill>
                        <a:effectLst/>
                        <a:latin typeface="+mn-lt"/>
                        <a:ea typeface="+mj-ea"/>
                        <a:cs typeface="+mn-cs"/>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sz="1100" b="0" i="0" u="none" strike="noStrike" kern="1200" dirty="0">
                          <a:solidFill>
                            <a:srgbClr val="000000"/>
                          </a:solidFill>
                          <a:effectLst/>
                          <a:latin typeface="+mn-lt"/>
                          <a:ea typeface="+mj-ea"/>
                          <a:cs typeface="+mn-cs"/>
                        </a:rPr>
                        <a:t>Ricoh Innovations Pvt. Ltd.</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rgbClr val="000000"/>
                          </a:solidFill>
                          <a:effectLst/>
                          <a:latin typeface="+mn-lt"/>
                          <a:ea typeface="+mj-ea"/>
                          <a:cs typeface="+mn-cs"/>
                        </a:rPr>
                        <a:t>リコー</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mn-lt"/>
                          <a:ea typeface="+mj-ea"/>
                          <a:cs typeface="+mn-cs"/>
                        </a:rPr>
                        <a:t>教育、メディア、エンタテイメント、金融、ヘルスケア等領域の先進的</a:t>
                      </a:r>
                      <a:r>
                        <a:rPr kumimoji="1" lang="en-US" altLang="ja-JP" sz="1000" b="0" i="0" u="none" strike="noStrike" kern="1200" dirty="0">
                          <a:solidFill>
                            <a:srgbClr val="000000"/>
                          </a:solidFill>
                          <a:effectLst/>
                          <a:latin typeface="+mn-lt"/>
                          <a:ea typeface="+mj-ea"/>
                          <a:cs typeface="+mn-cs"/>
                        </a:rPr>
                        <a:t>IT</a:t>
                      </a:r>
                      <a:r>
                        <a:rPr kumimoji="1" lang="ja-JP" altLang="en-US" sz="1000" b="0" i="0" u="none" strike="noStrike" kern="1200" dirty="0">
                          <a:solidFill>
                            <a:srgbClr val="000000"/>
                          </a:solidFill>
                          <a:effectLst/>
                          <a:latin typeface="+mn-lt"/>
                          <a:ea typeface="+mj-ea"/>
                          <a:cs typeface="+mn-cs"/>
                        </a:rPr>
                        <a:t>活用に関する研究開発</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ja-JP" altLang="en-US" sz="1100" b="0" i="0" u="none" strike="noStrike" kern="1200">
                          <a:solidFill>
                            <a:srgbClr val="000000"/>
                          </a:solidFill>
                          <a:effectLst/>
                          <a:latin typeface="+mn-lt"/>
                          <a:ea typeface="+mj-ea"/>
                          <a:cs typeface="+mn-cs"/>
                        </a:rPr>
                        <a:t>不明</a:t>
                      </a: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432000">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19</a:t>
                      </a:r>
                      <a:endParaRPr kumimoji="1" lang="ja-JP" altLang="en-US" sz="1100" b="1" i="0" u="none" strike="noStrike" kern="1200" dirty="0">
                        <a:solidFill>
                          <a:srgbClr val="000000"/>
                        </a:solidFill>
                        <a:effectLst/>
                        <a:latin typeface="+mn-lt"/>
                        <a:ea typeface="+mj-ea"/>
                        <a:cs typeface="+mn-cs"/>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sz="1100" b="0" i="0" u="none" strike="noStrike" kern="1200" dirty="0">
                          <a:solidFill>
                            <a:srgbClr val="000000"/>
                          </a:solidFill>
                          <a:effectLst/>
                          <a:latin typeface="+mn-lt"/>
                          <a:ea typeface="+mj-ea"/>
                          <a:cs typeface="+mn-cs"/>
                        </a:rPr>
                        <a:t>Shimadzu Medical(India) Pvt. Ltd.</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rgbClr val="000000"/>
                          </a:solidFill>
                          <a:effectLst/>
                          <a:latin typeface="+mn-lt"/>
                          <a:ea typeface="+mj-ea"/>
                          <a:cs typeface="+mn-cs"/>
                        </a:rPr>
                        <a:t>島津製作所</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mn-lt"/>
                          <a:ea typeface="+mj-ea"/>
                          <a:cs typeface="+mn-cs"/>
                        </a:rPr>
                        <a:t>医用機器の販売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en-US" altLang="ja-JP" sz="1100" b="0" i="0" u="none" strike="noStrike" kern="1200" dirty="0">
                          <a:solidFill>
                            <a:srgbClr val="000000"/>
                          </a:solidFill>
                          <a:effectLst/>
                          <a:latin typeface="+mn-lt"/>
                          <a:ea typeface="+mj-ea"/>
                          <a:cs typeface="+mn-cs"/>
                        </a:rPr>
                        <a:t>40</a:t>
                      </a: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432000">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20</a:t>
                      </a:r>
                      <a:endParaRPr kumimoji="1" lang="ja-JP" altLang="en-US" sz="1100" b="1" i="0" u="none" strike="noStrike" kern="1200" dirty="0">
                        <a:solidFill>
                          <a:srgbClr val="000000"/>
                        </a:solidFill>
                        <a:effectLst/>
                        <a:latin typeface="+mn-lt"/>
                        <a:ea typeface="+mj-ea"/>
                        <a:cs typeface="+mn-cs"/>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sz="1100" b="0" i="0" u="none" strike="noStrike" kern="1200" dirty="0">
                          <a:solidFill>
                            <a:srgbClr val="000000"/>
                          </a:solidFill>
                          <a:effectLst/>
                          <a:latin typeface="+mn-lt"/>
                          <a:ea typeface="+mj-ea"/>
                          <a:cs typeface="+mn-cs"/>
                        </a:rPr>
                        <a:t>SHOFU Dental India Pvt. Ltd.</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rgbClr val="000000"/>
                          </a:solidFill>
                          <a:effectLst/>
                          <a:latin typeface="+mn-lt"/>
                          <a:ea typeface="+mj-ea"/>
                          <a:cs typeface="+mn-cs"/>
                        </a:rPr>
                        <a:t>松風</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mn-lt"/>
                          <a:ea typeface="+mj-ea"/>
                          <a:cs typeface="+mn-cs"/>
                        </a:rPr>
                        <a:t>歯科材料、歯科用機器の輸入・販売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ja-JP" altLang="en-US" sz="1100" b="0" i="0" u="none" strike="noStrike" kern="1200" dirty="0">
                          <a:solidFill>
                            <a:srgbClr val="000000"/>
                          </a:solidFill>
                          <a:effectLst/>
                          <a:latin typeface="+mn-lt"/>
                          <a:ea typeface="+mj-ea"/>
                          <a:cs typeface="+mn-cs"/>
                        </a:rPr>
                        <a:t>不明</a:t>
                      </a: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r h="432000">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21</a:t>
                      </a:r>
                      <a:endParaRPr kumimoji="1" lang="ja-JP" altLang="en-US" sz="1100" b="1" i="0" u="none" strike="noStrike" kern="1200" dirty="0">
                        <a:solidFill>
                          <a:srgbClr val="000000"/>
                        </a:solidFill>
                        <a:effectLst/>
                        <a:latin typeface="+mn-lt"/>
                        <a:ea typeface="+mj-ea"/>
                        <a:cs typeface="+mn-cs"/>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sz="1100" b="0" i="0" u="none" strike="noStrike" kern="1200" dirty="0" err="1">
                          <a:solidFill>
                            <a:srgbClr val="000000"/>
                          </a:solidFill>
                          <a:effectLst/>
                          <a:latin typeface="+mn-lt"/>
                          <a:ea typeface="+mj-ea"/>
                          <a:cs typeface="+mn-cs"/>
                        </a:rPr>
                        <a:t>Sysmex</a:t>
                      </a:r>
                      <a:r>
                        <a:rPr kumimoji="1" lang="en-US" sz="1100" b="0" i="0" u="none" strike="noStrike" kern="1200" dirty="0">
                          <a:solidFill>
                            <a:srgbClr val="000000"/>
                          </a:solidFill>
                          <a:effectLst/>
                          <a:latin typeface="+mn-lt"/>
                          <a:ea typeface="+mj-ea"/>
                          <a:cs typeface="+mn-cs"/>
                        </a:rPr>
                        <a:t> India Pvt. Ltd.</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rgbClr val="000000"/>
                          </a:solidFill>
                          <a:effectLst/>
                          <a:latin typeface="+mn-lt"/>
                          <a:ea typeface="+mj-ea"/>
                          <a:cs typeface="+mn-cs"/>
                        </a:rPr>
                        <a:t>シスメックス</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mn-lt"/>
                          <a:ea typeface="+mj-ea"/>
                          <a:cs typeface="+mn-cs"/>
                        </a:rPr>
                        <a:t>検体検査機器、検体検査試薬の製造・販売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ja-JP" altLang="en-US" sz="1100" b="0" i="0" u="none" strike="noStrike" kern="1200" dirty="0">
                          <a:solidFill>
                            <a:srgbClr val="000000"/>
                          </a:solidFill>
                          <a:effectLst/>
                          <a:latin typeface="+mn-lt"/>
                          <a:ea typeface="+mj-ea"/>
                          <a:cs typeface="+mn-cs"/>
                        </a:rPr>
                        <a:t>不明</a:t>
                      </a: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10"/>
                  </a:ext>
                </a:extLst>
              </a:tr>
              <a:tr h="432000">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22</a:t>
                      </a:r>
                      <a:endParaRPr kumimoji="1" lang="ja-JP" altLang="en-US" sz="1100" b="1" i="0" u="none" strike="noStrike" kern="1200" dirty="0">
                        <a:solidFill>
                          <a:srgbClr val="000000"/>
                        </a:solidFill>
                        <a:effectLst/>
                        <a:latin typeface="+mn-lt"/>
                        <a:ea typeface="+mj-ea"/>
                        <a:cs typeface="+mn-cs"/>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sz="1100" b="0" i="0" u="none" strike="noStrike" kern="1200" dirty="0" err="1">
                          <a:solidFill>
                            <a:srgbClr val="000000"/>
                          </a:solidFill>
                          <a:effectLst/>
                          <a:latin typeface="+mn-lt"/>
                          <a:ea typeface="+mj-ea"/>
                          <a:cs typeface="+mn-cs"/>
                        </a:rPr>
                        <a:t>Sysmex</a:t>
                      </a:r>
                      <a:r>
                        <a:rPr kumimoji="1" lang="en-US" sz="1100" b="0" i="0" u="none" strike="noStrike" kern="1200" dirty="0">
                          <a:solidFill>
                            <a:srgbClr val="000000"/>
                          </a:solidFill>
                          <a:effectLst/>
                          <a:latin typeface="+mn-lt"/>
                          <a:ea typeface="+mj-ea"/>
                          <a:cs typeface="+mn-cs"/>
                        </a:rPr>
                        <a:t> </a:t>
                      </a:r>
                      <a:r>
                        <a:rPr kumimoji="1" lang="en-US" sz="1100" b="0" i="0" u="none" strike="noStrike" kern="1200" dirty="0" err="1">
                          <a:solidFill>
                            <a:srgbClr val="000000"/>
                          </a:solidFill>
                          <a:effectLst/>
                          <a:latin typeface="+mn-lt"/>
                          <a:ea typeface="+mj-ea"/>
                          <a:cs typeface="+mn-cs"/>
                        </a:rPr>
                        <a:t>Transasia</a:t>
                      </a:r>
                      <a:r>
                        <a:rPr kumimoji="1" lang="en-US" sz="1100" b="0" i="0" u="none" strike="noStrike" kern="1200" dirty="0">
                          <a:solidFill>
                            <a:srgbClr val="000000"/>
                          </a:solidFill>
                          <a:effectLst/>
                          <a:latin typeface="+mn-lt"/>
                          <a:ea typeface="+mj-ea"/>
                          <a:cs typeface="+mn-cs"/>
                        </a:rPr>
                        <a:t> Services Pvt. Ltd.</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rgbClr val="000000"/>
                          </a:solidFill>
                          <a:effectLst/>
                          <a:latin typeface="+mn-lt"/>
                          <a:ea typeface="+mj-ea"/>
                          <a:cs typeface="+mn-cs"/>
                        </a:rPr>
                        <a:t>シスメックス</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mn-lt"/>
                          <a:ea typeface="+mj-ea"/>
                          <a:cs typeface="+mn-cs"/>
                        </a:rPr>
                        <a:t>学術活動の推進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ja-JP" altLang="en-US" sz="1100" b="0" i="0" u="none" strike="noStrike" kern="1200" dirty="0">
                          <a:solidFill>
                            <a:srgbClr val="000000"/>
                          </a:solidFill>
                          <a:effectLst/>
                          <a:latin typeface="+mn-lt"/>
                          <a:ea typeface="+mj-ea"/>
                          <a:cs typeface="+mn-cs"/>
                        </a:rPr>
                        <a:t>不明</a:t>
                      </a:r>
                      <a:endParaRPr kumimoji="1" lang="en-US" altLang="ja-JP" sz="1100" b="0" i="0" u="none" strike="noStrike" kern="1200" dirty="0">
                        <a:solidFill>
                          <a:srgbClr val="000000"/>
                        </a:solidFill>
                        <a:effectLst/>
                        <a:latin typeface="+mn-lt"/>
                        <a:ea typeface="+mj-ea"/>
                        <a:cs typeface="+mn-cs"/>
                      </a:endParaRP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11"/>
                  </a:ext>
                </a:extLst>
              </a:tr>
            </a:tbl>
          </a:graphicData>
        </a:graphic>
      </p:graphicFrame>
      <p:sp>
        <p:nvSpPr>
          <p:cNvPr id="8" name="テキスト ボックス 9"/>
          <p:cNvSpPr txBox="1"/>
          <p:nvPr/>
        </p:nvSpPr>
        <p:spPr>
          <a:xfrm>
            <a:off x="200472" y="6525344"/>
            <a:ext cx="8640960" cy="144016"/>
          </a:xfrm>
          <a:prstGeom prst="rect">
            <a:avLst/>
          </a:prstGeom>
          <a:noFill/>
        </p:spPr>
        <p:txBody>
          <a:bodyPr wrap="square" lIns="0" tIns="0" rIns="0" bIns="0" rtlCol="0">
            <a:noAutofit/>
          </a:bodyPr>
          <a:lstStyle/>
          <a:p>
            <a:r>
              <a:rPr lang="zh-TW"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東洋経済「海外進出企業総覧」</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2018</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年版（</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2018</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4</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370019089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dirty="0"/>
              <a:t>インド／医療関連／医療機器</a:t>
            </a:r>
            <a:endParaRPr kumimoji="1" lang="ja-JP" altLang="en-US" dirty="0"/>
          </a:p>
        </p:txBody>
      </p:sp>
      <p:sp>
        <p:nvSpPr>
          <p:cNvPr id="6" name="テキスト プレースホルダー 5"/>
          <p:cNvSpPr>
            <a:spLocks noGrp="1"/>
          </p:cNvSpPr>
          <p:nvPr>
            <p:ph type="body" sz="quarter" idx="15"/>
          </p:nvPr>
        </p:nvSpPr>
        <p:spPr/>
        <p:txBody>
          <a:bodyPr/>
          <a:lstStyle/>
          <a:p>
            <a:r>
              <a:rPr lang="ja-JP" altLang="en-US" dirty="0"/>
              <a:t>業界構造 </a:t>
            </a:r>
            <a:r>
              <a:rPr lang="en-US" altLang="ja-JP" dirty="0"/>
              <a:t>- </a:t>
            </a:r>
            <a:r>
              <a:rPr lang="ja-JP" altLang="en-US" dirty="0"/>
              <a:t>日本企業の進出状況（現地法人）（</a:t>
            </a:r>
            <a:r>
              <a:rPr lang="en-US" altLang="ja-JP" dirty="0"/>
              <a:t>3/3</a:t>
            </a:r>
            <a:r>
              <a:rPr lang="ja-JP" altLang="en-US" dirty="0"/>
              <a:t>）</a:t>
            </a:r>
            <a:endParaRPr lang="ja-JP" altLang="en-US" dirty="0">
              <a:latin typeface="HGP創英角ｺﾞｼｯｸUB" panose="020B0900000000000000" pitchFamily="50" charset="-128"/>
            </a:endParaRPr>
          </a:p>
        </p:txBody>
      </p:sp>
      <p:graphicFrame>
        <p:nvGraphicFramePr>
          <p:cNvPr id="9" name="表 8"/>
          <p:cNvGraphicFramePr>
            <a:graphicFrameLocks noGrp="1"/>
          </p:cNvGraphicFramePr>
          <p:nvPr>
            <p:extLst>
              <p:ext uri="{D42A27DB-BD31-4B8C-83A1-F6EECF244321}">
                <p14:modId xmlns:p14="http://schemas.microsoft.com/office/powerpoint/2010/main" val="2934853829"/>
              </p:ext>
            </p:extLst>
          </p:nvPr>
        </p:nvGraphicFramePr>
        <p:xfrm>
          <a:off x="200023" y="1089304"/>
          <a:ext cx="9504000" cy="2052000"/>
        </p:xfrm>
        <a:graphic>
          <a:graphicData uri="http://schemas.openxmlformats.org/drawingml/2006/table">
            <a:tbl>
              <a:tblPr firstRow="1" bandRow="1">
                <a:tableStyleId>{5C22544A-7EE6-4342-B048-85BDC9FD1C3A}</a:tableStyleId>
              </a:tblPr>
              <a:tblGrid>
                <a:gridCol w="360000">
                  <a:extLst>
                    <a:ext uri="{9D8B030D-6E8A-4147-A177-3AD203B41FA5}">
                      <a16:colId xmlns:a16="http://schemas.microsoft.com/office/drawing/2014/main" val="20000"/>
                    </a:ext>
                  </a:extLst>
                </a:gridCol>
                <a:gridCol w="3096000">
                  <a:extLst>
                    <a:ext uri="{9D8B030D-6E8A-4147-A177-3AD203B41FA5}">
                      <a16:colId xmlns:a16="http://schemas.microsoft.com/office/drawing/2014/main" val="20001"/>
                    </a:ext>
                  </a:extLst>
                </a:gridCol>
                <a:gridCol w="1656000">
                  <a:extLst>
                    <a:ext uri="{9D8B030D-6E8A-4147-A177-3AD203B41FA5}">
                      <a16:colId xmlns:a16="http://schemas.microsoft.com/office/drawing/2014/main" val="20002"/>
                    </a:ext>
                  </a:extLst>
                </a:gridCol>
                <a:gridCol w="3384000">
                  <a:extLst>
                    <a:ext uri="{9D8B030D-6E8A-4147-A177-3AD203B41FA5}">
                      <a16:colId xmlns:a16="http://schemas.microsoft.com/office/drawing/2014/main" val="20003"/>
                    </a:ext>
                  </a:extLst>
                </a:gridCol>
                <a:gridCol w="1008000">
                  <a:extLst>
                    <a:ext uri="{9D8B030D-6E8A-4147-A177-3AD203B41FA5}">
                      <a16:colId xmlns:a16="http://schemas.microsoft.com/office/drawing/2014/main" val="20004"/>
                    </a:ext>
                  </a:extLst>
                </a:gridCol>
              </a:tblGrid>
              <a:tr h="324000">
                <a:tc>
                  <a:txBody>
                    <a:bodyPr/>
                    <a:lstStyle/>
                    <a:p>
                      <a:pPr algn="ctr" fontAlgn="ctr"/>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現地法人名</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日本側の主な出資企業</a:t>
                      </a:r>
                      <a:endPar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事業概要</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従業員数（人）</a:t>
                      </a:r>
                    </a:p>
                  </a:txBody>
                  <a:tcPr marL="72000" marR="72000" marT="36000" marB="36000"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432000">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23</a:t>
                      </a:r>
                      <a:endParaRPr kumimoji="1" lang="ja-JP" altLang="en-US" sz="1100" b="1" i="0" u="none" strike="noStrike" kern="1200" dirty="0">
                        <a:solidFill>
                          <a:srgbClr val="000000"/>
                        </a:solidFill>
                        <a:effectLst/>
                        <a:latin typeface="+mn-lt"/>
                        <a:ea typeface="+mj-ea"/>
                        <a:cs typeface="+mn-cs"/>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sz="1100" b="0" i="0" u="none" strike="noStrike" kern="1200" dirty="0" err="1">
                          <a:solidFill>
                            <a:srgbClr val="000000"/>
                          </a:solidFill>
                          <a:effectLst/>
                          <a:latin typeface="+mn-lt"/>
                          <a:ea typeface="+mj-ea"/>
                          <a:cs typeface="+mn-cs"/>
                        </a:rPr>
                        <a:t>Takshasila</a:t>
                      </a:r>
                      <a:r>
                        <a:rPr kumimoji="1" lang="en-US" sz="1100" b="0" i="0" u="none" strike="noStrike" kern="1200" dirty="0">
                          <a:solidFill>
                            <a:srgbClr val="000000"/>
                          </a:solidFill>
                          <a:effectLst/>
                          <a:latin typeface="+mn-lt"/>
                          <a:ea typeface="+mj-ea"/>
                          <a:cs typeface="+mn-cs"/>
                        </a:rPr>
                        <a:t> Hospitals Operating Pvt. Ltd.</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rgbClr val="000000"/>
                          </a:solidFill>
                          <a:effectLst/>
                          <a:latin typeface="+mn-lt"/>
                          <a:ea typeface="+mj-ea"/>
                          <a:cs typeface="+mn-cs"/>
                        </a:rPr>
                        <a:t>豊田通商</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mn-lt"/>
                          <a:ea typeface="+mj-ea"/>
                          <a:cs typeface="+mn-cs"/>
                        </a:rPr>
                        <a:t>総合病院の運営</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en-US" altLang="ja-JP" sz="1100" b="0" i="0" u="none" strike="noStrike" kern="1200" dirty="0">
                          <a:solidFill>
                            <a:srgbClr val="000000"/>
                          </a:solidFill>
                          <a:effectLst/>
                          <a:latin typeface="+mn-lt"/>
                          <a:ea typeface="+mj-ea"/>
                          <a:cs typeface="+mn-cs"/>
                        </a:rPr>
                        <a:t>962</a:t>
                      </a: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432000">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24</a:t>
                      </a:r>
                      <a:endParaRPr kumimoji="1" lang="ja-JP" altLang="en-US" sz="1100" b="1" i="0" u="none" strike="noStrike" kern="1200" dirty="0">
                        <a:solidFill>
                          <a:srgbClr val="000000"/>
                        </a:solidFill>
                        <a:effectLst/>
                        <a:latin typeface="+mn-lt"/>
                        <a:ea typeface="+mj-ea"/>
                        <a:cs typeface="+mn-cs"/>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sz="1100" b="0" i="0" u="none" strike="noStrike" kern="1200" dirty="0">
                          <a:solidFill>
                            <a:srgbClr val="000000"/>
                          </a:solidFill>
                          <a:effectLst/>
                          <a:latin typeface="+mn-lt"/>
                          <a:ea typeface="+mj-ea"/>
                          <a:cs typeface="+mn-cs"/>
                        </a:rPr>
                        <a:t>Terumo India Pvt. Ltd.</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rgbClr val="000000"/>
                          </a:solidFill>
                          <a:effectLst/>
                          <a:latin typeface="+mn-lt"/>
                          <a:ea typeface="+mj-ea"/>
                          <a:cs typeface="+mn-cs"/>
                        </a:rPr>
                        <a:t>テルモ</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mn-lt"/>
                          <a:ea typeface="+mj-ea"/>
                          <a:cs typeface="+mn-cs"/>
                        </a:rPr>
                        <a:t>医療機器の販売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ja-JP" altLang="en-US" sz="1100" b="0" i="0" u="none" strike="noStrike" kern="1200" dirty="0">
                          <a:solidFill>
                            <a:srgbClr val="000000"/>
                          </a:solidFill>
                          <a:effectLst/>
                          <a:latin typeface="+mn-lt"/>
                          <a:ea typeface="+mj-ea"/>
                          <a:cs typeface="+mn-cs"/>
                        </a:rPr>
                        <a:t>不明</a:t>
                      </a: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432000">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25</a:t>
                      </a:r>
                      <a:endParaRPr kumimoji="1" lang="ja-JP" altLang="en-US" sz="1100" b="1" i="0" u="none" strike="noStrike" kern="1200" dirty="0">
                        <a:solidFill>
                          <a:srgbClr val="000000"/>
                        </a:solidFill>
                        <a:effectLst/>
                        <a:latin typeface="+mn-lt"/>
                        <a:ea typeface="+mj-ea"/>
                        <a:cs typeface="+mn-cs"/>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sz="1100" b="0" i="0" u="none" strike="noStrike" kern="1200" dirty="0">
                          <a:solidFill>
                            <a:srgbClr val="000000"/>
                          </a:solidFill>
                          <a:effectLst/>
                          <a:latin typeface="+mn-lt"/>
                          <a:ea typeface="+mj-ea"/>
                          <a:cs typeface="+mn-cs"/>
                        </a:rPr>
                        <a:t>Terumo </a:t>
                      </a:r>
                      <a:r>
                        <a:rPr kumimoji="1" lang="en-US" sz="1100" b="0" i="0" u="none" strike="noStrike" kern="1200" dirty="0" err="1">
                          <a:solidFill>
                            <a:srgbClr val="000000"/>
                          </a:solidFill>
                          <a:effectLst/>
                          <a:latin typeface="+mn-lt"/>
                          <a:ea typeface="+mj-ea"/>
                          <a:cs typeface="+mn-cs"/>
                        </a:rPr>
                        <a:t>Penpol</a:t>
                      </a:r>
                      <a:r>
                        <a:rPr kumimoji="1" lang="en-US" sz="1100" b="0" i="0" u="none" strike="noStrike" kern="1200" dirty="0">
                          <a:solidFill>
                            <a:srgbClr val="000000"/>
                          </a:solidFill>
                          <a:effectLst/>
                          <a:latin typeface="+mn-lt"/>
                          <a:ea typeface="+mj-ea"/>
                          <a:cs typeface="+mn-cs"/>
                        </a:rPr>
                        <a:t> Ltd.</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rgbClr val="000000"/>
                          </a:solidFill>
                          <a:effectLst/>
                          <a:latin typeface="+mn-lt"/>
                          <a:ea typeface="+mj-ea"/>
                          <a:cs typeface="+mn-cs"/>
                        </a:rPr>
                        <a:t>テルモ</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mn-lt"/>
                          <a:ea typeface="+mj-ea"/>
                          <a:cs typeface="+mn-cs"/>
                        </a:rPr>
                        <a:t>血液バッグの製造</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ja-JP" altLang="en-US" sz="1100" b="0" i="0" u="none" strike="noStrike" kern="1200" dirty="0">
                          <a:solidFill>
                            <a:srgbClr val="000000"/>
                          </a:solidFill>
                          <a:effectLst/>
                          <a:latin typeface="+mn-lt"/>
                          <a:ea typeface="+mj-ea"/>
                          <a:cs typeface="+mn-cs"/>
                        </a:rPr>
                        <a:t>不明</a:t>
                      </a: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432000">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26</a:t>
                      </a:r>
                      <a:endParaRPr kumimoji="1" lang="ja-JP" altLang="en-US" sz="1100" b="1" i="0" u="none" strike="noStrike" kern="1200" dirty="0">
                        <a:solidFill>
                          <a:srgbClr val="000000"/>
                        </a:solidFill>
                        <a:effectLst/>
                        <a:latin typeface="+mn-lt"/>
                        <a:ea typeface="+mj-ea"/>
                        <a:cs typeface="+mn-cs"/>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sz="1100" b="0" i="0" u="none" strike="noStrike" kern="1200" dirty="0">
                          <a:solidFill>
                            <a:srgbClr val="000000"/>
                          </a:solidFill>
                          <a:effectLst/>
                          <a:latin typeface="+mn-lt"/>
                          <a:ea typeface="+mj-ea"/>
                          <a:cs typeface="+mn-cs"/>
                        </a:rPr>
                        <a:t>Tosoh</a:t>
                      </a:r>
                      <a:r>
                        <a:rPr kumimoji="1" lang="en-US" sz="1100" b="0" i="0" u="none" strike="noStrike" kern="1200" baseline="0" dirty="0">
                          <a:solidFill>
                            <a:srgbClr val="000000"/>
                          </a:solidFill>
                          <a:effectLst/>
                          <a:latin typeface="+mn-lt"/>
                          <a:ea typeface="+mj-ea"/>
                          <a:cs typeface="+mn-cs"/>
                        </a:rPr>
                        <a:t> India Pvt.</a:t>
                      </a:r>
                      <a:r>
                        <a:rPr kumimoji="1" lang="en-US" sz="1100" b="0" i="0" u="none" strike="noStrike" kern="1200" dirty="0">
                          <a:solidFill>
                            <a:srgbClr val="000000"/>
                          </a:solidFill>
                          <a:effectLst/>
                          <a:latin typeface="+mn-lt"/>
                          <a:ea typeface="+mj-ea"/>
                          <a:cs typeface="+mn-cs"/>
                        </a:rPr>
                        <a:t> Ltd.</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rgbClr val="000000"/>
                          </a:solidFill>
                          <a:effectLst/>
                          <a:latin typeface="+mn-lt"/>
                          <a:ea typeface="+mj-ea"/>
                          <a:cs typeface="+mn-cs"/>
                        </a:rPr>
                        <a:t>東ソー</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mn-lt"/>
                          <a:ea typeface="+mj-ea"/>
                          <a:cs typeface="+mn-cs"/>
                        </a:rPr>
                        <a:t>臨床検査機器及び臨床検査試薬等の製造・販売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ja-JP" altLang="en-US" sz="1100" b="0" i="0" u="none" strike="noStrike" kern="1200" dirty="0">
                          <a:solidFill>
                            <a:srgbClr val="000000"/>
                          </a:solidFill>
                          <a:effectLst/>
                          <a:latin typeface="+mn-lt"/>
                          <a:ea typeface="+mj-ea"/>
                          <a:cs typeface="+mn-cs"/>
                        </a:rPr>
                        <a:t>不明</a:t>
                      </a: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bl>
          </a:graphicData>
        </a:graphic>
      </p:graphicFrame>
      <p:sp>
        <p:nvSpPr>
          <p:cNvPr id="8" name="テキスト ボックス 9"/>
          <p:cNvSpPr txBox="1"/>
          <p:nvPr/>
        </p:nvSpPr>
        <p:spPr>
          <a:xfrm>
            <a:off x="200472" y="6525344"/>
            <a:ext cx="8640960" cy="144016"/>
          </a:xfrm>
          <a:prstGeom prst="rect">
            <a:avLst/>
          </a:prstGeom>
          <a:noFill/>
        </p:spPr>
        <p:txBody>
          <a:bodyPr wrap="square" lIns="0" tIns="0" rIns="0" bIns="0" rtlCol="0">
            <a:noAutofit/>
          </a:bodyPr>
          <a:lstStyle/>
          <a:p>
            <a:r>
              <a:rPr lang="zh-TW"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東洋経済「海外進出企業総覧」</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2018</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年版（</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2018</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4</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38186062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インド／医療関連／医療機器</a:t>
            </a:r>
          </a:p>
        </p:txBody>
      </p:sp>
      <p:sp>
        <p:nvSpPr>
          <p:cNvPr id="3" name="テキスト プレースホルダー 2"/>
          <p:cNvSpPr>
            <a:spLocks noGrp="1"/>
          </p:cNvSpPr>
          <p:nvPr>
            <p:ph type="body" sz="quarter" idx="15"/>
          </p:nvPr>
        </p:nvSpPr>
        <p:spPr/>
        <p:txBody>
          <a:bodyPr/>
          <a:lstStyle/>
          <a:p>
            <a:r>
              <a:rPr lang="ja-JP" altLang="en-US" dirty="0"/>
              <a:t>業界構造 </a:t>
            </a:r>
            <a:r>
              <a:rPr lang="en-US" altLang="ja-JP" dirty="0"/>
              <a:t>- </a:t>
            </a:r>
            <a:r>
              <a:rPr lang="ja-JP" altLang="en-US" dirty="0"/>
              <a:t>日本企業の動向</a:t>
            </a:r>
          </a:p>
        </p:txBody>
      </p:sp>
      <p:sp>
        <p:nvSpPr>
          <p:cNvPr id="20" name="テキスト ボックス 19"/>
          <p:cNvSpPr txBox="1"/>
          <p:nvPr/>
        </p:nvSpPr>
        <p:spPr>
          <a:xfrm>
            <a:off x="200472" y="6525344"/>
            <a:ext cx="8784976" cy="144016"/>
          </a:xfrm>
          <a:prstGeom prst="rect">
            <a:avLst/>
          </a:prstGeom>
          <a:noFill/>
        </p:spPr>
        <p:txBody>
          <a:bodyPr wrap="square" lIns="0" tIns="0" rIns="0" bIns="0" rtlCol="0">
            <a:noAutofit/>
          </a:bodyPr>
          <a:lstStyle/>
          <a:p>
            <a:pPr marL="346075" indent="-346075"/>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（出所）有識者ヒアリング</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endParaRPr kumimoji="0" lang="ja-JP" altLang="en-US" sz="800" dirty="0" bmk=""/>
          </a:p>
        </p:txBody>
      </p:sp>
      <p:sp>
        <p:nvSpPr>
          <p:cNvPr id="6" name="Text Placeholder 1"/>
          <p:cNvSpPr txBox="1">
            <a:spLocks/>
          </p:cNvSpPr>
          <p:nvPr/>
        </p:nvSpPr>
        <p:spPr>
          <a:xfrm>
            <a:off x="3152800" y="59672"/>
            <a:ext cx="6984908" cy="1154490"/>
          </a:xfrm>
          <a:prstGeom prst="rect">
            <a:avLst/>
          </a:prstGeom>
        </p:spPr>
        <p:txBody>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190500" lvl="1" indent="-190500" algn="just" defTabSz="914400">
              <a:lnSpc>
                <a:spcPct val="110000"/>
              </a:lnSpc>
              <a:spcAft>
                <a:spcPts val="200"/>
              </a:spcAft>
              <a:buClr>
                <a:srgbClr val="5F8AC3"/>
              </a:buClr>
              <a:buFont typeface="Wingdings" panose="05000000000000000000" pitchFamily="2" charset="2"/>
              <a:buChar char="n"/>
            </a:pPr>
            <a:endParaRPr lang="en-US" altLang="ja-JP" dirty="0"/>
          </a:p>
        </p:txBody>
      </p:sp>
      <p:sp>
        <p:nvSpPr>
          <p:cNvPr id="7" name="正方形/長方形 6"/>
          <p:cNvSpPr/>
          <p:nvPr/>
        </p:nvSpPr>
        <p:spPr>
          <a:xfrm>
            <a:off x="665826" y="2104829"/>
            <a:ext cx="1368152" cy="998345"/>
          </a:xfrm>
          <a:prstGeom prst="rect">
            <a:avLst/>
          </a:prstGeom>
          <a:solidFill>
            <a:srgbClr val="3D6AA7"/>
          </a:solidFill>
        </p:spPr>
        <p:txBody>
          <a:bodyPr wrap="none" anchor="ctr" anchorCtr="0">
            <a:noAutofit/>
          </a:bodyPr>
          <a:lstStyle/>
          <a:p>
            <a:pPr marL="0" lvl="1" algn="ctr"/>
            <a:r>
              <a:rPr lang="ja-JP" altLang="en-US" sz="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体制</a:t>
            </a:r>
            <a:endParaRPr lang="en-US" altLang="ja-JP" sz="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p:txBody>
      </p:sp>
      <p:sp>
        <p:nvSpPr>
          <p:cNvPr id="8" name="角丸四角形 7"/>
          <p:cNvSpPr/>
          <p:nvPr/>
        </p:nvSpPr>
        <p:spPr>
          <a:xfrm>
            <a:off x="2256290" y="2108312"/>
            <a:ext cx="6983884" cy="993673"/>
          </a:xfrm>
          <a:prstGeom prst="roundRect">
            <a:avLst>
              <a:gd name="adj" fmla="val 10254"/>
            </a:avLst>
          </a:prstGeom>
          <a:solidFill>
            <a:srgbClr val="CCDAE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171450" indent="-171450">
              <a:buClr>
                <a:srgbClr val="3D6AA7"/>
              </a:buClr>
              <a:buFont typeface="Wingdings" panose="05000000000000000000" pitchFamily="2" charset="2"/>
              <a:buChar char="l"/>
            </a:pPr>
            <a:r>
              <a:rPr lang="ja-JP" altLang="en-US" sz="1200" dirty="0">
                <a:solidFill>
                  <a:schemeClr val="tx1"/>
                </a:solidFill>
                <a:latin typeface="+mn-ea"/>
                <a:cs typeface="Arial" panose="020B0604020202020204" pitchFamily="34" charset="0"/>
              </a:rPr>
              <a:t>多くの企業が戦略的に重要な経営判断、予算の消化、専門的訓練にあたってはシンガポールに所在するアジアパシフィック・リージョナルオフィスと緊密に連携する体制を採っている。</a:t>
            </a:r>
            <a:endParaRPr lang="en-US" altLang="ja-JP" sz="1200" dirty="0">
              <a:solidFill>
                <a:schemeClr val="tx1"/>
              </a:solidFill>
              <a:latin typeface="+mn-ea"/>
              <a:cs typeface="Arial" panose="020B0604020202020204" pitchFamily="34" charset="0"/>
            </a:endParaRPr>
          </a:p>
          <a:p>
            <a:pPr marL="171450" indent="-171450">
              <a:buClr>
                <a:srgbClr val="3D6AA7"/>
              </a:buClr>
              <a:buFont typeface="Wingdings" panose="05000000000000000000" pitchFamily="2" charset="2"/>
              <a:buChar char="l"/>
            </a:pPr>
            <a:r>
              <a:rPr lang="ja-JP" altLang="en-US" sz="1200" dirty="0">
                <a:solidFill>
                  <a:schemeClr val="tx1"/>
                </a:solidFill>
                <a:latin typeface="+mn-ea"/>
                <a:cs typeface="Arial" panose="020B0604020202020204" pitchFamily="34" charset="0"/>
              </a:rPr>
              <a:t>こうした企業の多くは、インドの本部をインド主要地域に置いている。具体的には、マハーラーシュトラ州、カルターナカ州、タミルナードゥ州、ケーララ州、ニューデリーなどが挙げられる。</a:t>
            </a:r>
          </a:p>
        </p:txBody>
      </p:sp>
      <p:sp>
        <p:nvSpPr>
          <p:cNvPr id="9" name="正方形/長方形 8"/>
          <p:cNvSpPr/>
          <p:nvPr/>
        </p:nvSpPr>
        <p:spPr>
          <a:xfrm>
            <a:off x="671222" y="3221550"/>
            <a:ext cx="1368152" cy="998345"/>
          </a:xfrm>
          <a:prstGeom prst="rect">
            <a:avLst/>
          </a:prstGeom>
          <a:solidFill>
            <a:srgbClr val="3D6AA7"/>
          </a:solidFill>
        </p:spPr>
        <p:txBody>
          <a:bodyPr wrap="none" anchor="ctr" anchorCtr="0">
            <a:noAutofit/>
          </a:bodyPr>
          <a:lstStyle/>
          <a:p>
            <a:pPr marL="0" lvl="1" algn="ctr"/>
            <a:r>
              <a:rPr lang="ja-JP" altLang="en-US" sz="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販売</a:t>
            </a:r>
            <a:endParaRPr lang="en-US" altLang="ja-JP" sz="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p:txBody>
      </p:sp>
      <p:sp>
        <p:nvSpPr>
          <p:cNvPr id="10" name="角丸四角形 9"/>
          <p:cNvSpPr/>
          <p:nvPr/>
        </p:nvSpPr>
        <p:spPr>
          <a:xfrm>
            <a:off x="2261686" y="3225033"/>
            <a:ext cx="6983884" cy="993673"/>
          </a:xfrm>
          <a:prstGeom prst="roundRect">
            <a:avLst>
              <a:gd name="adj" fmla="val 10254"/>
            </a:avLst>
          </a:prstGeom>
          <a:solidFill>
            <a:srgbClr val="CCDAE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171450" indent="-171450">
              <a:buClr>
                <a:srgbClr val="3D6AA7"/>
              </a:buClr>
              <a:buFont typeface="Wingdings" panose="05000000000000000000" pitchFamily="2" charset="2"/>
              <a:buChar char="l"/>
            </a:pPr>
            <a:r>
              <a:rPr lang="ja-JP" altLang="en-US" sz="1200" dirty="0">
                <a:solidFill>
                  <a:schemeClr val="tx1"/>
                </a:solidFill>
                <a:latin typeface="+mn-ea"/>
                <a:cs typeface="Arial" panose="020B0604020202020204" pitchFamily="34" charset="0"/>
              </a:rPr>
              <a:t>日本企業の多くは、プロダクトポートフォリオ管理の中で、全国展開もしくは特定地域に強い最大</a:t>
            </a:r>
            <a:r>
              <a:rPr lang="en-US" altLang="ja-JP" sz="1200" dirty="0">
                <a:solidFill>
                  <a:schemeClr val="tx1"/>
                </a:solidFill>
                <a:latin typeface="+mn-ea"/>
                <a:cs typeface="Arial" panose="020B0604020202020204" pitchFamily="34" charset="0"/>
              </a:rPr>
              <a:t>3</a:t>
            </a:r>
            <a:r>
              <a:rPr lang="ja-JP" altLang="en-US" sz="1200" dirty="0">
                <a:solidFill>
                  <a:schemeClr val="tx1"/>
                </a:solidFill>
                <a:latin typeface="+mn-ea"/>
                <a:cs typeface="Arial" panose="020B0604020202020204" pitchFamily="34" charset="0"/>
              </a:rPr>
              <a:t>社程度の代理店と協業し、商品の販売をしている。</a:t>
            </a:r>
          </a:p>
        </p:txBody>
      </p:sp>
      <p:sp>
        <p:nvSpPr>
          <p:cNvPr id="11" name="正方形/長方形 10"/>
          <p:cNvSpPr/>
          <p:nvPr/>
        </p:nvSpPr>
        <p:spPr>
          <a:xfrm>
            <a:off x="665826" y="4338271"/>
            <a:ext cx="1368152" cy="998345"/>
          </a:xfrm>
          <a:prstGeom prst="rect">
            <a:avLst/>
          </a:prstGeom>
          <a:solidFill>
            <a:srgbClr val="3D6AA7"/>
          </a:solidFill>
        </p:spPr>
        <p:txBody>
          <a:bodyPr wrap="none" anchor="ctr" anchorCtr="0">
            <a:noAutofit/>
          </a:bodyPr>
          <a:lstStyle/>
          <a:p>
            <a:pPr marL="0" lvl="1" algn="ctr"/>
            <a:r>
              <a:rPr lang="ja-JP" altLang="en-US" sz="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ターゲット</a:t>
            </a:r>
            <a:endParaRPr lang="en-US" altLang="ja-JP" sz="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p:txBody>
      </p:sp>
      <p:sp>
        <p:nvSpPr>
          <p:cNvPr id="12" name="角丸四角形 11"/>
          <p:cNvSpPr/>
          <p:nvPr/>
        </p:nvSpPr>
        <p:spPr>
          <a:xfrm>
            <a:off x="2256290" y="4341754"/>
            <a:ext cx="6983884" cy="993673"/>
          </a:xfrm>
          <a:prstGeom prst="roundRect">
            <a:avLst>
              <a:gd name="adj" fmla="val 10254"/>
            </a:avLst>
          </a:prstGeom>
          <a:solidFill>
            <a:srgbClr val="CCDAE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171450" indent="-171450">
              <a:buClr>
                <a:srgbClr val="3D6AA7"/>
              </a:buClr>
              <a:buFont typeface="Wingdings" panose="05000000000000000000" pitchFamily="2" charset="2"/>
              <a:buChar char="l"/>
            </a:pPr>
            <a:r>
              <a:rPr lang="ja-JP" altLang="en-US" sz="1200" dirty="0">
                <a:solidFill>
                  <a:schemeClr val="tx1"/>
                </a:solidFill>
                <a:latin typeface="+mn-ea"/>
                <a:cs typeface="Arial" panose="020B0604020202020204" pitchFamily="34" charset="0"/>
              </a:rPr>
              <a:t>日本企業の主たるターゲットセグメントは、主要な中央政府傘下の大規模病院</a:t>
            </a:r>
            <a:r>
              <a:rPr lang="en-US" altLang="ja-JP" sz="1200" dirty="0">
                <a:solidFill>
                  <a:schemeClr val="tx1"/>
                </a:solidFill>
                <a:latin typeface="+mn-ea"/>
                <a:cs typeface="Arial" panose="020B0604020202020204" pitchFamily="34" charset="0"/>
              </a:rPr>
              <a:t>/</a:t>
            </a:r>
            <a:r>
              <a:rPr lang="ja-JP" altLang="en-US" sz="1200" dirty="0">
                <a:solidFill>
                  <a:schemeClr val="tx1"/>
                </a:solidFill>
                <a:latin typeface="+mn-ea"/>
                <a:cs typeface="Arial" panose="020B0604020202020204" pitchFamily="34" charset="0"/>
              </a:rPr>
              <a:t>専門病院、民間運営の病院チェーン、独立系の専門病院、個人運営の診療所である。</a:t>
            </a:r>
          </a:p>
        </p:txBody>
      </p:sp>
      <p:sp>
        <p:nvSpPr>
          <p:cNvPr id="13" name="正方形/長方形 12"/>
          <p:cNvSpPr/>
          <p:nvPr/>
        </p:nvSpPr>
        <p:spPr>
          <a:xfrm>
            <a:off x="665826" y="5454991"/>
            <a:ext cx="1368152" cy="998345"/>
          </a:xfrm>
          <a:prstGeom prst="rect">
            <a:avLst/>
          </a:prstGeom>
          <a:solidFill>
            <a:srgbClr val="3D6AA7"/>
          </a:solidFill>
        </p:spPr>
        <p:txBody>
          <a:bodyPr wrap="none" anchor="ctr" anchorCtr="0">
            <a:noAutofit/>
          </a:bodyPr>
          <a:lstStyle/>
          <a:p>
            <a:pPr marL="0" lvl="1" algn="ctr"/>
            <a:r>
              <a:rPr lang="ja-JP" altLang="en-US" sz="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課題</a:t>
            </a:r>
            <a:endParaRPr lang="en-US" altLang="ja-JP" sz="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p:txBody>
      </p:sp>
      <p:sp>
        <p:nvSpPr>
          <p:cNvPr id="14" name="角丸四角形 13"/>
          <p:cNvSpPr/>
          <p:nvPr/>
        </p:nvSpPr>
        <p:spPr>
          <a:xfrm>
            <a:off x="2256290" y="5458474"/>
            <a:ext cx="6983884" cy="993673"/>
          </a:xfrm>
          <a:prstGeom prst="roundRect">
            <a:avLst>
              <a:gd name="adj" fmla="val 10254"/>
            </a:avLst>
          </a:prstGeom>
          <a:solidFill>
            <a:srgbClr val="CCDAE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171450" indent="-171450">
              <a:buClr>
                <a:srgbClr val="3D6AA7"/>
              </a:buClr>
              <a:buFont typeface="Wingdings" panose="05000000000000000000" pitchFamily="2" charset="2"/>
              <a:buChar char="l"/>
            </a:pPr>
            <a:r>
              <a:rPr lang="ja-JP" altLang="en-US" sz="1200" dirty="0">
                <a:solidFill>
                  <a:schemeClr val="tx1"/>
                </a:solidFill>
                <a:latin typeface="+mn-ea"/>
                <a:cs typeface="Arial" panose="020B0604020202020204" pitchFamily="34" charset="0"/>
              </a:rPr>
              <a:t>公的医療機関の入札調達では、</a:t>
            </a:r>
            <a:r>
              <a:rPr lang="en-US" altLang="ja-JP" sz="1200" dirty="0">
                <a:solidFill>
                  <a:schemeClr val="tx1"/>
                </a:solidFill>
                <a:latin typeface="+mn-ea"/>
                <a:cs typeface="Arial" panose="020B0604020202020204" pitchFamily="34" charset="0"/>
              </a:rPr>
              <a:t>FDA</a:t>
            </a:r>
            <a:r>
              <a:rPr lang="ja-JP" altLang="en-US" sz="1200" dirty="0">
                <a:solidFill>
                  <a:schemeClr val="tx1"/>
                </a:solidFill>
                <a:latin typeface="+mn-ea"/>
                <a:cs typeface="Arial" panose="020B0604020202020204" pitchFamily="34" charset="0"/>
              </a:rPr>
              <a:t>認証を取得していない日本企業が多く、入札できない課題がある。</a:t>
            </a:r>
            <a:endParaRPr lang="en-US" altLang="ja-JP" sz="1200" dirty="0">
              <a:solidFill>
                <a:schemeClr val="tx1"/>
              </a:solidFill>
              <a:latin typeface="+mn-ea"/>
              <a:cs typeface="Arial" panose="020B0604020202020204" pitchFamily="34" charset="0"/>
            </a:endParaRPr>
          </a:p>
          <a:p>
            <a:pPr marL="171450" indent="-171450">
              <a:buClr>
                <a:srgbClr val="3D6AA7"/>
              </a:buClr>
              <a:buFont typeface="Wingdings" panose="05000000000000000000" pitchFamily="2" charset="2"/>
              <a:buChar char="l"/>
            </a:pPr>
            <a:r>
              <a:rPr lang="ja-JP" altLang="en-US" sz="1200" dirty="0">
                <a:solidFill>
                  <a:schemeClr val="tx1"/>
                </a:solidFill>
                <a:latin typeface="+mn-ea"/>
                <a:cs typeface="Arial" panose="020B0604020202020204" pitchFamily="34" charset="0"/>
              </a:rPr>
              <a:t>また、中長期的な視点でインド支社を構えた事業展開が重要であると、ユーザーである医療機関から意見が出ている。</a:t>
            </a:r>
          </a:p>
        </p:txBody>
      </p:sp>
      <p:sp>
        <p:nvSpPr>
          <p:cNvPr id="18" name="Rectangle 6"/>
          <p:cNvSpPr>
            <a:spLocks noChangeArrowheads="1"/>
          </p:cNvSpPr>
          <p:nvPr/>
        </p:nvSpPr>
        <p:spPr bwMode="auto">
          <a:xfrm>
            <a:off x="632520" y="1604229"/>
            <a:ext cx="8352928"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r>
              <a:rPr lang="ja-JP" altLang="en-US" sz="1400" dirty="0">
                <a:latin typeface="HGP創英角ｺﾞｼｯｸUB" pitchFamily="50" charset="-128"/>
                <a:ea typeface="HGP創英角ｺﾞｼｯｸUB" pitchFamily="50" charset="-128"/>
              </a:rPr>
              <a:t>インドにおける日系企業の動向</a:t>
            </a:r>
          </a:p>
        </p:txBody>
      </p:sp>
      <p:cxnSp>
        <p:nvCxnSpPr>
          <p:cNvPr id="19" name="直線コネクタ 18"/>
          <p:cNvCxnSpPr/>
          <p:nvPr/>
        </p:nvCxnSpPr>
        <p:spPr>
          <a:xfrm>
            <a:off x="632073" y="1892261"/>
            <a:ext cx="860810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6" name="テキスト ボックス 15"/>
          <p:cNvSpPr txBox="1"/>
          <p:nvPr/>
        </p:nvSpPr>
        <p:spPr>
          <a:xfrm>
            <a:off x="200472" y="1124744"/>
            <a:ext cx="9505056" cy="23698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t>インドにおける日系企業の概要・動向を以下に示す。</a:t>
            </a:r>
            <a:endParaRPr lang="en-US" altLang="ja-JP" sz="1400" dirty="0"/>
          </a:p>
        </p:txBody>
      </p:sp>
    </p:spTree>
    <p:extLst>
      <p:ext uri="{BB962C8B-B14F-4D97-AF65-F5344CB8AC3E}">
        <p14:creationId xmlns:p14="http://schemas.microsoft.com/office/powerpoint/2010/main" val="280258179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8" name="直線コネクタ 37"/>
          <p:cNvCxnSpPr/>
          <p:nvPr/>
        </p:nvCxnSpPr>
        <p:spPr>
          <a:xfrm>
            <a:off x="241653" y="4671136"/>
            <a:ext cx="9462983" cy="0"/>
          </a:xfrm>
          <a:prstGeom prst="line">
            <a:avLst/>
          </a:prstGeom>
          <a:ln w="9525">
            <a:solidFill>
              <a:schemeClr val="bg2"/>
            </a:solidFill>
            <a:prstDash val="dash"/>
          </a:ln>
        </p:spPr>
        <p:style>
          <a:lnRef idx="1">
            <a:schemeClr val="accent1"/>
          </a:lnRef>
          <a:fillRef idx="0">
            <a:schemeClr val="accent1"/>
          </a:fillRef>
          <a:effectRef idx="0">
            <a:schemeClr val="accent1"/>
          </a:effectRef>
          <a:fontRef idx="minor">
            <a:schemeClr val="tx1"/>
          </a:fontRef>
        </p:style>
      </p:cxnSp>
      <p:sp>
        <p:nvSpPr>
          <p:cNvPr id="2" name="タイトル 1"/>
          <p:cNvSpPr>
            <a:spLocks noGrp="1"/>
          </p:cNvSpPr>
          <p:nvPr>
            <p:ph type="title"/>
          </p:nvPr>
        </p:nvSpPr>
        <p:spPr/>
        <p:txBody>
          <a:bodyPr/>
          <a:lstStyle/>
          <a:p>
            <a:r>
              <a:rPr lang="ja-JP" altLang="en-US" dirty="0"/>
              <a:t>インド／医療関連／医療機器</a:t>
            </a:r>
          </a:p>
        </p:txBody>
      </p:sp>
      <p:sp>
        <p:nvSpPr>
          <p:cNvPr id="3" name="テキスト プレースホルダー 2"/>
          <p:cNvSpPr>
            <a:spLocks noGrp="1"/>
          </p:cNvSpPr>
          <p:nvPr>
            <p:ph type="body" sz="quarter" idx="15"/>
          </p:nvPr>
        </p:nvSpPr>
        <p:spPr/>
        <p:txBody>
          <a:bodyPr/>
          <a:lstStyle/>
          <a:p>
            <a:r>
              <a:rPr lang="ja-JP" altLang="en-US" dirty="0"/>
              <a:t>業界構造 </a:t>
            </a:r>
            <a:r>
              <a:rPr lang="en-US" altLang="ja-JP" dirty="0"/>
              <a:t>- </a:t>
            </a:r>
            <a:r>
              <a:rPr lang="ja-JP" altLang="en-US" dirty="0"/>
              <a:t>流通（医療機器）</a:t>
            </a:r>
          </a:p>
        </p:txBody>
      </p:sp>
      <p:sp>
        <p:nvSpPr>
          <p:cNvPr id="4" name="テキスト ボックス 3"/>
          <p:cNvSpPr txBox="1"/>
          <p:nvPr/>
        </p:nvSpPr>
        <p:spPr>
          <a:xfrm>
            <a:off x="200472" y="1124744"/>
            <a:ext cx="9505056" cy="1261884"/>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t>インドにおける医療機器の流通経路は、</a:t>
            </a:r>
            <a:r>
              <a:rPr lang="en-US" altLang="ja-JP" sz="1400" dirty="0"/>
              <a:t>MRI</a:t>
            </a:r>
            <a:r>
              <a:rPr lang="ja-JP" altLang="en-US" sz="1400" dirty="0"/>
              <a:t>や</a:t>
            </a:r>
            <a:r>
              <a:rPr lang="en-US" altLang="ja-JP" sz="1400" dirty="0"/>
              <a:t>CT</a:t>
            </a:r>
            <a:r>
              <a:rPr lang="ja-JP" altLang="en-US" sz="1400" dirty="0"/>
              <a:t>等の大型医療機器と小型機器とで異なる。</a:t>
            </a:r>
            <a:endParaRPr lang="en-US" altLang="ja-JP" sz="1400" dirty="0"/>
          </a:p>
          <a:p>
            <a:pPr marL="190500" indent="-190500" algn="just">
              <a:lnSpc>
                <a:spcPct val="110000"/>
              </a:lnSpc>
              <a:spcAft>
                <a:spcPts val="200"/>
              </a:spcAft>
              <a:buClr>
                <a:srgbClr val="5F8AC3"/>
              </a:buClr>
              <a:buFont typeface="Wingdings" panose="05000000000000000000" pitchFamily="2" charset="2"/>
              <a:buChar char="n"/>
            </a:pPr>
            <a:r>
              <a:rPr lang="ja-JP" altLang="en-US" sz="1400" dirty="0"/>
              <a:t>大型医療機器はメーカーによる直接販売が主流であり、</a:t>
            </a:r>
            <a:r>
              <a:rPr lang="en-US" altLang="ja-JP" sz="1400" dirty="0"/>
              <a:t>Tier2</a:t>
            </a:r>
            <a:r>
              <a:rPr lang="ja-JP" altLang="en-US" sz="1400" dirty="0"/>
              <a:t>以下の都市では代理店やブローカーによる案件紹介が多くなるものの、販売契約は直接メーカーが行うことが多い。欧米系メーカーでは、コーポレートチェーン病院や大規模な私立病院に対して、条件のよいファイナンスを提示することも多い。</a:t>
            </a: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t>小型医療機器は代理店経由での販売が主流である。</a:t>
            </a:r>
          </a:p>
        </p:txBody>
      </p:sp>
      <p:sp>
        <p:nvSpPr>
          <p:cNvPr id="17" name="テキスト ボックス 16"/>
          <p:cNvSpPr txBox="1"/>
          <p:nvPr/>
        </p:nvSpPr>
        <p:spPr>
          <a:xfrm>
            <a:off x="200472" y="6525344"/>
            <a:ext cx="8784976" cy="144016"/>
          </a:xfrm>
          <a:prstGeom prst="rect">
            <a:avLst/>
          </a:prstGeom>
          <a:noFill/>
        </p:spPr>
        <p:txBody>
          <a:bodyPr wrap="square" lIns="0" tIns="0" rIns="0" bIns="0" rtlCol="0">
            <a:noAutofit/>
          </a:bodyPr>
          <a:lstStyle/>
          <a:p>
            <a:pPr marL="346075" indent="-346075"/>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みずほ総合研究所「平成２５年度 新興国での新中間層獲得による日本再生事業我が国製品販売拡大に資する販売金融戦略分析調査」</a:t>
            </a:r>
            <a:endParaRPr kumimoji="0" lang="ja-JP" altLang="en-US" sz="800" dirty="0" bmk=""/>
          </a:p>
        </p:txBody>
      </p:sp>
      <p:sp>
        <p:nvSpPr>
          <p:cNvPr id="19" name="Rectangle 6"/>
          <p:cNvSpPr>
            <a:spLocks noChangeArrowheads="1"/>
          </p:cNvSpPr>
          <p:nvPr/>
        </p:nvSpPr>
        <p:spPr bwMode="auto">
          <a:xfrm>
            <a:off x="200472" y="2420888"/>
            <a:ext cx="8352928"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r>
              <a:rPr lang="ja-JP" altLang="en-US" sz="1400" dirty="0">
                <a:latin typeface="HGP創英角ｺﾞｼｯｸUB" pitchFamily="50" charset="-128"/>
                <a:ea typeface="HGP創英角ｺﾞｼｯｸUB" pitchFamily="50" charset="-128"/>
              </a:rPr>
              <a:t>インドにおける医療機器の流通構造</a:t>
            </a:r>
          </a:p>
        </p:txBody>
      </p:sp>
      <p:cxnSp>
        <p:nvCxnSpPr>
          <p:cNvPr id="20" name="直線コネクタ 19"/>
          <p:cNvCxnSpPr/>
          <p:nvPr/>
        </p:nvCxnSpPr>
        <p:spPr>
          <a:xfrm>
            <a:off x="200025" y="2708920"/>
            <a:ext cx="950461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2" name="下矢印 21"/>
          <p:cNvSpPr/>
          <p:nvPr/>
        </p:nvSpPr>
        <p:spPr>
          <a:xfrm rot="16200000" flipH="1">
            <a:off x="4449712" y="2083430"/>
            <a:ext cx="288032" cy="2737840"/>
          </a:xfrm>
          <a:prstGeom prst="downArrow">
            <a:avLst/>
          </a:prstGeom>
          <a:solidFill>
            <a:srgbClr val="868686"/>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3" name="角丸四角形 22"/>
          <p:cNvSpPr/>
          <p:nvPr/>
        </p:nvSpPr>
        <p:spPr>
          <a:xfrm>
            <a:off x="5993338" y="3104963"/>
            <a:ext cx="936104" cy="3132347"/>
          </a:xfrm>
          <a:prstGeom prst="roundRect">
            <a:avLst>
              <a:gd name="adj" fmla="val 10254"/>
            </a:avLst>
          </a:prstGeom>
          <a:solidFill>
            <a:srgbClr val="5F8AC3"/>
          </a:soli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ja-JP" altLang="en-US" sz="1400" dirty="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rPr>
              <a:t>病院</a:t>
            </a:r>
            <a:endParaRPr lang="en-US" altLang="ja-JP" sz="1400" dirty="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endParaRPr>
          </a:p>
          <a:p>
            <a:pPr algn="ctr"/>
            <a:r>
              <a:rPr lang="ja-JP" altLang="en-US" sz="1400" dirty="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rPr>
              <a:t>・</a:t>
            </a:r>
            <a:endParaRPr lang="en-US" altLang="ja-JP" sz="1400" dirty="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endParaRPr>
          </a:p>
          <a:p>
            <a:pPr algn="ctr"/>
            <a:r>
              <a:rPr lang="ja-JP" altLang="en-US" sz="1400" dirty="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rPr>
              <a:t>センター</a:t>
            </a:r>
          </a:p>
        </p:txBody>
      </p:sp>
      <p:sp>
        <p:nvSpPr>
          <p:cNvPr id="24" name="正方形/長方形 23"/>
          <p:cNvSpPr/>
          <p:nvPr/>
        </p:nvSpPr>
        <p:spPr>
          <a:xfrm>
            <a:off x="241653" y="3104963"/>
            <a:ext cx="1110947" cy="1440213"/>
          </a:xfrm>
          <a:prstGeom prst="rect">
            <a:avLst/>
          </a:prstGeom>
          <a:solidFill>
            <a:srgbClr val="A2BBDC"/>
          </a:solidFill>
        </p:spPr>
        <p:txBody>
          <a:bodyPr wrap="none" anchor="ctr" anchorCtr="0">
            <a:noAutofit/>
          </a:bodyPr>
          <a:lstStyle/>
          <a:p>
            <a:pPr marL="0" lvl="1"/>
            <a:r>
              <a:rPr lang="ja-JP" altLang="en-US" sz="1100" b="1" dirty="0">
                <a:latin typeface="Arial" panose="020B0604020202020204" pitchFamily="34" charset="0"/>
                <a:cs typeface="Arial" panose="020B0604020202020204" pitchFamily="34" charset="0"/>
              </a:rPr>
              <a:t>大型機器</a:t>
            </a:r>
            <a:endParaRPr lang="en-US" altLang="ja-JP" sz="1100" b="1" dirty="0">
              <a:latin typeface="Arial" panose="020B0604020202020204" pitchFamily="34" charset="0"/>
              <a:cs typeface="Arial" panose="020B0604020202020204" pitchFamily="34" charset="0"/>
            </a:endParaRPr>
          </a:p>
          <a:p>
            <a:pPr marL="0" lvl="1"/>
            <a:r>
              <a:rPr lang="ja-JP" altLang="en-US" sz="1100" b="1" dirty="0">
                <a:latin typeface="Arial" panose="020B0604020202020204" pitchFamily="34" charset="0"/>
                <a:cs typeface="Arial" panose="020B0604020202020204" pitchFamily="34" charset="0"/>
              </a:rPr>
              <a:t>（</a:t>
            </a:r>
            <a:r>
              <a:rPr lang="en-US" altLang="ja-JP" sz="1100" b="1" dirty="0">
                <a:latin typeface="Arial" panose="020B0604020202020204" pitchFamily="34" charset="0"/>
                <a:cs typeface="Arial" panose="020B0604020202020204" pitchFamily="34" charset="0"/>
              </a:rPr>
              <a:t>MR/CT</a:t>
            </a:r>
            <a:r>
              <a:rPr lang="ja-JP" altLang="en-US" sz="1100" b="1" dirty="0">
                <a:latin typeface="Arial" panose="020B0604020202020204" pitchFamily="34" charset="0"/>
                <a:cs typeface="Arial" panose="020B0604020202020204" pitchFamily="34" charset="0"/>
              </a:rPr>
              <a:t>等）</a:t>
            </a:r>
            <a:endParaRPr lang="en-US" altLang="ja-JP" sz="1100" b="1" dirty="0">
              <a:latin typeface="Arial" panose="020B0604020202020204" pitchFamily="34" charset="0"/>
              <a:cs typeface="Arial" panose="020B0604020202020204" pitchFamily="34" charset="0"/>
            </a:endParaRPr>
          </a:p>
        </p:txBody>
      </p:sp>
      <p:sp>
        <p:nvSpPr>
          <p:cNvPr id="25" name="正方形/長方形 24"/>
          <p:cNvSpPr/>
          <p:nvPr/>
        </p:nvSpPr>
        <p:spPr>
          <a:xfrm>
            <a:off x="241653" y="4797098"/>
            <a:ext cx="1110947" cy="1440213"/>
          </a:xfrm>
          <a:prstGeom prst="rect">
            <a:avLst/>
          </a:prstGeom>
          <a:solidFill>
            <a:srgbClr val="A2BBDC"/>
          </a:solidFill>
        </p:spPr>
        <p:txBody>
          <a:bodyPr wrap="none" anchor="ctr" anchorCtr="0">
            <a:noAutofit/>
          </a:bodyPr>
          <a:lstStyle/>
          <a:p>
            <a:pPr marL="0" lvl="1"/>
            <a:r>
              <a:rPr lang="ja-JP" altLang="en-US" sz="1100" b="1" dirty="0">
                <a:latin typeface="Arial" panose="020B0604020202020204" pitchFamily="34" charset="0"/>
                <a:cs typeface="Arial" panose="020B0604020202020204" pitchFamily="34" charset="0"/>
              </a:rPr>
              <a:t>小型機器・器具</a:t>
            </a:r>
            <a:endParaRPr lang="en-US" altLang="ja-JP" sz="1100" b="1" dirty="0">
              <a:latin typeface="Arial" panose="020B0604020202020204" pitchFamily="34" charset="0"/>
              <a:cs typeface="Arial" panose="020B0604020202020204" pitchFamily="34" charset="0"/>
            </a:endParaRPr>
          </a:p>
        </p:txBody>
      </p:sp>
      <p:sp>
        <p:nvSpPr>
          <p:cNvPr id="26" name="正方形/長方形 25"/>
          <p:cNvSpPr/>
          <p:nvPr/>
        </p:nvSpPr>
        <p:spPr>
          <a:xfrm>
            <a:off x="1424608" y="3108202"/>
            <a:ext cx="952312" cy="681162"/>
          </a:xfrm>
          <a:prstGeom prst="rect">
            <a:avLst/>
          </a:prstGeom>
          <a:solidFill>
            <a:srgbClr val="CCDAEC"/>
          </a:solidFill>
        </p:spPr>
        <p:txBody>
          <a:bodyPr wrap="none" anchor="ctr" anchorCtr="0">
            <a:noAutofit/>
          </a:bodyPr>
          <a:lstStyle/>
          <a:p>
            <a:pPr marL="0" lvl="1"/>
            <a:r>
              <a:rPr lang="en-US" altLang="ja-JP" sz="1100" b="1" dirty="0">
                <a:latin typeface="Arial" panose="020B0604020202020204" pitchFamily="34" charset="0"/>
                <a:cs typeface="Arial" panose="020B0604020202020204" pitchFamily="34" charset="0"/>
              </a:rPr>
              <a:t>Tier 1</a:t>
            </a:r>
          </a:p>
        </p:txBody>
      </p:sp>
      <p:sp>
        <p:nvSpPr>
          <p:cNvPr id="27" name="正方形/長方形 26"/>
          <p:cNvSpPr/>
          <p:nvPr/>
        </p:nvSpPr>
        <p:spPr>
          <a:xfrm>
            <a:off x="1427147" y="3858040"/>
            <a:ext cx="952312" cy="681162"/>
          </a:xfrm>
          <a:prstGeom prst="rect">
            <a:avLst/>
          </a:prstGeom>
          <a:solidFill>
            <a:srgbClr val="CCDAEC"/>
          </a:solidFill>
        </p:spPr>
        <p:txBody>
          <a:bodyPr wrap="none" anchor="ctr" anchorCtr="0">
            <a:noAutofit/>
          </a:bodyPr>
          <a:lstStyle/>
          <a:p>
            <a:pPr marL="0" lvl="1"/>
            <a:r>
              <a:rPr lang="en-US" altLang="ja-JP" sz="1100" b="1" dirty="0">
                <a:latin typeface="Arial" panose="020B0604020202020204" pitchFamily="34" charset="0"/>
                <a:cs typeface="Arial" panose="020B0604020202020204" pitchFamily="34" charset="0"/>
              </a:rPr>
              <a:t>Tier 2</a:t>
            </a:r>
            <a:r>
              <a:rPr lang="ja-JP" altLang="en-US" sz="1100" b="1" dirty="0">
                <a:latin typeface="Arial" panose="020B0604020202020204" pitchFamily="34" charset="0"/>
                <a:cs typeface="Arial" panose="020B0604020202020204" pitchFamily="34" charset="0"/>
              </a:rPr>
              <a:t>　以下</a:t>
            </a:r>
            <a:endParaRPr lang="en-US" altLang="ja-JP" sz="1100" b="1" dirty="0">
              <a:latin typeface="Arial" panose="020B0604020202020204" pitchFamily="34" charset="0"/>
              <a:cs typeface="Arial" panose="020B0604020202020204" pitchFamily="34" charset="0"/>
            </a:endParaRPr>
          </a:p>
        </p:txBody>
      </p:sp>
      <p:sp>
        <p:nvSpPr>
          <p:cNvPr id="28" name="正方形/長方形 27"/>
          <p:cNvSpPr/>
          <p:nvPr/>
        </p:nvSpPr>
        <p:spPr>
          <a:xfrm>
            <a:off x="1422069" y="4806311"/>
            <a:ext cx="952312" cy="681162"/>
          </a:xfrm>
          <a:prstGeom prst="rect">
            <a:avLst/>
          </a:prstGeom>
          <a:solidFill>
            <a:srgbClr val="CCDAEC"/>
          </a:solidFill>
        </p:spPr>
        <p:txBody>
          <a:bodyPr wrap="none" anchor="ctr" anchorCtr="0">
            <a:noAutofit/>
          </a:bodyPr>
          <a:lstStyle/>
          <a:p>
            <a:pPr marL="0" lvl="1"/>
            <a:r>
              <a:rPr lang="en-US" altLang="ja-JP" sz="1100" b="1" dirty="0">
                <a:latin typeface="Arial" panose="020B0604020202020204" pitchFamily="34" charset="0"/>
                <a:cs typeface="Arial" panose="020B0604020202020204" pitchFamily="34" charset="0"/>
              </a:rPr>
              <a:t>Tier 1</a:t>
            </a:r>
          </a:p>
        </p:txBody>
      </p:sp>
      <p:sp>
        <p:nvSpPr>
          <p:cNvPr id="29" name="正方形/長方形 28"/>
          <p:cNvSpPr/>
          <p:nvPr/>
        </p:nvSpPr>
        <p:spPr>
          <a:xfrm>
            <a:off x="1424608" y="5556149"/>
            <a:ext cx="952312" cy="681162"/>
          </a:xfrm>
          <a:prstGeom prst="rect">
            <a:avLst/>
          </a:prstGeom>
          <a:solidFill>
            <a:srgbClr val="CCDAEC"/>
          </a:solidFill>
        </p:spPr>
        <p:txBody>
          <a:bodyPr wrap="none" anchor="ctr" anchorCtr="0">
            <a:noAutofit/>
          </a:bodyPr>
          <a:lstStyle/>
          <a:p>
            <a:pPr marL="0" lvl="1"/>
            <a:r>
              <a:rPr lang="en-US" altLang="ja-JP" sz="1100" b="1" dirty="0">
                <a:latin typeface="Arial" panose="020B0604020202020204" pitchFamily="34" charset="0"/>
                <a:cs typeface="Arial" panose="020B0604020202020204" pitchFamily="34" charset="0"/>
              </a:rPr>
              <a:t>Tier 2</a:t>
            </a:r>
            <a:r>
              <a:rPr lang="ja-JP" altLang="en-US" sz="1100" b="1" dirty="0">
                <a:latin typeface="Arial" panose="020B0604020202020204" pitchFamily="34" charset="0"/>
                <a:cs typeface="Arial" panose="020B0604020202020204" pitchFamily="34" charset="0"/>
              </a:rPr>
              <a:t>　以下</a:t>
            </a:r>
            <a:endParaRPr lang="en-US" altLang="ja-JP" sz="1100" b="1" dirty="0">
              <a:latin typeface="Arial" panose="020B0604020202020204" pitchFamily="34" charset="0"/>
              <a:cs typeface="Arial" panose="020B0604020202020204" pitchFamily="34" charset="0"/>
            </a:endParaRPr>
          </a:p>
        </p:txBody>
      </p:sp>
      <p:sp>
        <p:nvSpPr>
          <p:cNvPr id="21" name="Rectangle 13"/>
          <p:cNvSpPr>
            <a:spLocks noChangeArrowheads="1"/>
          </p:cNvSpPr>
          <p:nvPr/>
        </p:nvSpPr>
        <p:spPr bwMode="blackWhite">
          <a:xfrm>
            <a:off x="3584848" y="3068105"/>
            <a:ext cx="1872208" cy="792088"/>
          </a:xfrm>
          <a:prstGeom prst="ellipse">
            <a:avLst/>
          </a:prstGeom>
          <a:gradFill flip="none" rotWithShape="1">
            <a:gsLst>
              <a:gs pos="0">
                <a:srgbClr val="FB8265"/>
              </a:gs>
              <a:gs pos="100000">
                <a:schemeClr val="bg1">
                  <a:alpha val="0"/>
                </a:schemeClr>
              </a:gs>
            </a:gsLst>
            <a:path path="shape">
              <a:fillToRect l="50000" t="50000" r="50000" b="50000"/>
            </a:path>
            <a:tileRect/>
          </a:gradFill>
          <a:ln w="12700">
            <a:noFill/>
            <a:miter lim="800000"/>
            <a:headEnd/>
            <a:tailEnd/>
          </a:ln>
        </p:spPr>
        <p:txBody>
          <a:bodyPr wrap="none" anchor="ctr">
            <a:noAutofit/>
          </a:bodyPr>
          <a:lstStyle/>
          <a:p>
            <a:pPr algn="ctr" fontAlgn="base">
              <a:spcBef>
                <a:spcPct val="0"/>
              </a:spcBef>
              <a:spcAft>
                <a:spcPct val="0"/>
              </a:spcAft>
              <a:buClr>
                <a:schemeClr val="bg2"/>
              </a:buClr>
              <a:buSzPct val="100000"/>
            </a:pPr>
            <a:r>
              <a:rPr lang="ja-JP" altLang="en-US" sz="1200" dirty="0">
                <a:latin typeface="Arial Black" panose="020B0A04020102020204" pitchFamily="34" charset="0"/>
                <a:ea typeface="HGP創英角ｺﾞｼｯｸUB" panose="020B0900000000000000" pitchFamily="50" charset="-128"/>
                <a:cs typeface="Arial" panose="020B0604020202020204" pitchFamily="34" charset="0"/>
              </a:rPr>
              <a:t>直販が主流</a:t>
            </a:r>
          </a:p>
        </p:txBody>
      </p:sp>
      <p:sp>
        <p:nvSpPr>
          <p:cNvPr id="30" name="下矢印 29"/>
          <p:cNvSpPr/>
          <p:nvPr/>
        </p:nvSpPr>
        <p:spPr>
          <a:xfrm rot="16200000" flipH="1">
            <a:off x="3332820" y="3946594"/>
            <a:ext cx="288032" cy="504056"/>
          </a:xfrm>
          <a:prstGeom prst="downArrow">
            <a:avLst/>
          </a:prstGeom>
          <a:solidFill>
            <a:srgbClr val="868686"/>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1" name="正方形/長方形 30"/>
          <p:cNvSpPr/>
          <p:nvPr/>
        </p:nvSpPr>
        <p:spPr>
          <a:xfrm>
            <a:off x="3784664" y="3854800"/>
            <a:ext cx="952312" cy="681162"/>
          </a:xfrm>
          <a:prstGeom prst="rect">
            <a:avLst/>
          </a:prstGeom>
          <a:solidFill>
            <a:srgbClr val="FAC8C8"/>
          </a:solidFill>
        </p:spPr>
        <p:txBody>
          <a:bodyPr wrap="none" anchor="ctr" anchorCtr="0">
            <a:noAutofit/>
          </a:bodyPr>
          <a:lstStyle/>
          <a:p>
            <a:pPr marL="0" lvl="1"/>
            <a:r>
              <a:rPr lang="ja-JP" altLang="en-US" sz="1100" b="1" dirty="0">
                <a:latin typeface="Arial" panose="020B0604020202020204" pitchFamily="34" charset="0"/>
                <a:cs typeface="Arial" panose="020B0604020202020204" pitchFamily="34" charset="0"/>
              </a:rPr>
              <a:t>代理店</a:t>
            </a:r>
            <a:r>
              <a:rPr lang="en-US" altLang="ja-JP" sz="1100" b="1" dirty="0">
                <a:latin typeface="Arial" panose="020B0604020202020204" pitchFamily="34" charset="0"/>
                <a:cs typeface="Arial" panose="020B0604020202020204" pitchFamily="34" charset="0"/>
              </a:rPr>
              <a:t>/</a:t>
            </a:r>
          </a:p>
          <a:p>
            <a:pPr marL="0" lvl="1"/>
            <a:r>
              <a:rPr lang="ja-JP" altLang="en-US" sz="1100" b="1" dirty="0">
                <a:latin typeface="Arial" panose="020B0604020202020204" pitchFamily="34" charset="0"/>
                <a:cs typeface="Arial" panose="020B0604020202020204" pitchFamily="34" charset="0"/>
              </a:rPr>
              <a:t>ブローカー</a:t>
            </a:r>
            <a:endParaRPr lang="en-US" altLang="ja-JP" sz="1100" b="1" dirty="0">
              <a:latin typeface="Arial" panose="020B0604020202020204" pitchFamily="34" charset="0"/>
              <a:cs typeface="Arial" panose="020B0604020202020204" pitchFamily="34" charset="0"/>
            </a:endParaRPr>
          </a:p>
        </p:txBody>
      </p:sp>
      <p:sp>
        <p:nvSpPr>
          <p:cNvPr id="32" name="下矢印 31"/>
          <p:cNvSpPr/>
          <p:nvPr/>
        </p:nvSpPr>
        <p:spPr>
          <a:xfrm rot="16200000" flipH="1">
            <a:off x="5241803" y="3621790"/>
            <a:ext cx="288032" cy="1153663"/>
          </a:xfrm>
          <a:prstGeom prst="downArrow">
            <a:avLst/>
          </a:prstGeom>
          <a:solidFill>
            <a:srgbClr val="FAC8C8"/>
          </a:soli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3" name="角丸四角形 32"/>
          <p:cNvSpPr/>
          <p:nvPr/>
        </p:nvSpPr>
        <p:spPr>
          <a:xfrm>
            <a:off x="7017657" y="3104963"/>
            <a:ext cx="2686979" cy="1481879"/>
          </a:xfrm>
          <a:prstGeom prst="roundRect">
            <a:avLst>
              <a:gd name="adj" fmla="val 10254"/>
            </a:avLst>
          </a:prstGeom>
          <a:solidFill>
            <a:srgbClr val="CCDAE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171450" indent="-171450">
              <a:buClr>
                <a:srgbClr val="3D6AA7"/>
              </a:buClr>
              <a:buFont typeface="Wingdings" panose="05000000000000000000" pitchFamily="2" charset="2"/>
              <a:buChar char="l"/>
            </a:pPr>
            <a:r>
              <a:rPr lang="ja-JP" altLang="en-US" sz="1050" dirty="0">
                <a:solidFill>
                  <a:schemeClr val="tx1"/>
                </a:solidFill>
                <a:latin typeface="+mn-ea"/>
                <a:cs typeface="Arial" panose="020B0604020202020204" pitchFamily="34" charset="0"/>
              </a:rPr>
              <a:t>大型機器は直販が主流（日系は販社を保有していない企業が多いため、代理店を活用）</a:t>
            </a:r>
            <a:endParaRPr lang="en-US" altLang="ja-JP" sz="1050" dirty="0">
              <a:solidFill>
                <a:schemeClr val="tx1"/>
              </a:solidFill>
              <a:latin typeface="+mn-ea"/>
              <a:cs typeface="Arial" panose="020B0604020202020204" pitchFamily="34" charset="0"/>
            </a:endParaRPr>
          </a:p>
          <a:p>
            <a:pPr marL="171450" indent="-171450">
              <a:buClr>
                <a:srgbClr val="3D6AA7"/>
              </a:buClr>
              <a:buFont typeface="Wingdings" panose="05000000000000000000" pitchFamily="2" charset="2"/>
              <a:buChar char="l"/>
            </a:pPr>
            <a:r>
              <a:rPr lang="ja-JP" altLang="en-US" sz="1050" dirty="0">
                <a:solidFill>
                  <a:schemeClr val="tx1"/>
                </a:solidFill>
                <a:latin typeface="+mn-ea"/>
                <a:cs typeface="Arial" panose="020B0604020202020204" pitchFamily="34" charset="0"/>
              </a:rPr>
              <a:t>代理店が案件紹介をする場合も、直接の契約等はメーカーが担当する。</a:t>
            </a:r>
            <a:endParaRPr lang="en-US" altLang="ja-JP" sz="1050" dirty="0">
              <a:solidFill>
                <a:schemeClr val="tx1"/>
              </a:solidFill>
              <a:latin typeface="+mn-ea"/>
              <a:cs typeface="Arial" panose="020B0604020202020204" pitchFamily="34" charset="0"/>
            </a:endParaRPr>
          </a:p>
          <a:p>
            <a:pPr marL="171450" indent="-171450">
              <a:buClr>
                <a:srgbClr val="3D6AA7"/>
              </a:buClr>
              <a:buFont typeface="Wingdings" panose="05000000000000000000" pitchFamily="2" charset="2"/>
              <a:buChar char="l"/>
            </a:pPr>
            <a:r>
              <a:rPr lang="ja-JP" altLang="en-US" sz="1050" dirty="0">
                <a:solidFill>
                  <a:schemeClr val="tx1"/>
                </a:solidFill>
                <a:latin typeface="+mn-ea"/>
                <a:cs typeface="Arial" panose="020B0604020202020204" pitchFamily="34" charset="0"/>
              </a:rPr>
              <a:t>コーポレートチェーン病院、大規模な私立病院に対しては、メーカーが</a:t>
            </a:r>
            <a:r>
              <a:rPr lang="en-US" altLang="ja-JP" sz="1050" dirty="0">
                <a:solidFill>
                  <a:schemeClr val="tx1"/>
                </a:solidFill>
                <a:latin typeface="+mn-ea"/>
                <a:cs typeface="Arial" panose="020B0604020202020204" pitchFamily="34" charset="0"/>
              </a:rPr>
              <a:t>Long term payment</a:t>
            </a:r>
            <a:r>
              <a:rPr lang="ja-JP" altLang="en-US" sz="1050" dirty="0">
                <a:solidFill>
                  <a:schemeClr val="tx1"/>
                </a:solidFill>
                <a:latin typeface="+mn-ea"/>
                <a:cs typeface="Arial" panose="020B0604020202020204" pitchFamily="34" charset="0"/>
              </a:rPr>
              <a:t>や有利な条件を提示することも多い。</a:t>
            </a:r>
          </a:p>
        </p:txBody>
      </p:sp>
      <p:sp>
        <p:nvSpPr>
          <p:cNvPr id="34" name="角丸四角形 33"/>
          <p:cNvSpPr/>
          <p:nvPr/>
        </p:nvSpPr>
        <p:spPr>
          <a:xfrm>
            <a:off x="7018996" y="4806310"/>
            <a:ext cx="2686979" cy="1481879"/>
          </a:xfrm>
          <a:prstGeom prst="roundRect">
            <a:avLst>
              <a:gd name="adj" fmla="val 10254"/>
            </a:avLst>
          </a:prstGeom>
          <a:solidFill>
            <a:srgbClr val="CCDAE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171450" indent="-171450">
              <a:buClr>
                <a:srgbClr val="3D6AA7"/>
              </a:buClr>
              <a:buFont typeface="Wingdings" panose="05000000000000000000" pitchFamily="2" charset="2"/>
              <a:buChar char="l"/>
            </a:pPr>
            <a:r>
              <a:rPr lang="ja-JP" altLang="en-US" sz="1050" dirty="0">
                <a:solidFill>
                  <a:schemeClr val="tx1"/>
                </a:solidFill>
                <a:latin typeface="+mn-ea"/>
                <a:cs typeface="Arial" panose="020B0604020202020204" pitchFamily="34" charset="0"/>
              </a:rPr>
              <a:t>小型の機器については、代理店経由の販売が主流である。</a:t>
            </a:r>
            <a:endParaRPr lang="en-US" altLang="ja-JP" sz="1050" dirty="0">
              <a:solidFill>
                <a:schemeClr val="tx1"/>
              </a:solidFill>
              <a:latin typeface="+mn-ea"/>
              <a:cs typeface="Arial" panose="020B0604020202020204" pitchFamily="34" charset="0"/>
            </a:endParaRPr>
          </a:p>
          <a:p>
            <a:pPr marL="171450" indent="-171450">
              <a:buClr>
                <a:srgbClr val="3D6AA7"/>
              </a:buClr>
              <a:buFont typeface="Wingdings" panose="05000000000000000000" pitchFamily="2" charset="2"/>
              <a:buChar char="l"/>
            </a:pPr>
            <a:r>
              <a:rPr lang="ja-JP" altLang="en-US" sz="1050" dirty="0">
                <a:solidFill>
                  <a:schemeClr val="tx1"/>
                </a:solidFill>
                <a:latin typeface="+mn-ea"/>
                <a:cs typeface="Arial" panose="020B0604020202020204" pitchFamily="34" charset="0"/>
              </a:rPr>
              <a:t>規模の小さい都市・エリアになると代理店やブローカー（</a:t>
            </a:r>
            <a:r>
              <a:rPr lang="en-US" altLang="ja-JP" sz="1050" dirty="0">
                <a:solidFill>
                  <a:schemeClr val="tx1"/>
                </a:solidFill>
                <a:latin typeface="+mn-ea"/>
                <a:cs typeface="Arial" panose="020B0604020202020204" pitchFamily="34" charset="0"/>
              </a:rPr>
              <a:t>DSA: Direct Sales Agent</a:t>
            </a:r>
            <a:r>
              <a:rPr lang="ja-JP" altLang="en-US" sz="1050" dirty="0">
                <a:solidFill>
                  <a:schemeClr val="tx1"/>
                </a:solidFill>
                <a:latin typeface="+mn-ea"/>
                <a:cs typeface="Arial" panose="020B0604020202020204" pitchFamily="34" charset="0"/>
              </a:rPr>
              <a:t>と呼ばれる</a:t>
            </a:r>
            <a:r>
              <a:rPr lang="en-US" altLang="ja-JP" sz="1050" dirty="0">
                <a:solidFill>
                  <a:schemeClr val="tx1"/>
                </a:solidFill>
                <a:latin typeface="+mn-ea"/>
                <a:cs typeface="Arial" panose="020B0604020202020204" pitchFamily="34" charset="0"/>
              </a:rPr>
              <a:t>)</a:t>
            </a:r>
            <a:r>
              <a:rPr lang="ja-JP" altLang="en-US" sz="1050" dirty="0">
                <a:solidFill>
                  <a:schemeClr val="tx1"/>
                </a:solidFill>
                <a:latin typeface="+mn-ea"/>
                <a:cs typeface="Arial" panose="020B0604020202020204" pitchFamily="34" charset="0"/>
              </a:rPr>
              <a:t>が何社も入るケースもある。</a:t>
            </a:r>
          </a:p>
        </p:txBody>
      </p:sp>
      <p:sp>
        <p:nvSpPr>
          <p:cNvPr id="36" name="下矢印 35"/>
          <p:cNvSpPr/>
          <p:nvPr/>
        </p:nvSpPr>
        <p:spPr>
          <a:xfrm rot="16200000" flipH="1">
            <a:off x="4449715" y="3773169"/>
            <a:ext cx="288032" cy="2737839"/>
          </a:xfrm>
          <a:prstGeom prst="downArrow">
            <a:avLst/>
          </a:prstGeom>
          <a:solidFill>
            <a:srgbClr val="868686"/>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9" name="正方形/長方形 38"/>
          <p:cNvSpPr/>
          <p:nvPr/>
        </p:nvSpPr>
        <p:spPr>
          <a:xfrm rot="16200000" flipH="1">
            <a:off x="2082106" y="3468510"/>
            <a:ext cx="1426689" cy="714698"/>
          </a:xfrm>
          <a:prstGeom prst="rect">
            <a:avLst/>
          </a:prstGeom>
          <a:solidFill>
            <a:srgbClr val="868686"/>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11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医療機器メーカー</a:t>
            </a:r>
          </a:p>
        </p:txBody>
      </p:sp>
      <p:sp>
        <p:nvSpPr>
          <p:cNvPr id="40" name="正方形/長方形 39"/>
          <p:cNvSpPr/>
          <p:nvPr/>
        </p:nvSpPr>
        <p:spPr>
          <a:xfrm rot="16200000" flipH="1">
            <a:off x="2088045" y="5167101"/>
            <a:ext cx="1426689" cy="714698"/>
          </a:xfrm>
          <a:prstGeom prst="rect">
            <a:avLst/>
          </a:prstGeom>
          <a:solidFill>
            <a:srgbClr val="868686"/>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11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医療機器メーカー</a:t>
            </a:r>
          </a:p>
        </p:txBody>
      </p:sp>
      <p:sp>
        <p:nvSpPr>
          <p:cNvPr id="41" name="正方形/長方形 40"/>
          <p:cNvSpPr/>
          <p:nvPr/>
        </p:nvSpPr>
        <p:spPr>
          <a:xfrm>
            <a:off x="3784664" y="5469038"/>
            <a:ext cx="952312" cy="681162"/>
          </a:xfrm>
          <a:prstGeom prst="rect">
            <a:avLst/>
          </a:prstGeom>
          <a:solidFill>
            <a:srgbClr val="FAC8C8"/>
          </a:solidFill>
        </p:spPr>
        <p:txBody>
          <a:bodyPr wrap="none" anchor="ctr" anchorCtr="0">
            <a:noAutofit/>
          </a:bodyPr>
          <a:lstStyle/>
          <a:p>
            <a:pPr marL="0" lvl="1"/>
            <a:r>
              <a:rPr lang="ja-JP" altLang="en-US" sz="1100" b="1" dirty="0">
                <a:latin typeface="Arial" panose="020B0604020202020204" pitchFamily="34" charset="0"/>
                <a:cs typeface="Arial" panose="020B0604020202020204" pitchFamily="34" charset="0"/>
              </a:rPr>
              <a:t>代理店</a:t>
            </a:r>
            <a:r>
              <a:rPr lang="en-US" altLang="ja-JP" sz="1100" b="1" dirty="0">
                <a:latin typeface="Arial" panose="020B0604020202020204" pitchFamily="34" charset="0"/>
                <a:cs typeface="Arial" panose="020B0604020202020204" pitchFamily="34" charset="0"/>
              </a:rPr>
              <a:t>/</a:t>
            </a:r>
          </a:p>
          <a:p>
            <a:pPr marL="0" lvl="1"/>
            <a:r>
              <a:rPr lang="ja-JP" altLang="en-US" sz="1100" b="1" dirty="0">
                <a:latin typeface="Arial" panose="020B0604020202020204" pitchFamily="34" charset="0"/>
                <a:cs typeface="Arial" panose="020B0604020202020204" pitchFamily="34" charset="0"/>
              </a:rPr>
              <a:t>ブローカー</a:t>
            </a:r>
            <a:endParaRPr lang="en-US" altLang="ja-JP" sz="1100" b="1" dirty="0">
              <a:latin typeface="Arial" panose="020B0604020202020204" pitchFamily="34" charset="0"/>
              <a:cs typeface="Arial" panose="020B0604020202020204" pitchFamily="34" charset="0"/>
            </a:endParaRPr>
          </a:p>
        </p:txBody>
      </p:sp>
      <p:sp>
        <p:nvSpPr>
          <p:cNvPr id="42" name="下矢印 41"/>
          <p:cNvSpPr/>
          <p:nvPr/>
        </p:nvSpPr>
        <p:spPr>
          <a:xfrm rot="16200000" flipH="1">
            <a:off x="5241804" y="4940402"/>
            <a:ext cx="288032" cy="1153661"/>
          </a:xfrm>
          <a:prstGeom prst="downArrow">
            <a:avLst/>
          </a:prstGeom>
          <a:solidFill>
            <a:srgbClr val="FAC8C8"/>
          </a:soli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3" name="Rectangle 13"/>
          <p:cNvSpPr>
            <a:spLocks noChangeArrowheads="1"/>
          </p:cNvSpPr>
          <p:nvPr/>
        </p:nvSpPr>
        <p:spPr bwMode="blackWhite">
          <a:xfrm>
            <a:off x="4376936" y="5093894"/>
            <a:ext cx="1872208" cy="792088"/>
          </a:xfrm>
          <a:prstGeom prst="ellipse">
            <a:avLst/>
          </a:prstGeom>
          <a:gradFill flip="none" rotWithShape="1">
            <a:gsLst>
              <a:gs pos="0">
                <a:srgbClr val="FB8265"/>
              </a:gs>
              <a:gs pos="100000">
                <a:schemeClr val="bg1">
                  <a:alpha val="0"/>
                </a:schemeClr>
              </a:gs>
            </a:gsLst>
            <a:path path="shape">
              <a:fillToRect l="50000" t="50000" r="50000" b="50000"/>
            </a:path>
            <a:tileRect/>
          </a:gradFill>
          <a:ln w="12700">
            <a:noFill/>
            <a:miter lim="800000"/>
            <a:headEnd/>
            <a:tailEnd/>
          </a:ln>
        </p:spPr>
        <p:txBody>
          <a:bodyPr wrap="none" anchor="ctr">
            <a:noAutofit/>
          </a:bodyPr>
          <a:lstStyle/>
          <a:p>
            <a:pPr algn="ctr" fontAlgn="base">
              <a:spcBef>
                <a:spcPct val="0"/>
              </a:spcBef>
              <a:spcAft>
                <a:spcPct val="0"/>
              </a:spcAft>
              <a:buClr>
                <a:schemeClr val="bg2"/>
              </a:buClr>
              <a:buSzPct val="100000"/>
            </a:pPr>
            <a:r>
              <a:rPr lang="ja-JP" altLang="en-US" sz="1200" dirty="0">
                <a:latin typeface="Arial Black" panose="020B0A04020102020204" pitchFamily="34" charset="0"/>
                <a:ea typeface="HGP創英角ｺﾞｼｯｸUB" panose="020B0900000000000000" pitchFamily="50" charset="-128"/>
                <a:cs typeface="Arial" panose="020B0604020202020204" pitchFamily="34" charset="0"/>
              </a:rPr>
              <a:t>代理店経由</a:t>
            </a:r>
            <a:endParaRPr lang="en-US" altLang="ja-JP" sz="1200" dirty="0">
              <a:latin typeface="Arial Black" panose="020B0A04020102020204" pitchFamily="34" charset="0"/>
              <a:ea typeface="HGP創英角ｺﾞｼｯｸUB" panose="020B0900000000000000" pitchFamily="50" charset="-128"/>
              <a:cs typeface="Arial" panose="020B0604020202020204" pitchFamily="34" charset="0"/>
            </a:endParaRPr>
          </a:p>
          <a:p>
            <a:pPr algn="ctr" fontAlgn="base">
              <a:spcBef>
                <a:spcPct val="0"/>
              </a:spcBef>
              <a:spcAft>
                <a:spcPct val="0"/>
              </a:spcAft>
              <a:buClr>
                <a:schemeClr val="bg2"/>
              </a:buClr>
              <a:buSzPct val="100000"/>
            </a:pPr>
            <a:r>
              <a:rPr lang="ja-JP" altLang="en-US" sz="1200" dirty="0">
                <a:latin typeface="Arial Black" panose="020B0A04020102020204" pitchFamily="34" charset="0"/>
                <a:ea typeface="HGP創英角ｺﾞｼｯｸUB" panose="020B0900000000000000" pitchFamily="50" charset="-128"/>
                <a:cs typeface="Arial" panose="020B0604020202020204" pitchFamily="34" charset="0"/>
              </a:rPr>
              <a:t>が主流</a:t>
            </a:r>
          </a:p>
        </p:txBody>
      </p:sp>
      <p:sp>
        <p:nvSpPr>
          <p:cNvPr id="44" name="正方形/長方形 43"/>
          <p:cNvSpPr/>
          <p:nvPr/>
        </p:nvSpPr>
        <p:spPr>
          <a:xfrm>
            <a:off x="4963202" y="5751127"/>
            <a:ext cx="772187" cy="399073"/>
          </a:xfrm>
          <a:prstGeom prst="rect">
            <a:avLst/>
          </a:prstGeom>
          <a:solidFill>
            <a:srgbClr val="CCDAEC"/>
          </a:solidFill>
        </p:spPr>
        <p:txBody>
          <a:bodyPr wrap="none" anchor="ctr" anchorCtr="0">
            <a:noAutofit/>
          </a:bodyPr>
          <a:lstStyle/>
          <a:p>
            <a:pPr marL="0" lvl="1"/>
            <a:r>
              <a:rPr lang="ja-JP" altLang="en-US" sz="1100" b="1" dirty="0">
                <a:latin typeface="Arial" panose="020B0604020202020204" pitchFamily="34" charset="0"/>
                <a:cs typeface="Arial" panose="020B0604020202020204" pitchFamily="34" charset="0"/>
              </a:rPr>
              <a:t>代理店</a:t>
            </a:r>
            <a:r>
              <a:rPr lang="en-US" altLang="ja-JP" sz="1100" b="1" dirty="0">
                <a:latin typeface="Arial" panose="020B0604020202020204" pitchFamily="34" charset="0"/>
                <a:cs typeface="Arial" panose="020B0604020202020204" pitchFamily="34" charset="0"/>
              </a:rPr>
              <a:t>/</a:t>
            </a:r>
          </a:p>
          <a:p>
            <a:pPr marL="0" lvl="1"/>
            <a:r>
              <a:rPr lang="ja-JP" altLang="en-US" sz="1100" b="1" dirty="0">
                <a:latin typeface="Arial" panose="020B0604020202020204" pitchFamily="34" charset="0"/>
                <a:cs typeface="Arial" panose="020B0604020202020204" pitchFamily="34" charset="0"/>
              </a:rPr>
              <a:t>ブローカー</a:t>
            </a:r>
            <a:endParaRPr lang="en-US" altLang="ja-JP" sz="1100" b="1" dirty="0">
              <a:latin typeface="Arial" panose="020B0604020202020204" pitchFamily="34" charset="0"/>
              <a:cs typeface="Arial" panose="020B0604020202020204" pitchFamily="34" charset="0"/>
            </a:endParaRPr>
          </a:p>
        </p:txBody>
      </p:sp>
      <p:sp>
        <p:nvSpPr>
          <p:cNvPr id="45" name="下矢印 44"/>
          <p:cNvSpPr/>
          <p:nvPr/>
        </p:nvSpPr>
        <p:spPr>
          <a:xfrm rot="16200000" flipH="1">
            <a:off x="4720877" y="5841759"/>
            <a:ext cx="288032" cy="196624"/>
          </a:xfrm>
          <a:prstGeom prst="downArrow">
            <a:avLst/>
          </a:prstGeom>
          <a:solidFill>
            <a:srgbClr val="FAC8C8"/>
          </a:soli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6" name="下矢印 45"/>
          <p:cNvSpPr/>
          <p:nvPr/>
        </p:nvSpPr>
        <p:spPr>
          <a:xfrm rot="16200000" flipH="1">
            <a:off x="5720320" y="5850486"/>
            <a:ext cx="288032" cy="196624"/>
          </a:xfrm>
          <a:prstGeom prst="downArrow">
            <a:avLst/>
          </a:prstGeom>
          <a:solidFill>
            <a:srgbClr val="CCDAEC"/>
          </a:soli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7" name="下矢印 46"/>
          <p:cNvSpPr/>
          <p:nvPr/>
        </p:nvSpPr>
        <p:spPr>
          <a:xfrm rot="16200000" flipH="1">
            <a:off x="3326156" y="5656783"/>
            <a:ext cx="288032" cy="504056"/>
          </a:xfrm>
          <a:prstGeom prst="downArrow">
            <a:avLst/>
          </a:prstGeom>
          <a:solidFill>
            <a:srgbClr val="868686"/>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8" name="角丸四角形 47"/>
          <p:cNvSpPr/>
          <p:nvPr/>
        </p:nvSpPr>
        <p:spPr>
          <a:xfrm>
            <a:off x="4269695" y="6288190"/>
            <a:ext cx="2232248" cy="204903"/>
          </a:xfrm>
          <a:prstGeom prst="roundRect">
            <a:avLst>
              <a:gd name="adj" fmla="val 9097"/>
            </a:avLst>
          </a:prstGeom>
          <a:solidFill>
            <a:srgbClr val="AFE6F7">
              <a:alpha val="50000"/>
            </a:srgbClr>
          </a:solidFill>
        </p:spPr>
        <p:txBody>
          <a:bodyPr wrap="square" lIns="180000" anchor="ctr">
            <a:noAutofit/>
          </a:bodyPr>
          <a:lstStyle/>
          <a:p>
            <a:r>
              <a:rPr lang="ja-JP" altLang="en-US" sz="1000" dirty="0"/>
              <a:t>代理店が何社も入るケースもある</a:t>
            </a:r>
          </a:p>
        </p:txBody>
      </p:sp>
      <p:cxnSp>
        <p:nvCxnSpPr>
          <p:cNvPr id="51" name="直線コネクタ 50"/>
          <p:cNvCxnSpPr>
            <a:stCxn id="48" idx="0"/>
            <a:endCxn id="44" idx="2"/>
          </p:cNvCxnSpPr>
          <p:nvPr/>
        </p:nvCxnSpPr>
        <p:spPr>
          <a:xfrm flipH="1" flipV="1">
            <a:off x="5349296" y="6150200"/>
            <a:ext cx="36523" cy="137990"/>
          </a:xfrm>
          <a:prstGeom prst="line">
            <a:avLst/>
          </a:prstGeom>
          <a:ln w="9525">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52" name="直線コネクタ 51"/>
          <p:cNvCxnSpPr/>
          <p:nvPr/>
        </p:nvCxnSpPr>
        <p:spPr>
          <a:xfrm flipH="1" flipV="1">
            <a:off x="4766581" y="4387565"/>
            <a:ext cx="619239" cy="334452"/>
          </a:xfrm>
          <a:prstGeom prst="line">
            <a:avLst/>
          </a:prstGeom>
          <a:ln w="9525">
            <a:solidFill>
              <a:srgbClr val="92D050"/>
            </a:solidFill>
          </a:ln>
        </p:spPr>
        <p:style>
          <a:lnRef idx="1">
            <a:schemeClr val="accent1"/>
          </a:lnRef>
          <a:fillRef idx="0">
            <a:schemeClr val="accent1"/>
          </a:fillRef>
          <a:effectRef idx="0">
            <a:schemeClr val="accent1"/>
          </a:effectRef>
          <a:fontRef idx="minor">
            <a:schemeClr val="tx1"/>
          </a:fontRef>
        </p:style>
      </p:cxnSp>
      <p:sp>
        <p:nvSpPr>
          <p:cNvPr id="54" name="角丸四角形 53"/>
          <p:cNvSpPr/>
          <p:nvPr/>
        </p:nvSpPr>
        <p:spPr>
          <a:xfrm>
            <a:off x="4375357" y="4643113"/>
            <a:ext cx="1619561" cy="137537"/>
          </a:xfrm>
          <a:prstGeom prst="roundRect">
            <a:avLst>
              <a:gd name="adj" fmla="val 9097"/>
            </a:avLst>
          </a:prstGeom>
          <a:solidFill>
            <a:srgbClr val="AFE6F7">
              <a:alpha val="50000"/>
            </a:srgbClr>
          </a:solidFill>
        </p:spPr>
        <p:txBody>
          <a:bodyPr wrap="square" lIns="180000" anchor="ctr">
            <a:noAutofit/>
          </a:bodyPr>
          <a:lstStyle/>
          <a:p>
            <a:r>
              <a:rPr lang="ja-JP" altLang="en-US" sz="1000" dirty="0"/>
              <a:t>単なる案件紹介が多い</a:t>
            </a:r>
          </a:p>
        </p:txBody>
      </p:sp>
    </p:spTree>
    <p:extLst>
      <p:ext uri="{BB962C8B-B14F-4D97-AF65-F5344CB8AC3E}">
        <p14:creationId xmlns:p14="http://schemas.microsoft.com/office/powerpoint/2010/main" val="284405855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6626" name="think-cell Slide" r:id="rId38" imgW="360" imgH="360" progId="TCLayout.ActiveDocument.1">
                  <p:embed/>
                </p:oleObj>
              </mc:Choice>
              <mc:Fallback>
                <p:oleObj name="think-cell Slide" r:id="rId38" imgW="360" imgH="360" progId="TCLayout.ActiveDocument.1">
                  <p:embed/>
                  <p:pic>
                    <p:nvPicPr>
                      <p:cNvPr id="4" name="Object 3" hidden="1"/>
                      <p:cNvPicPr>
                        <a:picLocks noChangeAspect="1" noChangeArrowheads="1"/>
                      </p:cNvPicPr>
                      <p:nvPr/>
                    </p:nvPicPr>
                    <p:blipFill>
                      <a:blip r:embed="rId39">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Rectangle 2" hidden="1"/>
          <p:cNvSpPr/>
          <p:nvPr>
            <p:custDataLst>
              <p:tags r:id="rId3"/>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ctr" fontAlgn="ctr">
              <a:spcBef>
                <a:spcPct val="0"/>
              </a:spcBef>
              <a:spcAft>
                <a:spcPct val="0"/>
              </a:spcAft>
            </a:pPr>
            <a:endParaRPr kumimoji="1" lang="ja-JP" altLang="en-US" sz="1000" dirty="0">
              <a:sym typeface="+mn-lt"/>
            </a:endParaRPr>
          </a:p>
        </p:txBody>
      </p:sp>
      <p:graphicFrame>
        <p:nvGraphicFramePr>
          <p:cNvPr id="55" name="Chart 54">
            <a:extLst>
              <a:ext uri="{FF2B5EF4-FFF2-40B4-BE49-F238E27FC236}">
                <a16:creationId xmlns:a16="http://schemas.microsoft.com/office/drawing/2014/main" id="{DA09A895-552E-44CD-A053-0DCDEE5E892E}"/>
              </a:ext>
            </a:extLst>
          </p:cNvPr>
          <p:cNvGraphicFramePr/>
          <p:nvPr>
            <p:custDataLst>
              <p:tags r:id="rId4"/>
            </p:custDataLst>
          </p:nvPr>
        </p:nvGraphicFramePr>
        <p:xfrm>
          <a:off x="438150" y="2482850"/>
          <a:ext cx="5707063" cy="3557588"/>
        </p:xfrm>
        <a:graphic>
          <a:graphicData uri="http://schemas.openxmlformats.org/drawingml/2006/chart">
            <c:chart xmlns:c="http://schemas.openxmlformats.org/drawingml/2006/chart" xmlns:r="http://schemas.openxmlformats.org/officeDocument/2006/relationships" r:id="rId40"/>
          </a:graphicData>
        </a:graphic>
      </p:graphicFrame>
      <p:sp>
        <p:nvSpPr>
          <p:cNvPr id="123" name="テキスト プレースホルダ 9">
            <a:extLst>
              <a:ext uri="{FF2B5EF4-FFF2-40B4-BE49-F238E27FC236}">
                <a16:creationId xmlns:a16="http://schemas.microsoft.com/office/drawing/2014/main" id="{D7493C2D-7E28-45B9-A740-C2D369B5EAE0}"/>
              </a:ext>
            </a:extLst>
          </p:cNvPr>
          <p:cNvSpPr>
            <a:spLocks noGrp="1"/>
          </p:cNvSpPr>
          <p:nvPr>
            <p:custDataLst>
              <p:tags r:id="rId5"/>
            </p:custDataLst>
          </p:nvPr>
        </p:nvSpPr>
        <p:spPr bwMode="gray">
          <a:xfrm>
            <a:off x="182563" y="4184650"/>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2FBD44E3-FF18-4B1E-84D6-8CE827F65BE2}" type="datetime'''''1''''''''''0''''''''''''''''''''0'''''''''''''''''''">
              <a:rPr lang="en-US" altLang="en-US" sz="1000" smtClean="0"/>
              <a:pPr/>
              <a:t>100</a:t>
            </a:fld>
            <a:endParaRPr lang="ja-JP" altLang="en-US" sz="1000" dirty="0">
              <a:sym typeface="+mn-lt"/>
            </a:endParaRPr>
          </a:p>
        </p:txBody>
      </p:sp>
      <p:sp>
        <p:nvSpPr>
          <p:cNvPr id="121" name="テキスト プレースホルダ 9">
            <a:extLst>
              <a:ext uri="{FF2B5EF4-FFF2-40B4-BE49-F238E27FC236}">
                <a16:creationId xmlns:a16="http://schemas.microsoft.com/office/drawing/2014/main" id="{1DA4480F-B9B2-4D0A-8B1B-A31D2B66A5F6}"/>
              </a:ext>
            </a:extLst>
          </p:cNvPr>
          <p:cNvSpPr>
            <a:spLocks noGrp="1"/>
          </p:cNvSpPr>
          <p:nvPr>
            <p:custDataLst>
              <p:tags r:id="rId6"/>
            </p:custDataLst>
          </p:nvPr>
        </p:nvSpPr>
        <p:spPr bwMode="gray">
          <a:xfrm>
            <a:off x="322263" y="5881688"/>
            <a:ext cx="698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0872E92E-75C9-4183-B196-BC56F95041AF}" type="datetime'''''''''''0'''''''''''''''''''''''">
              <a:rPr lang="en-US" altLang="en-US" sz="1000" smtClean="0"/>
              <a:pPr/>
              <a:t>0</a:t>
            </a:fld>
            <a:endParaRPr lang="ja-JP" altLang="en-US" sz="1000" dirty="0">
              <a:sym typeface="+mn-lt"/>
            </a:endParaRPr>
          </a:p>
        </p:txBody>
      </p:sp>
      <p:sp>
        <p:nvSpPr>
          <p:cNvPr id="122" name="テキスト プレースホルダ 9">
            <a:extLst>
              <a:ext uri="{FF2B5EF4-FFF2-40B4-BE49-F238E27FC236}">
                <a16:creationId xmlns:a16="http://schemas.microsoft.com/office/drawing/2014/main" id="{59BF5A6F-56AD-4355-B4AD-8B408A2133E8}"/>
              </a:ext>
            </a:extLst>
          </p:cNvPr>
          <p:cNvSpPr>
            <a:spLocks noGrp="1"/>
          </p:cNvSpPr>
          <p:nvPr>
            <p:custDataLst>
              <p:tags r:id="rId7"/>
            </p:custDataLst>
          </p:nvPr>
        </p:nvSpPr>
        <p:spPr bwMode="gray">
          <a:xfrm>
            <a:off x="252413" y="5033963"/>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29B5CA80-7E29-48B9-813E-ED33DBE724C5}" type="datetime'''''5''''''''''''''''''0'''''''''''''">
              <a:rPr lang="en-US" altLang="en-US" sz="1000" smtClean="0"/>
              <a:pPr/>
              <a:t>50</a:t>
            </a:fld>
            <a:endParaRPr lang="ja-JP" altLang="en-US" sz="1000" dirty="0">
              <a:sym typeface="+mn-lt"/>
            </a:endParaRPr>
          </a:p>
        </p:txBody>
      </p:sp>
      <p:sp>
        <p:nvSpPr>
          <p:cNvPr id="124" name="テキスト プレースホルダ 9">
            <a:extLst>
              <a:ext uri="{FF2B5EF4-FFF2-40B4-BE49-F238E27FC236}">
                <a16:creationId xmlns:a16="http://schemas.microsoft.com/office/drawing/2014/main" id="{E02C2EC4-6497-4F8D-8FCD-5C5C7D96D442}"/>
              </a:ext>
            </a:extLst>
          </p:cNvPr>
          <p:cNvSpPr>
            <a:spLocks noGrp="1"/>
          </p:cNvSpPr>
          <p:nvPr>
            <p:custDataLst>
              <p:tags r:id="rId8"/>
            </p:custDataLst>
          </p:nvPr>
        </p:nvSpPr>
        <p:spPr bwMode="gray">
          <a:xfrm>
            <a:off x="182563" y="3336925"/>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75FDEAFE-0F53-40C4-95C5-4248DE13DB45}" type="datetime'1''5''''''''0'''''''''''''''''''''''''''''''''''">
              <a:rPr lang="en-US" altLang="en-US" sz="1000" smtClean="0"/>
              <a:pPr/>
              <a:t>150</a:t>
            </a:fld>
            <a:endParaRPr lang="ja-JP" altLang="en-US" sz="1000" dirty="0">
              <a:sym typeface="+mn-lt"/>
            </a:endParaRPr>
          </a:p>
        </p:txBody>
      </p:sp>
      <p:sp>
        <p:nvSpPr>
          <p:cNvPr id="50" name="テキスト プレースホルダ 9">
            <a:extLst>
              <a:ext uri="{FF2B5EF4-FFF2-40B4-BE49-F238E27FC236}">
                <a16:creationId xmlns:a16="http://schemas.microsoft.com/office/drawing/2014/main" id="{59D429A4-7708-42A9-85CF-F0BC4EC57334}"/>
              </a:ext>
            </a:extLst>
          </p:cNvPr>
          <p:cNvSpPr>
            <a:spLocks noGrp="1"/>
          </p:cNvSpPr>
          <p:nvPr>
            <p:custDataLst>
              <p:tags r:id="rId9"/>
            </p:custDataLst>
          </p:nvPr>
        </p:nvSpPr>
        <p:spPr bwMode="gray">
          <a:xfrm>
            <a:off x="182563" y="2489200"/>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CC84A863-5486-44A5-B908-6BE307F39ADB}" type="datetime'''''2''''''''''''''''0''0'''''''''''''''''''''''''''''">
              <a:rPr lang="en-US" altLang="en-US" sz="1000" smtClean="0"/>
              <a:pPr/>
              <a:t>200</a:t>
            </a:fld>
            <a:endParaRPr lang="ja-JP" altLang="en-US" sz="1000" dirty="0">
              <a:sym typeface="+mn-lt"/>
            </a:endParaRPr>
          </a:p>
        </p:txBody>
      </p:sp>
      <p:sp>
        <p:nvSpPr>
          <p:cNvPr id="20" name="テキスト プレースホルダ 9"/>
          <p:cNvSpPr>
            <a:spLocks noGrp="1"/>
          </p:cNvSpPr>
          <p:nvPr>
            <p:custDataLst>
              <p:tags r:id="rId10"/>
            </p:custDataLst>
          </p:nvPr>
        </p:nvSpPr>
        <p:spPr bwMode="auto">
          <a:xfrm>
            <a:off x="5430838" y="60436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7E3255DA-EE92-44CF-90E4-513F3BC13F1F}" type="datetime'''''2''''''''''''''''''''1'''''''''''''''''''''''">
              <a:rPr lang="en-US" altLang="en-US" sz="1000" smtClean="0"/>
              <a:pPr/>
              <a:t>21</a:t>
            </a:fld>
            <a:endParaRPr kumimoji="0" lang="ja-JP" altLang="en-US" sz="1000" dirty="0">
              <a:sym typeface="+mn-lt"/>
            </a:endParaRPr>
          </a:p>
        </p:txBody>
      </p:sp>
      <p:sp>
        <p:nvSpPr>
          <p:cNvPr id="23" name="テキスト プレースホルダ 9"/>
          <p:cNvSpPr>
            <a:spLocks noGrp="1"/>
          </p:cNvSpPr>
          <p:nvPr>
            <p:custDataLst>
              <p:tags r:id="rId11"/>
            </p:custDataLst>
          </p:nvPr>
        </p:nvSpPr>
        <p:spPr bwMode="auto">
          <a:xfrm>
            <a:off x="2105025" y="60436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FF507C4-34DB-4F87-9424-C77085EF45D5}" type="datetime'''''''''''''''''''18'''''''''''''''''''''''''''''''">
              <a:rPr lang="en-US" altLang="en-US" sz="1000" smtClean="0"/>
              <a:pPr/>
              <a:t>18</a:t>
            </a:fld>
            <a:endParaRPr kumimoji="0" lang="ja-JP" altLang="en-US" sz="1000" dirty="0">
              <a:sym typeface="+mn-lt"/>
            </a:endParaRPr>
          </a:p>
        </p:txBody>
      </p:sp>
      <p:sp>
        <p:nvSpPr>
          <p:cNvPr id="22" name="テキスト プレースホルダ 9"/>
          <p:cNvSpPr>
            <a:spLocks noGrp="1"/>
          </p:cNvSpPr>
          <p:nvPr>
            <p:custDataLst>
              <p:tags r:id="rId12"/>
            </p:custDataLst>
          </p:nvPr>
        </p:nvSpPr>
        <p:spPr bwMode="auto">
          <a:xfrm>
            <a:off x="3214688" y="60436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178E7F8-CE4C-478A-8790-C808E857E369}" type="datetime'''''''''''''''''''''1''''''''9'''">
              <a:rPr lang="en-US" altLang="en-US" sz="1000" smtClean="0"/>
              <a:pPr/>
              <a:t>19</a:t>
            </a:fld>
            <a:endParaRPr kumimoji="0" lang="ja-JP" altLang="en-US" sz="1000" dirty="0">
              <a:sym typeface="+mn-lt"/>
            </a:endParaRPr>
          </a:p>
        </p:txBody>
      </p:sp>
      <p:sp>
        <p:nvSpPr>
          <p:cNvPr id="24" name="テキスト プレースホルダ 9"/>
          <p:cNvSpPr>
            <a:spLocks noGrp="1"/>
          </p:cNvSpPr>
          <p:nvPr>
            <p:custDataLst>
              <p:tags r:id="rId13"/>
            </p:custDataLst>
          </p:nvPr>
        </p:nvSpPr>
        <p:spPr bwMode="auto">
          <a:xfrm>
            <a:off x="927100" y="6043613"/>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7D5F2BEA-7BE8-4847-9635-48576F24AA65}" type="datetime'2''''''''''''''''''''''''''''''0''17'''''''''''''''''''''''''">
              <a:rPr lang="en-US" altLang="en-US" sz="1000" smtClean="0"/>
              <a:pPr/>
              <a:t>2017</a:t>
            </a:fld>
            <a:endParaRPr kumimoji="0" lang="ja-JP" altLang="en-US" sz="1000" dirty="0">
              <a:sym typeface="+mn-lt"/>
            </a:endParaRPr>
          </a:p>
        </p:txBody>
      </p:sp>
      <p:sp>
        <p:nvSpPr>
          <p:cNvPr id="99" name="テキスト プレースホルダ 9">
            <a:extLst>
              <a:ext uri="{FF2B5EF4-FFF2-40B4-BE49-F238E27FC236}">
                <a16:creationId xmlns:a16="http://schemas.microsoft.com/office/drawing/2014/main" id="{2F382F1A-A63E-4BB7-AC52-FBF8F9F85BC1}"/>
              </a:ext>
            </a:extLst>
          </p:cNvPr>
          <p:cNvSpPr>
            <a:spLocks noGrp="1"/>
          </p:cNvSpPr>
          <p:nvPr>
            <p:custDataLst>
              <p:tags r:id="rId14"/>
            </p:custDataLst>
          </p:nvPr>
        </p:nvSpPr>
        <p:spPr bwMode="gray">
          <a:xfrm>
            <a:off x="5581650" y="5221288"/>
            <a:ext cx="279400" cy="152400"/>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D1DCD844-FBF3-4E52-B9BA-FCAC564B41BE}" type="datetime'''3''3''.0'''''''''''''''''''''''''''''''''''''''">
              <a:rPr lang="en-US" altLang="en-US" sz="1000" smtClean="0"/>
              <a:pPr/>
              <a:t>33.0</a:t>
            </a:fld>
            <a:endParaRPr lang="ja-JP" altLang="en-US" sz="1000" dirty="0">
              <a:sym typeface="+mn-lt"/>
            </a:endParaRPr>
          </a:p>
        </p:txBody>
      </p:sp>
      <p:sp>
        <p:nvSpPr>
          <p:cNvPr id="21" name="テキスト プレースホルダ 9"/>
          <p:cNvSpPr>
            <a:spLocks noGrp="1"/>
          </p:cNvSpPr>
          <p:nvPr>
            <p:custDataLst>
              <p:tags r:id="rId15"/>
            </p:custDataLst>
          </p:nvPr>
        </p:nvSpPr>
        <p:spPr bwMode="auto">
          <a:xfrm>
            <a:off x="4322763" y="60436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327E714-71E9-4C28-8000-60FD24F83739}" type="datetime'''''''''''''''''''''''''''''''''''''2''''''0'''''">
              <a:rPr lang="en-US" altLang="en-US" sz="1000" smtClean="0"/>
              <a:pPr/>
              <a:t>20</a:t>
            </a:fld>
            <a:endParaRPr kumimoji="0" lang="ja-JP" altLang="en-US" sz="1000" dirty="0">
              <a:sym typeface="+mn-lt"/>
            </a:endParaRPr>
          </a:p>
        </p:txBody>
      </p:sp>
      <p:sp>
        <p:nvSpPr>
          <p:cNvPr id="117" name="テキスト プレースホルダ 9">
            <a:extLst>
              <a:ext uri="{FF2B5EF4-FFF2-40B4-BE49-F238E27FC236}">
                <a16:creationId xmlns:a16="http://schemas.microsoft.com/office/drawing/2014/main" id="{1068CAF0-7B51-459C-96F7-4380D0E35276}"/>
              </a:ext>
            </a:extLst>
          </p:cNvPr>
          <p:cNvSpPr>
            <a:spLocks noGrp="1"/>
          </p:cNvSpPr>
          <p:nvPr>
            <p:custDataLst>
              <p:tags r:id="rId16"/>
            </p:custDataLst>
          </p:nvPr>
        </p:nvSpPr>
        <p:spPr bwMode="gray">
          <a:xfrm>
            <a:off x="685800" y="3594100"/>
            <a:ext cx="3492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5698B63-C749-457C-8E05-B9F88C506D79}" type="datetime'''''''''''''1''''''''''''2''''''''''''''''8''''''''''.8'''''">
              <a:rPr lang="en-US" altLang="en-US" sz="1000" smtClean="0"/>
              <a:pPr/>
              <a:t>128.8</a:t>
            </a:fld>
            <a:endParaRPr lang="ja-JP" altLang="en-US" sz="1000" dirty="0">
              <a:sym typeface="+mn-lt"/>
            </a:endParaRPr>
          </a:p>
        </p:txBody>
      </p:sp>
      <p:sp>
        <p:nvSpPr>
          <p:cNvPr id="71" name="テキスト プレースホルダ 9">
            <a:extLst>
              <a:ext uri="{FF2B5EF4-FFF2-40B4-BE49-F238E27FC236}">
                <a16:creationId xmlns:a16="http://schemas.microsoft.com/office/drawing/2014/main" id="{8DCF357A-5B14-45B8-9A8C-7AA221218833}"/>
              </a:ext>
            </a:extLst>
          </p:cNvPr>
          <p:cNvSpPr>
            <a:spLocks noGrp="1"/>
          </p:cNvSpPr>
          <p:nvPr>
            <p:custDataLst>
              <p:tags r:id="rId17"/>
            </p:custDataLst>
          </p:nvPr>
        </p:nvSpPr>
        <p:spPr bwMode="gray">
          <a:xfrm>
            <a:off x="1147763" y="5473700"/>
            <a:ext cx="279400" cy="152400"/>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F6E2383-F679-481B-921C-22A51CD59D37}" type="datetime'''1''''''8''''''''''''''''.1'''">
              <a:rPr lang="en-US" altLang="en-US" sz="1000" smtClean="0"/>
              <a:pPr/>
              <a:t>18.1</a:t>
            </a:fld>
            <a:endParaRPr lang="ja-JP" altLang="en-US" sz="1000" dirty="0">
              <a:sym typeface="+mn-lt"/>
            </a:endParaRPr>
          </a:p>
        </p:txBody>
      </p:sp>
      <p:sp>
        <p:nvSpPr>
          <p:cNvPr id="118" name="テキスト プレースホルダ 9">
            <a:extLst>
              <a:ext uri="{FF2B5EF4-FFF2-40B4-BE49-F238E27FC236}">
                <a16:creationId xmlns:a16="http://schemas.microsoft.com/office/drawing/2014/main" id="{01DD06D9-7AC1-460E-AC71-291BEEC94854}"/>
              </a:ext>
            </a:extLst>
          </p:cNvPr>
          <p:cNvSpPr>
            <a:spLocks noGrp="1"/>
          </p:cNvSpPr>
          <p:nvPr>
            <p:custDataLst>
              <p:tags r:id="rId18"/>
            </p:custDataLst>
          </p:nvPr>
        </p:nvSpPr>
        <p:spPr bwMode="gray">
          <a:xfrm>
            <a:off x="1793875" y="3354388"/>
            <a:ext cx="3492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D0F9784-097C-498A-8043-6E43C30321BE}" type="datetime'''''''''''''''''''''''''''''''''''''1''43''''''''.''''''''0'''">
              <a:rPr lang="en-US" altLang="en-US" sz="1000" smtClean="0"/>
              <a:pPr/>
              <a:t>143.0</a:t>
            </a:fld>
            <a:endParaRPr lang="ja-JP" altLang="en-US" sz="1000" dirty="0">
              <a:sym typeface="+mn-lt"/>
            </a:endParaRPr>
          </a:p>
        </p:txBody>
      </p:sp>
      <p:sp>
        <p:nvSpPr>
          <p:cNvPr id="72" name="テキスト プレースホルダ 9">
            <a:extLst>
              <a:ext uri="{FF2B5EF4-FFF2-40B4-BE49-F238E27FC236}">
                <a16:creationId xmlns:a16="http://schemas.microsoft.com/office/drawing/2014/main" id="{B350D63C-C2A9-44D6-A147-057F79DBA19D}"/>
              </a:ext>
            </a:extLst>
          </p:cNvPr>
          <p:cNvSpPr>
            <a:spLocks noGrp="1"/>
          </p:cNvSpPr>
          <p:nvPr>
            <p:custDataLst>
              <p:tags r:id="rId19"/>
            </p:custDataLst>
          </p:nvPr>
        </p:nvSpPr>
        <p:spPr bwMode="gray">
          <a:xfrm>
            <a:off x="2255838" y="5429250"/>
            <a:ext cx="279400" cy="152400"/>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39573419-E69C-4A80-B474-64C15731562B}" type="datetime'''''''''''''''2''''''''0''''''''''''.''''''6'''">
              <a:rPr lang="en-US" altLang="en-US" sz="1000" smtClean="0"/>
              <a:pPr/>
              <a:t>20.6</a:t>
            </a:fld>
            <a:endParaRPr lang="ja-JP" altLang="en-US" sz="1000" dirty="0">
              <a:sym typeface="+mn-lt"/>
            </a:endParaRPr>
          </a:p>
        </p:txBody>
      </p:sp>
      <p:sp>
        <p:nvSpPr>
          <p:cNvPr id="114" name="テキスト プレースホルダ 9">
            <a:extLst>
              <a:ext uri="{FF2B5EF4-FFF2-40B4-BE49-F238E27FC236}">
                <a16:creationId xmlns:a16="http://schemas.microsoft.com/office/drawing/2014/main" id="{6D465F42-F9FE-4D35-8138-3F7DE9FE8BD6}"/>
              </a:ext>
            </a:extLst>
          </p:cNvPr>
          <p:cNvSpPr>
            <a:spLocks noGrp="1"/>
          </p:cNvSpPr>
          <p:nvPr>
            <p:custDataLst>
              <p:tags r:id="rId20"/>
            </p:custDataLst>
          </p:nvPr>
        </p:nvSpPr>
        <p:spPr bwMode="gray">
          <a:xfrm>
            <a:off x="2901950" y="3021013"/>
            <a:ext cx="3492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9E349A2-1C4C-4582-8EFB-59BF5B14405C}" type="datetime'''''''''''''''''''''''''1''''''''''6''''''2.''''''''''6'">
              <a:rPr lang="en-US" altLang="en-US" sz="1000" smtClean="0"/>
              <a:pPr/>
              <a:t>162.6</a:t>
            </a:fld>
            <a:endParaRPr lang="ja-JP" altLang="en-US" sz="1000" dirty="0">
              <a:sym typeface="+mn-lt"/>
            </a:endParaRPr>
          </a:p>
        </p:txBody>
      </p:sp>
      <p:sp>
        <p:nvSpPr>
          <p:cNvPr id="73" name="テキスト プレースホルダ 9">
            <a:extLst>
              <a:ext uri="{FF2B5EF4-FFF2-40B4-BE49-F238E27FC236}">
                <a16:creationId xmlns:a16="http://schemas.microsoft.com/office/drawing/2014/main" id="{90B91984-5755-43E0-9579-DDCACF15D682}"/>
              </a:ext>
            </a:extLst>
          </p:cNvPr>
          <p:cNvSpPr>
            <a:spLocks noGrp="1"/>
          </p:cNvSpPr>
          <p:nvPr>
            <p:custDataLst>
              <p:tags r:id="rId21"/>
            </p:custDataLst>
          </p:nvPr>
        </p:nvSpPr>
        <p:spPr bwMode="gray">
          <a:xfrm>
            <a:off x="3363913" y="5351463"/>
            <a:ext cx="279400" cy="152400"/>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E8CD8D3-A7D7-41C0-BEE4-416A01F9B07E}" type="datetime'''''''''''''''25''''''''''.''''''''''''3'''''">
              <a:rPr lang="en-US" altLang="en-US" sz="1000" smtClean="0"/>
              <a:pPr/>
              <a:t>25.3</a:t>
            </a:fld>
            <a:endParaRPr lang="ja-JP" altLang="en-US" sz="1000" dirty="0">
              <a:sym typeface="+mn-lt"/>
            </a:endParaRPr>
          </a:p>
        </p:txBody>
      </p:sp>
      <p:sp>
        <p:nvSpPr>
          <p:cNvPr id="119" name="テキスト プレースホルダ 9">
            <a:extLst>
              <a:ext uri="{FF2B5EF4-FFF2-40B4-BE49-F238E27FC236}">
                <a16:creationId xmlns:a16="http://schemas.microsoft.com/office/drawing/2014/main" id="{8E685738-F279-47BC-8E76-B0C37B8FAA9E}"/>
              </a:ext>
            </a:extLst>
          </p:cNvPr>
          <p:cNvSpPr>
            <a:spLocks noGrp="1"/>
          </p:cNvSpPr>
          <p:nvPr>
            <p:custDataLst>
              <p:tags r:id="rId22"/>
            </p:custDataLst>
          </p:nvPr>
        </p:nvSpPr>
        <p:spPr bwMode="gray">
          <a:xfrm>
            <a:off x="4011613" y="2654300"/>
            <a:ext cx="3492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74C9071-E602-43C2-A531-5A45D5EFD03C}" type="datetime'''1''''''''8''''''''''''4''.''''3'''''">
              <a:rPr lang="en-US" altLang="en-US" sz="1000" smtClean="0"/>
              <a:pPr/>
              <a:t>184.3</a:t>
            </a:fld>
            <a:endParaRPr lang="ja-JP" altLang="en-US" sz="1000" dirty="0">
              <a:sym typeface="+mn-lt"/>
            </a:endParaRPr>
          </a:p>
        </p:txBody>
      </p:sp>
      <p:sp>
        <p:nvSpPr>
          <p:cNvPr id="74" name="テキスト プレースホルダ 9">
            <a:extLst>
              <a:ext uri="{FF2B5EF4-FFF2-40B4-BE49-F238E27FC236}">
                <a16:creationId xmlns:a16="http://schemas.microsoft.com/office/drawing/2014/main" id="{CF6AA405-5C2B-4F9A-AF20-04A966023FC8}"/>
              </a:ext>
            </a:extLst>
          </p:cNvPr>
          <p:cNvSpPr>
            <a:spLocks noGrp="1"/>
          </p:cNvSpPr>
          <p:nvPr>
            <p:custDataLst>
              <p:tags r:id="rId23"/>
            </p:custDataLst>
          </p:nvPr>
        </p:nvSpPr>
        <p:spPr bwMode="gray">
          <a:xfrm>
            <a:off x="4473575" y="5359400"/>
            <a:ext cx="279400" cy="152400"/>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FBDF29E4-E7A9-41C3-87B4-D73393D59AA0}" type="datetime'''''''''''''''''''''''''''24''''''''.''''''''''''8'''''''''''">
              <a:rPr lang="en-US" altLang="en-US" sz="1000" smtClean="0"/>
              <a:pPr/>
              <a:t>24.8</a:t>
            </a:fld>
            <a:endParaRPr lang="ja-JP" altLang="en-US" sz="1000" dirty="0">
              <a:sym typeface="+mn-lt"/>
            </a:endParaRPr>
          </a:p>
        </p:txBody>
      </p:sp>
      <p:sp>
        <p:nvSpPr>
          <p:cNvPr id="120" name="テキスト プレースホルダ 9">
            <a:extLst>
              <a:ext uri="{FF2B5EF4-FFF2-40B4-BE49-F238E27FC236}">
                <a16:creationId xmlns:a16="http://schemas.microsoft.com/office/drawing/2014/main" id="{5E91391D-9F38-4091-AC2B-F23ACAF82B29}"/>
              </a:ext>
            </a:extLst>
          </p:cNvPr>
          <p:cNvSpPr>
            <a:spLocks noGrp="1"/>
          </p:cNvSpPr>
          <p:nvPr>
            <p:custDataLst>
              <p:tags r:id="rId24"/>
            </p:custDataLst>
          </p:nvPr>
        </p:nvSpPr>
        <p:spPr bwMode="gray">
          <a:xfrm>
            <a:off x="5119688" y="2478088"/>
            <a:ext cx="3492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FE37364B-8054-4DC4-BE6B-4445342E2958}" type="datetime'''''''''''''''''1''9''''''4.''''''''''6'''''''">
              <a:rPr lang="en-US" altLang="en-US" sz="1000" smtClean="0"/>
              <a:pPr/>
              <a:t>194.6</a:t>
            </a:fld>
            <a:endParaRPr lang="ja-JP" altLang="en-US" sz="1000" dirty="0">
              <a:sym typeface="+mn-lt"/>
            </a:endParaRPr>
          </a:p>
        </p:txBody>
      </p:sp>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インド／医療関連／医薬品</a:t>
            </a:r>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市場規模・輸出入額</a:t>
            </a:r>
          </a:p>
        </p:txBody>
      </p:sp>
      <p:sp>
        <p:nvSpPr>
          <p:cNvPr id="10" name="テキスト ボックス 9"/>
          <p:cNvSpPr txBox="1"/>
          <p:nvPr/>
        </p:nvSpPr>
        <p:spPr>
          <a:xfrm>
            <a:off x="316110" y="2348880"/>
            <a:ext cx="684016" cy="216024"/>
          </a:xfrm>
          <a:prstGeom prst="rect">
            <a:avLst/>
          </a:prstGeom>
          <a:noFill/>
        </p:spPr>
        <p:txBody>
          <a:bodyPr wrap="square" lIns="0" tIns="0" rIns="0" bIns="0" rtlCol="0" anchor="ctr" anchorCtr="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（億</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US$</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sp>
        <p:nvSpPr>
          <p:cNvPr id="13" name="片側の 2 つの角を丸めた四角形 12"/>
          <p:cNvSpPr/>
          <p:nvPr/>
        </p:nvSpPr>
        <p:spPr>
          <a:xfrm>
            <a:off x="6465168" y="2482850"/>
            <a:ext cx="3096344" cy="322659"/>
          </a:xfrm>
          <a:prstGeom prst="round2SameRect">
            <a:avLst/>
          </a:prstGeom>
          <a:gradFill>
            <a:gsLst>
              <a:gs pos="45000">
                <a:srgbClr val="A2BBDC"/>
              </a:gs>
              <a:gs pos="100000">
                <a:schemeClr val="bg1"/>
              </a:gs>
            </a:gsLst>
            <a:lin ang="5400000" scaled="0"/>
          </a:gradFill>
        </p:spPr>
        <p:txBody>
          <a:bodyPr wrap="square">
            <a:spAutoFit/>
          </a:bodyPr>
          <a:lstStyle/>
          <a:p>
            <a:pPr algn="ctr" fontAlgn="ctr"/>
            <a:r>
              <a:rPr lang="ja-JP" altLang="en-US" sz="1400" dirty="0">
                <a:latin typeface="HGP創英角ｺﾞｼｯｸUB" panose="020B0900000000000000" pitchFamily="50" charset="-128"/>
                <a:ea typeface="HGP創英角ｺﾞｼｯｸUB" panose="020B0900000000000000" pitchFamily="50" charset="-128"/>
                <a:cs typeface="Arial" panose="020B0604020202020204" pitchFamily="34" charset="0"/>
              </a:rPr>
              <a:t>輸入相手国（</a:t>
            </a:r>
            <a:r>
              <a:rPr lang="en-US" altLang="ja-JP" sz="1400" dirty="0">
                <a:latin typeface="HGP創英角ｺﾞｼｯｸUB" panose="020B0900000000000000" pitchFamily="50" charset="-128"/>
                <a:ea typeface="HGP創英角ｺﾞｼｯｸUB" panose="020B0900000000000000" pitchFamily="50" charset="-128"/>
                <a:cs typeface="Arial" panose="020B0604020202020204" pitchFamily="34" charset="0"/>
              </a:rPr>
              <a:t>2019</a:t>
            </a:r>
            <a:r>
              <a:rPr lang="ja-JP" altLang="en-US" sz="1400" dirty="0">
                <a:latin typeface="HGP創英角ｺﾞｼｯｸUB" panose="020B0900000000000000" pitchFamily="50" charset="-128"/>
                <a:ea typeface="HGP創英角ｺﾞｼｯｸUB" panose="020B0900000000000000" pitchFamily="50" charset="-128"/>
                <a:cs typeface="Arial" panose="020B0604020202020204" pitchFamily="34" charset="0"/>
              </a:rPr>
              <a:t>年）</a:t>
            </a:r>
          </a:p>
        </p:txBody>
      </p:sp>
      <p:grpSp>
        <p:nvGrpSpPr>
          <p:cNvPr id="14" name="グループ化 7"/>
          <p:cNvGrpSpPr/>
          <p:nvPr/>
        </p:nvGrpSpPr>
        <p:grpSpPr>
          <a:xfrm>
            <a:off x="200472" y="2002870"/>
            <a:ext cx="9505056" cy="288032"/>
            <a:chOff x="4803500" y="2113806"/>
            <a:chExt cx="5626916" cy="288032"/>
          </a:xfrm>
        </p:grpSpPr>
        <p:cxnSp>
          <p:nvCxnSpPr>
            <p:cNvPr id="15" name="直線コネクタ 14"/>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6"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医薬品の輸出入額</a:t>
              </a:r>
              <a:endParaRPr lang="en-US" altLang="ko-KR" sz="1400" dirty="0">
                <a:solidFill>
                  <a:srgbClr val="000000"/>
                </a:solidFill>
                <a:latin typeface="Arial Black" pitchFamily="34" charset="0"/>
                <a:ea typeface="HGP創英角ｺﾞｼｯｸUB" pitchFamily="50" charset="-128"/>
              </a:endParaRPr>
            </a:p>
          </p:txBody>
        </p:sp>
      </p:grpSp>
      <p:sp>
        <p:nvSpPr>
          <p:cNvPr id="8" name="Rectangle 7"/>
          <p:cNvSpPr/>
          <p:nvPr>
            <p:custDataLst>
              <p:tags r:id="rId25"/>
            </p:custDataLst>
          </p:nvPr>
        </p:nvSpPr>
        <p:spPr bwMode="gray">
          <a:xfrm>
            <a:off x="957263" y="6254750"/>
            <a:ext cx="179388" cy="133350"/>
          </a:xfrm>
          <a:prstGeom prst="rect">
            <a:avLst/>
          </a:prstGeom>
          <a:solidFill>
            <a:srgbClr val="80CCE8"/>
          </a:solidFill>
          <a:ln w="9525" algn="ctr">
            <a:solidFill>
              <a:srgbClr val="808080"/>
            </a:solidFill>
          </a:ln>
        </p:spPr>
        <p:txBody>
          <a:bodyPr wrap="square" rtlCol="0" anchor="ctr">
            <a:noAutofit/>
          </a:bodyPr>
          <a:lstStyle/>
          <a:p>
            <a:pPr marL="0" algn="ctr" fontAlgn="ctr">
              <a:lnSpc>
                <a:spcPct val="114000"/>
              </a:lnSpc>
              <a:spcAft>
                <a:spcPts val="400"/>
              </a:spcAft>
            </a:pPr>
            <a:endParaRPr kumimoji="1" lang="ja-JP" altLang="en-US" sz="1200" dirty="0"/>
          </a:p>
        </p:txBody>
      </p:sp>
      <p:sp>
        <p:nvSpPr>
          <p:cNvPr id="9" name="Rectangle 8"/>
          <p:cNvSpPr/>
          <p:nvPr>
            <p:custDataLst>
              <p:tags r:id="rId26"/>
            </p:custDataLst>
          </p:nvPr>
        </p:nvSpPr>
        <p:spPr bwMode="gray">
          <a:xfrm>
            <a:off x="1543050" y="6254750"/>
            <a:ext cx="179388" cy="133350"/>
          </a:xfrm>
          <a:prstGeom prst="rect">
            <a:avLst/>
          </a:prstGeom>
          <a:solidFill>
            <a:srgbClr val="C0E6F4"/>
          </a:solidFill>
          <a:ln w="9525" algn="ctr">
            <a:solidFill>
              <a:srgbClr val="808080"/>
            </a:solidFill>
          </a:ln>
        </p:spPr>
        <p:txBody>
          <a:bodyPr wrap="square" rtlCol="0" anchor="ctr">
            <a:noAutofit/>
          </a:bodyPr>
          <a:lstStyle/>
          <a:p>
            <a:pPr marL="0" algn="ctr" fontAlgn="ctr">
              <a:lnSpc>
                <a:spcPct val="114000"/>
              </a:lnSpc>
              <a:spcAft>
                <a:spcPts val="400"/>
              </a:spcAft>
            </a:pPr>
            <a:endParaRPr kumimoji="1" lang="ja-JP" altLang="en-US" sz="1200" dirty="0"/>
          </a:p>
        </p:txBody>
      </p:sp>
      <p:sp>
        <p:nvSpPr>
          <p:cNvPr id="42" name="テキスト プレースホルダ 9"/>
          <p:cNvSpPr>
            <a:spLocks noGrp="1"/>
          </p:cNvSpPr>
          <p:nvPr>
            <p:custDataLst>
              <p:tags r:id="rId27"/>
            </p:custDataLst>
          </p:nvPr>
        </p:nvSpPr>
        <p:spPr bwMode="auto">
          <a:xfrm>
            <a:off x="1187450" y="6249988"/>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875755F5-4498-47D8-B212-E51FE4D61AF8}" type="datetime'輸''''''''''''''''''出'''''''''''''''''''''''''''''''''''''">
              <a:rPr kumimoji="0" lang="ja-JP" altLang="en-US" sz="1000">
                <a:sym typeface="+mn-lt"/>
              </a:rPr>
              <a:pPr marL="0" indent="0">
                <a:spcBef>
                  <a:spcPct val="0"/>
                </a:spcBef>
                <a:buNone/>
              </a:pPr>
              <a:t>輸出</a:t>
            </a:fld>
            <a:endParaRPr kumimoji="0" lang="ja-JP" altLang="en-US" sz="1000" dirty="0">
              <a:sym typeface="+mn-lt"/>
            </a:endParaRPr>
          </a:p>
        </p:txBody>
      </p:sp>
      <p:sp>
        <p:nvSpPr>
          <p:cNvPr id="43" name="テキスト プレースホルダ 9"/>
          <p:cNvSpPr>
            <a:spLocks noGrp="1"/>
          </p:cNvSpPr>
          <p:nvPr>
            <p:custDataLst>
              <p:tags r:id="rId28"/>
            </p:custDataLst>
          </p:nvPr>
        </p:nvSpPr>
        <p:spPr bwMode="auto">
          <a:xfrm>
            <a:off x="1773238" y="6249988"/>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1094E454-0DAB-4C5A-B6D4-3F73908E0834}" type="datetime'''''''''''輸''''''''入'''''''''''''''''''">
              <a:rPr kumimoji="0" lang="ja-JP" altLang="en-US" sz="1000">
                <a:sym typeface="+mn-lt"/>
              </a:rPr>
              <a:pPr marL="0" indent="0">
                <a:spcBef>
                  <a:spcPct val="0"/>
                </a:spcBef>
                <a:buNone/>
              </a:pPr>
              <a:t>輸入</a:t>
            </a:fld>
            <a:endParaRPr kumimoji="0" lang="ja-JP" altLang="en-US" sz="1000" dirty="0">
              <a:sym typeface="+mn-lt"/>
            </a:endParaRPr>
          </a:p>
        </p:txBody>
      </p:sp>
      <p:sp>
        <p:nvSpPr>
          <p:cNvPr id="56" name="テキスト ボックス 18"/>
          <p:cNvSpPr txBox="1"/>
          <p:nvPr/>
        </p:nvSpPr>
        <p:spPr>
          <a:xfrm>
            <a:off x="200472" y="1124744"/>
            <a:ext cx="9505056" cy="980846"/>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インドの人口は年</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1.6</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％の割合で増加しており、高齢者人口は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億人を超える。 急速な経済成長、中間層の所得向上、医療保険業者の市場浸透が、医薬品への支出を増加させると予想される。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輸出が輸入を大きく上回っている。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endParaRPr lang="ja-JP" altLang="en-US" sz="14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67" name="Chart 66">
            <a:extLst>
              <a:ext uri="{FF2B5EF4-FFF2-40B4-BE49-F238E27FC236}">
                <a16:creationId xmlns:a16="http://schemas.microsoft.com/office/drawing/2014/main" id="{1DEBAA95-43E6-4617-BCFF-94202E7DC2D8}"/>
              </a:ext>
            </a:extLst>
          </p:cNvPr>
          <p:cNvGraphicFramePr/>
          <p:nvPr>
            <p:custDataLst>
              <p:tags r:id="rId29"/>
            </p:custDataLst>
          </p:nvPr>
        </p:nvGraphicFramePr>
        <p:xfrm>
          <a:off x="7008813" y="3325813"/>
          <a:ext cx="2498725" cy="2498725"/>
        </p:xfrm>
        <a:graphic>
          <a:graphicData uri="http://schemas.openxmlformats.org/drawingml/2006/chart">
            <c:chart xmlns:c="http://schemas.openxmlformats.org/drawingml/2006/chart" xmlns:r="http://schemas.openxmlformats.org/officeDocument/2006/relationships" r:id="rId41"/>
          </a:graphicData>
        </a:graphic>
      </p:graphicFrame>
      <p:sp>
        <p:nvSpPr>
          <p:cNvPr id="45" name="テキスト プレースホルダ 9">
            <a:extLst>
              <a:ext uri="{FF2B5EF4-FFF2-40B4-BE49-F238E27FC236}">
                <a16:creationId xmlns:a16="http://schemas.microsoft.com/office/drawing/2014/main" id="{03095FBC-1E25-4033-9E7A-1D547EFCE71D}"/>
              </a:ext>
            </a:extLst>
          </p:cNvPr>
          <p:cNvSpPr>
            <a:spLocks noGrp="1"/>
          </p:cNvSpPr>
          <p:nvPr>
            <p:custDataLst>
              <p:tags r:id="rId30"/>
            </p:custDataLst>
          </p:nvPr>
        </p:nvSpPr>
        <p:spPr bwMode="auto">
          <a:xfrm>
            <a:off x="7318375" y="5556250"/>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FC49C99D-79EE-4A2B-BC73-EC5EA573A380}" type="datetime'''''''''''''中''''''''''''''''''''''''''国'''''''''''''">
              <a:rPr lang="ja-JP" altLang="en-US" sz="1000" smtClean="0"/>
              <a:pPr/>
              <a:t>中国</a:t>
            </a:fld>
            <a:endParaRPr kumimoji="0" lang="ja-JP" altLang="en-US" sz="1000" dirty="0">
              <a:sym typeface="+mn-lt"/>
            </a:endParaRPr>
          </a:p>
        </p:txBody>
      </p:sp>
      <p:sp>
        <p:nvSpPr>
          <p:cNvPr id="37" name="テキスト プレースホルダ 9">
            <a:extLst>
              <a:ext uri="{FF2B5EF4-FFF2-40B4-BE49-F238E27FC236}">
                <a16:creationId xmlns:a16="http://schemas.microsoft.com/office/drawing/2014/main" id="{215EFBBA-31E1-4943-890A-839A17A82DF0}"/>
              </a:ext>
            </a:extLst>
          </p:cNvPr>
          <p:cNvSpPr>
            <a:spLocks noGrp="1"/>
          </p:cNvSpPr>
          <p:nvPr>
            <p:custDataLst>
              <p:tags r:id="rId31"/>
            </p:custDataLst>
          </p:nvPr>
        </p:nvSpPr>
        <p:spPr bwMode="auto">
          <a:xfrm>
            <a:off x="8682038" y="3303588"/>
            <a:ext cx="406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29A88B21-6910-4497-B14E-08D99A33FFE6}" type="datetime'''''''''ア''''''''''''''''''''''メ''リ''''''''カ'''''''''">
              <a:rPr lang="ja-JP" altLang="en-US" sz="1000" smtClean="0"/>
              <a:pPr/>
              <a:t>アメリカ</a:t>
            </a:fld>
            <a:endParaRPr kumimoji="0" lang="ja-JP" altLang="en-US" sz="1000" dirty="0">
              <a:sym typeface="+mn-lt"/>
            </a:endParaRPr>
          </a:p>
        </p:txBody>
      </p:sp>
      <p:sp>
        <p:nvSpPr>
          <p:cNvPr id="44" name="テキスト プレースホルダ 9">
            <a:extLst>
              <a:ext uri="{FF2B5EF4-FFF2-40B4-BE49-F238E27FC236}">
                <a16:creationId xmlns:a16="http://schemas.microsoft.com/office/drawing/2014/main" id="{FD88B613-E48D-4A49-9BAD-A356C4E24779}"/>
              </a:ext>
            </a:extLst>
          </p:cNvPr>
          <p:cNvSpPr>
            <a:spLocks noGrp="1"/>
          </p:cNvSpPr>
          <p:nvPr>
            <p:custDataLst>
              <p:tags r:id="rId32"/>
            </p:custDataLst>
          </p:nvPr>
        </p:nvSpPr>
        <p:spPr bwMode="auto">
          <a:xfrm>
            <a:off x="9385300" y="3976688"/>
            <a:ext cx="49212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23C6A633-6EFB-4B89-9FA6-8DA166B86B03}" type="datetime'''''ベ''''ル''''ギ''''''''''''''''''''''''''''''''ー'''''''''">
              <a:rPr lang="ja-JP" altLang="en-US" sz="1000" smtClean="0"/>
              <a:pPr/>
              <a:t>ベルギー</a:t>
            </a:fld>
            <a:endParaRPr kumimoji="0" lang="ja-JP" altLang="en-US" sz="1000" dirty="0">
              <a:sym typeface="+mn-lt"/>
            </a:endParaRPr>
          </a:p>
        </p:txBody>
      </p:sp>
      <p:sp>
        <p:nvSpPr>
          <p:cNvPr id="39" name="テキスト プレースホルダ 9">
            <a:extLst>
              <a:ext uri="{FF2B5EF4-FFF2-40B4-BE49-F238E27FC236}">
                <a16:creationId xmlns:a16="http://schemas.microsoft.com/office/drawing/2014/main" id="{395F3EDD-33FD-4700-B466-5710188BC7DF}"/>
              </a:ext>
            </a:extLst>
          </p:cNvPr>
          <p:cNvSpPr>
            <a:spLocks noGrp="1"/>
          </p:cNvSpPr>
          <p:nvPr>
            <p:custDataLst>
              <p:tags r:id="rId33"/>
            </p:custDataLst>
          </p:nvPr>
        </p:nvSpPr>
        <p:spPr bwMode="auto">
          <a:xfrm>
            <a:off x="9428164" y="4897438"/>
            <a:ext cx="3333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E7BD4E34-1990-4735-8D2C-7F93FBED5D68}" type="datetime'''''''ス''''''''''''''''''''イ''''''''''''ス'">
              <a:rPr lang="ja-JP" altLang="en-US" sz="1000" smtClean="0"/>
              <a:pPr/>
              <a:t>スイス</a:t>
            </a:fld>
            <a:endParaRPr kumimoji="0" lang="ja-JP" altLang="en-US" sz="1000" dirty="0">
              <a:sym typeface="+mn-lt"/>
            </a:endParaRPr>
          </a:p>
        </p:txBody>
      </p:sp>
      <p:sp>
        <p:nvSpPr>
          <p:cNvPr id="46" name="テキスト プレースホルダ 9">
            <a:extLst>
              <a:ext uri="{FF2B5EF4-FFF2-40B4-BE49-F238E27FC236}">
                <a16:creationId xmlns:a16="http://schemas.microsoft.com/office/drawing/2014/main" id="{76920FF2-8138-4545-9BB9-F65F1ED469D2}"/>
              </a:ext>
            </a:extLst>
          </p:cNvPr>
          <p:cNvSpPr>
            <a:spLocks noGrp="1"/>
          </p:cNvSpPr>
          <p:nvPr>
            <p:custDataLst>
              <p:tags r:id="rId34"/>
            </p:custDataLst>
          </p:nvPr>
        </p:nvSpPr>
        <p:spPr bwMode="auto">
          <a:xfrm>
            <a:off x="8843964" y="5619750"/>
            <a:ext cx="449263"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A7BAC143-B9B1-4CC2-B406-F9D054552263}" type="datetime'''''''オ''''''''''ラ''''''ン''''''''''''''''''''''ダ'''''''''''''">
              <a:rPr lang="ja-JP" altLang="en-US" sz="1000" smtClean="0"/>
              <a:pPr/>
              <a:t>オランダ</a:t>
            </a:fld>
            <a:endParaRPr kumimoji="0" lang="ja-JP" altLang="en-US" sz="1000" dirty="0">
              <a:sym typeface="+mn-lt"/>
            </a:endParaRPr>
          </a:p>
        </p:txBody>
      </p:sp>
      <p:sp>
        <p:nvSpPr>
          <p:cNvPr id="47" name="テキスト プレースホルダ 9">
            <a:extLst>
              <a:ext uri="{FF2B5EF4-FFF2-40B4-BE49-F238E27FC236}">
                <a16:creationId xmlns:a16="http://schemas.microsoft.com/office/drawing/2014/main" id="{D7DDB362-8364-417C-B35C-0277E9DF94CE}"/>
              </a:ext>
            </a:extLst>
          </p:cNvPr>
          <p:cNvSpPr>
            <a:spLocks noGrp="1"/>
          </p:cNvSpPr>
          <p:nvPr>
            <p:custDataLst>
              <p:tags r:id="rId35"/>
            </p:custDataLst>
          </p:nvPr>
        </p:nvSpPr>
        <p:spPr bwMode="auto">
          <a:xfrm>
            <a:off x="7888288" y="5770563"/>
            <a:ext cx="3048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E9E4ADDD-DF6E-43E5-A3A4-F0A5075CBA72}" type="datetime'''''''''ド''''''''''イ''''''''''''''''''''''''ツ'''''''">
              <a:rPr lang="ja-JP" altLang="en-US" sz="1000" smtClean="0"/>
              <a:pPr/>
              <a:t>ドイツ</a:t>
            </a:fld>
            <a:endParaRPr kumimoji="0" lang="ja-JP" altLang="en-US" sz="1000" dirty="0">
              <a:sym typeface="+mn-lt"/>
            </a:endParaRPr>
          </a:p>
        </p:txBody>
      </p:sp>
      <p:sp>
        <p:nvSpPr>
          <p:cNvPr id="52" name="テキスト プレースホルダ 9">
            <a:extLst>
              <a:ext uri="{FF2B5EF4-FFF2-40B4-BE49-F238E27FC236}">
                <a16:creationId xmlns:a16="http://schemas.microsoft.com/office/drawing/2014/main" id="{D0AD80D3-90F5-4B65-8F53-3CF2A0AA6096}"/>
              </a:ext>
            </a:extLst>
          </p:cNvPr>
          <p:cNvSpPr>
            <a:spLocks noGrp="1"/>
          </p:cNvSpPr>
          <p:nvPr>
            <p:custDataLst>
              <p:tags r:id="rId36"/>
            </p:custDataLst>
          </p:nvPr>
        </p:nvSpPr>
        <p:spPr bwMode="auto">
          <a:xfrm>
            <a:off x="6765925" y="3960813"/>
            <a:ext cx="3714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2931A4CA-66B8-4033-BB1D-5EA2F93F7A82}" type="datetime'''''''''''''''そ''''''''''''''の''''''''''''''''他'''''">
              <a:rPr kumimoji="0" lang="ja-JP" altLang="en-US" sz="1000" smtClean="0"/>
              <a:pPr/>
              <a:t>その他</a:t>
            </a:fld>
            <a:endParaRPr kumimoji="0" lang="ja-JP" altLang="en-US" sz="1000" dirty="0">
              <a:sym typeface="+mn-lt"/>
            </a:endParaRPr>
          </a:p>
        </p:txBody>
      </p:sp>
      <p:sp>
        <p:nvSpPr>
          <p:cNvPr id="48" name="テキスト ボックス 21">
            <a:extLst>
              <a:ext uri="{FF2B5EF4-FFF2-40B4-BE49-F238E27FC236}">
                <a16:creationId xmlns:a16="http://schemas.microsoft.com/office/drawing/2014/main" id="{F173FFB5-8165-47D0-B53E-0A276830F787}"/>
              </a:ext>
            </a:extLst>
          </p:cNvPr>
          <p:cNvSpPr txBox="1"/>
          <p:nvPr/>
        </p:nvSpPr>
        <p:spPr>
          <a:xfrm>
            <a:off x="223331" y="6611814"/>
            <a:ext cx="6840760" cy="216024"/>
          </a:xfrm>
          <a:prstGeom prst="rect">
            <a:avLst/>
          </a:prstGeom>
          <a:noFill/>
        </p:spPr>
        <p:txBody>
          <a:bodyPr wrap="square" lIns="0" tIns="0" rIns="0" bIns="0" rtlCol="0">
            <a:noAutofit/>
          </a:bodyPr>
          <a:lstStyle>
            <a:defPPr>
              <a:defRPr lang="ja-JP"/>
            </a:defPPr>
            <a:lvl1pPr marL="338138" lvl="0" indent="-338138">
              <a:defRPr sz="800"/>
            </a:lvl1pPr>
          </a:lstStyle>
          <a:p>
            <a:r>
              <a:rPr lang="ja-JP" altLang="en-US" dirty="0"/>
              <a:t>（出所）米国商務省、</a:t>
            </a:r>
            <a:r>
              <a:rPr lang="en-US" altLang="ja-JP" dirty="0"/>
              <a:t>UN </a:t>
            </a:r>
            <a:r>
              <a:rPr lang="en-US" altLang="ja-JP" dirty="0" err="1"/>
              <a:t>Comtrade</a:t>
            </a:r>
            <a:r>
              <a:rPr lang="en-US" altLang="ja-JP" dirty="0"/>
              <a:t> Database</a:t>
            </a:r>
            <a:endParaRPr lang="ja-JP" altLang="en-US" dirty="0"/>
          </a:p>
        </p:txBody>
      </p:sp>
    </p:spTree>
    <p:extLst>
      <p:ext uri="{BB962C8B-B14F-4D97-AF65-F5344CB8AC3E}">
        <p14:creationId xmlns:p14="http://schemas.microsoft.com/office/powerpoint/2010/main" val="31010590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オブジェクト 6"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122" name="think-cell Slide" r:id="rId226" imgW="270" imgH="270" progId="TCLayout.ActiveDocument.1">
                  <p:embed/>
                </p:oleObj>
              </mc:Choice>
              <mc:Fallback>
                <p:oleObj name="think-cell Slide" r:id="rId226" imgW="270" imgH="270" progId="TCLayout.ActiveDocument.1">
                  <p:embed/>
                  <p:pic>
                    <p:nvPicPr>
                      <p:cNvPr id="7" name="オブジェクト 6" hidden="1"/>
                      <p:cNvPicPr>
                        <a:picLocks noChangeAspect="1" noChangeArrowheads="1"/>
                      </p:cNvPicPr>
                      <p:nvPr/>
                    </p:nvPicPr>
                    <p:blipFill>
                      <a:blip r:embed="rId227">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Rectangle 4" hidden="1"/>
          <p:cNvSpPr/>
          <p:nvPr>
            <p:custDataLst>
              <p:tags r:id="rId3"/>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marL="0" marR="0" lvl="0" indent="0" algn="ctr" defTabSz="914400" rtl="0" eaLnBrk="1" fontAlgn="ctr" latinLnBrk="0" hangingPunct="1">
              <a:lnSpc>
                <a:spcPct val="100000"/>
              </a:lnSpc>
              <a:spcBef>
                <a:spcPct val="0"/>
              </a:spcBef>
              <a:spcAft>
                <a:spcPct val="0"/>
              </a:spcAft>
              <a:buClrTx/>
              <a:buSzTx/>
              <a:buFontTx/>
              <a:buNone/>
              <a:tabLst/>
              <a:defRPr/>
            </a:pPr>
            <a:endParaRPr kumimoji="1"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インド／一般概況／経済</a:t>
            </a:r>
            <a:endParaRPr kumimoji="1" lang="ja-JP" altLang="en-US" dirty="0"/>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人口動態、および人口成長率・年齢別人口構成</a:t>
            </a:r>
          </a:p>
        </p:txBody>
      </p:sp>
      <p:grpSp>
        <p:nvGrpSpPr>
          <p:cNvPr id="54" name="グループ化 7"/>
          <p:cNvGrpSpPr/>
          <p:nvPr/>
        </p:nvGrpSpPr>
        <p:grpSpPr>
          <a:xfrm>
            <a:off x="632520" y="1700808"/>
            <a:ext cx="8640960" cy="288032"/>
            <a:chOff x="4803500" y="2113806"/>
            <a:chExt cx="5626916" cy="288032"/>
          </a:xfrm>
        </p:grpSpPr>
        <p:sp>
          <p:nvSpPr>
            <p:cNvPr id="55"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marL="0" marR="0" lvl="0" indent="0" algn="l" defTabSz="955675" rtl="0" eaLnBrk="1" fontAlgn="base" latinLnBrk="0" hangingPunct="1">
                <a:lnSpc>
                  <a:spcPct val="100000"/>
                </a:lnSpc>
                <a:spcBef>
                  <a:spcPct val="0"/>
                </a:spcBef>
                <a:spcAft>
                  <a:spcPct val="0"/>
                </a:spcAft>
                <a:buClrTx/>
                <a:buSzPct val="120000"/>
                <a:buFontTx/>
                <a:buNone/>
                <a:tabLst/>
                <a:defRPr/>
              </a:pPr>
              <a:r>
                <a:rPr kumimoji="1" lang="ja-JP" altLang="en-US" sz="1400" b="0" i="0" u="none" strike="noStrike" kern="1200" cap="none" spc="0" normalizeH="0" baseline="0" noProof="0" dirty="0">
                  <a:ln>
                    <a:noFill/>
                  </a:ln>
                  <a:solidFill>
                    <a:srgbClr val="000000"/>
                  </a:solidFill>
                  <a:effectLst/>
                  <a:uLnTx/>
                  <a:uFillTx/>
                  <a:latin typeface="Arial Black" pitchFamily="34" charset="0"/>
                  <a:ea typeface="HGP創英角ｺﾞｼｯｸUB" pitchFamily="50" charset="-128"/>
                  <a:cs typeface="+mn-cs"/>
                </a:rPr>
                <a:t>人口動態、および人口成長率</a:t>
              </a:r>
              <a:endParaRPr kumimoji="1" lang="en-US" altLang="ko-KR" sz="1400" b="0" i="0" u="none" strike="noStrike" kern="1200" cap="none" spc="0" normalizeH="0" baseline="0" noProof="0" dirty="0">
                <a:ln>
                  <a:noFill/>
                </a:ln>
                <a:solidFill>
                  <a:srgbClr val="000000"/>
                </a:solidFill>
                <a:effectLst/>
                <a:uLnTx/>
                <a:uFillTx/>
                <a:latin typeface="Arial Black" pitchFamily="34" charset="0"/>
                <a:ea typeface="HGP創英角ｺﾞｼｯｸUB" pitchFamily="50" charset="-128"/>
                <a:cs typeface="+mn-cs"/>
              </a:endParaRPr>
            </a:p>
          </p:txBody>
        </p:sp>
        <p:cxnSp>
          <p:nvCxnSpPr>
            <p:cNvPr id="56" name="直線コネクタ 55"/>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grpSp>
      <p:grpSp>
        <p:nvGrpSpPr>
          <p:cNvPr id="59" name="グループ化 7"/>
          <p:cNvGrpSpPr/>
          <p:nvPr/>
        </p:nvGrpSpPr>
        <p:grpSpPr>
          <a:xfrm>
            <a:off x="632520" y="4149080"/>
            <a:ext cx="8640960" cy="288032"/>
            <a:chOff x="4803500" y="2113806"/>
            <a:chExt cx="5626916" cy="288032"/>
          </a:xfrm>
        </p:grpSpPr>
        <p:cxnSp>
          <p:nvCxnSpPr>
            <p:cNvPr id="60" name="直線コネクタ 59"/>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61"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marL="0" marR="0" lvl="0" indent="0" algn="l" defTabSz="955675" rtl="0" eaLnBrk="1" fontAlgn="base" latinLnBrk="0" hangingPunct="1">
                <a:lnSpc>
                  <a:spcPct val="100000"/>
                </a:lnSpc>
                <a:spcBef>
                  <a:spcPct val="0"/>
                </a:spcBef>
                <a:spcAft>
                  <a:spcPct val="0"/>
                </a:spcAft>
                <a:buClrTx/>
                <a:buSzPct val="120000"/>
                <a:buFontTx/>
                <a:buNone/>
                <a:tabLst/>
                <a:defRPr/>
              </a:pPr>
              <a:r>
                <a:rPr kumimoji="1" lang="zh-TW" altLang="en-US" sz="1400" b="0" i="0" u="none" strike="noStrike" kern="1200" cap="none" spc="0" normalizeH="0" baseline="0" noProof="0" dirty="0">
                  <a:ln>
                    <a:noFill/>
                  </a:ln>
                  <a:solidFill>
                    <a:srgbClr val="000000"/>
                  </a:solidFill>
                  <a:effectLst/>
                  <a:uLnTx/>
                  <a:uFillTx/>
                  <a:latin typeface="Arial Black" pitchFamily="34" charset="0"/>
                  <a:ea typeface="HGP創英角ｺﾞｼｯｸUB" pitchFamily="50" charset="-128"/>
                  <a:cs typeface="+mn-cs"/>
                </a:rPr>
                <a:t>年齢別人口構成</a:t>
              </a:r>
            </a:p>
          </p:txBody>
        </p:sp>
      </p:grpSp>
      <p:grpSp>
        <p:nvGrpSpPr>
          <p:cNvPr id="62" name="グループ化 61"/>
          <p:cNvGrpSpPr/>
          <p:nvPr/>
        </p:nvGrpSpPr>
        <p:grpSpPr>
          <a:xfrm>
            <a:off x="8181231" y="2330519"/>
            <a:ext cx="1428700" cy="1944216"/>
            <a:chOff x="6548973" y="2016373"/>
            <a:chExt cx="1428700" cy="1944216"/>
          </a:xfrm>
        </p:grpSpPr>
        <p:sp>
          <p:nvSpPr>
            <p:cNvPr id="63" name="フリーフォーム 62"/>
            <p:cNvSpPr/>
            <p:nvPr/>
          </p:nvSpPr>
          <p:spPr>
            <a:xfrm>
              <a:off x="6548973" y="2016373"/>
              <a:ext cx="1428700" cy="1825228"/>
            </a:xfrm>
            <a:custGeom>
              <a:avLst/>
              <a:gdLst>
                <a:gd name="connsiteX0" fmla="*/ 0 w 1371600"/>
                <a:gd name="connsiteY0" fmla="*/ 0 h 2099388"/>
                <a:gd name="connsiteX1" fmla="*/ 0 w 1371600"/>
                <a:gd name="connsiteY1" fmla="*/ 2099388 h 2099388"/>
                <a:gd name="connsiteX2" fmla="*/ 1371600 w 1371600"/>
                <a:gd name="connsiteY2" fmla="*/ 2099388 h 2099388"/>
              </a:gdLst>
              <a:ahLst/>
              <a:cxnLst>
                <a:cxn ang="0">
                  <a:pos x="connsiteX0" y="connsiteY0"/>
                </a:cxn>
                <a:cxn ang="0">
                  <a:pos x="connsiteX1" y="connsiteY1"/>
                </a:cxn>
                <a:cxn ang="0">
                  <a:pos x="connsiteX2" y="connsiteY2"/>
                </a:cxn>
              </a:cxnLst>
              <a:rect l="l" t="t" r="r" b="b"/>
              <a:pathLst>
                <a:path w="1371600" h="2099388">
                  <a:moveTo>
                    <a:pt x="0" y="0"/>
                  </a:moveTo>
                  <a:lnTo>
                    <a:pt x="0" y="2099388"/>
                  </a:lnTo>
                  <a:lnTo>
                    <a:pt x="1371600" y="2099388"/>
                  </a:lnTo>
                </a:path>
              </a:pathLst>
            </a:custGeom>
            <a:noFill/>
            <a:ln w="9525" cap="flat" cmpd="sng" algn="ctr">
              <a:solidFill>
                <a:srgbClr val="6A6A6A"/>
              </a:solidFill>
              <a:prstDash val="sysDash"/>
              <a:round/>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srgbClr val="FFFFFF"/>
                  </a:solidFill>
                  <a:effectLst/>
                  <a:uLnTx/>
                  <a:uFillTx/>
                  <a:latin typeface="Arial"/>
                  <a:ea typeface="ＭＳ Ｐゴシック"/>
                  <a:cs typeface="+mn-cs"/>
                </a:rPr>
                <a:t> </a:t>
              </a:r>
              <a:endParaRPr kumimoji="1" lang="ja-JP" altLang="en-US" sz="1800" b="0" i="0" u="none" strike="noStrike" kern="1200" cap="none" spc="0" normalizeH="0" baseline="0" noProof="0" dirty="0">
                <a:ln>
                  <a:noFill/>
                </a:ln>
                <a:solidFill>
                  <a:srgbClr val="FFFFFF"/>
                </a:solidFill>
                <a:effectLst/>
                <a:uLnTx/>
                <a:uFillTx/>
                <a:latin typeface="Arial"/>
                <a:ea typeface="ＭＳ Ｐゴシック"/>
                <a:cs typeface="+mn-cs"/>
              </a:endParaRPr>
            </a:p>
          </p:txBody>
        </p:sp>
        <p:sp>
          <p:nvSpPr>
            <p:cNvPr id="64" name="角丸四角形 63"/>
            <p:cNvSpPr/>
            <p:nvPr/>
          </p:nvSpPr>
          <p:spPr>
            <a:xfrm>
              <a:off x="6681192" y="3784277"/>
              <a:ext cx="1066373" cy="176312"/>
            </a:xfrm>
            <a:prstGeom prst="roundRect">
              <a:avLst>
                <a:gd name="adj" fmla="val 50000"/>
              </a:avLst>
            </a:prstGeom>
            <a:solidFill>
              <a:srgbClr val="F6E8C2"/>
            </a:solidFill>
            <a:ln w="9525" cap="flat" cmpd="sng" algn="ctr">
              <a:solidFill>
                <a:srgbClr val="6A6A6A"/>
              </a:solidFill>
              <a:prstDash val="solid"/>
              <a:round/>
              <a:headEnd type="none" w="med" len="med"/>
              <a:tailEnd type="none" w="med" len="med"/>
            </a:ln>
          </p:spPr>
          <p:txBody>
            <a:bodyPr wrap="none"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2030</a:t>
              </a:r>
              <a:r>
                <a:rPr kumimoji="1" lang="ja-JP" altLang="en-US"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年以降は予測値</a:t>
              </a:r>
              <a:endParaRPr kumimoji="1" lang="en-US" altLang="ja-JP"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p:txBody>
        </p:sp>
      </p:grpSp>
      <p:sp>
        <p:nvSpPr>
          <p:cNvPr id="65" name="テキスト ボックス 64"/>
          <p:cNvSpPr txBox="1"/>
          <p:nvPr/>
        </p:nvSpPr>
        <p:spPr>
          <a:xfrm>
            <a:off x="248097" y="1136003"/>
            <a:ext cx="9505056" cy="479298"/>
          </a:xfrm>
          <a:prstGeom prst="rect">
            <a:avLst/>
          </a:prstGeom>
          <a:noFill/>
        </p:spPr>
        <p:txBody>
          <a:bodyPr wrap="square" lIns="0" tIns="0" rIns="0" bIns="0" rtlCol="0">
            <a:spAutoFit/>
          </a:bodyPr>
          <a:lstStyle/>
          <a:p>
            <a:pPr marL="190500" marR="0" lvl="0" indent="-190500" algn="just" defTabSz="914400" rtl="0" eaLnBrk="1" fontAlgn="auto" latinLnBrk="0" hangingPunct="1">
              <a:lnSpc>
                <a:spcPct val="110000"/>
              </a:lnSpc>
              <a:spcBef>
                <a:spcPts val="0"/>
              </a:spcBef>
              <a:spcAft>
                <a:spcPts val="200"/>
              </a:spcAft>
              <a:buClr>
                <a:srgbClr val="5F8AC3"/>
              </a:buClr>
              <a:buSzTx/>
              <a:buFont typeface="Wingdings" panose="05000000000000000000" pitchFamily="2" charset="2"/>
              <a:buChar char="n"/>
              <a:tabLst/>
              <a:defRPr/>
            </a:pPr>
            <a:r>
              <a:rPr lang="en-US" altLang="ja-JP"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2021</a:t>
            </a:r>
            <a:r>
              <a:rPr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年の人口は約</a:t>
            </a:r>
            <a:r>
              <a:rPr lang="en-US" altLang="ja-JP"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14</a:t>
            </a:r>
            <a:r>
              <a:rPr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億人となっている。</a:t>
            </a:r>
            <a:endParaRPr lang="en-US" altLang="ja-JP"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a:p>
            <a:pPr marL="190500" marR="0" lvl="0" indent="-190500" algn="just" defTabSz="914400" rtl="0" eaLnBrk="1" fontAlgn="auto" latinLnBrk="0" hangingPunct="1">
              <a:lnSpc>
                <a:spcPct val="110000"/>
              </a:lnSpc>
              <a:spcBef>
                <a:spcPts val="0"/>
              </a:spcBef>
              <a:spcAft>
                <a:spcPts val="200"/>
              </a:spcAft>
              <a:buClr>
                <a:srgbClr val="5F8AC3"/>
              </a:buClr>
              <a:buSzTx/>
              <a:buFont typeface="Wingdings" panose="05000000000000000000" pitchFamily="2" charset="2"/>
              <a:buChar char="n"/>
              <a:tabLst/>
              <a:defRPr/>
            </a:pPr>
            <a:r>
              <a:rPr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人口は緩やかな増加を続け、</a:t>
            </a:r>
            <a:r>
              <a:rPr kumimoji="1" lang="en-US" altLang="ja-JP"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2050</a:t>
            </a:r>
            <a:r>
              <a:rPr kumimoji="1" lang="ja-JP"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年には</a:t>
            </a:r>
            <a:r>
              <a:rPr kumimoji="1" lang="en-US" altLang="ja-JP"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17</a:t>
            </a:r>
            <a:r>
              <a:rPr kumimoji="1" lang="ja-JP"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億人弱まで成長し、成長率はほぼ横ばいの</a:t>
            </a:r>
            <a:r>
              <a:rPr lang="en-US" altLang="ja-JP"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0.3%</a:t>
            </a:r>
            <a:r>
              <a:rPr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となる見込みである。</a:t>
            </a:r>
            <a:endParaRPr kumimoji="1" lang="ja-JP"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66" name="グループ化 65"/>
          <p:cNvGrpSpPr/>
          <p:nvPr/>
        </p:nvGrpSpPr>
        <p:grpSpPr>
          <a:xfrm>
            <a:off x="8228359" y="4497425"/>
            <a:ext cx="1390798" cy="2160240"/>
            <a:chOff x="6586875" y="2016372"/>
            <a:chExt cx="1390798" cy="1944217"/>
          </a:xfrm>
        </p:grpSpPr>
        <p:sp>
          <p:nvSpPr>
            <p:cNvPr id="67" name="フリーフォーム 66"/>
            <p:cNvSpPr/>
            <p:nvPr/>
          </p:nvSpPr>
          <p:spPr>
            <a:xfrm>
              <a:off x="6586875" y="2016372"/>
              <a:ext cx="1390798" cy="1855831"/>
            </a:xfrm>
            <a:custGeom>
              <a:avLst/>
              <a:gdLst>
                <a:gd name="connsiteX0" fmla="*/ 0 w 1371600"/>
                <a:gd name="connsiteY0" fmla="*/ 0 h 2099388"/>
                <a:gd name="connsiteX1" fmla="*/ 0 w 1371600"/>
                <a:gd name="connsiteY1" fmla="*/ 2099388 h 2099388"/>
                <a:gd name="connsiteX2" fmla="*/ 1371600 w 1371600"/>
                <a:gd name="connsiteY2" fmla="*/ 2099388 h 2099388"/>
              </a:gdLst>
              <a:ahLst/>
              <a:cxnLst>
                <a:cxn ang="0">
                  <a:pos x="connsiteX0" y="connsiteY0"/>
                </a:cxn>
                <a:cxn ang="0">
                  <a:pos x="connsiteX1" y="connsiteY1"/>
                </a:cxn>
                <a:cxn ang="0">
                  <a:pos x="connsiteX2" y="connsiteY2"/>
                </a:cxn>
              </a:cxnLst>
              <a:rect l="l" t="t" r="r" b="b"/>
              <a:pathLst>
                <a:path w="1371600" h="2099388">
                  <a:moveTo>
                    <a:pt x="0" y="0"/>
                  </a:moveTo>
                  <a:lnTo>
                    <a:pt x="0" y="2099388"/>
                  </a:lnTo>
                  <a:lnTo>
                    <a:pt x="1371600" y="2099388"/>
                  </a:lnTo>
                </a:path>
              </a:pathLst>
            </a:custGeom>
            <a:noFill/>
            <a:ln w="9525" cap="flat" cmpd="sng" algn="ctr">
              <a:solidFill>
                <a:srgbClr val="6A6A6A"/>
              </a:solidFill>
              <a:prstDash val="sysDash"/>
              <a:round/>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srgbClr val="FFFFFF"/>
                  </a:solidFill>
                  <a:effectLst/>
                  <a:uLnTx/>
                  <a:uFillTx/>
                  <a:latin typeface="Arial"/>
                  <a:ea typeface="ＭＳ Ｐゴシック"/>
                  <a:cs typeface="+mn-cs"/>
                </a:rPr>
                <a:t> </a:t>
              </a:r>
              <a:endParaRPr kumimoji="1" lang="ja-JP" altLang="en-US" sz="1800" b="0" i="0" u="none" strike="noStrike" kern="1200" cap="none" spc="0" normalizeH="0" baseline="0" noProof="0" dirty="0">
                <a:ln>
                  <a:noFill/>
                </a:ln>
                <a:solidFill>
                  <a:srgbClr val="FFFFFF"/>
                </a:solidFill>
                <a:effectLst/>
                <a:uLnTx/>
                <a:uFillTx/>
                <a:latin typeface="Arial"/>
                <a:ea typeface="ＭＳ Ｐゴシック"/>
                <a:cs typeface="+mn-cs"/>
              </a:endParaRPr>
            </a:p>
          </p:txBody>
        </p:sp>
        <p:sp>
          <p:nvSpPr>
            <p:cNvPr id="68" name="角丸四角形 67"/>
            <p:cNvSpPr/>
            <p:nvPr/>
          </p:nvSpPr>
          <p:spPr>
            <a:xfrm>
              <a:off x="6681192" y="3784277"/>
              <a:ext cx="1066373" cy="176312"/>
            </a:xfrm>
            <a:prstGeom prst="roundRect">
              <a:avLst>
                <a:gd name="adj" fmla="val 50000"/>
              </a:avLst>
            </a:prstGeom>
            <a:solidFill>
              <a:srgbClr val="F6E8C2"/>
            </a:solidFill>
            <a:ln w="9525" cap="flat" cmpd="sng" algn="ctr">
              <a:solidFill>
                <a:srgbClr val="6A6A6A"/>
              </a:solidFill>
              <a:prstDash val="solid"/>
              <a:round/>
              <a:headEnd type="none" w="med" len="med"/>
              <a:tailEnd type="none" w="med" len="med"/>
            </a:ln>
          </p:spPr>
          <p:txBody>
            <a:bodyPr wrap="none"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2030</a:t>
              </a:r>
              <a:r>
                <a:rPr kumimoji="1" lang="ja-JP" altLang="en-US"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年以降は予測値</a:t>
              </a:r>
              <a:endParaRPr kumimoji="1" lang="en-US" altLang="ja-JP"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p:txBody>
        </p:sp>
      </p:grpSp>
      <p:sp>
        <p:nvSpPr>
          <p:cNvPr id="75" name="テキスト ボックス 74"/>
          <p:cNvSpPr txBox="1"/>
          <p:nvPr/>
        </p:nvSpPr>
        <p:spPr>
          <a:xfrm>
            <a:off x="200472" y="6525344"/>
            <a:ext cx="5616624" cy="144016"/>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100"/>
              </a:spcAft>
              <a:buClrTx/>
              <a:buSzTx/>
              <a:buFontTx/>
              <a:buNone/>
              <a:tabLst/>
              <a:defRPr/>
            </a:pPr>
            <a:r>
              <a:rPr kumimoji="1" lang="ja-JP" altLang="en-US"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（出所） 国際連合「</a:t>
            </a:r>
            <a:r>
              <a:rPr kumimoji="1" lang="en-US" altLang="ja-JP"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World Population Prospects</a:t>
            </a:r>
            <a:r>
              <a:rPr kumimoji="1" lang="ja-JP" altLang="en-US"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p>
        </p:txBody>
      </p:sp>
      <p:graphicFrame>
        <p:nvGraphicFramePr>
          <p:cNvPr id="350" name="Chart 349">
            <a:extLst>
              <a:ext uri="{FF2B5EF4-FFF2-40B4-BE49-F238E27FC236}">
                <a16:creationId xmlns:a16="http://schemas.microsoft.com/office/drawing/2014/main" id="{3E3773D6-8458-46EA-A103-86D071C0BE7B}"/>
              </a:ext>
            </a:extLst>
          </p:cNvPr>
          <p:cNvGraphicFramePr/>
          <p:nvPr>
            <p:custDataLst>
              <p:tags r:id="rId4"/>
            </p:custDataLst>
          </p:nvPr>
        </p:nvGraphicFramePr>
        <p:xfrm>
          <a:off x="96838" y="2439988"/>
          <a:ext cx="9482137" cy="1374775"/>
        </p:xfrm>
        <a:graphic>
          <a:graphicData uri="http://schemas.openxmlformats.org/drawingml/2006/chart">
            <c:chart xmlns:c="http://schemas.openxmlformats.org/drawingml/2006/chart" xmlns:r="http://schemas.openxmlformats.org/officeDocument/2006/relationships" r:id="rId228"/>
          </a:graphicData>
        </a:graphic>
      </p:graphicFrame>
      <p:cxnSp>
        <p:nvCxnSpPr>
          <p:cNvPr id="180" name="Straight Connector 179">
            <a:extLst>
              <a:ext uri="{FF2B5EF4-FFF2-40B4-BE49-F238E27FC236}">
                <a16:creationId xmlns:a16="http://schemas.microsoft.com/office/drawing/2014/main" id="{ECBBFDC3-6819-4125-BF21-EAEB777E4A0E}"/>
              </a:ext>
            </a:extLst>
          </p:cNvPr>
          <p:cNvCxnSpPr/>
          <p:nvPr>
            <p:custDataLst>
              <p:tags r:id="rId5"/>
            </p:custDataLst>
          </p:nvPr>
        </p:nvCxnSpPr>
        <p:spPr bwMode="auto">
          <a:xfrm>
            <a:off x="2511425" y="2722564"/>
            <a:ext cx="0" cy="3905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79" name="Straight Connector 178">
            <a:extLst>
              <a:ext uri="{FF2B5EF4-FFF2-40B4-BE49-F238E27FC236}">
                <a16:creationId xmlns:a16="http://schemas.microsoft.com/office/drawing/2014/main" id="{93331EA0-C827-4A24-A3AE-7D04DBD5FEE6}"/>
              </a:ext>
            </a:extLst>
          </p:cNvPr>
          <p:cNvCxnSpPr/>
          <p:nvPr>
            <p:custDataLst>
              <p:tags r:id="rId6"/>
            </p:custDataLst>
          </p:nvPr>
        </p:nvCxnSpPr>
        <p:spPr bwMode="auto">
          <a:xfrm>
            <a:off x="1827213" y="2649538"/>
            <a:ext cx="0" cy="48577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20" name="Straight Connector 219">
            <a:extLst>
              <a:ext uri="{FF2B5EF4-FFF2-40B4-BE49-F238E27FC236}">
                <a16:creationId xmlns:a16="http://schemas.microsoft.com/office/drawing/2014/main" id="{748D8473-F7BB-4E83-829D-85413B46195D}"/>
              </a:ext>
            </a:extLst>
          </p:cNvPr>
          <p:cNvCxnSpPr/>
          <p:nvPr>
            <p:custDataLst>
              <p:tags r:id="rId7"/>
            </p:custDataLst>
          </p:nvPr>
        </p:nvCxnSpPr>
        <p:spPr bwMode="auto">
          <a:xfrm>
            <a:off x="1485900" y="2617788"/>
            <a:ext cx="0" cy="528638"/>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29" name="Straight Connector 228">
            <a:extLst>
              <a:ext uri="{FF2B5EF4-FFF2-40B4-BE49-F238E27FC236}">
                <a16:creationId xmlns:a16="http://schemas.microsoft.com/office/drawing/2014/main" id="{DF921B72-5B05-4ABD-BBAA-1F29083F785F}"/>
              </a:ext>
            </a:extLst>
          </p:cNvPr>
          <p:cNvCxnSpPr/>
          <p:nvPr>
            <p:custDataLst>
              <p:tags r:id="rId8"/>
            </p:custDataLst>
          </p:nvPr>
        </p:nvCxnSpPr>
        <p:spPr bwMode="auto">
          <a:xfrm>
            <a:off x="2170113" y="2681288"/>
            <a:ext cx="0" cy="442913"/>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81" name="Straight Connector 180">
            <a:extLst>
              <a:ext uri="{FF2B5EF4-FFF2-40B4-BE49-F238E27FC236}">
                <a16:creationId xmlns:a16="http://schemas.microsoft.com/office/drawing/2014/main" id="{D7C45F72-DC83-4C51-BB8F-28FBFF1333BC}"/>
              </a:ext>
            </a:extLst>
          </p:cNvPr>
          <p:cNvCxnSpPr/>
          <p:nvPr>
            <p:custDataLst>
              <p:tags r:id="rId9"/>
            </p:custDataLst>
          </p:nvPr>
        </p:nvCxnSpPr>
        <p:spPr bwMode="auto">
          <a:xfrm>
            <a:off x="2854325" y="2770188"/>
            <a:ext cx="0" cy="33337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30" name="Straight Connector 229">
            <a:extLst>
              <a:ext uri="{FF2B5EF4-FFF2-40B4-BE49-F238E27FC236}">
                <a16:creationId xmlns:a16="http://schemas.microsoft.com/office/drawing/2014/main" id="{48E1367C-C753-4BD5-9BC6-1CCE0ABA7BBE}"/>
              </a:ext>
            </a:extLst>
          </p:cNvPr>
          <p:cNvCxnSpPr/>
          <p:nvPr>
            <p:custDataLst>
              <p:tags r:id="rId10"/>
            </p:custDataLst>
          </p:nvPr>
        </p:nvCxnSpPr>
        <p:spPr bwMode="auto">
          <a:xfrm>
            <a:off x="3195638" y="2803526"/>
            <a:ext cx="0" cy="2889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83" name="Straight Connector 182">
            <a:extLst>
              <a:ext uri="{FF2B5EF4-FFF2-40B4-BE49-F238E27FC236}">
                <a16:creationId xmlns:a16="http://schemas.microsoft.com/office/drawing/2014/main" id="{978B1209-4697-4180-A688-E16A70DA89D4}"/>
              </a:ext>
            </a:extLst>
          </p:cNvPr>
          <p:cNvCxnSpPr/>
          <p:nvPr>
            <p:custDataLst>
              <p:tags r:id="rId11"/>
            </p:custDataLst>
          </p:nvPr>
        </p:nvCxnSpPr>
        <p:spPr bwMode="auto">
          <a:xfrm>
            <a:off x="3538538" y="2830513"/>
            <a:ext cx="0" cy="252413"/>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82" name="Text Placeholder 12"/>
          <p:cNvSpPr>
            <a:spLocks noGrp="1"/>
          </p:cNvSpPr>
          <p:nvPr>
            <p:custDataLst>
              <p:tags r:id="rId12"/>
            </p:custDataLst>
          </p:nvPr>
        </p:nvSpPr>
        <p:spPr bwMode="auto">
          <a:xfrm>
            <a:off x="1751013" y="38592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76C6701E-A898-4761-A33C-C5F2B762C261}" type="datetime'''0''''''''3'''''''''''''">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03</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45" name="Text Placeholder 12"/>
          <p:cNvSpPr>
            <a:spLocks noGrp="1"/>
          </p:cNvSpPr>
          <p:nvPr>
            <p:custDataLst>
              <p:tags r:id="rId13"/>
            </p:custDataLst>
          </p:nvPr>
        </p:nvSpPr>
        <p:spPr bwMode="auto">
          <a:xfrm>
            <a:off x="5514975" y="38592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0441FDAA-7E64-48EB-AB63-DCAD483719E1}" type="datetime'''''''''''''''''''''1''''''''''''''''''''''''''''4'''''''''">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14</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80" name="Text Placeholder 12"/>
          <p:cNvSpPr>
            <a:spLocks noGrp="1"/>
          </p:cNvSpPr>
          <p:nvPr>
            <p:custDataLst>
              <p:tags r:id="rId14"/>
            </p:custDataLst>
          </p:nvPr>
        </p:nvSpPr>
        <p:spPr bwMode="auto">
          <a:xfrm>
            <a:off x="2093913" y="38592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C58BDE03-15B0-438A-ADF3-0D85D0EF1A15}" type="datetime'''''''''''''''''''''''''''''''''''''''0''''''''''4'''''">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04</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78" name="Text Placeholder 12"/>
          <p:cNvSpPr>
            <a:spLocks noGrp="1"/>
          </p:cNvSpPr>
          <p:nvPr>
            <p:custDataLst>
              <p:tags r:id="rId15"/>
            </p:custDataLst>
          </p:nvPr>
        </p:nvSpPr>
        <p:spPr bwMode="auto">
          <a:xfrm>
            <a:off x="2435225" y="38592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7AC4AE68-9FF2-4BD8-8ACF-302003735B1F}" type="datetime'''''''''''''''''''''''''''0''''''''''''''5'''''''''">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05</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43" name="Text Placeholder 12"/>
          <p:cNvSpPr>
            <a:spLocks noGrp="1"/>
          </p:cNvSpPr>
          <p:nvPr>
            <p:custDataLst>
              <p:tags r:id="rId16"/>
            </p:custDataLst>
          </p:nvPr>
        </p:nvSpPr>
        <p:spPr bwMode="auto">
          <a:xfrm>
            <a:off x="3803650" y="38592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D305D953-E140-4D4A-AE50-3F5876E2F23B}" type="datetime'''''''''''''''''''''''''''''0''''''''''''''''''''''9'''''">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09</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useBgFill="1">
        <p:nvSpPr>
          <p:cNvPr id="337" name="テキスト プレースホルダ 9">
            <a:extLst>
              <a:ext uri="{FF2B5EF4-FFF2-40B4-BE49-F238E27FC236}">
                <a16:creationId xmlns:a16="http://schemas.microsoft.com/office/drawing/2014/main" id="{2FFF7F79-C009-4F46-85B8-4C2EE2F593C4}"/>
              </a:ext>
            </a:extLst>
          </p:cNvPr>
          <p:cNvSpPr>
            <a:spLocks noGrp="1"/>
          </p:cNvSpPr>
          <p:nvPr>
            <p:custDataLst>
              <p:tags r:id="rId17"/>
            </p:custDataLst>
          </p:nvPr>
        </p:nvSpPr>
        <p:spPr bwMode="gray">
          <a:xfrm>
            <a:off x="2749550" y="2908300"/>
            <a:ext cx="209550" cy="152400"/>
          </a:xfrm>
          <a:prstGeom prst="rect">
            <a:avLst/>
          </a:prstGeom>
          <a:ln>
            <a:noFill/>
          </a:ln>
          <a:effectLst/>
        </p:spPr>
        <p:txBody>
          <a:bodyPr vert="horz" wrap="none" lIns="17463" tIns="0" rIns="17463"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fld id="{8560D82A-0905-4955-A4DE-818D16755974}" type="datetime'''''''''''''''''''1''''''''''''''''''''''''.''''''''5'''">
              <a:rPr kumimoji="1" lang="ja-JP" altLang="en-US" sz="1000" b="0"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t>1.5</a:t>
            </a:fld>
            <a:endParaRPr kumimoji="1"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47" name="Text Placeholder 12"/>
          <p:cNvSpPr>
            <a:spLocks noGrp="1"/>
          </p:cNvSpPr>
          <p:nvPr>
            <p:custDataLst>
              <p:tags r:id="rId18"/>
            </p:custDataLst>
          </p:nvPr>
        </p:nvSpPr>
        <p:spPr bwMode="auto">
          <a:xfrm>
            <a:off x="2778125" y="38592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942A2B7A-B147-41B3-9DF8-ADDEC8F01450}" type="datetime'''''''''''''''''''''''''0''''''''6'''''''''''''''''''''''''''">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06</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useBgFill="1">
        <p:nvSpPr>
          <p:cNvPr id="347" name="テキスト プレースホルダ 9">
            <a:extLst>
              <a:ext uri="{FF2B5EF4-FFF2-40B4-BE49-F238E27FC236}">
                <a16:creationId xmlns:a16="http://schemas.microsoft.com/office/drawing/2014/main" id="{83B4ACCD-6247-4AFA-A2FF-2576C8090DE1}"/>
              </a:ext>
            </a:extLst>
          </p:cNvPr>
          <p:cNvSpPr>
            <a:spLocks noGrp="1"/>
          </p:cNvSpPr>
          <p:nvPr>
            <p:custDataLst>
              <p:tags r:id="rId19"/>
            </p:custDataLst>
          </p:nvPr>
        </p:nvSpPr>
        <p:spPr bwMode="gray">
          <a:xfrm>
            <a:off x="3092450" y="2941638"/>
            <a:ext cx="209550" cy="152400"/>
          </a:xfrm>
          <a:prstGeom prst="rect">
            <a:avLst/>
          </a:prstGeom>
          <a:ln>
            <a:noFill/>
          </a:ln>
          <a:effectLst/>
        </p:spPr>
        <p:txBody>
          <a:bodyPr vert="horz" wrap="none" lIns="17463" tIns="0" rIns="17463"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fld id="{F41D7DF6-D1F7-4883-A46C-7532D8093F20}" type="datetime'''''''''''1''''''''.''''''''''''5'''">
              <a:rPr kumimoji="1" lang="ja-JP" altLang="en-US" sz="1000" b="0" i="0" u="none" strike="noStrike" kern="1200" cap="none" spc="0" normalizeH="0" baseline="0" noProof="0" smtClean="0">
                <a:ln>
                  <a:noFill/>
                </a:ln>
                <a:solidFill>
                  <a:srgbClr val="000000"/>
                </a:solidFill>
                <a:effectLst/>
                <a:uLnTx/>
                <a:uFillTx/>
                <a:latin typeface="Arial"/>
                <a:ea typeface="ＭＳ Ｐゴシック"/>
                <a:cs typeface="+mn-cs"/>
                <a:sym typeface="+mn-lt"/>
              </a:rPr>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t>1.5</a:t>
            </a:fld>
            <a:endParaRPr kumimoji="1"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46" name="Text Placeholder 12"/>
          <p:cNvSpPr>
            <a:spLocks noGrp="1"/>
          </p:cNvSpPr>
          <p:nvPr>
            <p:custDataLst>
              <p:tags r:id="rId20"/>
            </p:custDataLst>
          </p:nvPr>
        </p:nvSpPr>
        <p:spPr bwMode="auto">
          <a:xfrm>
            <a:off x="3119438" y="38592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F1B796D6-EE30-4F20-ACAA-D2422D6299B2}" type="datetime'''''''''''''''''''''0''''7'''''''''''''''''''''''">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07</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41" name="Text Placeholder 12"/>
          <p:cNvSpPr>
            <a:spLocks noGrp="1"/>
          </p:cNvSpPr>
          <p:nvPr>
            <p:custDataLst>
              <p:tags r:id="rId21"/>
            </p:custDataLst>
          </p:nvPr>
        </p:nvSpPr>
        <p:spPr bwMode="auto">
          <a:xfrm>
            <a:off x="3462338" y="38592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02535B86-BB4A-417B-B0C7-9C752CEDB19D}" type="datetime'''''0''''''''''''''''''''8'''''''''''''''''''''''''''''''''">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08</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42" name="Text Placeholder 12"/>
          <p:cNvSpPr>
            <a:spLocks noGrp="1"/>
          </p:cNvSpPr>
          <p:nvPr>
            <p:custDataLst>
              <p:tags r:id="rId22"/>
            </p:custDataLst>
          </p:nvPr>
        </p:nvSpPr>
        <p:spPr bwMode="auto">
          <a:xfrm>
            <a:off x="4146550" y="38592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814E1EED-E91D-4209-BC5E-9E107AEDB7F5}" type="datetime'''''''''''''''''''''''''''''''''''1''''''''''''''''0'">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10</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84" name="Text Placeholder 12"/>
          <p:cNvSpPr>
            <a:spLocks noGrp="1"/>
          </p:cNvSpPr>
          <p:nvPr>
            <p:custDataLst>
              <p:tags r:id="rId23"/>
            </p:custDataLst>
          </p:nvPr>
        </p:nvSpPr>
        <p:spPr bwMode="auto">
          <a:xfrm>
            <a:off x="1066800" y="38592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D87CDC96-33E4-49D8-839F-3B0D83585A67}" type="datetime'0''''''''''''''''''1'''''''''''''''''''''''''''''''''''''">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01</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50" name="Text Placeholder 12"/>
          <p:cNvSpPr>
            <a:spLocks noGrp="1"/>
          </p:cNvSpPr>
          <p:nvPr>
            <p:custDataLst>
              <p:tags r:id="rId24"/>
            </p:custDataLst>
          </p:nvPr>
        </p:nvSpPr>
        <p:spPr bwMode="auto">
          <a:xfrm>
            <a:off x="4830763" y="38592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AFE8B08E-88CC-4C76-A441-B0DA6823ECDE}" type="datetime'''''''''''''''''''1''''''''2'''''''''''''''''">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12</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76" name="Text Placeholder 12"/>
          <p:cNvSpPr>
            <a:spLocks noGrp="1"/>
          </p:cNvSpPr>
          <p:nvPr>
            <p:custDataLst>
              <p:tags r:id="rId25"/>
            </p:custDataLst>
          </p:nvPr>
        </p:nvSpPr>
        <p:spPr bwMode="auto">
          <a:xfrm>
            <a:off x="6199188" y="38592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502CAC04-EBC3-45FD-A603-3C869E04F2F5}" type="datetime'''''''''''''''''1''''''''''''''6'">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16</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44" name="Text Placeholder 12"/>
          <p:cNvSpPr>
            <a:spLocks noGrp="1"/>
          </p:cNvSpPr>
          <p:nvPr>
            <p:custDataLst>
              <p:tags r:id="rId26"/>
            </p:custDataLst>
          </p:nvPr>
        </p:nvSpPr>
        <p:spPr bwMode="auto">
          <a:xfrm>
            <a:off x="5172075" y="38592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7326D5F4-9EE4-4AD5-B750-A3D363507366}" type="datetime'''''''''''''''''''''''1''3'''''''''''''''''''''''''''''">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13</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52" name="Text Placeholder 12"/>
          <p:cNvSpPr>
            <a:spLocks noGrp="1"/>
          </p:cNvSpPr>
          <p:nvPr>
            <p:custDataLst>
              <p:tags r:id="rId27"/>
            </p:custDataLst>
          </p:nvPr>
        </p:nvSpPr>
        <p:spPr bwMode="auto">
          <a:xfrm>
            <a:off x="7567613" y="38592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0BF8376A-2596-4237-A0EB-7B2B2AB5F01F}" type="datetime'''''''''''''''''''''''''''''''''''2''''''''''''''''0'">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20</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77" name="Text Placeholder 12"/>
          <p:cNvSpPr>
            <a:spLocks noGrp="1"/>
          </p:cNvSpPr>
          <p:nvPr>
            <p:custDataLst>
              <p:tags r:id="rId28"/>
            </p:custDataLst>
          </p:nvPr>
        </p:nvSpPr>
        <p:spPr bwMode="auto">
          <a:xfrm>
            <a:off x="5856288" y="38592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6B463A15-56B3-416C-A0BA-C2FB72E86C1E}" type="datetime'''''''''''''''''''1''''5'''">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15</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53" name="Text Placeholder 12"/>
          <p:cNvSpPr>
            <a:spLocks noGrp="1"/>
          </p:cNvSpPr>
          <p:nvPr>
            <p:custDataLst>
              <p:tags r:id="rId29"/>
            </p:custDataLst>
          </p:nvPr>
        </p:nvSpPr>
        <p:spPr bwMode="auto">
          <a:xfrm>
            <a:off x="7908925" y="38592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EB1BDD25-B6B0-49B9-BB7C-D405F07494DA}" type="datetime'2''''''''''''''''''''''''''1'''''''''''">
              <a:rPr kumimoji="1" lang="ja-JP" altLang="en-US" sz="1000" b="0"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21</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95" name="Text Placeholder 12"/>
          <p:cNvSpPr>
            <a:spLocks noGrp="1"/>
          </p:cNvSpPr>
          <p:nvPr>
            <p:custDataLst>
              <p:tags r:id="rId30"/>
            </p:custDataLst>
          </p:nvPr>
        </p:nvSpPr>
        <p:spPr bwMode="auto">
          <a:xfrm>
            <a:off x="6540500" y="38592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C839C518-B58B-4303-ABDF-CED3167BFDD1}" type="datetime'''''''''''''''''''''''''''''1''''''''''''''''''''''''''''''7'">
              <a:rPr kumimoji="1" lang="ja-JP" altLang="en-US" sz="1000" b="0"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17</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96" name="Text Placeholder 12"/>
          <p:cNvSpPr>
            <a:spLocks noGrp="1"/>
          </p:cNvSpPr>
          <p:nvPr>
            <p:custDataLst>
              <p:tags r:id="rId31"/>
            </p:custDataLst>
          </p:nvPr>
        </p:nvSpPr>
        <p:spPr bwMode="auto">
          <a:xfrm>
            <a:off x="6883400" y="38592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7A069BE2-0EB0-463A-A8C5-DF7F3CCD5835}" type="datetime'''''''''''''''''''''''''''''1''''''''''''''''8'''''''''''''''">
              <a:rPr kumimoji="1" lang="en-US" altLang="en-US" sz="1000" b="0"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18</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97" name="Text Placeholder 12"/>
          <p:cNvSpPr>
            <a:spLocks noGrp="1"/>
          </p:cNvSpPr>
          <p:nvPr>
            <p:custDataLst>
              <p:tags r:id="rId32"/>
            </p:custDataLst>
          </p:nvPr>
        </p:nvSpPr>
        <p:spPr bwMode="auto">
          <a:xfrm>
            <a:off x="7224713" y="38592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68B49BBF-BEB1-4CB4-B464-A8E52B4DE807}" type="datetime'''''''''''''''''''''''1''9'''''''''''''''''''''''''''">
              <a:rPr kumimoji="1" lang="en-US" altLang="en-US" sz="1000" b="0"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19</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217" name="Text Placeholder 12">
            <a:extLst>
              <a:ext uri="{FF2B5EF4-FFF2-40B4-BE49-F238E27FC236}">
                <a16:creationId xmlns:a16="http://schemas.microsoft.com/office/drawing/2014/main" id="{5ED0EDE2-FB70-40BE-A937-DBF66608BDA5}"/>
              </a:ext>
            </a:extLst>
          </p:cNvPr>
          <p:cNvSpPr>
            <a:spLocks noGrp="1"/>
          </p:cNvSpPr>
          <p:nvPr>
            <p:custDataLst>
              <p:tags r:id="rId33"/>
            </p:custDataLst>
          </p:nvPr>
        </p:nvSpPr>
        <p:spPr bwMode="auto">
          <a:xfrm>
            <a:off x="8251825" y="38592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52754E67-1C3B-46D2-AEC3-B927FC1F9734}" type="datetime'''''''''''''''''''''''''''''''''''''3''''''''''''''''0'''''''">
              <a:rPr kumimoji="0" lang="ja-JP" altLang="en-US" sz="1000" b="0"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30</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useBgFill="1">
        <p:nvSpPr>
          <p:cNvPr id="352" name="テキスト プレースホルダ 9">
            <a:extLst>
              <a:ext uri="{FF2B5EF4-FFF2-40B4-BE49-F238E27FC236}">
                <a16:creationId xmlns:a16="http://schemas.microsoft.com/office/drawing/2014/main" id="{0B74CA24-191E-4FCC-85A8-F4FA3549BDA4}"/>
              </a:ext>
            </a:extLst>
          </p:cNvPr>
          <p:cNvSpPr>
            <a:spLocks noGrp="1"/>
          </p:cNvSpPr>
          <p:nvPr>
            <p:custDataLst>
              <p:tags r:id="rId34"/>
            </p:custDataLst>
          </p:nvPr>
        </p:nvSpPr>
        <p:spPr bwMode="gray">
          <a:xfrm>
            <a:off x="8907463" y="3663950"/>
            <a:ext cx="209550" cy="152400"/>
          </a:xfrm>
          <a:prstGeom prst="rect">
            <a:avLst/>
          </a:prstGeom>
          <a:ln>
            <a:noFill/>
          </a:ln>
          <a:effectLst/>
        </p:spPr>
        <p:txBody>
          <a:bodyPr vert="horz" wrap="none" lIns="17463" tIns="0" rIns="17463"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fld id="{BAA6CBF1-F94F-469B-A0B0-BDC8F60EA0DC}" type="datetime'''0''''''''''''''''.3'''''''''''''''''''''''''''''''">
              <a:rPr kumimoji="1" lang="ja-JP" altLang="en-US" sz="1000" b="0" i="0" u="none" strike="noStrike" kern="1200" cap="none" spc="0" normalizeH="0" baseline="0" noProof="0" smtClean="0">
                <a:ln>
                  <a:noFill/>
                </a:ln>
                <a:solidFill>
                  <a:srgbClr val="000000"/>
                </a:solidFill>
                <a:effectLst/>
                <a:uLnTx/>
                <a:uFillTx/>
                <a:latin typeface="Arial"/>
                <a:ea typeface="ＭＳ Ｐゴシック"/>
                <a:cs typeface="+mn-cs"/>
                <a:sym typeface="+mn-lt"/>
              </a:rPr>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t>0.3</a:t>
            </a:fld>
            <a:endParaRPr kumimoji="1"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40" name="Text Placeholder 12"/>
          <p:cNvSpPr>
            <a:spLocks noGrp="1"/>
          </p:cNvSpPr>
          <p:nvPr>
            <p:custDataLst>
              <p:tags r:id="rId35"/>
            </p:custDataLst>
          </p:nvPr>
        </p:nvSpPr>
        <p:spPr bwMode="auto">
          <a:xfrm>
            <a:off x="8936038" y="38592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A9B7E0B6-CDED-4006-BBD3-CBA1B27C1185}" type="datetime'''''''''''''''''''''''5''''0'''''''''''''">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50</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49" name="Text Placeholder 12"/>
          <p:cNvSpPr>
            <a:spLocks noGrp="1"/>
          </p:cNvSpPr>
          <p:nvPr>
            <p:custDataLst>
              <p:tags r:id="rId36"/>
            </p:custDataLst>
          </p:nvPr>
        </p:nvSpPr>
        <p:spPr bwMode="auto">
          <a:xfrm>
            <a:off x="9232900" y="2208213"/>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ct val="0"/>
              </a:spcBef>
              <a:spcAft>
                <a:spcPct val="0"/>
              </a:spcAft>
              <a:buClrTx/>
              <a:buSzTx/>
              <a:buFontTx/>
              <a:buNone/>
              <a:tabLst/>
              <a:defRPr/>
            </a:pPr>
            <a:r>
              <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rPr>
              <a:t>（％）</a:t>
            </a:r>
          </a:p>
        </p:txBody>
      </p:sp>
      <p:sp>
        <p:nvSpPr>
          <p:cNvPr id="39" name="Text Placeholder 12"/>
          <p:cNvSpPr>
            <a:spLocks noGrp="1"/>
          </p:cNvSpPr>
          <p:nvPr>
            <p:custDataLst>
              <p:tags r:id="rId37"/>
            </p:custDataLst>
          </p:nvPr>
        </p:nvSpPr>
        <p:spPr bwMode="auto">
          <a:xfrm>
            <a:off x="8593138" y="38592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D3CDEE21-36C6-4D9A-B1CB-1318A6D2ACA8}" type="datetime'4''''''''''''''''''''''''0'''''''''''''''''''''''''''''">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40</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85" name="Text Placeholder 12"/>
          <p:cNvSpPr>
            <a:spLocks noGrp="1"/>
          </p:cNvSpPr>
          <p:nvPr>
            <p:custDataLst>
              <p:tags r:id="rId38"/>
            </p:custDataLst>
          </p:nvPr>
        </p:nvSpPr>
        <p:spPr bwMode="auto">
          <a:xfrm>
            <a:off x="655638" y="3859213"/>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D614E370-FF8E-474B-AD7E-D659AF644BCB}" type="datetime'''''''''2''''0''''''''''''''0''''''''''''''0'''">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2000</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48" name="Text Placeholder 12"/>
          <p:cNvSpPr>
            <a:spLocks noGrp="1"/>
          </p:cNvSpPr>
          <p:nvPr>
            <p:custDataLst>
              <p:tags r:id="rId39"/>
            </p:custDataLst>
          </p:nvPr>
        </p:nvSpPr>
        <p:spPr bwMode="auto">
          <a:xfrm>
            <a:off x="188913" y="2208213"/>
            <a:ext cx="508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defTabSz="914400" rtl="0" eaLnBrk="1" fontAlgn="auto" latinLnBrk="0" hangingPunct="1">
              <a:lnSpc>
                <a:spcPct val="100000"/>
              </a:lnSpc>
              <a:spcBef>
                <a:spcPct val="0"/>
              </a:spcBef>
              <a:spcAft>
                <a:spcPct val="0"/>
              </a:spcAft>
              <a:buClrTx/>
              <a:buSzTx/>
              <a:buFontTx/>
              <a:buNone/>
              <a:tabLst/>
              <a:defRPr/>
            </a:pPr>
            <a:r>
              <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rPr>
              <a:t>（百万人）</a:t>
            </a:r>
          </a:p>
        </p:txBody>
      </p:sp>
      <p:sp>
        <p:nvSpPr>
          <p:cNvPr id="83" name="Text Placeholder 12"/>
          <p:cNvSpPr>
            <a:spLocks noGrp="1"/>
          </p:cNvSpPr>
          <p:nvPr>
            <p:custDataLst>
              <p:tags r:id="rId40"/>
            </p:custDataLst>
          </p:nvPr>
        </p:nvSpPr>
        <p:spPr bwMode="auto">
          <a:xfrm>
            <a:off x="1409700" y="38592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7BD94357-DDE8-41D3-B8E1-8929029A1A53}" type="datetime'''''''''''''02'''''''''''''''''''''''''''''''''''''''''''">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02</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useBgFill="1">
        <p:nvSpPr>
          <p:cNvPr id="348" name="テキスト プレースホルダ 9">
            <a:extLst>
              <a:ext uri="{FF2B5EF4-FFF2-40B4-BE49-F238E27FC236}">
                <a16:creationId xmlns:a16="http://schemas.microsoft.com/office/drawing/2014/main" id="{73CF45D8-467D-4CD2-B634-855C8B329C8A}"/>
              </a:ext>
            </a:extLst>
          </p:cNvPr>
          <p:cNvSpPr>
            <a:spLocks noGrp="1"/>
          </p:cNvSpPr>
          <p:nvPr>
            <p:custDataLst>
              <p:tags r:id="rId41"/>
            </p:custDataLst>
          </p:nvPr>
        </p:nvSpPr>
        <p:spPr bwMode="gray">
          <a:xfrm>
            <a:off x="3433763" y="2968625"/>
            <a:ext cx="209550" cy="152400"/>
          </a:xfrm>
          <a:prstGeom prst="rect">
            <a:avLst/>
          </a:prstGeom>
          <a:ln>
            <a:noFill/>
          </a:ln>
          <a:effectLst/>
        </p:spPr>
        <p:txBody>
          <a:bodyPr vert="horz" wrap="none" lIns="17463" tIns="0" rIns="17463"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fld id="{D4FF4F1D-6383-47CF-9160-963D02814E15}" type="datetime'''''''''''1''''''''''''.''4'">
              <a:rPr kumimoji="1" lang="ja-JP" altLang="en-US" sz="1000" b="0" i="0" u="none" strike="noStrike" kern="1200" cap="none" spc="0" normalizeH="0" baseline="0" noProof="0" smtClean="0">
                <a:ln>
                  <a:noFill/>
                </a:ln>
                <a:solidFill>
                  <a:srgbClr val="000000"/>
                </a:solidFill>
                <a:effectLst/>
                <a:uLnTx/>
                <a:uFillTx/>
                <a:latin typeface="Arial"/>
                <a:ea typeface="ＭＳ Ｐゴシック"/>
                <a:cs typeface="+mn-cs"/>
                <a:sym typeface="+mn-lt"/>
              </a:rPr>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t>1.4</a:t>
            </a:fld>
            <a:endParaRPr kumimoji="1"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51" name="Text Placeholder 12"/>
          <p:cNvSpPr>
            <a:spLocks noGrp="1"/>
          </p:cNvSpPr>
          <p:nvPr>
            <p:custDataLst>
              <p:tags r:id="rId42"/>
            </p:custDataLst>
          </p:nvPr>
        </p:nvSpPr>
        <p:spPr bwMode="auto">
          <a:xfrm>
            <a:off x="4487863" y="38592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52946BCD-F90F-44CE-ACFA-42BBF6DABDE1}" type="datetime'''''''''1''''1'''''''''''''''''''''''''''''''''''''''''">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11</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86" name="Rectangle 85"/>
          <p:cNvSpPr/>
          <p:nvPr>
            <p:custDataLst>
              <p:tags r:id="rId43"/>
            </p:custDataLst>
          </p:nvPr>
        </p:nvSpPr>
        <p:spPr bwMode="gray">
          <a:xfrm>
            <a:off x="8535988" y="1790700"/>
            <a:ext cx="179388" cy="133350"/>
          </a:xfrm>
          <a:prstGeom prst="rect">
            <a:avLst/>
          </a:prstGeom>
          <a:solidFill>
            <a:srgbClr val="80CCE8"/>
          </a:solidFill>
          <a:ln w="9525" algn="ctr">
            <a:solidFill>
              <a:srgbClr val="808080"/>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dirty="0">
              <a:ln>
                <a:noFill/>
              </a:ln>
              <a:solidFill>
                <a:srgbClr val="000000"/>
              </a:solidFill>
              <a:effectLst/>
              <a:uLnTx/>
              <a:uFillTx/>
              <a:latin typeface="Arial" pitchFamily="34" charset="0"/>
              <a:ea typeface="ＭＳ Ｐゴシック"/>
              <a:cs typeface="Arial" pitchFamily="34" charset="0"/>
            </a:endParaRPr>
          </a:p>
        </p:txBody>
      </p:sp>
      <p:cxnSp>
        <p:nvCxnSpPr>
          <p:cNvPr id="87" name="Straight Connector 86"/>
          <p:cNvCxnSpPr/>
          <p:nvPr>
            <p:custDataLst>
              <p:tags r:id="rId44"/>
            </p:custDataLst>
          </p:nvPr>
        </p:nvCxnSpPr>
        <p:spPr bwMode="gray">
          <a:xfrm>
            <a:off x="8455025" y="1654175"/>
            <a:ext cx="255588" cy="0"/>
          </a:xfrm>
          <a:prstGeom prst="line">
            <a:avLst/>
          </a:prstGeom>
          <a:ln w="9525" cap="rnd" algn="ctr">
            <a:solidFill>
              <a:srgbClr val="1F497D"/>
            </a:solidFill>
            <a:prstDash val="solid"/>
            <a:headEnd type="none"/>
            <a:tailEnd type="none"/>
          </a:ln>
        </p:spPr>
        <p:style>
          <a:lnRef idx="1">
            <a:schemeClr val="accent1"/>
          </a:lnRef>
          <a:fillRef idx="0">
            <a:schemeClr val="accent1"/>
          </a:fillRef>
          <a:effectRef idx="0">
            <a:schemeClr val="accent1"/>
          </a:effectRef>
          <a:fontRef idx="minor">
            <a:schemeClr val="tx1"/>
          </a:fontRef>
        </p:style>
      </p:cxnSp>
      <p:sp>
        <p:nvSpPr>
          <p:cNvPr id="88" name="Oval 87"/>
          <p:cNvSpPr/>
          <p:nvPr>
            <p:custDataLst>
              <p:tags r:id="rId45"/>
            </p:custDataLst>
          </p:nvPr>
        </p:nvSpPr>
        <p:spPr bwMode="gray">
          <a:xfrm>
            <a:off x="8543925" y="1616075"/>
            <a:ext cx="76200" cy="76200"/>
          </a:xfrm>
          <a:prstGeom prst="ellipse">
            <a:avLst/>
          </a:prstGeom>
          <a:solidFill>
            <a:srgbClr val="1F497D"/>
          </a:solidFill>
          <a:ln w="9525">
            <a:solidFill>
              <a:srgbClr val="1F497D"/>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dirty="0">
              <a:ln>
                <a:noFill/>
              </a:ln>
              <a:solidFill>
                <a:srgbClr val="000000"/>
              </a:solidFill>
              <a:effectLst/>
              <a:uLnTx/>
              <a:uFillTx/>
              <a:latin typeface="Arial" pitchFamily="34" charset="0"/>
              <a:ea typeface="ＭＳ Ｐゴシック"/>
              <a:cs typeface="Arial" pitchFamily="34" charset="0"/>
            </a:endParaRPr>
          </a:p>
        </p:txBody>
      </p:sp>
      <p:sp>
        <p:nvSpPr>
          <p:cNvPr id="90" name="Text Placeholder 12"/>
          <p:cNvSpPr>
            <a:spLocks noGrp="1"/>
          </p:cNvSpPr>
          <p:nvPr>
            <p:custDataLst>
              <p:tags r:id="rId46"/>
            </p:custDataLst>
          </p:nvPr>
        </p:nvSpPr>
        <p:spPr bwMode="auto">
          <a:xfrm>
            <a:off x="8766175" y="1582738"/>
            <a:ext cx="889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tabLst/>
              <a:defRPr/>
            </a:pPr>
            <a:fld id="{C73B677C-E409-4D81-B7EA-3A7959124D7A}" type="datetime'人''''''''''''''''''''''口成''''''''''長''''''率''''（''''''％''）'''">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pPr marL="0" marR="0" lvl="0" indent="0" algn="l" defTabSz="914400" rtl="0" eaLnBrk="1" fontAlgn="auto" latinLnBrk="0" hangingPunct="1">
                <a:lnSpc>
                  <a:spcPct val="100000"/>
                </a:lnSpc>
                <a:spcBef>
                  <a:spcPct val="0"/>
                </a:spcBef>
                <a:spcAft>
                  <a:spcPct val="0"/>
                </a:spcAft>
                <a:buClrTx/>
                <a:buSzTx/>
                <a:buFontTx/>
                <a:buNone/>
                <a:tabLst/>
                <a:defRPr/>
              </a:pPr>
              <a:t>人口成長率（％）</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89" name="Text Placeholder 12"/>
          <p:cNvSpPr>
            <a:spLocks noGrp="1"/>
          </p:cNvSpPr>
          <p:nvPr>
            <p:custDataLst>
              <p:tags r:id="rId47"/>
            </p:custDataLst>
          </p:nvPr>
        </p:nvSpPr>
        <p:spPr bwMode="auto">
          <a:xfrm>
            <a:off x="8766175" y="1785938"/>
            <a:ext cx="762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tabLst/>
              <a:defRPr/>
            </a:pPr>
            <a:fld id="{0593714D-6E6F-42A2-AD49-28D29BD94B3C}" type="datetime'''総計（''''''''''''百''''''''''''''''万''''''''人''''''''''''''''）'">
              <a:rPr kumimoji="1" lang="zh-TW" altLang="en-US" sz="1000" b="0"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l" defTabSz="914400" rtl="0" eaLnBrk="1" fontAlgn="auto" latinLnBrk="0" hangingPunct="1">
                <a:lnSpc>
                  <a:spcPct val="100000"/>
                </a:lnSpc>
                <a:spcBef>
                  <a:spcPct val="0"/>
                </a:spcBef>
                <a:spcAft>
                  <a:spcPct val="0"/>
                </a:spcAft>
                <a:buClrTx/>
                <a:buSzTx/>
                <a:buFontTx/>
                <a:buNone/>
                <a:tabLst/>
                <a:defRPr/>
              </a:pPr>
              <a:t>総計（百万人）</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cxnSp>
        <p:nvCxnSpPr>
          <p:cNvPr id="99" name="Straight Connector 98">
            <a:extLst>
              <a:ext uri="{FF2B5EF4-FFF2-40B4-BE49-F238E27FC236}">
                <a16:creationId xmlns:a16="http://schemas.microsoft.com/office/drawing/2014/main" id="{5E836BE6-FACD-4FCF-A42E-3910340DA18D}"/>
              </a:ext>
            </a:extLst>
          </p:cNvPr>
          <p:cNvCxnSpPr/>
          <p:nvPr>
            <p:custDataLst>
              <p:tags r:id="rId48"/>
            </p:custDataLst>
          </p:nvPr>
        </p:nvCxnSpPr>
        <p:spPr bwMode="auto">
          <a:xfrm>
            <a:off x="1949450" y="4797425"/>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54" name="Straight Connector 253">
            <a:extLst>
              <a:ext uri="{FF2B5EF4-FFF2-40B4-BE49-F238E27FC236}">
                <a16:creationId xmlns:a16="http://schemas.microsoft.com/office/drawing/2014/main" id="{0B3A4F8F-455A-493D-A62E-7771FAA97914}"/>
              </a:ext>
            </a:extLst>
          </p:cNvPr>
          <p:cNvCxnSpPr/>
          <p:nvPr>
            <p:custDataLst>
              <p:tags r:id="rId49"/>
            </p:custDataLst>
          </p:nvPr>
        </p:nvCxnSpPr>
        <p:spPr bwMode="auto">
          <a:xfrm>
            <a:off x="4714875" y="5772150"/>
            <a:ext cx="128588" cy="635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82" name="Straight Connector 281">
            <a:extLst>
              <a:ext uri="{FF2B5EF4-FFF2-40B4-BE49-F238E27FC236}">
                <a16:creationId xmlns:a16="http://schemas.microsoft.com/office/drawing/2014/main" id="{BC844585-3235-4E2F-B9B2-F9C56D15DF02}"/>
              </a:ext>
            </a:extLst>
          </p:cNvPr>
          <p:cNvCxnSpPr/>
          <p:nvPr>
            <p:custDataLst>
              <p:tags r:id="rId50"/>
            </p:custDataLst>
          </p:nvPr>
        </p:nvCxnSpPr>
        <p:spPr bwMode="auto">
          <a:xfrm>
            <a:off x="7826375" y="4891088"/>
            <a:ext cx="128588"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57" name="Straight Connector 256">
            <a:extLst>
              <a:ext uri="{FF2B5EF4-FFF2-40B4-BE49-F238E27FC236}">
                <a16:creationId xmlns:a16="http://schemas.microsoft.com/office/drawing/2014/main" id="{5F2C76CB-49D7-429E-B57B-1C21EAFEEC9D}"/>
              </a:ext>
            </a:extLst>
          </p:cNvPr>
          <p:cNvCxnSpPr/>
          <p:nvPr>
            <p:custDataLst>
              <p:tags r:id="rId51"/>
            </p:custDataLst>
          </p:nvPr>
        </p:nvCxnSpPr>
        <p:spPr bwMode="auto">
          <a:xfrm>
            <a:off x="5060950" y="5778500"/>
            <a:ext cx="128588" cy="635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59" name="Straight Connector 258">
            <a:extLst>
              <a:ext uri="{FF2B5EF4-FFF2-40B4-BE49-F238E27FC236}">
                <a16:creationId xmlns:a16="http://schemas.microsoft.com/office/drawing/2014/main" id="{85F29997-9C6C-446F-B4D7-512A5527E16F}"/>
              </a:ext>
            </a:extLst>
          </p:cNvPr>
          <p:cNvCxnSpPr/>
          <p:nvPr>
            <p:custDataLst>
              <p:tags r:id="rId52"/>
            </p:custDataLst>
          </p:nvPr>
        </p:nvCxnSpPr>
        <p:spPr bwMode="auto">
          <a:xfrm>
            <a:off x="5407025" y="4872038"/>
            <a:ext cx="128588"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60" name="Straight Connector 259">
            <a:extLst>
              <a:ext uri="{FF2B5EF4-FFF2-40B4-BE49-F238E27FC236}">
                <a16:creationId xmlns:a16="http://schemas.microsoft.com/office/drawing/2014/main" id="{DFE53DE9-0D1F-4270-AE44-C7667DEB0C06}"/>
              </a:ext>
            </a:extLst>
          </p:cNvPr>
          <p:cNvCxnSpPr/>
          <p:nvPr>
            <p:custDataLst>
              <p:tags r:id="rId53"/>
            </p:custDataLst>
          </p:nvPr>
        </p:nvCxnSpPr>
        <p:spPr bwMode="auto">
          <a:xfrm>
            <a:off x="5407025" y="5784850"/>
            <a:ext cx="128588" cy="635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62" name="Straight Connector 261">
            <a:extLst>
              <a:ext uri="{FF2B5EF4-FFF2-40B4-BE49-F238E27FC236}">
                <a16:creationId xmlns:a16="http://schemas.microsoft.com/office/drawing/2014/main" id="{A3F6D91F-000C-4C90-AA96-C220C304BE4E}"/>
              </a:ext>
            </a:extLst>
          </p:cNvPr>
          <p:cNvCxnSpPr/>
          <p:nvPr>
            <p:custDataLst>
              <p:tags r:id="rId54"/>
            </p:custDataLst>
          </p:nvPr>
        </p:nvCxnSpPr>
        <p:spPr bwMode="auto">
          <a:xfrm>
            <a:off x="5751513" y="4797425"/>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65" name="Straight Connector 264">
            <a:extLst>
              <a:ext uri="{FF2B5EF4-FFF2-40B4-BE49-F238E27FC236}">
                <a16:creationId xmlns:a16="http://schemas.microsoft.com/office/drawing/2014/main" id="{339EB4FC-EAAD-4561-B7B7-765F948A7B5E}"/>
              </a:ext>
            </a:extLst>
          </p:cNvPr>
          <p:cNvCxnSpPr/>
          <p:nvPr>
            <p:custDataLst>
              <p:tags r:id="rId55"/>
            </p:custDataLst>
          </p:nvPr>
        </p:nvCxnSpPr>
        <p:spPr bwMode="auto">
          <a:xfrm>
            <a:off x="6097587" y="4797425"/>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69" name="Straight Connector 268">
            <a:extLst>
              <a:ext uri="{FF2B5EF4-FFF2-40B4-BE49-F238E27FC236}">
                <a16:creationId xmlns:a16="http://schemas.microsoft.com/office/drawing/2014/main" id="{CBF0BDEA-6F7A-43D1-9E27-E741B01C8A04}"/>
              </a:ext>
            </a:extLst>
          </p:cNvPr>
          <p:cNvCxnSpPr/>
          <p:nvPr>
            <p:custDataLst>
              <p:tags r:id="rId56"/>
            </p:custDataLst>
          </p:nvPr>
        </p:nvCxnSpPr>
        <p:spPr bwMode="auto">
          <a:xfrm>
            <a:off x="6443662" y="4878388"/>
            <a:ext cx="128588" cy="317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70" name="Straight Connector 269">
            <a:extLst>
              <a:ext uri="{FF2B5EF4-FFF2-40B4-BE49-F238E27FC236}">
                <a16:creationId xmlns:a16="http://schemas.microsoft.com/office/drawing/2014/main" id="{45A83A54-8EC9-4CA6-9FC4-0D926A02916E}"/>
              </a:ext>
            </a:extLst>
          </p:cNvPr>
          <p:cNvCxnSpPr/>
          <p:nvPr>
            <p:custDataLst>
              <p:tags r:id="rId57"/>
            </p:custDataLst>
          </p:nvPr>
        </p:nvCxnSpPr>
        <p:spPr bwMode="auto">
          <a:xfrm>
            <a:off x="6443663" y="5805488"/>
            <a:ext cx="128588" cy="793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8" name="Straight Connector 97">
            <a:extLst>
              <a:ext uri="{FF2B5EF4-FFF2-40B4-BE49-F238E27FC236}">
                <a16:creationId xmlns:a16="http://schemas.microsoft.com/office/drawing/2014/main" id="{97821DBB-5561-4406-A107-753321D204A0}"/>
              </a:ext>
            </a:extLst>
          </p:cNvPr>
          <p:cNvCxnSpPr/>
          <p:nvPr>
            <p:custDataLst>
              <p:tags r:id="rId58"/>
            </p:custDataLst>
          </p:nvPr>
        </p:nvCxnSpPr>
        <p:spPr bwMode="auto">
          <a:xfrm>
            <a:off x="1603375" y="5719764"/>
            <a:ext cx="128588" cy="4763"/>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72" name="Straight Connector 271">
            <a:extLst>
              <a:ext uri="{FF2B5EF4-FFF2-40B4-BE49-F238E27FC236}">
                <a16:creationId xmlns:a16="http://schemas.microsoft.com/office/drawing/2014/main" id="{3104B5E0-AA23-435D-97CF-06D1068DDF88}"/>
              </a:ext>
            </a:extLst>
          </p:cNvPr>
          <p:cNvCxnSpPr/>
          <p:nvPr>
            <p:custDataLst>
              <p:tags r:id="rId59"/>
            </p:custDataLst>
          </p:nvPr>
        </p:nvCxnSpPr>
        <p:spPr bwMode="auto">
          <a:xfrm>
            <a:off x="6789737" y="4881563"/>
            <a:ext cx="128588" cy="317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71" name="Straight Connector 270">
            <a:extLst>
              <a:ext uri="{FF2B5EF4-FFF2-40B4-BE49-F238E27FC236}">
                <a16:creationId xmlns:a16="http://schemas.microsoft.com/office/drawing/2014/main" id="{54757C9F-DF44-4EF7-985B-6A822E02F573}"/>
              </a:ext>
            </a:extLst>
          </p:cNvPr>
          <p:cNvCxnSpPr/>
          <p:nvPr>
            <p:custDataLst>
              <p:tags r:id="rId60"/>
            </p:custDataLst>
          </p:nvPr>
        </p:nvCxnSpPr>
        <p:spPr bwMode="auto">
          <a:xfrm>
            <a:off x="6789737" y="4797425"/>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73" name="Straight Connector 272">
            <a:extLst>
              <a:ext uri="{FF2B5EF4-FFF2-40B4-BE49-F238E27FC236}">
                <a16:creationId xmlns:a16="http://schemas.microsoft.com/office/drawing/2014/main" id="{5E4D5A0D-BF24-4C48-BBEC-A84D3EEE0C23}"/>
              </a:ext>
            </a:extLst>
          </p:cNvPr>
          <p:cNvCxnSpPr/>
          <p:nvPr>
            <p:custDataLst>
              <p:tags r:id="rId61"/>
            </p:custDataLst>
          </p:nvPr>
        </p:nvCxnSpPr>
        <p:spPr bwMode="auto">
          <a:xfrm>
            <a:off x="6789738" y="5813425"/>
            <a:ext cx="128588" cy="635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74" name="Straight Connector 273">
            <a:extLst>
              <a:ext uri="{FF2B5EF4-FFF2-40B4-BE49-F238E27FC236}">
                <a16:creationId xmlns:a16="http://schemas.microsoft.com/office/drawing/2014/main" id="{BA6E6791-42C6-4E93-BB11-9E19D5A5C42A}"/>
              </a:ext>
            </a:extLst>
          </p:cNvPr>
          <p:cNvCxnSpPr/>
          <p:nvPr>
            <p:custDataLst>
              <p:tags r:id="rId62"/>
            </p:custDataLst>
          </p:nvPr>
        </p:nvCxnSpPr>
        <p:spPr bwMode="auto">
          <a:xfrm>
            <a:off x="7134224" y="4797425"/>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90" name="Straight Connector 289">
            <a:extLst>
              <a:ext uri="{FF2B5EF4-FFF2-40B4-BE49-F238E27FC236}">
                <a16:creationId xmlns:a16="http://schemas.microsoft.com/office/drawing/2014/main" id="{BA073299-3152-4754-8BFB-172517E60102}"/>
              </a:ext>
            </a:extLst>
          </p:cNvPr>
          <p:cNvCxnSpPr/>
          <p:nvPr>
            <p:custDataLst>
              <p:tags r:id="rId63"/>
            </p:custDataLst>
          </p:nvPr>
        </p:nvCxnSpPr>
        <p:spPr bwMode="auto">
          <a:xfrm>
            <a:off x="8863013" y="4797425"/>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75" name="Straight Connector 274">
            <a:extLst>
              <a:ext uri="{FF2B5EF4-FFF2-40B4-BE49-F238E27FC236}">
                <a16:creationId xmlns:a16="http://schemas.microsoft.com/office/drawing/2014/main" id="{C6B64492-4354-4FC7-A307-5A8315DEA4CC}"/>
              </a:ext>
            </a:extLst>
          </p:cNvPr>
          <p:cNvCxnSpPr/>
          <p:nvPr>
            <p:custDataLst>
              <p:tags r:id="rId64"/>
            </p:custDataLst>
          </p:nvPr>
        </p:nvCxnSpPr>
        <p:spPr bwMode="auto">
          <a:xfrm>
            <a:off x="7134224" y="4884738"/>
            <a:ext cx="128588" cy="317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66" name="Straight Connector 265">
            <a:extLst>
              <a:ext uri="{FF2B5EF4-FFF2-40B4-BE49-F238E27FC236}">
                <a16:creationId xmlns:a16="http://schemas.microsoft.com/office/drawing/2014/main" id="{24129640-8F37-4ECA-BC6E-50C03DD817DE}"/>
              </a:ext>
            </a:extLst>
          </p:cNvPr>
          <p:cNvCxnSpPr/>
          <p:nvPr>
            <p:custDataLst>
              <p:tags r:id="rId65"/>
            </p:custDataLst>
          </p:nvPr>
        </p:nvCxnSpPr>
        <p:spPr bwMode="auto">
          <a:xfrm>
            <a:off x="6097587" y="4876800"/>
            <a:ext cx="128588"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76" name="Straight Connector 275">
            <a:extLst>
              <a:ext uri="{FF2B5EF4-FFF2-40B4-BE49-F238E27FC236}">
                <a16:creationId xmlns:a16="http://schemas.microsoft.com/office/drawing/2014/main" id="{6B1148CC-20B1-4BD4-ABFD-D84DD0A0CCB6}"/>
              </a:ext>
            </a:extLst>
          </p:cNvPr>
          <p:cNvCxnSpPr/>
          <p:nvPr>
            <p:custDataLst>
              <p:tags r:id="rId66"/>
            </p:custDataLst>
          </p:nvPr>
        </p:nvCxnSpPr>
        <p:spPr bwMode="auto">
          <a:xfrm>
            <a:off x="7134225" y="5819775"/>
            <a:ext cx="128588" cy="793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78" name="Straight Connector 277">
            <a:extLst>
              <a:ext uri="{FF2B5EF4-FFF2-40B4-BE49-F238E27FC236}">
                <a16:creationId xmlns:a16="http://schemas.microsoft.com/office/drawing/2014/main" id="{1188CD57-7F97-445A-AD0B-F1B23D3DFCFB}"/>
              </a:ext>
            </a:extLst>
          </p:cNvPr>
          <p:cNvCxnSpPr/>
          <p:nvPr>
            <p:custDataLst>
              <p:tags r:id="rId67"/>
            </p:custDataLst>
          </p:nvPr>
        </p:nvCxnSpPr>
        <p:spPr bwMode="auto">
          <a:xfrm>
            <a:off x="7480300" y="4797425"/>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79" name="Straight Connector 278">
            <a:extLst>
              <a:ext uri="{FF2B5EF4-FFF2-40B4-BE49-F238E27FC236}">
                <a16:creationId xmlns:a16="http://schemas.microsoft.com/office/drawing/2014/main" id="{F6A42CEB-7489-4BC2-80CC-E981EE13A142}"/>
              </a:ext>
            </a:extLst>
          </p:cNvPr>
          <p:cNvCxnSpPr/>
          <p:nvPr>
            <p:custDataLst>
              <p:tags r:id="rId68"/>
            </p:custDataLst>
          </p:nvPr>
        </p:nvCxnSpPr>
        <p:spPr bwMode="auto">
          <a:xfrm>
            <a:off x="7480300" y="4887913"/>
            <a:ext cx="128588" cy="317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80" name="Straight Connector 279">
            <a:extLst>
              <a:ext uri="{FF2B5EF4-FFF2-40B4-BE49-F238E27FC236}">
                <a16:creationId xmlns:a16="http://schemas.microsoft.com/office/drawing/2014/main" id="{70F7B326-9492-48F4-AE7D-9806AC187BBB}"/>
              </a:ext>
            </a:extLst>
          </p:cNvPr>
          <p:cNvCxnSpPr/>
          <p:nvPr>
            <p:custDataLst>
              <p:tags r:id="rId69"/>
            </p:custDataLst>
          </p:nvPr>
        </p:nvCxnSpPr>
        <p:spPr bwMode="auto">
          <a:xfrm>
            <a:off x="7480300" y="5827713"/>
            <a:ext cx="128588" cy="635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68" name="Straight Connector 267">
            <a:extLst>
              <a:ext uri="{FF2B5EF4-FFF2-40B4-BE49-F238E27FC236}">
                <a16:creationId xmlns:a16="http://schemas.microsoft.com/office/drawing/2014/main" id="{2BA7CEF5-B164-471E-BC18-B2ED8AAF28D9}"/>
              </a:ext>
            </a:extLst>
          </p:cNvPr>
          <p:cNvCxnSpPr/>
          <p:nvPr>
            <p:custDataLst>
              <p:tags r:id="rId70"/>
            </p:custDataLst>
          </p:nvPr>
        </p:nvCxnSpPr>
        <p:spPr bwMode="auto">
          <a:xfrm>
            <a:off x="6443662" y="4797425"/>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81" name="Straight Connector 280">
            <a:extLst>
              <a:ext uri="{FF2B5EF4-FFF2-40B4-BE49-F238E27FC236}">
                <a16:creationId xmlns:a16="http://schemas.microsoft.com/office/drawing/2014/main" id="{373F1EAA-CB38-42EA-AAD2-17D4B31DECF9}"/>
              </a:ext>
            </a:extLst>
          </p:cNvPr>
          <p:cNvCxnSpPr/>
          <p:nvPr>
            <p:custDataLst>
              <p:tags r:id="rId71"/>
            </p:custDataLst>
          </p:nvPr>
        </p:nvCxnSpPr>
        <p:spPr bwMode="auto">
          <a:xfrm>
            <a:off x="7826375" y="4797425"/>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83" name="Straight Connector 282">
            <a:extLst>
              <a:ext uri="{FF2B5EF4-FFF2-40B4-BE49-F238E27FC236}">
                <a16:creationId xmlns:a16="http://schemas.microsoft.com/office/drawing/2014/main" id="{39B18E23-C43A-4F5A-AD99-707FD017D4BF}"/>
              </a:ext>
            </a:extLst>
          </p:cNvPr>
          <p:cNvCxnSpPr/>
          <p:nvPr>
            <p:custDataLst>
              <p:tags r:id="rId72"/>
            </p:custDataLst>
          </p:nvPr>
        </p:nvCxnSpPr>
        <p:spPr bwMode="auto">
          <a:xfrm>
            <a:off x="7826375" y="5834063"/>
            <a:ext cx="128588" cy="635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84" name="Straight Connector 283">
            <a:extLst>
              <a:ext uri="{FF2B5EF4-FFF2-40B4-BE49-F238E27FC236}">
                <a16:creationId xmlns:a16="http://schemas.microsoft.com/office/drawing/2014/main" id="{F9F2A403-9558-48AD-8D3B-D9C960A03F9D}"/>
              </a:ext>
            </a:extLst>
          </p:cNvPr>
          <p:cNvCxnSpPr/>
          <p:nvPr>
            <p:custDataLst>
              <p:tags r:id="rId73"/>
            </p:custDataLst>
          </p:nvPr>
        </p:nvCxnSpPr>
        <p:spPr bwMode="auto">
          <a:xfrm>
            <a:off x="8172450" y="4797425"/>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85" name="Straight Connector 284">
            <a:extLst>
              <a:ext uri="{FF2B5EF4-FFF2-40B4-BE49-F238E27FC236}">
                <a16:creationId xmlns:a16="http://schemas.microsoft.com/office/drawing/2014/main" id="{7C7FC7CC-E01D-46AE-A5B5-10391BADC865}"/>
              </a:ext>
            </a:extLst>
          </p:cNvPr>
          <p:cNvCxnSpPr/>
          <p:nvPr>
            <p:custDataLst>
              <p:tags r:id="rId74"/>
            </p:custDataLst>
          </p:nvPr>
        </p:nvCxnSpPr>
        <p:spPr bwMode="auto">
          <a:xfrm>
            <a:off x="8172450" y="4892676"/>
            <a:ext cx="128588" cy="2857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87" name="Straight Connector 286">
            <a:extLst>
              <a:ext uri="{FF2B5EF4-FFF2-40B4-BE49-F238E27FC236}">
                <a16:creationId xmlns:a16="http://schemas.microsoft.com/office/drawing/2014/main" id="{7DEEAB08-05F8-4481-A327-4A2B33DB1C45}"/>
              </a:ext>
            </a:extLst>
          </p:cNvPr>
          <p:cNvCxnSpPr/>
          <p:nvPr>
            <p:custDataLst>
              <p:tags r:id="rId75"/>
            </p:custDataLst>
          </p:nvPr>
        </p:nvCxnSpPr>
        <p:spPr bwMode="auto">
          <a:xfrm>
            <a:off x="8516938" y="4797425"/>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88" name="Straight Connector 287">
            <a:extLst>
              <a:ext uri="{FF2B5EF4-FFF2-40B4-BE49-F238E27FC236}">
                <a16:creationId xmlns:a16="http://schemas.microsoft.com/office/drawing/2014/main" id="{17C588CC-4304-4230-A1E7-B4D4247B9E45}"/>
              </a:ext>
            </a:extLst>
          </p:cNvPr>
          <p:cNvCxnSpPr/>
          <p:nvPr>
            <p:custDataLst>
              <p:tags r:id="rId76"/>
            </p:custDataLst>
          </p:nvPr>
        </p:nvCxnSpPr>
        <p:spPr bwMode="auto">
          <a:xfrm>
            <a:off x="8516938" y="4921250"/>
            <a:ext cx="128588" cy="3810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89" name="Straight Connector 288">
            <a:extLst>
              <a:ext uri="{FF2B5EF4-FFF2-40B4-BE49-F238E27FC236}">
                <a16:creationId xmlns:a16="http://schemas.microsoft.com/office/drawing/2014/main" id="{C51ED891-9F61-4655-BA98-DD87063BFE4D}"/>
              </a:ext>
            </a:extLst>
          </p:cNvPr>
          <p:cNvCxnSpPr/>
          <p:nvPr>
            <p:custDataLst>
              <p:tags r:id="rId77"/>
            </p:custDataLst>
          </p:nvPr>
        </p:nvCxnSpPr>
        <p:spPr bwMode="auto">
          <a:xfrm>
            <a:off x="8516938" y="5888038"/>
            <a:ext cx="128588" cy="3175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52" name="Straight Connector 251">
            <a:extLst>
              <a:ext uri="{FF2B5EF4-FFF2-40B4-BE49-F238E27FC236}">
                <a16:creationId xmlns:a16="http://schemas.microsoft.com/office/drawing/2014/main" id="{7F562DEF-7EE3-41E8-AFD1-A8EC78827A2A}"/>
              </a:ext>
            </a:extLst>
          </p:cNvPr>
          <p:cNvCxnSpPr/>
          <p:nvPr>
            <p:custDataLst>
              <p:tags r:id="rId78"/>
            </p:custDataLst>
          </p:nvPr>
        </p:nvCxnSpPr>
        <p:spPr bwMode="auto">
          <a:xfrm>
            <a:off x="4714875" y="4797425"/>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14" name="Straight Connector 213">
            <a:extLst>
              <a:ext uri="{FF2B5EF4-FFF2-40B4-BE49-F238E27FC236}">
                <a16:creationId xmlns:a16="http://schemas.microsoft.com/office/drawing/2014/main" id="{0ACE962D-C831-48CB-A550-D8775FBC198E}"/>
              </a:ext>
            </a:extLst>
          </p:cNvPr>
          <p:cNvCxnSpPr/>
          <p:nvPr>
            <p:custDataLst>
              <p:tags r:id="rId79"/>
            </p:custDataLst>
          </p:nvPr>
        </p:nvCxnSpPr>
        <p:spPr bwMode="auto">
          <a:xfrm>
            <a:off x="2986088" y="5741988"/>
            <a:ext cx="128588" cy="635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92" name="Straight Connector 291">
            <a:extLst>
              <a:ext uri="{FF2B5EF4-FFF2-40B4-BE49-F238E27FC236}">
                <a16:creationId xmlns:a16="http://schemas.microsoft.com/office/drawing/2014/main" id="{68676FCF-3B17-46EC-98F2-EB218718A999}"/>
              </a:ext>
            </a:extLst>
          </p:cNvPr>
          <p:cNvCxnSpPr/>
          <p:nvPr>
            <p:custDataLst>
              <p:tags r:id="rId80"/>
            </p:custDataLst>
          </p:nvPr>
        </p:nvCxnSpPr>
        <p:spPr bwMode="auto">
          <a:xfrm>
            <a:off x="8863012" y="5919788"/>
            <a:ext cx="128588" cy="269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01" name="Straight Connector 100">
            <a:extLst>
              <a:ext uri="{FF2B5EF4-FFF2-40B4-BE49-F238E27FC236}">
                <a16:creationId xmlns:a16="http://schemas.microsoft.com/office/drawing/2014/main" id="{8D82AC34-E15C-40C1-A83B-8E58C03EA51D}"/>
              </a:ext>
            </a:extLst>
          </p:cNvPr>
          <p:cNvCxnSpPr/>
          <p:nvPr>
            <p:custDataLst>
              <p:tags r:id="rId81"/>
            </p:custDataLst>
          </p:nvPr>
        </p:nvCxnSpPr>
        <p:spPr bwMode="auto">
          <a:xfrm>
            <a:off x="1949450" y="5724524"/>
            <a:ext cx="128588" cy="635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24" name="Straight Connector 223">
            <a:extLst>
              <a:ext uri="{FF2B5EF4-FFF2-40B4-BE49-F238E27FC236}">
                <a16:creationId xmlns:a16="http://schemas.microsoft.com/office/drawing/2014/main" id="{F73271E3-BBC9-45C0-8584-E5421680DDF5}"/>
              </a:ext>
            </a:extLst>
          </p:cNvPr>
          <p:cNvCxnSpPr/>
          <p:nvPr>
            <p:custDataLst>
              <p:tags r:id="rId82"/>
            </p:custDataLst>
          </p:nvPr>
        </p:nvCxnSpPr>
        <p:spPr bwMode="auto">
          <a:xfrm>
            <a:off x="3332163" y="5748338"/>
            <a:ext cx="128588" cy="4763"/>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67" name="Straight Connector 266">
            <a:extLst>
              <a:ext uri="{FF2B5EF4-FFF2-40B4-BE49-F238E27FC236}">
                <a16:creationId xmlns:a16="http://schemas.microsoft.com/office/drawing/2014/main" id="{68E3FAB3-3BFA-4312-9B03-3912FE56C677}"/>
              </a:ext>
            </a:extLst>
          </p:cNvPr>
          <p:cNvCxnSpPr/>
          <p:nvPr>
            <p:custDataLst>
              <p:tags r:id="rId83"/>
            </p:custDataLst>
          </p:nvPr>
        </p:nvCxnSpPr>
        <p:spPr bwMode="auto">
          <a:xfrm>
            <a:off x="6097588" y="5799138"/>
            <a:ext cx="128588" cy="635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64" name="Straight Connector 263">
            <a:extLst>
              <a:ext uri="{FF2B5EF4-FFF2-40B4-BE49-F238E27FC236}">
                <a16:creationId xmlns:a16="http://schemas.microsoft.com/office/drawing/2014/main" id="{8091BCF1-787C-4847-968D-11AC289E37BA}"/>
              </a:ext>
            </a:extLst>
          </p:cNvPr>
          <p:cNvCxnSpPr/>
          <p:nvPr>
            <p:custDataLst>
              <p:tags r:id="rId84"/>
            </p:custDataLst>
          </p:nvPr>
        </p:nvCxnSpPr>
        <p:spPr bwMode="auto">
          <a:xfrm>
            <a:off x="5751513" y="5791200"/>
            <a:ext cx="128588" cy="793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86" name="Straight Connector 285">
            <a:extLst>
              <a:ext uri="{FF2B5EF4-FFF2-40B4-BE49-F238E27FC236}">
                <a16:creationId xmlns:a16="http://schemas.microsoft.com/office/drawing/2014/main" id="{60143F3C-AA3F-4043-89A4-C144D4CC616C}"/>
              </a:ext>
            </a:extLst>
          </p:cNvPr>
          <p:cNvCxnSpPr/>
          <p:nvPr>
            <p:custDataLst>
              <p:tags r:id="rId85"/>
            </p:custDataLst>
          </p:nvPr>
        </p:nvCxnSpPr>
        <p:spPr bwMode="auto">
          <a:xfrm>
            <a:off x="8172450" y="5840413"/>
            <a:ext cx="128588" cy="4762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81" name="Straight Connector 80">
            <a:extLst>
              <a:ext uri="{FF2B5EF4-FFF2-40B4-BE49-F238E27FC236}">
                <a16:creationId xmlns:a16="http://schemas.microsoft.com/office/drawing/2014/main" id="{EC485B34-A5BA-4A0B-AF28-6E87A4B7E942}"/>
              </a:ext>
            </a:extLst>
          </p:cNvPr>
          <p:cNvCxnSpPr/>
          <p:nvPr>
            <p:custDataLst>
              <p:tags r:id="rId86"/>
            </p:custDataLst>
          </p:nvPr>
        </p:nvCxnSpPr>
        <p:spPr bwMode="auto">
          <a:xfrm>
            <a:off x="912813" y="4797425"/>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7" name="Straight Connector 96">
            <a:extLst>
              <a:ext uri="{FF2B5EF4-FFF2-40B4-BE49-F238E27FC236}">
                <a16:creationId xmlns:a16="http://schemas.microsoft.com/office/drawing/2014/main" id="{FE79625A-5AC5-47A2-BEB8-71C6D0BC79FA}"/>
              </a:ext>
            </a:extLst>
          </p:cNvPr>
          <p:cNvCxnSpPr/>
          <p:nvPr>
            <p:custDataLst>
              <p:tags r:id="rId87"/>
            </p:custDataLst>
          </p:nvPr>
        </p:nvCxnSpPr>
        <p:spPr bwMode="auto">
          <a:xfrm>
            <a:off x="1603375" y="4862513"/>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4" name="Straight Connector 93">
            <a:extLst>
              <a:ext uri="{FF2B5EF4-FFF2-40B4-BE49-F238E27FC236}">
                <a16:creationId xmlns:a16="http://schemas.microsoft.com/office/drawing/2014/main" id="{9989BB02-4115-4F74-935B-DC77ABFBEFCC}"/>
              </a:ext>
            </a:extLst>
          </p:cNvPr>
          <p:cNvCxnSpPr/>
          <p:nvPr>
            <p:custDataLst>
              <p:tags r:id="rId88"/>
            </p:custDataLst>
          </p:nvPr>
        </p:nvCxnSpPr>
        <p:spPr bwMode="auto">
          <a:xfrm>
            <a:off x="1258888" y="4860925"/>
            <a:ext cx="128588"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1" name="Straight Connector 90">
            <a:extLst>
              <a:ext uri="{FF2B5EF4-FFF2-40B4-BE49-F238E27FC236}">
                <a16:creationId xmlns:a16="http://schemas.microsoft.com/office/drawing/2014/main" id="{438D48A5-7ED5-48CD-B822-BC40220F7AA6}"/>
              </a:ext>
            </a:extLst>
          </p:cNvPr>
          <p:cNvCxnSpPr/>
          <p:nvPr>
            <p:custDataLst>
              <p:tags r:id="rId89"/>
            </p:custDataLst>
          </p:nvPr>
        </p:nvCxnSpPr>
        <p:spPr bwMode="auto">
          <a:xfrm>
            <a:off x="912813" y="4860925"/>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2" name="Straight Connector 91">
            <a:extLst>
              <a:ext uri="{FF2B5EF4-FFF2-40B4-BE49-F238E27FC236}">
                <a16:creationId xmlns:a16="http://schemas.microsoft.com/office/drawing/2014/main" id="{D3A5B634-8250-41E2-A65A-61D7C5213D44}"/>
              </a:ext>
            </a:extLst>
          </p:cNvPr>
          <p:cNvCxnSpPr/>
          <p:nvPr>
            <p:custDataLst>
              <p:tags r:id="rId90"/>
            </p:custDataLst>
          </p:nvPr>
        </p:nvCxnSpPr>
        <p:spPr bwMode="auto">
          <a:xfrm>
            <a:off x="912813" y="5708650"/>
            <a:ext cx="128588" cy="4763"/>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3" name="Straight Connector 92">
            <a:extLst>
              <a:ext uri="{FF2B5EF4-FFF2-40B4-BE49-F238E27FC236}">
                <a16:creationId xmlns:a16="http://schemas.microsoft.com/office/drawing/2014/main" id="{8BC12EF2-AC20-4098-B4D4-CF847D23058E}"/>
              </a:ext>
            </a:extLst>
          </p:cNvPr>
          <p:cNvCxnSpPr/>
          <p:nvPr>
            <p:custDataLst>
              <p:tags r:id="rId91"/>
            </p:custDataLst>
          </p:nvPr>
        </p:nvCxnSpPr>
        <p:spPr bwMode="auto">
          <a:xfrm>
            <a:off x="1258888" y="4797425"/>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58" name="Straight Connector 257">
            <a:extLst>
              <a:ext uri="{FF2B5EF4-FFF2-40B4-BE49-F238E27FC236}">
                <a16:creationId xmlns:a16="http://schemas.microsoft.com/office/drawing/2014/main" id="{267CF128-ADB9-41B3-A3D3-5C1C38A1C085}"/>
              </a:ext>
            </a:extLst>
          </p:cNvPr>
          <p:cNvCxnSpPr/>
          <p:nvPr>
            <p:custDataLst>
              <p:tags r:id="rId92"/>
            </p:custDataLst>
          </p:nvPr>
        </p:nvCxnSpPr>
        <p:spPr bwMode="auto">
          <a:xfrm>
            <a:off x="5407025" y="4797425"/>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5" name="Straight Connector 94">
            <a:extLst>
              <a:ext uri="{FF2B5EF4-FFF2-40B4-BE49-F238E27FC236}">
                <a16:creationId xmlns:a16="http://schemas.microsoft.com/office/drawing/2014/main" id="{7B5DB5F4-8F36-4D7C-B8EC-D53C016299B6}"/>
              </a:ext>
            </a:extLst>
          </p:cNvPr>
          <p:cNvCxnSpPr/>
          <p:nvPr>
            <p:custDataLst>
              <p:tags r:id="rId93"/>
            </p:custDataLst>
          </p:nvPr>
        </p:nvCxnSpPr>
        <p:spPr bwMode="auto">
          <a:xfrm>
            <a:off x="1258888" y="5713413"/>
            <a:ext cx="128588" cy="635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6" name="Straight Connector 95">
            <a:extLst>
              <a:ext uri="{FF2B5EF4-FFF2-40B4-BE49-F238E27FC236}">
                <a16:creationId xmlns:a16="http://schemas.microsoft.com/office/drawing/2014/main" id="{8C555550-E99C-449A-BEE9-03820FC59F93}"/>
              </a:ext>
            </a:extLst>
          </p:cNvPr>
          <p:cNvCxnSpPr/>
          <p:nvPr>
            <p:custDataLst>
              <p:tags r:id="rId94"/>
            </p:custDataLst>
          </p:nvPr>
        </p:nvCxnSpPr>
        <p:spPr bwMode="auto">
          <a:xfrm>
            <a:off x="1603375" y="4797425"/>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00" name="Straight Connector 99">
            <a:extLst>
              <a:ext uri="{FF2B5EF4-FFF2-40B4-BE49-F238E27FC236}">
                <a16:creationId xmlns:a16="http://schemas.microsoft.com/office/drawing/2014/main" id="{B58223F5-4F13-42A4-80EF-1793551CF4CA}"/>
              </a:ext>
            </a:extLst>
          </p:cNvPr>
          <p:cNvCxnSpPr/>
          <p:nvPr>
            <p:custDataLst>
              <p:tags r:id="rId95"/>
            </p:custDataLst>
          </p:nvPr>
        </p:nvCxnSpPr>
        <p:spPr bwMode="auto">
          <a:xfrm>
            <a:off x="1949450" y="4862513"/>
            <a:ext cx="128588"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02" name="Straight Connector 101">
            <a:extLst>
              <a:ext uri="{FF2B5EF4-FFF2-40B4-BE49-F238E27FC236}">
                <a16:creationId xmlns:a16="http://schemas.microsoft.com/office/drawing/2014/main" id="{3BBE29FA-431A-44D4-BBEC-9C1830DC3069}"/>
              </a:ext>
            </a:extLst>
          </p:cNvPr>
          <p:cNvCxnSpPr/>
          <p:nvPr>
            <p:custDataLst>
              <p:tags r:id="rId96"/>
            </p:custDataLst>
          </p:nvPr>
        </p:nvCxnSpPr>
        <p:spPr bwMode="auto">
          <a:xfrm>
            <a:off x="2295525" y="4797425"/>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28" name="Straight Connector 127">
            <a:extLst>
              <a:ext uri="{FF2B5EF4-FFF2-40B4-BE49-F238E27FC236}">
                <a16:creationId xmlns:a16="http://schemas.microsoft.com/office/drawing/2014/main" id="{00050329-5AE5-4BDA-9B18-A7C62685579C}"/>
              </a:ext>
            </a:extLst>
          </p:cNvPr>
          <p:cNvCxnSpPr/>
          <p:nvPr>
            <p:custDataLst>
              <p:tags r:id="rId97"/>
            </p:custDataLst>
          </p:nvPr>
        </p:nvCxnSpPr>
        <p:spPr bwMode="auto">
          <a:xfrm>
            <a:off x="2295525" y="4864100"/>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93" name="Straight Connector 192">
            <a:extLst>
              <a:ext uri="{FF2B5EF4-FFF2-40B4-BE49-F238E27FC236}">
                <a16:creationId xmlns:a16="http://schemas.microsoft.com/office/drawing/2014/main" id="{65A1A4A0-E4C4-4A28-B007-A97BAAB24A8A}"/>
              </a:ext>
            </a:extLst>
          </p:cNvPr>
          <p:cNvCxnSpPr/>
          <p:nvPr>
            <p:custDataLst>
              <p:tags r:id="rId98"/>
            </p:custDataLst>
          </p:nvPr>
        </p:nvCxnSpPr>
        <p:spPr bwMode="auto">
          <a:xfrm>
            <a:off x="2295525" y="5730876"/>
            <a:ext cx="128588" cy="4763"/>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94" name="Straight Connector 193">
            <a:extLst>
              <a:ext uri="{FF2B5EF4-FFF2-40B4-BE49-F238E27FC236}">
                <a16:creationId xmlns:a16="http://schemas.microsoft.com/office/drawing/2014/main" id="{BB56814A-F45C-4E84-B84B-6713A08CA0D8}"/>
              </a:ext>
            </a:extLst>
          </p:cNvPr>
          <p:cNvCxnSpPr/>
          <p:nvPr>
            <p:custDataLst>
              <p:tags r:id="rId99"/>
            </p:custDataLst>
          </p:nvPr>
        </p:nvCxnSpPr>
        <p:spPr bwMode="auto">
          <a:xfrm>
            <a:off x="2641600" y="4797425"/>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03" name="Straight Connector 202">
            <a:extLst>
              <a:ext uri="{FF2B5EF4-FFF2-40B4-BE49-F238E27FC236}">
                <a16:creationId xmlns:a16="http://schemas.microsoft.com/office/drawing/2014/main" id="{6480C1AB-E381-4C02-B3A7-5A14899CAAB5}"/>
              </a:ext>
            </a:extLst>
          </p:cNvPr>
          <p:cNvCxnSpPr/>
          <p:nvPr>
            <p:custDataLst>
              <p:tags r:id="rId100"/>
            </p:custDataLst>
          </p:nvPr>
        </p:nvCxnSpPr>
        <p:spPr bwMode="auto">
          <a:xfrm>
            <a:off x="2641600" y="4864100"/>
            <a:ext cx="128588"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04" name="Straight Connector 203">
            <a:extLst>
              <a:ext uri="{FF2B5EF4-FFF2-40B4-BE49-F238E27FC236}">
                <a16:creationId xmlns:a16="http://schemas.microsoft.com/office/drawing/2014/main" id="{0137D878-6846-4BA0-AAAF-767FD39BE120}"/>
              </a:ext>
            </a:extLst>
          </p:cNvPr>
          <p:cNvCxnSpPr/>
          <p:nvPr>
            <p:custDataLst>
              <p:tags r:id="rId101"/>
            </p:custDataLst>
          </p:nvPr>
        </p:nvCxnSpPr>
        <p:spPr bwMode="auto">
          <a:xfrm>
            <a:off x="2641600" y="5735637"/>
            <a:ext cx="128588" cy="635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06" name="Straight Connector 205">
            <a:extLst>
              <a:ext uri="{FF2B5EF4-FFF2-40B4-BE49-F238E27FC236}">
                <a16:creationId xmlns:a16="http://schemas.microsoft.com/office/drawing/2014/main" id="{0ACB9C67-F8B1-4092-9E6A-73A6767D3F68}"/>
              </a:ext>
            </a:extLst>
          </p:cNvPr>
          <p:cNvCxnSpPr/>
          <p:nvPr>
            <p:custDataLst>
              <p:tags r:id="rId102"/>
            </p:custDataLst>
          </p:nvPr>
        </p:nvCxnSpPr>
        <p:spPr bwMode="auto">
          <a:xfrm>
            <a:off x="2986088" y="4797425"/>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08" name="Straight Connector 207">
            <a:extLst>
              <a:ext uri="{FF2B5EF4-FFF2-40B4-BE49-F238E27FC236}">
                <a16:creationId xmlns:a16="http://schemas.microsoft.com/office/drawing/2014/main" id="{5F65409A-504B-4CB3-83E4-CCCF9803C327}"/>
              </a:ext>
            </a:extLst>
          </p:cNvPr>
          <p:cNvCxnSpPr/>
          <p:nvPr>
            <p:custDataLst>
              <p:tags r:id="rId103"/>
            </p:custDataLst>
          </p:nvPr>
        </p:nvCxnSpPr>
        <p:spPr bwMode="auto">
          <a:xfrm>
            <a:off x="2986088" y="4865688"/>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15" name="Straight Connector 214">
            <a:extLst>
              <a:ext uri="{FF2B5EF4-FFF2-40B4-BE49-F238E27FC236}">
                <a16:creationId xmlns:a16="http://schemas.microsoft.com/office/drawing/2014/main" id="{F8141371-77DA-4B12-B931-AE3FFBFF8D63}"/>
              </a:ext>
            </a:extLst>
          </p:cNvPr>
          <p:cNvCxnSpPr/>
          <p:nvPr>
            <p:custDataLst>
              <p:tags r:id="rId104"/>
            </p:custDataLst>
          </p:nvPr>
        </p:nvCxnSpPr>
        <p:spPr bwMode="auto">
          <a:xfrm>
            <a:off x="3332163" y="4797425"/>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23" name="Straight Connector 222">
            <a:extLst>
              <a:ext uri="{FF2B5EF4-FFF2-40B4-BE49-F238E27FC236}">
                <a16:creationId xmlns:a16="http://schemas.microsoft.com/office/drawing/2014/main" id="{16867B59-DFC7-42AF-9951-C33FEBE28A30}"/>
              </a:ext>
            </a:extLst>
          </p:cNvPr>
          <p:cNvCxnSpPr/>
          <p:nvPr>
            <p:custDataLst>
              <p:tags r:id="rId105"/>
            </p:custDataLst>
          </p:nvPr>
        </p:nvCxnSpPr>
        <p:spPr bwMode="auto">
          <a:xfrm>
            <a:off x="3332163" y="4865688"/>
            <a:ext cx="128588"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25" name="Straight Connector 224">
            <a:extLst>
              <a:ext uri="{FF2B5EF4-FFF2-40B4-BE49-F238E27FC236}">
                <a16:creationId xmlns:a16="http://schemas.microsoft.com/office/drawing/2014/main" id="{450FD19B-F0BE-4296-98FF-7E88E17DA529}"/>
              </a:ext>
            </a:extLst>
          </p:cNvPr>
          <p:cNvCxnSpPr/>
          <p:nvPr>
            <p:custDataLst>
              <p:tags r:id="rId106"/>
            </p:custDataLst>
          </p:nvPr>
        </p:nvCxnSpPr>
        <p:spPr bwMode="auto">
          <a:xfrm>
            <a:off x="3678238" y="4797425"/>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26" name="Straight Connector 225">
            <a:extLst>
              <a:ext uri="{FF2B5EF4-FFF2-40B4-BE49-F238E27FC236}">
                <a16:creationId xmlns:a16="http://schemas.microsoft.com/office/drawing/2014/main" id="{B163BC88-3FA8-474F-9CDE-003EE7122349}"/>
              </a:ext>
            </a:extLst>
          </p:cNvPr>
          <p:cNvCxnSpPr/>
          <p:nvPr>
            <p:custDataLst>
              <p:tags r:id="rId107"/>
            </p:custDataLst>
          </p:nvPr>
        </p:nvCxnSpPr>
        <p:spPr bwMode="auto">
          <a:xfrm>
            <a:off x="3678238" y="4867275"/>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44" name="Straight Connector 243">
            <a:extLst>
              <a:ext uri="{FF2B5EF4-FFF2-40B4-BE49-F238E27FC236}">
                <a16:creationId xmlns:a16="http://schemas.microsoft.com/office/drawing/2014/main" id="{EE98BDA1-F0FE-4D03-BB9E-10DD68111D7B}"/>
              </a:ext>
            </a:extLst>
          </p:cNvPr>
          <p:cNvCxnSpPr/>
          <p:nvPr>
            <p:custDataLst>
              <p:tags r:id="rId108"/>
            </p:custDataLst>
          </p:nvPr>
        </p:nvCxnSpPr>
        <p:spPr bwMode="auto">
          <a:xfrm>
            <a:off x="3678238" y="5753100"/>
            <a:ext cx="128588" cy="635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46" name="Straight Connector 245">
            <a:extLst>
              <a:ext uri="{FF2B5EF4-FFF2-40B4-BE49-F238E27FC236}">
                <a16:creationId xmlns:a16="http://schemas.microsoft.com/office/drawing/2014/main" id="{196ABEE4-49B8-4C66-A405-5B4BF074D686}"/>
              </a:ext>
            </a:extLst>
          </p:cNvPr>
          <p:cNvCxnSpPr/>
          <p:nvPr>
            <p:custDataLst>
              <p:tags r:id="rId109"/>
            </p:custDataLst>
          </p:nvPr>
        </p:nvCxnSpPr>
        <p:spPr bwMode="auto">
          <a:xfrm>
            <a:off x="4024313" y="4797425"/>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47" name="Straight Connector 246">
            <a:extLst>
              <a:ext uri="{FF2B5EF4-FFF2-40B4-BE49-F238E27FC236}">
                <a16:creationId xmlns:a16="http://schemas.microsoft.com/office/drawing/2014/main" id="{F76D16FD-FE63-4B44-B799-00354FBA9C3F}"/>
              </a:ext>
            </a:extLst>
          </p:cNvPr>
          <p:cNvCxnSpPr/>
          <p:nvPr>
            <p:custDataLst>
              <p:tags r:id="rId110"/>
            </p:custDataLst>
          </p:nvPr>
        </p:nvCxnSpPr>
        <p:spPr bwMode="auto">
          <a:xfrm>
            <a:off x="4024313" y="4867275"/>
            <a:ext cx="128588"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48" name="Straight Connector 247">
            <a:extLst>
              <a:ext uri="{FF2B5EF4-FFF2-40B4-BE49-F238E27FC236}">
                <a16:creationId xmlns:a16="http://schemas.microsoft.com/office/drawing/2014/main" id="{5A036DFD-D533-44E1-AECD-96B5BF1CFE0B}"/>
              </a:ext>
            </a:extLst>
          </p:cNvPr>
          <p:cNvCxnSpPr/>
          <p:nvPr>
            <p:custDataLst>
              <p:tags r:id="rId111"/>
            </p:custDataLst>
          </p:nvPr>
        </p:nvCxnSpPr>
        <p:spPr bwMode="auto">
          <a:xfrm>
            <a:off x="4024313" y="5759450"/>
            <a:ext cx="128588" cy="635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49" name="Straight Connector 248">
            <a:extLst>
              <a:ext uri="{FF2B5EF4-FFF2-40B4-BE49-F238E27FC236}">
                <a16:creationId xmlns:a16="http://schemas.microsoft.com/office/drawing/2014/main" id="{8C440285-4996-45DE-98E2-34222731441E}"/>
              </a:ext>
            </a:extLst>
          </p:cNvPr>
          <p:cNvCxnSpPr/>
          <p:nvPr>
            <p:custDataLst>
              <p:tags r:id="rId112"/>
            </p:custDataLst>
          </p:nvPr>
        </p:nvCxnSpPr>
        <p:spPr bwMode="auto">
          <a:xfrm>
            <a:off x="4368800" y="4797425"/>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50" name="Straight Connector 249">
            <a:extLst>
              <a:ext uri="{FF2B5EF4-FFF2-40B4-BE49-F238E27FC236}">
                <a16:creationId xmlns:a16="http://schemas.microsoft.com/office/drawing/2014/main" id="{3DAECBA5-6F5C-4FAE-A4E8-6A68ADCA6753}"/>
              </a:ext>
            </a:extLst>
          </p:cNvPr>
          <p:cNvCxnSpPr/>
          <p:nvPr>
            <p:custDataLst>
              <p:tags r:id="rId113"/>
            </p:custDataLst>
          </p:nvPr>
        </p:nvCxnSpPr>
        <p:spPr bwMode="auto">
          <a:xfrm>
            <a:off x="4368800" y="4868863"/>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51" name="Straight Connector 250">
            <a:extLst>
              <a:ext uri="{FF2B5EF4-FFF2-40B4-BE49-F238E27FC236}">
                <a16:creationId xmlns:a16="http://schemas.microsoft.com/office/drawing/2014/main" id="{4D0A1478-8ED4-418B-9FFF-AC19C125A701}"/>
              </a:ext>
            </a:extLst>
          </p:cNvPr>
          <p:cNvCxnSpPr/>
          <p:nvPr>
            <p:custDataLst>
              <p:tags r:id="rId114"/>
            </p:custDataLst>
          </p:nvPr>
        </p:nvCxnSpPr>
        <p:spPr bwMode="auto">
          <a:xfrm>
            <a:off x="4368800" y="5765800"/>
            <a:ext cx="128588" cy="635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53" name="Straight Connector 252">
            <a:extLst>
              <a:ext uri="{FF2B5EF4-FFF2-40B4-BE49-F238E27FC236}">
                <a16:creationId xmlns:a16="http://schemas.microsoft.com/office/drawing/2014/main" id="{531E0FEB-2A4B-4C44-8088-42C6FDE39F92}"/>
              </a:ext>
            </a:extLst>
          </p:cNvPr>
          <p:cNvCxnSpPr/>
          <p:nvPr>
            <p:custDataLst>
              <p:tags r:id="rId115"/>
            </p:custDataLst>
          </p:nvPr>
        </p:nvCxnSpPr>
        <p:spPr bwMode="auto">
          <a:xfrm>
            <a:off x="4714875" y="4868863"/>
            <a:ext cx="128588"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91" name="Straight Connector 290">
            <a:extLst>
              <a:ext uri="{FF2B5EF4-FFF2-40B4-BE49-F238E27FC236}">
                <a16:creationId xmlns:a16="http://schemas.microsoft.com/office/drawing/2014/main" id="{8EFFD6E4-FB90-4A39-AA9D-BAC142362A7D}"/>
              </a:ext>
            </a:extLst>
          </p:cNvPr>
          <p:cNvCxnSpPr/>
          <p:nvPr>
            <p:custDataLst>
              <p:tags r:id="rId116"/>
            </p:custDataLst>
          </p:nvPr>
        </p:nvCxnSpPr>
        <p:spPr bwMode="auto">
          <a:xfrm>
            <a:off x="8863013" y="4959351"/>
            <a:ext cx="128588" cy="4762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63" name="Straight Connector 262">
            <a:extLst>
              <a:ext uri="{FF2B5EF4-FFF2-40B4-BE49-F238E27FC236}">
                <a16:creationId xmlns:a16="http://schemas.microsoft.com/office/drawing/2014/main" id="{2B8C8193-F6E6-46AB-9F8B-DD16FA854FD8}"/>
              </a:ext>
            </a:extLst>
          </p:cNvPr>
          <p:cNvCxnSpPr/>
          <p:nvPr>
            <p:custDataLst>
              <p:tags r:id="rId117"/>
            </p:custDataLst>
          </p:nvPr>
        </p:nvCxnSpPr>
        <p:spPr bwMode="auto">
          <a:xfrm>
            <a:off x="5751513" y="4873625"/>
            <a:ext cx="128588" cy="317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55" name="Straight Connector 254">
            <a:extLst>
              <a:ext uri="{FF2B5EF4-FFF2-40B4-BE49-F238E27FC236}">
                <a16:creationId xmlns:a16="http://schemas.microsoft.com/office/drawing/2014/main" id="{416643AA-041C-400B-8F6C-4ACCF992AD6A}"/>
              </a:ext>
            </a:extLst>
          </p:cNvPr>
          <p:cNvCxnSpPr/>
          <p:nvPr>
            <p:custDataLst>
              <p:tags r:id="rId118"/>
            </p:custDataLst>
          </p:nvPr>
        </p:nvCxnSpPr>
        <p:spPr bwMode="auto">
          <a:xfrm>
            <a:off x="5060950" y="4797425"/>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56" name="Straight Connector 255">
            <a:extLst>
              <a:ext uri="{FF2B5EF4-FFF2-40B4-BE49-F238E27FC236}">
                <a16:creationId xmlns:a16="http://schemas.microsoft.com/office/drawing/2014/main" id="{35A91324-4E18-44B7-B0BD-200BE30B8FAC}"/>
              </a:ext>
            </a:extLst>
          </p:cNvPr>
          <p:cNvCxnSpPr/>
          <p:nvPr>
            <p:custDataLst>
              <p:tags r:id="rId119"/>
            </p:custDataLst>
          </p:nvPr>
        </p:nvCxnSpPr>
        <p:spPr bwMode="auto">
          <a:xfrm>
            <a:off x="5060950" y="4870450"/>
            <a:ext cx="128588"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graphicFrame>
        <p:nvGraphicFramePr>
          <p:cNvPr id="405" name="Chart 404">
            <a:extLst>
              <a:ext uri="{FF2B5EF4-FFF2-40B4-BE49-F238E27FC236}">
                <a16:creationId xmlns:a16="http://schemas.microsoft.com/office/drawing/2014/main" id="{A54BCC50-F708-4D12-8DA5-E48683B8DF13}"/>
              </a:ext>
            </a:extLst>
          </p:cNvPr>
          <p:cNvGraphicFramePr/>
          <p:nvPr>
            <p:custDataLst>
              <p:tags r:id="rId120"/>
            </p:custDataLst>
          </p:nvPr>
        </p:nvGraphicFramePr>
        <p:xfrm>
          <a:off x="96838" y="4597400"/>
          <a:ext cx="9259887" cy="1701800"/>
        </p:xfrm>
        <a:graphic>
          <a:graphicData uri="http://schemas.openxmlformats.org/drawingml/2006/chart">
            <c:chart xmlns:c="http://schemas.openxmlformats.org/drawingml/2006/chart" xmlns:r="http://schemas.openxmlformats.org/officeDocument/2006/relationships" r:id="rId229"/>
          </a:graphicData>
        </a:graphic>
      </p:graphicFrame>
      <p:cxnSp>
        <p:nvCxnSpPr>
          <p:cNvPr id="385" name="Straight Connector 384">
            <a:extLst>
              <a:ext uri="{FF2B5EF4-FFF2-40B4-BE49-F238E27FC236}">
                <a16:creationId xmlns:a16="http://schemas.microsoft.com/office/drawing/2014/main" id="{EB4B6D3E-BE66-47E1-9A57-4BCBD44CC251}"/>
              </a:ext>
            </a:extLst>
          </p:cNvPr>
          <p:cNvCxnSpPr/>
          <p:nvPr>
            <p:custDataLst>
              <p:tags r:id="rId121"/>
            </p:custDataLst>
          </p:nvPr>
        </p:nvCxnSpPr>
        <p:spPr bwMode="auto">
          <a:xfrm>
            <a:off x="7026275" y="4772025"/>
            <a:ext cx="0" cy="68263"/>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01" name="Straight Connector 300">
            <a:extLst>
              <a:ext uri="{FF2B5EF4-FFF2-40B4-BE49-F238E27FC236}">
                <a16:creationId xmlns:a16="http://schemas.microsoft.com/office/drawing/2014/main" id="{96A2A0DE-AE30-41BE-92E1-B0150C7DC173}"/>
              </a:ext>
            </a:extLst>
          </p:cNvPr>
          <p:cNvCxnSpPr/>
          <p:nvPr>
            <p:custDataLst>
              <p:tags r:id="rId122"/>
            </p:custDataLst>
          </p:nvPr>
        </p:nvCxnSpPr>
        <p:spPr bwMode="auto">
          <a:xfrm>
            <a:off x="2532063" y="4772025"/>
            <a:ext cx="0" cy="58738"/>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99" name="Straight Connector 298">
            <a:extLst>
              <a:ext uri="{FF2B5EF4-FFF2-40B4-BE49-F238E27FC236}">
                <a16:creationId xmlns:a16="http://schemas.microsoft.com/office/drawing/2014/main" id="{ACD561CF-2838-485F-8176-6644D1500441}"/>
              </a:ext>
            </a:extLst>
          </p:cNvPr>
          <p:cNvCxnSpPr/>
          <p:nvPr>
            <p:custDataLst>
              <p:tags r:id="rId123"/>
            </p:custDataLst>
          </p:nvPr>
        </p:nvCxnSpPr>
        <p:spPr bwMode="auto">
          <a:xfrm>
            <a:off x="1839913" y="4772025"/>
            <a:ext cx="0" cy="5715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73" name="Straight Connector 372">
            <a:extLst>
              <a:ext uri="{FF2B5EF4-FFF2-40B4-BE49-F238E27FC236}">
                <a16:creationId xmlns:a16="http://schemas.microsoft.com/office/drawing/2014/main" id="{339EDE13-7C31-4104-A28C-7A4CAC8B1D41}"/>
              </a:ext>
            </a:extLst>
          </p:cNvPr>
          <p:cNvCxnSpPr/>
          <p:nvPr>
            <p:custDataLst>
              <p:tags r:id="rId124"/>
            </p:custDataLst>
          </p:nvPr>
        </p:nvCxnSpPr>
        <p:spPr bwMode="auto">
          <a:xfrm>
            <a:off x="6334125" y="4772025"/>
            <a:ext cx="0" cy="65088"/>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95" name="Straight Connector 394">
            <a:extLst>
              <a:ext uri="{FF2B5EF4-FFF2-40B4-BE49-F238E27FC236}">
                <a16:creationId xmlns:a16="http://schemas.microsoft.com/office/drawing/2014/main" id="{7D3A5C6A-BCA6-48C7-8E03-37A609021E82}"/>
              </a:ext>
            </a:extLst>
          </p:cNvPr>
          <p:cNvCxnSpPr/>
          <p:nvPr>
            <p:custDataLst>
              <p:tags r:id="rId125"/>
            </p:custDataLst>
          </p:nvPr>
        </p:nvCxnSpPr>
        <p:spPr bwMode="auto">
          <a:xfrm>
            <a:off x="7370763" y="4772025"/>
            <a:ext cx="0" cy="6985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07" name="Straight Connector 306">
            <a:extLst>
              <a:ext uri="{FF2B5EF4-FFF2-40B4-BE49-F238E27FC236}">
                <a16:creationId xmlns:a16="http://schemas.microsoft.com/office/drawing/2014/main" id="{F4047DA6-1821-4E1C-AC1C-FDEE01872156}"/>
              </a:ext>
            </a:extLst>
          </p:cNvPr>
          <p:cNvCxnSpPr/>
          <p:nvPr>
            <p:custDataLst>
              <p:tags r:id="rId126"/>
            </p:custDataLst>
          </p:nvPr>
        </p:nvCxnSpPr>
        <p:spPr bwMode="auto">
          <a:xfrm>
            <a:off x="4605338" y="4772026"/>
            <a:ext cx="0" cy="603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96" name="Straight Connector 295">
            <a:extLst>
              <a:ext uri="{FF2B5EF4-FFF2-40B4-BE49-F238E27FC236}">
                <a16:creationId xmlns:a16="http://schemas.microsoft.com/office/drawing/2014/main" id="{48BCACB6-C248-4CDC-83C3-1EEE35E3B938}"/>
              </a:ext>
            </a:extLst>
          </p:cNvPr>
          <p:cNvCxnSpPr/>
          <p:nvPr>
            <p:custDataLst>
              <p:tags r:id="rId127"/>
            </p:custDataLst>
          </p:nvPr>
        </p:nvCxnSpPr>
        <p:spPr bwMode="auto">
          <a:xfrm>
            <a:off x="803275" y="4772025"/>
            <a:ext cx="0" cy="5715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02" name="Straight Connector 301">
            <a:extLst>
              <a:ext uri="{FF2B5EF4-FFF2-40B4-BE49-F238E27FC236}">
                <a16:creationId xmlns:a16="http://schemas.microsoft.com/office/drawing/2014/main" id="{E7981D64-1A73-4426-B953-418F6489E104}"/>
              </a:ext>
            </a:extLst>
          </p:cNvPr>
          <p:cNvCxnSpPr/>
          <p:nvPr>
            <p:custDataLst>
              <p:tags r:id="rId128"/>
            </p:custDataLst>
          </p:nvPr>
        </p:nvCxnSpPr>
        <p:spPr bwMode="auto">
          <a:xfrm>
            <a:off x="2878138" y="4772025"/>
            <a:ext cx="0" cy="58738"/>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04" name="Straight Connector 303">
            <a:extLst>
              <a:ext uri="{FF2B5EF4-FFF2-40B4-BE49-F238E27FC236}">
                <a16:creationId xmlns:a16="http://schemas.microsoft.com/office/drawing/2014/main" id="{862E24AD-0514-4294-89EE-608BB4AEFAA9}"/>
              </a:ext>
            </a:extLst>
          </p:cNvPr>
          <p:cNvCxnSpPr/>
          <p:nvPr>
            <p:custDataLst>
              <p:tags r:id="rId129"/>
            </p:custDataLst>
          </p:nvPr>
        </p:nvCxnSpPr>
        <p:spPr bwMode="auto">
          <a:xfrm>
            <a:off x="3568700" y="4772025"/>
            <a:ext cx="0" cy="603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10" name="Straight Connector 309">
            <a:extLst>
              <a:ext uri="{FF2B5EF4-FFF2-40B4-BE49-F238E27FC236}">
                <a16:creationId xmlns:a16="http://schemas.microsoft.com/office/drawing/2014/main" id="{9B2A7D75-D2B4-47DF-A963-A252CFA418A2}"/>
              </a:ext>
            </a:extLst>
          </p:cNvPr>
          <p:cNvCxnSpPr/>
          <p:nvPr>
            <p:custDataLst>
              <p:tags r:id="rId130"/>
            </p:custDataLst>
          </p:nvPr>
        </p:nvCxnSpPr>
        <p:spPr bwMode="auto">
          <a:xfrm>
            <a:off x="5643563" y="4772025"/>
            <a:ext cx="0" cy="635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97" name="Straight Connector 296">
            <a:extLst>
              <a:ext uri="{FF2B5EF4-FFF2-40B4-BE49-F238E27FC236}">
                <a16:creationId xmlns:a16="http://schemas.microsoft.com/office/drawing/2014/main" id="{8763E456-4AC8-44E8-903D-41E453A5F021}"/>
              </a:ext>
            </a:extLst>
          </p:cNvPr>
          <p:cNvCxnSpPr/>
          <p:nvPr>
            <p:custDataLst>
              <p:tags r:id="rId131"/>
            </p:custDataLst>
          </p:nvPr>
        </p:nvCxnSpPr>
        <p:spPr bwMode="auto">
          <a:xfrm>
            <a:off x="1149350" y="4772025"/>
            <a:ext cx="0" cy="5715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00" name="Straight Connector 299">
            <a:extLst>
              <a:ext uri="{FF2B5EF4-FFF2-40B4-BE49-F238E27FC236}">
                <a16:creationId xmlns:a16="http://schemas.microsoft.com/office/drawing/2014/main" id="{EF79E9FA-022E-4307-B57A-2275A57440FA}"/>
              </a:ext>
            </a:extLst>
          </p:cNvPr>
          <p:cNvCxnSpPr/>
          <p:nvPr>
            <p:custDataLst>
              <p:tags r:id="rId132"/>
            </p:custDataLst>
          </p:nvPr>
        </p:nvCxnSpPr>
        <p:spPr bwMode="auto">
          <a:xfrm>
            <a:off x="2185988" y="4772025"/>
            <a:ext cx="0" cy="58738"/>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1" name="直線コネクタ 20"/>
          <p:cNvCxnSpPr/>
          <p:nvPr>
            <p:custDataLst>
              <p:tags r:id="rId133"/>
            </p:custDataLst>
          </p:nvPr>
        </p:nvCxnSpPr>
        <p:spPr bwMode="gray">
          <a:xfrm>
            <a:off x="5988050" y="4772025"/>
            <a:ext cx="0" cy="65088"/>
          </a:xfrm>
          <a:prstGeom prst="line">
            <a:avLst/>
          </a:prstGeom>
          <a:ln w="6350">
            <a:solidFill>
              <a:srgbClr val="80808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94" name="Straight Connector 393">
            <a:extLst>
              <a:ext uri="{FF2B5EF4-FFF2-40B4-BE49-F238E27FC236}">
                <a16:creationId xmlns:a16="http://schemas.microsoft.com/office/drawing/2014/main" id="{A219D129-A89D-4D33-BA7E-DF5621D27F1C}"/>
              </a:ext>
            </a:extLst>
          </p:cNvPr>
          <p:cNvCxnSpPr/>
          <p:nvPr>
            <p:custDataLst>
              <p:tags r:id="rId134"/>
            </p:custDataLst>
          </p:nvPr>
        </p:nvCxnSpPr>
        <p:spPr bwMode="auto">
          <a:xfrm>
            <a:off x="6680200" y="4772025"/>
            <a:ext cx="0" cy="6667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03" name="Straight Connector 302">
            <a:extLst>
              <a:ext uri="{FF2B5EF4-FFF2-40B4-BE49-F238E27FC236}">
                <a16:creationId xmlns:a16="http://schemas.microsoft.com/office/drawing/2014/main" id="{BB116CEB-1120-4EBD-91D4-0084ADE7EEAD}"/>
              </a:ext>
            </a:extLst>
          </p:cNvPr>
          <p:cNvCxnSpPr/>
          <p:nvPr>
            <p:custDataLst>
              <p:tags r:id="rId135"/>
            </p:custDataLst>
          </p:nvPr>
        </p:nvCxnSpPr>
        <p:spPr bwMode="auto">
          <a:xfrm>
            <a:off x="3222625" y="4772025"/>
            <a:ext cx="0" cy="58738"/>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06" name="Straight Connector 305">
            <a:extLst>
              <a:ext uri="{FF2B5EF4-FFF2-40B4-BE49-F238E27FC236}">
                <a16:creationId xmlns:a16="http://schemas.microsoft.com/office/drawing/2014/main" id="{CAEBD0C7-EC5C-40EC-B919-02C7F397C1B1}"/>
              </a:ext>
            </a:extLst>
          </p:cNvPr>
          <p:cNvCxnSpPr/>
          <p:nvPr>
            <p:custDataLst>
              <p:tags r:id="rId136"/>
            </p:custDataLst>
          </p:nvPr>
        </p:nvCxnSpPr>
        <p:spPr bwMode="auto">
          <a:xfrm>
            <a:off x="4260850" y="4772025"/>
            <a:ext cx="0" cy="603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09" name="Straight Connector 308">
            <a:extLst>
              <a:ext uri="{FF2B5EF4-FFF2-40B4-BE49-F238E27FC236}">
                <a16:creationId xmlns:a16="http://schemas.microsoft.com/office/drawing/2014/main" id="{F5AB23BC-8FB0-4574-9740-71FA5DE52176}"/>
              </a:ext>
            </a:extLst>
          </p:cNvPr>
          <p:cNvCxnSpPr/>
          <p:nvPr>
            <p:custDataLst>
              <p:tags r:id="rId137"/>
            </p:custDataLst>
          </p:nvPr>
        </p:nvCxnSpPr>
        <p:spPr bwMode="auto">
          <a:xfrm>
            <a:off x="5297488" y="4772025"/>
            <a:ext cx="0" cy="61913"/>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98" name="Straight Connector 297">
            <a:extLst>
              <a:ext uri="{FF2B5EF4-FFF2-40B4-BE49-F238E27FC236}">
                <a16:creationId xmlns:a16="http://schemas.microsoft.com/office/drawing/2014/main" id="{EE520EE7-0FB1-4249-896B-7EC8367BAEEF}"/>
              </a:ext>
            </a:extLst>
          </p:cNvPr>
          <p:cNvCxnSpPr/>
          <p:nvPr>
            <p:custDataLst>
              <p:tags r:id="rId138"/>
            </p:custDataLst>
          </p:nvPr>
        </p:nvCxnSpPr>
        <p:spPr bwMode="auto">
          <a:xfrm>
            <a:off x="1495425" y="4772025"/>
            <a:ext cx="0" cy="5715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08" name="Straight Connector 307">
            <a:extLst>
              <a:ext uri="{FF2B5EF4-FFF2-40B4-BE49-F238E27FC236}">
                <a16:creationId xmlns:a16="http://schemas.microsoft.com/office/drawing/2014/main" id="{59ABD023-705D-4A60-AEAA-1983BAA469F1}"/>
              </a:ext>
            </a:extLst>
          </p:cNvPr>
          <p:cNvCxnSpPr/>
          <p:nvPr>
            <p:custDataLst>
              <p:tags r:id="rId139"/>
            </p:custDataLst>
          </p:nvPr>
        </p:nvCxnSpPr>
        <p:spPr bwMode="auto">
          <a:xfrm>
            <a:off x="4951413" y="4772025"/>
            <a:ext cx="0" cy="61913"/>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05" name="Straight Connector 304">
            <a:extLst>
              <a:ext uri="{FF2B5EF4-FFF2-40B4-BE49-F238E27FC236}">
                <a16:creationId xmlns:a16="http://schemas.microsoft.com/office/drawing/2014/main" id="{B7DDBD39-0EFA-472B-9456-9FC33B96C26E}"/>
              </a:ext>
            </a:extLst>
          </p:cNvPr>
          <p:cNvCxnSpPr/>
          <p:nvPr>
            <p:custDataLst>
              <p:tags r:id="rId140"/>
            </p:custDataLst>
          </p:nvPr>
        </p:nvCxnSpPr>
        <p:spPr bwMode="auto">
          <a:xfrm>
            <a:off x="3914775" y="4772025"/>
            <a:ext cx="0" cy="603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96" name="Straight Connector 395">
            <a:extLst>
              <a:ext uri="{FF2B5EF4-FFF2-40B4-BE49-F238E27FC236}">
                <a16:creationId xmlns:a16="http://schemas.microsoft.com/office/drawing/2014/main" id="{11AB1612-CABA-4C46-AF12-A96FC4007614}"/>
              </a:ext>
            </a:extLst>
          </p:cNvPr>
          <p:cNvCxnSpPr/>
          <p:nvPr>
            <p:custDataLst>
              <p:tags r:id="rId141"/>
            </p:custDataLst>
          </p:nvPr>
        </p:nvCxnSpPr>
        <p:spPr bwMode="auto">
          <a:xfrm>
            <a:off x="7716838" y="4772025"/>
            <a:ext cx="0" cy="71438"/>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97" name="Straight Connector 396">
            <a:extLst>
              <a:ext uri="{FF2B5EF4-FFF2-40B4-BE49-F238E27FC236}">
                <a16:creationId xmlns:a16="http://schemas.microsoft.com/office/drawing/2014/main" id="{398342DA-C74C-40D4-92A5-2A9867B62459}"/>
              </a:ext>
            </a:extLst>
          </p:cNvPr>
          <p:cNvCxnSpPr/>
          <p:nvPr>
            <p:custDataLst>
              <p:tags r:id="rId142"/>
            </p:custDataLst>
          </p:nvPr>
        </p:nvCxnSpPr>
        <p:spPr bwMode="auto">
          <a:xfrm>
            <a:off x="8062913" y="4772025"/>
            <a:ext cx="0" cy="730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00" name="Straight Connector 399">
            <a:extLst>
              <a:ext uri="{FF2B5EF4-FFF2-40B4-BE49-F238E27FC236}">
                <a16:creationId xmlns:a16="http://schemas.microsoft.com/office/drawing/2014/main" id="{F593CFAE-6627-4ED4-A952-73D3992AACF5}"/>
              </a:ext>
            </a:extLst>
          </p:cNvPr>
          <p:cNvCxnSpPr/>
          <p:nvPr>
            <p:custDataLst>
              <p:tags r:id="rId143"/>
            </p:custDataLst>
          </p:nvPr>
        </p:nvCxnSpPr>
        <p:spPr bwMode="auto">
          <a:xfrm>
            <a:off x="8408988" y="4772025"/>
            <a:ext cx="0" cy="87313"/>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173" name="Text Placeholder 12"/>
          <p:cNvSpPr>
            <a:spLocks noGrp="1"/>
          </p:cNvSpPr>
          <p:nvPr>
            <p:custDataLst>
              <p:tags r:id="rId144"/>
            </p:custDataLst>
          </p:nvPr>
        </p:nvSpPr>
        <p:spPr bwMode="gray">
          <a:xfrm>
            <a:off x="7923213" y="5943600"/>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4DE926D1-AF56-4F0A-8540-596C02A56A1F}" type="datetime'''25''''''''''''''''''''''''''''''''''.''''''''''7'''''''''">
              <a:rPr kumimoji="1" lang="ja-JP" altLang="en-US" sz="1000" b="0" i="0" u="none" strike="noStrike" kern="1200" cap="none" spc="0" normalizeH="0" baseline="0" noProof="0" smtClean="0">
                <a:ln>
                  <a:noFill/>
                </a:ln>
                <a:solidFill>
                  <a:srgbClr val="FFFFFF"/>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25.7</a:t>
            </a:fld>
            <a:endParaRPr kumimoji="0" lang="ja-JP" altLang="en-US" sz="1000" b="0" i="0" u="none" strike="noStrike" kern="1200" cap="none" spc="0" normalizeH="0" baseline="0" noProof="0" dirty="0">
              <a:ln>
                <a:noFill/>
              </a:ln>
              <a:solidFill>
                <a:srgbClr val="FFFFFF"/>
              </a:solidFill>
              <a:effectLst/>
              <a:uLnTx/>
              <a:uFillTx/>
              <a:latin typeface="Arial"/>
              <a:ea typeface="ＭＳ Ｐゴシック"/>
              <a:cs typeface="+mn-cs"/>
              <a:sym typeface="+mn-lt"/>
            </a:endParaRPr>
          </a:p>
        </p:txBody>
      </p:sp>
      <p:sp>
        <p:nvSpPr>
          <p:cNvPr id="123" name="Text Placeholder 12"/>
          <p:cNvSpPr>
            <a:spLocks noGrp="1"/>
          </p:cNvSpPr>
          <p:nvPr>
            <p:custDataLst>
              <p:tags r:id="rId145"/>
            </p:custDataLst>
          </p:nvPr>
        </p:nvSpPr>
        <p:spPr bwMode="auto">
          <a:xfrm>
            <a:off x="7986713"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C0246CAB-33D3-4746-98B1-D6544AE412B8}" type="datetime'''''''2''''''''''''''''''''''1'">
              <a:rPr kumimoji="1" lang="ja-JP" altLang="en-US" sz="1000" b="0"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21</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35" name="Text Placeholder 12"/>
          <p:cNvSpPr>
            <a:spLocks noGrp="1"/>
          </p:cNvSpPr>
          <p:nvPr>
            <p:custDataLst>
              <p:tags r:id="rId146"/>
            </p:custDataLst>
          </p:nvPr>
        </p:nvSpPr>
        <p:spPr bwMode="gray">
          <a:xfrm>
            <a:off x="1355725" y="5214938"/>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E4193D1C-8264-429C-8BC3-6E934B735939}" type="datetime'''''''''''''''''''''''6''''''1''''''''.''1'''''''''''''">
              <a:rPr kumimoji="1" lang="ja-JP" altLang="en-US" sz="1000" b="0"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61.1</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39" name="Text Placeholder 12"/>
          <p:cNvSpPr>
            <a:spLocks noGrp="1"/>
          </p:cNvSpPr>
          <p:nvPr>
            <p:custDataLst>
              <p:tags r:id="rId147"/>
            </p:custDataLst>
          </p:nvPr>
        </p:nvSpPr>
        <p:spPr bwMode="gray">
          <a:xfrm>
            <a:off x="2738438" y="5227638"/>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F1397866-DB89-4771-BBCB-1AB265385775}" type="datetime'''''''''''''''''''6''''''2''''.''''5'''''''''">
              <a:rPr kumimoji="1" lang="ja-JP" altLang="en-US" sz="1000" b="0"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62.5</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08" name="Text Placeholder 12"/>
          <p:cNvSpPr>
            <a:spLocks noGrp="1"/>
          </p:cNvSpPr>
          <p:nvPr>
            <p:custDataLst>
              <p:tags r:id="rId148"/>
            </p:custDataLst>
          </p:nvPr>
        </p:nvSpPr>
        <p:spPr bwMode="auto">
          <a:xfrm>
            <a:off x="2109788"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08716FA4-1A2A-4C3F-8A96-EE85760FF4BD}" type="datetime'''0''''''''''''''''4'''''''''''''''''''''''''">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04</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313" name="テキスト プレースホルダ 9">
            <a:extLst>
              <a:ext uri="{FF2B5EF4-FFF2-40B4-BE49-F238E27FC236}">
                <a16:creationId xmlns:a16="http://schemas.microsoft.com/office/drawing/2014/main" id="{BA66B69D-6B10-42F1-B692-E4E77120CE66}"/>
              </a:ext>
            </a:extLst>
          </p:cNvPr>
          <p:cNvSpPr>
            <a:spLocks noGrp="1"/>
          </p:cNvSpPr>
          <p:nvPr>
            <p:custDataLst>
              <p:tags r:id="rId149"/>
            </p:custDataLst>
          </p:nvPr>
        </p:nvSpPr>
        <p:spPr bwMode="gray">
          <a:xfrm>
            <a:off x="8269288" y="5327650"/>
            <a:ext cx="279400" cy="152400"/>
          </a:xfrm>
          <a:prstGeom prst="rect">
            <a:avLst/>
          </a:prstGeom>
          <a:solidFill>
            <a:srgbClr val="80CCE8"/>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fld id="{B2AF4CE3-DE9B-4B25-9EB1-21F3CB95B966}" type="datetime'''''''''''''''68''.''''''''''''9'''''''">
              <a:rPr kumimoji="1" lang="ja-JP" altLang="en-US" sz="1000" b="0"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t>68.9</a:t>
            </a:fld>
            <a:endParaRPr kumimoji="1"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324" name="テキスト プレースホルダ 9">
            <a:extLst>
              <a:ext uri="{FF2B5EF4-FFF2-40B4-BE49-F238E27FC236}">
                <a16:creationId xmlns:a16="http://schemas.microsoft.com/office/drawing/2014/main" id="{B7194AEE-54FE-4EB3-9E5E-5205EF2F271D}"/>
              </a:ext>
            </a:extLst>
          </p:cNvPr>
          <p:cNvSpPr>
            <a:spLocks noGrp="1"/>
          </p:cNvSpPr>
          <p:nvPr>
            <p:custDataLst>
              <p:tags r:id="rId150"/>
            </p:custDataLst>
          </p:nvPr>
        </p:nvSpPr>
        <p:spPr bwMode="gray">
          <a:xfrm>
            <a:off x="8269288" y="5967413"/>
            <a:ext cx="279400" cy="152400"/>
          </a:xfrm>
          <a:prstGeom prst="rect">
            <a:avLst/>
          </a:prstGeom>
          <a:solidFill>
            <a:srgbClr val="1F497D"/>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fld id="{A4E1C3C3-E19E-49B6-9B20-59C53A8A7E78}" type="datetime'2''''''''''''''''2''''''.''3'''''''''''">
              <a:rPr kumimoji="1" lang="ja-JP" altLang="en-US" sz="1000" b="0" i="0" u="none" strike="noStrike" kern="1200" cap="none" spc="0" normalizeH="0" baseline="0" noProof="0" smtClean="0">
                <a:ln>
                  <a:noFill/>
                </a:ln>
                <a:solidFill>
                  <a:srgbClr val="FFFFFF"/>
                </a:solidFill>
                <a:effectLst/>
                <a:uLnTx/>
                <a:uFillTx/>
                <a:latin typeface="Arial"/>
                <a:ea typeface="ＭＳ Ｐゴシック"/>
                <a:cs typeface="+mn-cs"/>
              </a:rPr>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t>22.3</a:t>
            </a:fld>
            <a:endParaRPr kumimoji="1" lang="ja-JP" altLang="en-US" sz="1000" b="0" i="0" u="none" strike="noStrike" kern="1200" cap="none" spc="0" normalizeH="0" baseline="0" noProof="0" dirty="0">
              <a:ln>
                <a:noFill/>
              </a:ln>
              <a:solidFill>
                <a:srgbClr val="FFFFFF"/>
              </a:solidFill>
              <a:effectLst/>
              <a:uLnTx/>
              <a:uFillTx/>
              <a:latin typeface="Arial"/>
              <a:ea typeface="ＭＳ Ｐゴシック"/>
              <a:cs typeface="+mn-cs"/>
              <a:sym typeface="+mn-lt"/>
            </a:endParaRPr>
          </a:p>
        </p:txBody>
      </p:sp>
      <p:sp>
        <p:nvSpPr>
          <p:cNvPr id="124" name="Text Placeholder 12"/>
          <p:cNvSpPr>
            <a:spLocks noGrp="1"/>
          </p:cNvSpPr>
          <p:nvPr>
            <p:custDataLst>
              <p:tags r:id="rId151"/>
            </p:custDataLst>
          </p:nvPr>
        </p:nvSpPr>
        <p:spPr bwMode="auto">
          <a:xfrm>
            <a:off x="8332788"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7FDBE6E2-8222-4BD6-8F78-051D45DA7F7F}" type="datetime'''''''''''''''''''''3''''''''0'''''''">
              <a:rPr kumimoji="1" lang="ja-JP" altLang="en-US" sz="1000" b="0"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30</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319" name="テキスト プレースホルダ 9">
            <a:extLst>
              <a:ext uri="{FF2B5EF4-FFF2-40B4-BE49-F238E27FC236}">
                <a16:creationId xmlns:a16="http://schemas.microsoft.com/office/drawing/2014/main" id="{86BAEA56-9B45-4FA0-953D-FC2B5545E33B}"/>
              </a:ext>
            </a:extLst>
          </p:cNvPr>
          <p:cNvSpPr>
            <a:spLocks noGrp="1"/>
          </p:cNvSpPr>
          <p:nvPr>
            <p:custDataLst>
              <p:tags r:id="rId152"/>
            </p:custDataLst>
          </p:nvPr>
        </p:nvSpPr>
        <p:spPr bwMode="gray">
          <a:xfrm>
            <a:off x="8613775" y="4802188"/>
            <a:ext cx="279400" cy="152400"/>
          </a:xfrm>
          <a:prstGeom prst="rect">
            <a:avLst/>
          </a:prstGeom>
          <a:solidFill>
            <a:srgbClr val="C0E6F4"/>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fld id="{FBA29E50-BAF1-4296-9B4B-A5DE688E2F42}" type="datetime'''''''''''''''''11''''''.''''''''''''''''''''''''6'">
              <a:rPr kumimoji="1" lang="ja-JP" altLang="en-US" sz="1000" b="0"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t>11.6</a:t>
            </a:fld>
            <a:endParaRPr kumimoji="1"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72" name="Text Placeholder 12"/>
          <p:cNvSpPr>
            <a:spLocks noGrp="1"/>
          </p:cNvSpPr>
          <p:nvPr>
            <p:custDataLst>
              <p:tags r:id="rId153"/>
            </p:custDataLst>
          </p:nvPr>
        </p:nvSpPr>
        <p:spPr bwMode="gray">
          <a:xfrm>
            <a:off x="7577138" y="5940425"/>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961CD1C2-A33D-4B8C-A56B-3D53E5CF7287}" type="datetime'''''''''''''''''2''''''''6''.''''1'''''''''">
              <a:rPr kumimoji="1" lang="ja-JP" altLang="en-US" sz="1000" b="0" i="0" u="none" strike="noStrike" kern="1200" cap="none" spc="0" normalizeH="0" baseline="0" noProof="0" smtClean="0">
                <a:ln>
                  <a:noFill/>
                </a:ln>
                <a:solidFill>
                  <a:srgbClr val="FFFFFF"/>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26.1</a:t>
            </a:fld>
            <a:endParaRPr kumimoji="0" lang="ja-JP" altLang="en-US" sz="1000" b="0" i="0" u="none" strike="noStrike" kern="1200" cap="none" spc="0" normalizeH="0" baseline="0" noProof="0" dirty="0">
              <a:ln>
                <a:noFill/>
              </a:ln>
              <a:solidFill>
                <a:srgbClr val="FFFFFF"/>
              </a:solidFill>
              <a:effectLst/>
              <a:uLnTx/>
              <a:uFillTx/>
              <a:latin typeface="Arial"/>
              <a:ea typeface="ＭＳ Ｐゴシック"/>
              <a:cs typeface="+mn-cs"/>
              <a:sym typeface="+mn-lt"/>
            </a:endParaRPr>
          </a:p>
        </p:txBody>
      </p:sp>
      <p:sp>
        <p:nvSpPr>
          <p:cNvPr id="316" name="テキスト プレースホルダ 9">
            <a:extLst>
              <a:ext uri="{FF2B5EF4-FFF2-40B4-BE49-F238E27FC236}">
                <a16:creationId xmlns:a16="http://schemas.microsoft.com/office/drawing/2014/main" id="{BCE4E5F5-FDBC-4D2E-BCF5-DF02E2C9554B}"/>
              </a:ext>
            </a:extLst>
          </p:cNvPr>
          <p:cNvSpPr>
            <a:spLocks noGrp="1"/>
          </p:cNvSpPr>
          <p:nvPr>
            <p:custDataLst>
              <p:tags r:id="rId154"/>
            </p:custDataLst>
          </p:nvPr>
        </p:nvSpPr>
        <p:spPr bwMode="gray">
          <a:xfrm>
            <a:off x="8613775" y="5362575"/>
            <a:ext cx="279400" cy="152400"/>
          </a:xfrm>
          <a:prstGeom prst="rect">
            <a:avLst/>
          </a:prstGeom>
          <a:solidFill>
            <a:srgbClr val="80CCE8"/>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fld id="{B8C95CD1-66A6-43DB-B2FD-E9E0E0534D95}" type="datetime'''''6''''''''''''''''''''''8''''''''''''.''''4'''">
              <a:rPr kumimoji="1" lang="ja-JP" altLang="en-US" sz="1000" b="0"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t>68.4</a:t>
            </a:fld>
            <a:endParaRPr kumimoji="1"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60" name="Text Placeholder 12"/>
          <p:cNvSpPr>
            <a:spLocks noGrp="1"/>
          </p:cNvSpPr>
          <p:nvPr>
            <p:custDataLst>
              <p:tags r:id="rId155"/>
            </p:custDataLst>
          </p:nvPr>
        </p:nvSpPr>
        <p:spPr bwMode="gray">
          <a:xfrm>
            <a:off x="2738438" y="5894388"/>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A4A2FC15-07BC-46A3-A985-FA13F0C58367}" type="datetime'''32''''''''''.''''''''''''''''''''7'''">
              <a:rPr kumimoji="1" lang="ja-JP" altLang="en-US" sz="1000" b="0" i="0" u="none" strike="noStrike" kern="1200" cap="none" spc="0" normalizeH="0" baseline="0" noProof="0" smtClean="0">
                <a:ln>
                  <a:noFill/>
                </a:ln>
                <a:solidFill>
                  <a:srgbClr val="FFFFFF"/>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32.7</a:t>
            </a:fld>
            <a:endParaRPr kumimoji="0" lang="ja-JP" altLang="en-US" sz="1000" b="0" i="0" u="none" strike="noStrike" kern="1200" cap="none" spc="0" normalizeH="0" baseline="0" noProof="0" dirty="0">
              <a:ln>
                <a:noFill/>
              </a:ln>
              <a:solidFill>
                <a:srgbClr val="FFFFFF"/>
              </a:solidFill>
              <a:effectLst/>
              <a:uLnTx/>
              <a:uFillTx/>
              <a:latin typeface="Arial"/>
              <a:ea typeface="ＭＳ Ｐゴシック"/>
              <a:cs typeface="+mn-cs"/>
              <a:sym typeface="+mn-lt"/>
            </a:endParaRPr>
          </a:p>
        </p:txBody>
      </p:sp>
      <p:sp>
        <p:nvSpPr>
          <p:cNvPr id="320" name="テキスト プレースホルダ 9">
            <a:extLst>
              <a:ext uri="{FF2B5EF4-FFF2-40B4-BE49-F238E27FC236}">
                <a16:creationId xmlns:a16="http://schemas.microsoft.com/office/drawing/2014/main" id="{FE260616-8365-43E8-B53B-A943D617D0D8}"/>
              </a:ext>
            </a:extLst>
          </p:cNvPr>
          <p:cNvSpPr>
            <a:spLocks noGrp="1"/>
          </p:cNvSpPr>
          <p:nvPr>
            <p:custDataLst>
              <p:tags r:id="rId156"/>
            </p:custDataLst>
          </p:nvPr>
        </p:nvSpPr>
        <p:spPr bwMode="gray">
          <a:xfrm>
            <a:off x="8613775" y="5983288"/>
            <a:ext cx="279400" cy="152400"/>
          </a:xfrm>
          <a:prstGeom prst="rect">
            <a:avLst/>
          </a:prstGeom>
          <a:solidFill>
            <a:srgbClr val="1F497D"/>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fld id="{D3F37D68-EDB2-4924-B473-9279AF1FBE86}" type="datetime'''''''''2''''''''''''0''''''.''''''''''''''''1'''''''''''''">
              <a:rPr kumimoji="1" lang="ja-JP" altLang="en-US" sz="1000" b="0" i="0" u="none" strike="noStrike" kern="1200" cap="none" spc="0" normalizeH="0" baseline="0" noProof="0" smtClean="0">
                <a:ln>
                  <a:noFill/>
                </a:ln>
                <a:solidFill>
                  <a:srgbClr val="FFFFFF"/>
                </a:solidFill>
                <a:effectLst/>
                <a:uLnTx/>
                <a:uFillTx/>
                <a:latin typeface="Arial"/>
                <a:ea typeface="ＭＳ Ｐゴシック"/>
                <a:cs typeface="+mn-cs"/>
              </a:rPr>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t>20.1</a:t>
            </a:fld>
            <a:endParaRPr kumimoji="1" lang="ja-JP" altLang="en-US" sz="1000" b="0" i="0" u="none" strike="noStrike" kern="1200" cap="none" spc="0" normalizeH="0" baseline="0" noProof="0" dirty="0">
              <a:ln>
                <a:noFill/>
              </a:ln>
              <a:solidFill>
                <a:srgbClr val="FFFFFF"/>
              </a:solidFill>
              <a:effectLst/>
              <a:uLnTx/>
              <a:uFillTx/>
              <a:latin typeface="Arial"/>
              <a:ea typeface="ＭＳ Ｐゴシック"/>
              <a:cs typeface="+mn-cs"/>
              <a:sym typeface="+mn-lt"/>
            </a:endParaRPr>
          </a:p>
        </p:txBody>
      </p:sp>
      <p:sp>
        <p:nvSpPr>
          <p:cNvPr id="103" name="Text Placeholder 12"/>
          <p:cNvSpPr>
            <a:spLocks noGrp="1"/>
          </p:cNvSpPr>
          <p:nvPr>
            <p:custDataLst>
              <p:tags r:id="rId157"/>
            </p:custDataLst>
          </p:nvPr>
        </p:nvSpPr>
        <p:spPr bwMode="auto">
          <a:xfrm>
            <a:off x="188913" y="4467225"/>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tabLst/>
              <a:defRPr/>
            </a:pPr>
            <a:r>
              <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rPr>
              <a:t>（％）</a:t>
            </a:r>
          </a:p>
        </p:txBody>
      </p:sp>
      <p:sp>
        <p:nvSpPr>
          <p:cNvPr id="192" name="Text Placeholder 12">
            <a:extLst>
              <a:ext uri="{FF2B5EF4-FFF2-40B4-BE49-F238E27FC236}">
                <a16:creationId xmlns:a16="http://schemas.microsoft.com/office/drawing/2014/main" id="{51531CC3-6EAD-4A66-8230-493D0DA36DF8}"/>
              </a:ext>
            </a:extLst>
          </p:cNvPr>
          <p:cNvSpPr>
            <a:spLocks noGrp="1"/>
          </p:cNvSpPr>
          <p:nvPr>
            <p:custDataLst>
              <p:tags r:id="rId158"/>
            </p:custDataLst>
          </p:nvPr>
        </p:nvSpPr>
        <p:spPr bwMode="auto">
          <a:xfrm>
            <a:off x="8677275"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39F001AB-AA60-4139-B91D-B328130CB889}" type="datetime'4''''''''''''''''''''''''''''''''''0'''">
              <a:rPr kumimoji="0" lang="ja-JP" altLang="en-US" sz="1000" b="0"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40</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218" name="テキスト プレースホルダ 9">
            <a:extLst>
              <a:ext uri="{FF2B5EF4-FFF2-40B4-BE49-F238E27FC236}">
                <a16:creationId xmlns:a16="http://schemas.microsoft.com/office/drawing/2014/main" id="{F9264BE3-ABB5-4E10-A721-625D1B80591F}"/>
              </a:ext>
            </a:extLst>
          </p:cNvPr>
          <p:cNvSpPr>
            <a:spLocks noGrp="1"/>
          </p:cNvSpPr>
          <p:nvPr>
            <p:custDataLst>
              <p:tags r:id="rId159"/>
            </p:custDataLst>
          </p:nvPr>
        </p:nvSpPr>
        <p:spPr bwMode="gray">
          <a:xfrm>
            <a:off x="8959850" y="4826000"/>
            <a:ext cx="279400" cy="152400"/>
          </a:xfrm>
          <a:prstGeom prst="rect">
            <a:avLst/>
          </a:prstGeom>
          <a:solidFill>
            <a:srgbClr val="C0E6F4"/>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fld id="{E924B3B0-6086-4AB0-A2CA-5876E01FB4D1}" type="datetime'''''''''''''''''''''1''''''''''''''''''''''''5.''''''''''0'''">
              <a:rPr kumimoji="1" lang="ja-JP" altLang="en-US" sz="1000" b="0"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t>15.0</a:t>
            </a:fld>
            <a:endParaRPr kumimoji="1"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219" name="テキスト プレースホルダ 9">
            <a:extLst>
              <a:ext uri="{FF2B5EF4-FFF2-40B4-BE49-F238E27FC236}">
                <a16:creationId xmlns:a16="http://schemas.microsoft.com/office/drawing/2014/main" id="{65013779-4DA5-4A14-9A15-131FE0AC9304}"/>
              </a:ext>
            </a:extLst>
          </p:cNvPr>
          <p:cNvSpPr>
            <a:spLocks noGrp="1"/>
          </p:cNvSpPr>
          <p:nvPr>
            <p:custDataLst>
              <p:tags r:id="rId160"/>
            </p:custDataLst>
          </p:nvPr>
        </p:nvSpPr>
        <p:spPr bwMode="gray">
          <a:xfrm>
            <a:off x="8959850" y="5400675"/>
            <a:ext cx="279400" cy="152400"/>
          </a:xfrm>
          <a:prstGeom prst="rect">
            <a:avLst/>
          </a:prstGeom>
          <a:solidFill>
            <a:srgbClr val="80CCE8"/>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fld id="{1AB88086-BE22-4531-97C1-0FAEF3F7665F}" type="datetime'''''''''''6''''''''''''''''''''''''''''7''''''''''''.0'">
              <a:rPr kumimoji="1" lang="ja-JP" altLang="en-US" sz="1000" b="0"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t>67.0</a:t>
            </a:fld>
            <a:endParaRPr kumimoji="1"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99" name="Text Placeholder 12">
            <a:extLst>
              <a:ext uri="{FF2B5EF4-FFF2-40B4-BE49-F238E27FC236}">
                <a16:creationId xmlns:a16="http://schemas.microsoft.com/office/drawing/2014/main" id="{B58B24F0-A1A7-40E6-BB37-A9F3BDC150CF}"/>
              </a:ext>
            </a:extLst>
          </p:cNvPr>
          <p:cNvSpPr>
            <a:spLocks noGrp="1"/>
          </p:cNvSpPr>
          <p:nvPr>
            <p:custDataLst>
              <p:tags r:id="rId161"/>
            </p:custDataLst>
          </p:nvPr>
        </p:nvSpPr>
        <p:spPr bwMode="auto">
          <a:xfrm>
            <a:off x="9023350"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071B545F-6579-4654-8E3A-0301F40A8AF9}" type="datetime'''''''''5''''''0'''">
              <a:rPr kumimoji="0" lang="ja-JP" altLang="en-US" sz="1000" b="0"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50</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25" name="Text Placeholder 12"/>
          <p:cNvSpPr>
            <a:spLocks noGrp="1"/>
          </p:cNvSpPr>
          <p:nvPr>
            <p:custDataLst>
              <p:tags r:id="rId162"/>
            </p:custDataLst>
          </p:nvPr>
        </p:nvSpPr>
        <p:spPr bwMode="auto">
          <a:xfrm>
            <a:off x="9310688" y="4826000"/>
            <a:ext cx="5207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tabLst/>
              <a:defRPr/>
            </a:pPr>
            <a:fld id="{3D14E672-2587-4A15-A85D-F06385583E6C}" type="datetime'''6''5歳''''''以''''''''''''''''''''''''''''''上'''''''">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pPr marL="0" marR="0" lvl="0" indent="0" algn="l" defTabSz="914400" rtl="0" eaLnBrk="1" fontAlgn="auto" latinLnBrk="0" hangingPunct="1">
                <a:lnSpc>
                  <a:spcPct val="100000"/>
                </a:lnSpc>
                <a:spcBef>
                  <a:spcPct val="0"/>
                </a:spcBef>
                <a:spcAft>
                  <a:spcPct val="0"/>
                </a:spcAft>
                <a:buClrTx/>
                <a:buSzTx/>
                <a:buFontTx/>
                <a:buNone/>
                <a:tabLst/>
                <a:defRPr/>
              </a:pPr>
              <a:t>65歳以上</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58" name="Text Placeholder 12"/>
          <p:cNvSpPr>
            <a:spLocks noGrp="1"/>
          </p:cNvSpPr>
          <p:nvPr>
            <p:custDataLst>
              <p:tags r:id="rId163"/>
            </p:custDataLst>
          </p:nvPr>
        </p:nvSpPr>
        <p:spPr bwMode="gray">
          <a:xfrm>
            <a:off x="2046288" y="5889625"/>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3FB966EB-037D-4D75-958D-3D081562DE4B}" type="datetime'''3''''''''3''''''''''''''.''''''''''5'''''''''''''''''''">
              <a:rPr kumimoji="1" lang="ja-JP" altLang="en-US" sz="1000" b="0" i="0" u="none" strike="noStrike" kern="1200" cap="none" spc="0" normalizeH="0" baseline="0" noProof="0" smtClean="0">
                <a:ln>
                  <a:noFill/>
                </a:ln>
                <a:solidFill>
                  <a:srgbClr val="FFFFFF"/>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33.5</a:t>
            </a:fld>
            <a:endParaRPr kumimoji="0" lang="ja-JP" altLang="en-US" sz="1000" b="0" i="0" u="none" strike="noStrike" kern="1200" cap="none" spc="0" normalizeH="0" baseline="0" noProof="0" dirty="0">
              <a:ln>
                <a:noFill/>
              </a:ln>
              <a:solidFill>
                <a:srgbClr val="FFFFFF"/>
              </a:solidFill>
              <a:effectLst/>
              <a:uLnTx/>
              <a:uFillTx/>
              <a:latin typeface="Arial"/>
              <a:ea typeface="ＭＳ Ｐゴシック"/>
              <a:cs typeface="+mn-cs"/>
              <a:sym typeface="+mn-lt"/>
            </a:endParaRPr>
          </a:p>
        </p:txBody>
      </p:sp>
      <p:sp>
        <p:nvSpPr>
          <p:cNvPr id="126" name="Text Placeholder 12"/>
          <p:cNvSpPr>
            <a:spLocks noGrp="1"/>
          </p:cNvSpPr>
          <p:nvPr>
            <p:custDataLst>
              <p:tags r:id="rId164"/>
            </p:custDataLst>
          </p:nvPr>
        </p:nvSpPr>
        <p:spPr bwMode="auto">
          <a:xfrm>
            <a:off x="9310688" y="5400675"/>
            <a:ext cx="533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tabLst/>
              <a:defRPr/>
            </a:pPr>
            <a:fld id="{A51CF21C-B2CB-4F19-A691-195957F3036E}" type="datetime'''''''''15''''～''''''''''''''''''''''''''''6''''''''''4''歳'''">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pPr marL="0" marR="0" lvl="0" indent="0" algn="l" defTabSz="914400" rtl="0" eaLnBrk="1" fontAlgn="auto" latinLnBrk="0" hangingPunct="1">
                <a:lnSpc>
                  <a:spcPct val="100000"/>
                </a:lnSpc>
                <a:spcBef>
                  <a:spcPct val="0"/>
                </a:spcBef>
                <a:spcAft>
                  <a:spcPct val="0"/>
                </a:spcAft>
                <a:buClrTx/>
                <a:buSzTx/>
                <a:buFontTx/>
                <a:buNone/>
                <a:tabLst/>
                <a:defRPr/>
              </a:pPr>
              <a:t>15～64歳</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27" name="Text Placeholder 12"/>
          <p:cNvSpPr>
            <a:spLocks noGrp="1"/>
          </p:cNvSpPr>
          <p:nvPr>
            <p:custDataLst>
              <p:tags r:id="rId165"/>
            </p:custDataLst>
          </p:nvPr>
        </p:nvSpPr>
        <p:spPr bwMode="auto">
          <a:xfrm>
            <a:off x="9310688" y="5997575"/>
            <a:ext cx="5207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tabLst/>
              <a:defRPr/>
            </a:pPr>
            <a:fld id="{46DB4CB8-EEAB-4400-8895-D85F23D75D75}" type="datetime'''1''''''''''''''''''''5''''''''''歳未''''''''''''''''''''''満'">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pPr marL="0" marR="0" lvl="0" indent="0" algn="l" defTabSz="914400" rtl="0" eaLnBrk="1" fontAlgn="auto" latinLnBrk="0" hangingPunct="1">
                <a:lnSpc>
                  <a:spcPct val="100000"/>
                </a:lnSpc>
                <a:spcBef>
                  <a:spcPct val="0"/>
                </a:spcBef>
                <a:spcAft>
                  <a:spcPct val="0"/>
                </a:spcAft>
                <a:buClrTx/>
                <a:buSzTx/>
                <a:buFontTx/>
                <a:buNone/>
                <a:tabLst/>
                <a:defRPr/>
              </a:pPr>
              <a:t>15歳未満</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33" name="Text Placeholder 12"/>
          <p:cNvSpPr>
            <a:spLocks noGrp="1"/>
          </p:cNvSpPr>
          <p:nvPr>
            <p:custDataLst>
              <p:tags r:id="rId166"/>
            </p:custDataLst>
          </p:nvPr>
        </p:nvSpPr>
        <p:spPr bwMode="gray">
          <a:xfrm>
            <a:off x="663575" y="5208588"/>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B0908EEC-E0CC-45C5-8855-80B31C946FC4}" type="datetime'''6''''''''''''''''0''''''''''''.5'''''''''''''''''''''''''">
              <a:rPr kumimoji="1" lang="ja-JP" altLang="en-US" sz="1000" b="0"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60.5</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207" name="Text Placeholder 12"/>
          <p:cNvSpPr>
            <a:spLocks noGrp="1"/>
          </p:cNvSpPr>
          <p:nvPr>
            <p:custDataLst>
              <p:tags r:id="rId167"/>
            </p:custDataLst>
          </p:nvPr>
        </p:nvSpPr>
        <p:spPr bwMode="auto">
          <a:xfrm>
            <a:off x="6950075"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F9EC9A23-195A-489A-A845-607E2D11F7FE}" type="datetime'''''''''''''''''1''''''''8'''''''''''''''''''''''">
              <a:rPr kumimoji="1" lang="en-US" altLang="en-US" sz="1000" b="0"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18</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54" name="Text Placeholder 12"/>
          <p:cNvSpPr>
            <a:spLocks noGrp="1"/>
          </p:cNvSpPr>
          <p:nvPr>
            <p:custDataLst>
              <p:tags r:id="rId168"/>
            </p:custDataLst>
          </p:nvPr>
        </p:nvSpPr>
        <p:spPr bwMode="gray">
          <a:xfrm>
            <a:off x="663575" y="5878513"/>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CBCE59B2-E3C8-494E-ADF2-80F0BFB2A3A1}" type="datetime'35.''''''''''''''''''''''''''0'''''">
              <a:rPr kumimoji="1" lang="ja-JP" altLang="en-US" sz="1000" b="0" i="0" u="none" strike="noStrike" kern="1200" cap="none" spc="0" normalizeH="0" baseline="0" noProof="0" smtClean="0">
                <a:ln>
                  <a:noFill/>
                </a:ln>
                <a:solidFill>
                  <a:srgbClr val="FFFFFF"/>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35.0</a:t>
            </a:fld>
            <a:endParaRPr kumimoji="0" lang="ja-JP" altLang="en-US" sz="1000" b="0" i="0" u="none" strike="noStrike" kern="1200" cap="none" spc="0" normalizeH="0" baseline="0" noProof="0" dirty="0">
              <a:ln>
                <a:noFill/>
              </a:ln>
              <a:solidFill>
                <a:srgbClr val="FFFFFF"/>
              </a:solidFill>
              <a:effectLst/>
              <a:uLnTx/>
              <a:uFillTx/>
              <a:latin typeface="Arial"/>
              <a:ea typeface="ＭＳ Ｐゴシック"/>
              <a:cs typeface="+mn-cs"/>
              <a:sym typeface="+mn-lt"/>
            </a:endParaRPr>
          </a:p>
        </p:txBody>
      </p:sp>
      <p:sp>
        <p:nvSpPr>
          <p:cNvPr id="110" name="Text Placeholder 12"/>
          <p:cNvSpPr>
            <a:spLocks noGrp="1"/>
          </p:cNvSpPr>
          <p:nvPr>
            <p:custDataLst>
              <p:tags r:id="rId169"/>
            </p:custDataLst>
          </p:nvPr>
        </p:nvSpPr>
        <p:spPr bwMode="auto">
          <a:xfrm>
            <a:off x="2801938"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0CC3A514-AD48-4BA1-84A7-13FE707322D3}" type="datetime'''''''0''''''''''''6'''''''''''''">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06</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09" name="Text Placeholder 12"/>
          <p:cNvSpPr>
            <a:spLocks noGrp="1"/>
          </p:cNvSpPr>
          <p:nvPr>
            <p:custDataLst>
              <p:tags r:id="rId170"/>
            </p:custDataLst>
          </p:nvPr>
        </p:nvSpPr>
        <p:spPr bwMode="auto">
          <a:xfrm>
            <a:off x="2455863"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2104C758-AB6D-4557-AA63-95F9BED9C432}" type="datetime'''''''''''''''''''''''''''''''''''''''05'''''''''''''''''''''">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05</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04" name="Text Placeholder 12"/>
          <p:cNvSpPr>
            <a:spLocks noGrp="1"/>
          </p:cNvSpPr>
          <p:nvPr>
            <p:custDataLst>
              <p:tags r:id="rId171"/>
            </p:custDataLst>
          </p:nvPr>
        </p:nvSpPr>
        <p:spPr bwMode="auto">
          <a:xfrm>
            <a:off x="657225" y="6286500"/>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94E0A5E5-6972-41B6-A4F5-85E676E0B2B7}" type="datetime'''''''2''''''''''''0''''''''''0''''''''''''''''''''0'''''''">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2000</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55" name="Text Placeholder 12"/>
          <p:cNvSpPr>
            <a:spLocks noGrp="1"/>
          </p:cNvSpPr>
          <p:nvPr>
            <p:custDataLst>
              <p:tags r:id="rId172"/>
            </p:custDataLst>
          </p:nvPr>
        </p:nvSpPr>
        <p:spPr bwMode="gray">
          <a:xfrm>
            <a:off x="1009650" y="5880100"/>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62701B29-7677-479E-A104-7C050FC898EA}" type="datetime'''''''''''''''''''''''''''''''3''4''''''.''7'''''''">
              <a:rPr kumimoji="1" lang="ja-JP" altLang="en-US" sz="1000" b="0" i="0" u="none" strike="noStrike" kern="1200" cap="none" spc="0" normalizeH="0" baseline="0" noProof="0" smtClean="0">
                <a:ln>
                  <a:noFill/>
                </a:ln>
                <a:solidFill>
                  <a:srgbClr val="FFFFFF"/>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34.7</a:t>
            </a:fld>
            <a:endParaRPr kumimoji="0" lang="ja-JP" altLang="en-US" sz="1000" b="0" i="0" u="none" strike="noStrike" kern="1200" cap="none" spc="0" normalizeH="0" baseline="0" noProof="0" dirty="0">
              <a:ln>
                <a:noFill/>
              </a:ln>
              <a:solidFill>
                <a:srgbClr val="FFFFFF"/>
              </a:solidFill>
              <a:effectLst/>
              <a:uLnTx/>
              <a:uFillTx/>
              <a:latin typeface="Arial"/>
              <a:ea typeface="ＭＳ Ｐゴシック"/>
              <a:cs typeface="+mn-cs"/>
              <a:sym typeface="+mn-lt"/>
            </a:endParaRPr>
          </a:p>
        </p:txBody>
      </p:sp>
      <p:sp>
        <p:nvSpPr>
          <p:cNvPr id="162" name="Text Placeholder 12"/>
          <p:cNvSpPr>
            <a:spLocks noGrp="1"/>
          </p:cNvSpPr>
          <p:nvPr>
            <p:custDataLst>
              <p:tags r:id="rId173"/>
            </p:custDataLst>
          </p:nvPr>
        </p:nvSpPr>
        <p:spPr bwMode="gray">
          <a:xfrm>
            <a:off x="3429000" y="5900738"/>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A4CF451E-AD8B-4892-BA9D-3F7DE89128DE}" type="datetime'''''''''''''''''''''''31''''''''''''''''''.''''''''''8'''''''">
              <a:rPr kumimoji="1" lang="ja-JP" altLang="en-US" sz="1000" b="0" i="0" u="none" strike="noStrike" kern="1200" cap="none" spc="0" normalizeH="0" baseline="0" noProof="0" smtClean="0">
                <a:ln>
                  <a:noFill/>
                </a:ln>
                <a:solidFill>
                  <a:srgbClr val="FFFFFF"/>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31.8</a:t>
            </a:fld>
            <a:endParaRPr kumimoji="0" lang="ja-JP" altLang="en-US" sz="1000" b="0" i="0" u="none" strike="noStrike" kern="1200" cap="none" spc="0" normalizeH="0" baseline="0" noProof="0" dirty="0">
              <a:ln>
                <a:noFill/>
              </a:ln>
              <a:solidFill>
                <a:srgbClr val="FFFFFF"/>
              </a:solidFill>
              <a:effectLst/>
              <a:uLnTx/>
              <a:uFillTx/>
              <a:latin typeface="Arial"/>
              <a:ea typeface="ＭＳ Ｐゴシック"/>
              <a:cs typeface="+mn-cs"/>
              <a:sym typeface="+mn-lt"/>
            </a:endParaRPr>
          </a:p>
        </p:txBody>
      </p:sp>
      <p:sp>
        <p:nvSpPr>
          <p:cNvPr id="141" name="Text Placeholder 12"/>
          <p:cNvSpPr>
            <a:spLocks noGrp="1"/>
          </p:cNvSpPr>
          <p:nvPr>
            <p:custDataLst>
              <p:tags r:id="rId174"/>
            </p:custDataLst>
          </p:nvPr>
        </p:nvSpPr>
        <p:spPr bwMode="gray">
          <a:xfrm>
            <a:off x="3429000" y="5233988"/>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8EAFA31E-AE5B-4B1A-9141-772E9439B905}" type="datetime'''''''''''6''3''''''''''''''''''.''''''2'''''">
              <a:rPr kumimoji="1" lang="ja-JP" altLang="en-US" sz="1000" b="0"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63.2</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51" name="Text Placeholder 12"/>
          <p:cNvSpPr>
            <a:spLocks noGrp="1"/>
          </p:cNvSpPr>
          <p:nvPr>
            <p:custDataLst>
              <p:tags r:id="rId175"/>
            </p:custDataLst>
          </p:nvPr>
        </p:nvSpPr>
        <p:spPr bwMode="gray">
          <a:xfrm>
            <a:off x="7577138" y="5286375"/>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2EE97DEE-89A8-4AFF-92C5-AD0994AA5510}" type="datetime'''''''''''''''''''''''''''''''''''''''6''''''''''7''''.2'''''">
              <a:rPr kumimoji="1" lang="ja-JP" altLang="en-US" sz="1000" b="0"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67.2</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68" name="Text Placeholder 12"/>
          <p:cNvSpPr>
            <a:spLocks noGrp="1"/>
          </p:cNvSpPr>
          <p:nvPr>
            <p:custDataLst>
              <p:tags r:id="rId176"/>
            </p:custDataLst>
          </p:nvPr>
        </p:nvSpPr>
        <p:spPr bwMode="gray">
          <a:xfrm>
            <a:off x="5503863" y="5919788"/>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3B8A2A3A-FD49-47BF-8FC4-70CDC4C9DC20}" type="datetime'''''2''''''''9''.''''''''''''1'''''''''''''''''''''''''''''''">
              <a:rPr kumimoji="1" lang="ja-JP" altLang="en-US" sz="1000" b="0" i="0" u="none" strike="noStrike" kern="1200" cap="none" spc="0" normalizeH="0" baseline="0" noProof="0" smtClean="0">
                <a:ln>
                  <a:noFill/>
                </a:ln>
                <a:solidFill>
                  <a:srgbClr val="FFFFFF"/>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29.1</a:t>
            </a:fld>
            <a:endParaRPr kumimoji="0" lang="ja-JP" altLang="en-US" sz="1000" b="0" i="0" u="none" strike="noStrike" kern="1200" cap="none" spc="0" normalizeH="0" baseline="0" noProof="0" dirty="0">
              <a:ln>
                <a:noFill/>
              </a:ln>
              <a:solidFill>
                <a:srgbClr val="FFFFFF"/>
              </a:solidFill>
              <a:effectLst/>
              <a:uLnTx/>
              <a:uFillTx/>
              <a:latin typeface="Arial"/>
              <a:ea typeface="ＭＳ Ｐゴシック"/>
              <a:cs typeface="+mn-cs"/>
              <a:sym typeface="+mn-lt"/>
            </a:endParaRPr>
          </a:p>
        </p:txBody>
      </p:sp>
      <p:sp>
        <p:nvSpPr>
          <p:cNvPr id="106" name="Text Placeholder 12"/>
          <p:cNvSpPr>
            <a:spLocks noGrp="1"/>
          </p:cNvSpPr>
          <p:nvPr>
            <p:custDataLst>
              <p:tags r:id="rId177"/>
            </p:custDataLst>
          </p:nvPr>
        </p:nvSpPr>
        <p:spPr bwMode="auto">
          <a:xfrm>
            <a:off x="1419225"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429EAE60-BA06-420A-BE1D-14FCB389662C}" type="datetime'''''''''''''0''''''''''''''''''''2'''''''''''''">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02</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11" name="Text Placeholder 12"/>
          <p:cNvSpPr>
            <a:spLocks noGrp="1"/>
          </p:cNvSpPr>
          <p:nvPr>
            <p:custDataLst>
              <p:tags r:id="rId178"/>
            </p:custDataLst>
          </p:nvPr>
        </p:nvSpPr>
        <p:spPr bwMode="auto">
          <a:xfrm>
            <a:off x="3146425"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CF94CD9F-0EFE-4F4D-B6DE-11B6C00B9B77}" type="datetime'0''''''''''''''''''''''''''''''''''''''''''''''''7'''''''''''">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07</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36" name="Text Placeholder 12"/>
          <p:cNvSpPr>
            <a:spLocks noGrp="1"/>
          </p:cNvSpPr>
          <p:nvPr>
            <p:custDataLst>
              <p:tags r:id="rId179"/>
            </p:custDataLst>
          </p:nvPr>
        </p:nvSpPr>
        <p:spPr bwMode="gray">
          <a:xfrm>
            <a:off x="1700213" y="5216525"/>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C2755BC4-5AE0-4A41-8C6E-7F906893BDE8}" type="datetime'''6''''''''''''''1''''''''''''''''''.''''''''4'''''''''">
              <a:rPr kumimoji="1" lang="ja-JP" altLang="en-US" sz="1000" b="0"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61.4</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57" name="Text Placeholder 12"/>
          <p:cNvSpPr>
            <a:spLocks noGrp="1"/>
          </p:cNvSpPr>
          <p:nvPr>
            <p:custDataLst>
              <p:tags r:id="rId180"/>
            </p:custDataLst>
          </p:nvPr>
        </p:nvSpPr>
        <p:spPr bwMode="gray">
          <a:xfrm>
            <a:off x="1700213" y="5886450"/>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427905C0-C285-455B-9EE6-C0FDD4EEAF44}" type="datetime'''''''''''''''''''3''''''''3''''''''''''''.''''''9'''''''">
              <a:rPr kumimoji="1" lang="ja-JP" altLang="en-US" sz="1000" b="0" i="0" u="none" strike="noStrike" kern="1200" cap="none" spc="0" normalizeH="0" baseline="0" noProof="0" smtClean="0">
                <a:ln>
                  <a:noFill/>
                </a:ln>
                <a:solidFill>
                  <a:srgbClr val="FFFFFF"/>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33.9</a:t>
            </a:fld>
            <a:endParaRPr kumimoji="0" lang="ja-JP" altLang="en-US" sz="1000" b="0" i="0" u="none" strike="noStrike" kern="1200" cap="none" spc="0" normalizeH="0" baseline="0" noProof="0" dirty="0">
              <a:ln>
                <a:noFill/>
              </a:ln>
              <a:solidFill>
                <a:srgbClr val="FFFFFF"/>
              </a:solidFill>
              <a:effectLst/>
              <a:uLnTx/>
              <a:uFillTx/>
              <a:latin typeface="Arial"/>
              <a:ea typeface="ＭＳ Ｐゴシック"/>
              <a:cs typeface="+mn-cs"/>
              <a:sym typeface="+mn-lt"/>
            </a:endParaRPr>
          </a:p>
        </p:txBody>
      </p:sp>
      <p:sp>
        <p:nvSpPr>
          <p:cNvPr id="112" name="Text Placeholder 12"/>
          <p:cNvSpPr>
            <a:spLocks noGrp="1"/>
          </p:cNvSpPr>
          <p:nvPr>
            <p:custDataLst>
              <p:tags r:id="rId181"/>
            </p:custDataLst>
          </p:nvPr>
        </p:nvSpPr>
        <p:spPr bwMode="auto">
          <a:xfrm>
            <a:off x="3492500"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95312F32-54D4-4E9B-94AB-84FE1E27B2D7}" type="datetime'''''''''''''''''''0''''''''8'''''''''''''''''''''''''''''''''">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08</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07" name="Text Placeholder 12"/>
          <p:cNvSpPr>
            <a:spLocks noGrp="1"/>
          </p:cNvSpPr>
          <p:nvPr>
            <p:custDataLst>
              <p:tags r:id="rId182"/>
            </p:custDataLst>
          </p:nvPr>
        </p:nvSpPr>
        <p:spPr bwMode="auto">
          <a:xfrm>
            <a:off x="1763713"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CC2B2B5A-F81A-4F16-B25B-312A1FDFC040}" type="datetime'''''''''''''0''''''''''''''''''''''''''''3'''''''''''''">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03</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381" name="テキスト プレースホルダ 9">
            <a:extLst>
              <a:ext uri="{FF2B5EF4-FFF2-40B4-BE49-F238E27FC236}">
                <a16:creationId xmlns:a16="http://schemas.microsoft.com/office/drawing/2014/main" id="{85A8FF80-0C81-4995-8CFC-5899589036F9}"/>
              </a:ext>
            </a:extLst>
          </p:cNvPr>
          <p:cNvSpPr>
            <a:spLocks noGrp="1"/>
          </p:cNvSpPr>
          <p:nvPr>
            <p:custDataLst>
              <p:tags r:id="rId183"/>
            </p:custDataLst>
          </p:nvPr>
        </p:nvSpPr>
        <p:spPr bwMode="gray">
          <a:xfrm>
            <a:off x="8959850" y="5997575"/>
            <a:ext cx="279400" cy="152400"/>
          </a:xfrm>
          <a:prstGeom prst="rect">
            <a:avLst/>
          </a:prstGeom>
          <a:solidFill>
            <a:srgbClr val="1F497D"/>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fld id="{331130DE-2122-4C32-829D-8001AD818C82}" type="datetime'''''1''''''''''''''''''''''''''''''''8''''''''.''''''''0'''''">
              <a:rPr kumimoji="1" lang="ja-JP" altLang="en-US" sz="1000" b="0" i="0" u="none" strike="noStrike" kern="1200" cap="none" spc="0" normalizeH="0" baseline="0" noProof="0" smtClean="0">
                <a:ln>
                  <a:noFill/>
                </a:ln>
                <a:solidFill>
                  <a:srgbClr val="FFFFFF"/>
                </a:solidFill>
                <a:effectLst/>
                <a:uLnTx/>
                <a:uFillTx/>
                <a:latin typeface="Arial"/>
                <a:ea typeface="ＭＳ Ｐゴシック"/>
                <a:cs typeface="+mn-cs"/>
              </a:rPr>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t>18.0</a:t>
            </a:fld>
            <a:endParaRPr kumimoji="1" lang="ja-JP" altLang="en-US" sz="1000" b="0" i="0" u="none" strike="noStrike" kern="1200" cap="none" spc="0" normalizeH="0" baseline="0" noProof="0" dirty="0">
              <a:ln>
                <a:noFill/>
              </a:ln>
              <a:solidFill>
                <a:srgbClr val="FFFFFF"/>
              </a:solidFill>
              <a:effectLst/>
              <a:uLnTx/>
              <a:uFillTx/>
              <a:latin typeface="Arial"/>
              <a:ea typeface="ＭＳ Ｐゴシック"/>
              <a:cs typeface="+mn-cs"/>
              <a:sym typeface="+mn-lt"/>
            </a:endParaRPr>
          </a:p>
        </p:txBody>
      </p:sp>
      <p:sp>
        <p:nvSpPr>
          <p:cNvPr id="114" name="Text Placeholder 12"/>
          <p:cNvSpPr>
            <a:spLocks noGrp="1"/>
          </p:cNvSpPr>
          <p:nvPr>
            <p:custDataLst>
              <p:tags r:id="rId184"/>
            </p:custDataLst>
          </p:nvPr>
        </p:nvSpPr>
        <p:spPr bwMode="auto">
          <a:xfrm>
            <a:off x="4184650"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B34D7184-D3BD-4531-9589-0096F9542DF7}" type="datetime'''''''''''''''''1''''''''''''''''''''''''''''''''''0'">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10</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209" name="テキスト プレースホルダ 9"/>
          <p:cNvSpPr>
            <a:spLocks noGrp="1"/>
          </p:cNvSpPr>
          <p:nvPr>
            <p:custDataLst>
              <p:tags r:id="rId185"/>
            </p:custDataLst>
          </p:nvPr>
        </p:nvSpPr>
        <p:spPr bwMode="gray">
          <a:xfrm>
            <a:off x="6540500" y="5270500"/>
            <a:ext cx="279400" cy="152400"/>
          </a:xfrm>
          <a:prstGeom prst="rect">
            <a:avLst/>
          </a:prstGeom>
          <a:solidFill>
            <a:srgbClr val="80CCE8"/>
          </a:solidFill>
          <a:ln>
            <a:noFill/>
          </a:ln>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fld id="{F9001AE9-CDA9-47E9-95BF-63CF057884BD}" type="datetime'''''''''''6''''''''''''6''''''.''''''''''''''''''4'''''''''">
              <a:rPr kumimoji="1" lang="ja-JP" altLang="en-US" sz="1000" b="0"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t>66.4</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70" name="Text Placeholder 12"/>
          <p:cNvSpPr>
            <a:spLocks noGrp="1"/>
          </p:cNvSpPr>
          <p:nvPr>
            <p:custDataLst>
              <p:tags r:id="rId186"/>
            </p:custDataLst>
          </p:nvPr>
        </p:nvSpPr>
        <p:spPr bwMode="gray">
          <a:xfrm>
            <a:off x="6194425" y="5926138"/>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13FE5828-6455-4E41-A7BB-6337C67E2EAC}" type="datetime'''''''''''''''2''''''''8''''''''.''''''''''''''''1'''">
              <a:rPr kumimoji="1" lang="ja-JP" altLang="en-US" sz="1000" b="0" i="0" u="none" strike="noStrike" kern="1200" cap="none" spc="0" normalizeH="0" baseline="0" noProof="0" smtClean="0">
                <a:ln>
                  <a:noFill/>
                </a:ln>
                <a:solidFill>
                  <a:srgbClr val="FFFFFF"/>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28.1</a:t>
            </a:fld>
            <a:endParaRPr kumimoji="0" lang="ja-JP" altLang="en-US" sz="1000" b="0" i="0" u="none" strike="noStrike" kern="1200" cap="none" spc="0" normalizeH="0" baseline="0" noProof="0" dirty="0">
              <a:ln>
                <a:noFill/>
              </a:ln>
              <a:solidFill>
                <a:srgbClr val="FFFFFF"/>
              </a:solidFill>
              <a:effectLst/>
              <a:uLnTx/>
              <a:uFillTx/>
              <a:latin typeface="Arial"/>
              <a:ea typeface="ＭＳ Ｐゴシック"/>
              <a:cs typeface="+mn-cs"/>
              <a:sym typeface="+mn-lt"/>
            </a:endParaRPr>
          </a:p>
        </p:txBody>
      </p:sp>
      <p:sp>
        <p:nvSpPr>
          <p:cNvPr id="161" name="Text Placeholder 12"/>
          <p:cNvSpPr>
            <a:spLocks noGrp="1"/>
          </p:cNvSpPr>
          <p:nvPr>
            <p:custDataLst>
              <p:tags r:id="rId187"/>
            </p:custDataLst>
          </p:nvPr>
        </p:nvSpPr>
        <p:spPr bwMode="gray">
          <a:xfrm>
            <a:off x="3082925" y="5897563"/>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71F116ED-55E4-4624-AED8-51D958F39B16}" type="datetime'''''3''''''2''''''''.''''''3'''''''''''''''''''''">
              <a:rPr kumimoji="1" lang="ja-JP" altLang="en-US" sz="1000" b="0" i="0" u="none" strike="noStrike" kern="1200" cap="none" spc="0" normalizeH="0" baseline="0" noProof="0" smtClean="0">
                <a:ln>
                  <a:noFill/>
                </a:ln>
                <a:solidFill>
                  <a:srgbClr val="FFFFFF"/>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32.3</a:t>
            </a:fld>
            <a:endParaRPr kumimoji="0" lang="ja-JP" altLang="en-US" sz="1000" b="0" i="0" u="none" strike="noStrike" kern="1200" cap="none" spc="0" normalizeH="0" baseline="0" noProof="0" dirty="0">
              <a:ln>
                <a:noFill/>
              </a:ln>
              <a:solidFill>
                <a:srgbClr val="FFFFFF"/>
              </a:solidFill>
              <a:effectLst/>
              <a:uLnTx/>
              <a:uFillTx/>
              <a:latin typeface="Arial"/>
              <a:ea typeface="ＭＳ Ｐゴシック"/>
              <a:cs typeface="+mn-cs"/>
              <a:sym typeface="+mn-lt"/>
            </a:endParaRPr>
          </a:p>
        </p:txBody>
      </p:sp>
      <p:sp>
        <p:nvSpPr>
          <p:cNvPr id="137" name="Text Placeholder 12"/>
          <p:cNvSpPr>
            <a:spLocks noGrp="1"/>
          </p:cNvSpPr>
          <p:nvPr>
            <p:custDataLst>
              <p:tags r:id="rId188"/>
            </p:custDataLst>
          </p:nvPr>
        </p:nvSpPr>
        <p:spPr bwMode="gray">
          <a:xfrm>
            <a:off x="2046288" y="5221288"/>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C23B23CD-045C-4103-A458-DD7C83715C29}" type="datetime'''6''1''.''''''''''7'''''''''''''''''''">
              <a:rPr kumimoji="1" lang="ja-JP" altLang="en-US" sz="1000" b="0"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61.7</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38" name="Text Placeholder 12"/>
          <p:cNvSpPr>
            <a:spLocks noGrp="1"/>
          </p:cNvSpPr>
          <p:nvPr>
            <p:custDataLst>
              <p:tags r:id="rId189"/>
            </p:custDataLst>
          </p:nvPr>
        </p:nvSpPr>
        <p:spPr bwMode="gray">
          <a:xfrm>
            <a:off x="2392363" y="5222875"/>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1A64F6C4-94D3-4D52-9C80-147EE4B018FD}" type="datetime'6''''''''''''''2''''''''''''''''''''''.1'''''''''''''">
              <a:rPr kumimoji="1" lang="ja-JP" altLang="en-US" sz="1000" b="0"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62.1</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17" name="Text Placeholder 12"/>
          <p:cNvSpPr>
            <a:spLocks noGrp="1"/>
          </p:cNvSpPr>
          <p:nvPr>
            <p:custDataLst>
              <p:tags r:id="rId190"/>
            </p:custDataLst>
          </p:nvPr>
        </p:nvSpPr>
        <p:spPr bwMode="auto">
          <a:xfrm>
            <a:off x="5221288"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79698AC8-38A4-4A09-A092-6AD3196646FB}" type="datetime'''''''''''''''''''''''''''''''''''''''''1''''''''''''''''3'''">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13</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46" name="Text Placeholder 12"/>
          <p:cNvSpPr>
            <a:spLocks noGrp="1"/>
          </p:cNvSpPr>
          <p:nvPr>
            <p:custDataLst>
              <p:tags r:id="rId191"/>
            </p:custDataLst>
          </p:nvPr>
        </p:nvSpPr>
        <p:spPr bwMode="gray">
          <a:xfrm>
            <a:off x="5157788" y="5251450"/>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9E50A428-750F-437E-999D-E533CB936019}" type="datetime'''''''''''''''''65''''.''''''1'''''">
              <a:rPr kumimoji="1" lang="ja-JP" altLang="en-US" sz="1000" b="0"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65.1</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59" name="Text Placeholder 12"/>
          <p:cNvSpPr>
            <a:spLocks noGrp="1"/>
          </p:cNvSpPr>
          <p:nvPr>
            <p:custDataLst>
              <p:tags r:id="rId192"/>
            </p:custDataLst>
          </p:nvPr>
        </p:nvSpPr>
        <p:spPr bwMode="gray">
          <a:xfrm>
            <a:off x="2392363" y="5891213"/>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0D322E4A-4581-47E2-B34D-0CB2661764A5}" type="datetime'''33''''''''''''''''''''.''''''''''''1'''''''''">
              <a:rPr kumimoji="1" lang="ja-JP" altLang="en-US" sz="1000" b="0" i="0" u="none" strike="noStrike" kern="1200" cap="none" spc="0" normalizeH="0" baseline="0" noProof="0" smtClean="0">
                <a:ln>
                  <a:noFill/>
                </a:ln>
                <a:solidFill>
                  <a:srgbClr val="FFFFFF"/>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33.1</a:t>
            </a:fld>
            <a:endParaRPr kumimoji="0" lang="ja-JP" altLang="en-US" sz="1000" b="0" i="0" u="none" strike="noStrike" kern="1200" cap="none" spc="0" normalizeH="0" baseline="0" noProof="0" dirty="0">
              <a:ln>
                <a:noFill/>
              </a:ln>
              <a:solidFill>
                <a:srgbClr val="FFFFFF"/>
              </a:solidFill>
              <a:effectLst/>
              <a:uLnTx/>
              <a:uFillTx/>
              <a:latin typeface="Arial"/>
              <a:ea typeface="ＭＳ Ｐゴシック"/>
              <a:cs typeface="+mn-cs"/>
              <a:sym typeface="+mn-lt"/>
            </a:endParaRPr>
          </a:p>
        </p:txBody>
      </p:sp>
      <p:sp>
        <p:nvSpPr>
          <p:cNvPr id="140" name="Text Placeholder 12"/>
          <p:cNvSpPr>
            <a:spLocks noGrp="1"/>
          </p:cNvSpPr>
          <p:nvPr>
            <p:custDataLst>
              <p:tags r:id="rId193"/>
            </p:custDataLst>
          </p:nvPr>
        </p:nvSpPr>
        <p:spPr bwMode="gray">
          <a:xfrm>
            <a:off x="3082925" y="5230813"/>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9CA05957-ACA6-40AC-B2B4-B4CC9EEAF12D}" type="datetime'''''6''''''''''''''''''''''''''2''''''''''.''''''''8'">
              <a:rPr kumimoji="1" lang="ja-JP" altLang="en-US" sz="1000" b="0"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62.8</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42" name="Text Placeholder 12"/>
          <p:cNvSpPr>
            <a:spLocks noGrp="1"/>
          </p:cNvSpPr>
          <p:nvPr>
            <p:custDataLst>
              <p:tags r:id="rId194"/>
            </p:custDataLst>
          </p:nvPr>
        </p:nvSpPr>
        <p:spPr bwMode="gray">
          <a:xfrm>
            <a:off x="3775075" y="5237163"/>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E9A56A1F-E0DF-4C56-8B2A-FE1DEEEF5133}" type="datetime'''6''3''''''''''''''''''.''''''''''''''''''''''6'''''''''">
              <a:rPr kumimoji="1" lang="ja-JP" altLang="en-US" sz="1000" b="0"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63.6</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69" name="Text Placeholder 12"/>
          <p:cNvSpPr>
            <a:spLocks noGrp="1"/>
          </p:cNvSpPr>
          <p:nvPr>
            <p:custDataLst>
              <p:tags r:id="rId195"/>
            </p:custDataLst>
          </p:nvPr>
        </p:nvSpPr>
        <p:spPr bwMode="gray">
          <a:xfrm>
            <a:off x="5848350" y="5922963"/>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E3C00DE4-B916-4FCE-A537-7B118F40D484}" type="datetime'2''8''''''''''''''''''''''''''''.''6'''''''''''''''''''">
              <a:rPr kumimoji="1" lang="ja-JP" altLang="en-US" sz="1000" b="0" i="0" u="none" strike="noStrike" kern="1200" cap="none" spc="0" normalizeH="0" baseline="0" noProof="0" smtClean="0">
                <a:ln>
                  <a:noFill/>
                </a:ln>
                <a:solidFill>
                  <a:srgbClr val="FFFFFF"/>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28.6</a:t>
            </a:fld>
            <a:endParaRPr kumimoji="0" lang="ja-JP" altLang="en-US" sz="1000" b="0" i="0" u="none" strike="noStrike" kern="1200" cap="none" spc="0" normalizeH="0" baseline="0" noProof="0" dirty="0">
              <a:ln>
                <a:noFill/>
              </a:ln>
              <a:solidFill>
                <a:srgbClr val="FFFFFF"/>
              </a:solidFill>
              <a:effectLst/>
              <a:uLnTx/>
              <a:uFillTx/>
              <a:latin typeface="Arial"/>
              <a:ea typeface="ＭＳ Ｐゴシック"/>
              <a:cs typeface="+mn-cs"/>
              <a:sym typeface="+mn-lt"/>
            </a:endParaRPr>
          </a:p>
        </p:txBody>
      </p:sp>
      <p:sp>
        <p:nvSpPr>
          <p:cNvPr id="163" name="Text Placeholder 12"/>
          <p:cNvSpPr>
            <a:spLocks noGrp="1"/>
          </p:cNvSpPr>
          <p:nvPr>
            <p:custDataLst>
              <p:tags r:id="rId196"/>
            </p:custDataLst>
          </p:nvPr>
        </p:nvSpPr>
        <p:spPr bwMode="gray">
          <a:xfrm>
            <a:off x="3775075" y="5903913"/>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5CF2E46B-4853-4BB7-8BED-E36E5C8BDE59}" type="datetime'''''''''''3''''''''''''''''''''''1''''.4'''''''''''''''''">
              <a:rPr kumimoji="1" lang="ja-JP" altLang="en-US" sz="1000" b="0" i="0" u="none" strike="noStrike" kern="1200" cap="none" spc="0" normalizeH="0" baseline="0" noProof="0" smtClean="0">
                <a:ln>
                  <a:noFill/>
                </a:ln>
                <a:solidFill>
                  <a:srgbClr val="FFFFFF"/>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31.4</a:t>
            </a:fld>
            <a:endParaRPr kumimoji="0" lang="ja-JP" altLang="en-US" sz="1000" b="0" i="0" u="none" strike="noStrike" kern="1200" cap="none" spc="0" normalizeH="0" baseline="0" noProof="0" dirty="0">
              <a:ln>
                <a:noFill/>
              </a:ln>
              <a:solidFill>
                <a:srgbClr val="FFFFFF"/>
              </a:solidFill>
              <a:effectLst/>
              <a:uLnTx/>
              <a:uFillTx/>
              <a:latin typeface="Arial"/>
              <a:ea typeface="ＭＳ Ｐゴシック"/>
              <a:cs typeface="+mn-cs"/>
              <a:sym typeface="+mn-lt"/>
            </a:endParaRPr>
          </a:p>
        </p:txBody>
      </p:sp>
      <p:sp>
        <p:nvSpPr>
          <p:cNvPr id="113" name="Text Placeholder 12"/>
          <p:cNvSpPr>
            <a:spLocks noGrp="1"/>
          </p:cNvSpPr>
          <p:nvPr>
            <p:custDataLst>
              <p:tags r:id="rId197"/>
            </p:custDataLst>
          </p:nvPr>
        </p:nvSpPr>
        <p:spPr bwMode="auto">
          <a:xfrm>
            <a:off x="3838575"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9BDD7D5B-2F6E-4200-9368-C743345B5B29}" type="datetime'''0''''''''''''''''''''''''''''''''''''''''''9'''''''''">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09</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43" name="Text Placeholder 12"/>
          <p:cNvSpPr>
            <a:spLocks noGrp="1"/>
          </p:cNvSpPr>
          <p:nvPr>
            <p:custDataLst>
              <p:tags r:id="rId198"/>
            </p:custDataLst>
          </p:nvPr>
        </p:nvSpPr>
        <p:spPr bwMode="gray">
          <a:xfrm>
            <a:off x="4121150" y="5240338"/>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F0CB7F9C-EC29-4313-89B4-20CF93522A4A}" type="datetime'''''6''''''''4.0'''''">
              <a:rPr kumimoji="1" lang="ja-JP" altLang="en-US" sz="1000" b="0"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64.0</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64" name="Text Placeholder 12"/>
          <p:cNvSpPr>
            <a:spLocks noGrp="1"/>
          </p:cNvSpPr>
          <p:nvPr>
            <p:custDataLst>
              <p:tags r:id="rId199"/>
            </p:custDataLst>
          </p:nvPr>
        </p:nvSpPr>
        <p:spPr bwMode="gray">
          <a:xfrm>
            <a:off x="4121150" y="5907088"/>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9435EABA-73E9-4878-A017-FB44610BA745}" type="datetime'''3''''''''''''''''''''1''''''.''''''''''''''''''''''0'">
              <a:rPr kumimoji="1" lang="ja-JP" altLang="en-US" sz="1000" b="0" i="0" u="none" strike="noStrike" kern="1200" cap="none" spc="0" normalizeH="0" baseline="0" noProof="0" smtClean="0">
                <a:ln>
                  <a:noFill/>
                </a:ln>
                <a:solidFill>
                  <a:srgbClr val="FFFFFF"/>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31.0</a:t>
            </a:fld>
            <a:endParaRPr kumimoji="0" lang="ja-JP" altLang="en-US" sz="1000" b="0" i="0" u="none" strike="noStrike" kern="1200" cap="none" spc="0" normalizeH="0" baseline="0" noProof="0" dirty="0">
              <a:ln>
                <a:noFill/>
              </a:ln>
              <a:solidFill>
                <a:srgbClr val="FFFFFF"/>
              </a:solidFill>
              <a:effectLst/>
              <a:uLnTx/>
              <a:uFillTx/>
              <a:latin typeface="Arial"/>
              <a:ea typeface="ＭＳ Ｐゴシック"/>
              <a:cs typeface="+mn-cs"/>
              <a:sym typeface="+mn-lt"/>
            </a:endParaRPr>
          </a:p>
        </p:txBody>
      </p:sp>
      <p:sp>
        <p:nvSpPr>
          <p:cNvPr id="144" name="Text Placeholder 12"/>
          <p:cNvSpPr>
            <a:spLocks noGrp="1"/>
          </p:cNvSpPr>
          <p:nvPr>
            <p:custDataLst>
              <p:tags r:id="rId200"/>
            </p:custDataLst>
          </p:nvPr>
        </p:nvSpPr>
        <p:spPr bwMode="gray">
          <a:xfrm>
            <a:off x="4465638" y="5243513"/>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41DB7295-6451-4CE2-AEED-5626E2560FB5}" type="datetime'''''''''6''''''''4''''''''.3'''''''''''''''''">
              <a:rPr kumimoji="1" lang="ja-JP" altLang="en-US" sz="1000" b="0"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64.3</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65" name="Text Placeholder 12"/>
          <p:cNvSpPr>
            <a:spLocks noGrp="1"/>
          </p:cNvSpPr>
          <p:nvPr>
            <p:custDataLst>
              <p:tags r:id="rId201"/>
            </p:custDataLst>
          </p:nvPr>
        </p:nvSpPr>
        <p:spPr bwMode="gray">
          <a:xfrm>
            <a:off x="4465638" y="5910263"/>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D41A6E26-9AAD-42F7-BE5D-CF1B1F925B35}" type="datetime'''''''''''''''''''''''''''''''''3''0''''''''.5'''">
              <a:rPr kumimoji="1" lang="ja-JP" altLang="en-US" sz="1000" b="0" i="0" u="none" strike="noStrike" kern="1200" cap="none" spc="0" normalizeH="0" baseline="0" noProof="0" smtClean="0">
                <a:ln>
                  <a:noFill/>
                </a:ln>
                <a:solidFill>
                  <a:srgbClr val="FFFFFF"/>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30.5</a:t>
            </a:fld>
            <a:endParaRPr kumimoji="0" lang="ja-JP" altLang="en-US" sz="1000" b="0" i="0" u="none" strike="noStrike" kern="1200" cap="none" spc="0" normalizeH="0" baseline="0" noProof="0" dirty="0">
              <a:ln>
                <a:noFill/>
              </a:ln>
              <a:solidFill>
                <a:srgbClr val="FFFFFF"/>
              </a:solidFill>
              <a:effectLst/>
              <a:uLnTx/>
              <a:uFillTx/>
              <a:latin typeface="Arial"/>
              <a:ea typeface="ＭＳ Ｐゴシック"/>
              <a:cs typeface="+mn-cs"/>
              <a:sym typeface="+mn-lt"/>
            </a:endParaRPr>
          </a:p>
        </p:txBody>
      </p:sp>
      <p:sp>
        <p:nvSpPr>
          <p:cNvPr id="150" name="Text Placeholder 12"/>
          <p:cNvSpPr>
            <a:spLocks noGrp="1"/>
          </p:cNvSpPr>
          <p:nvPr>
            <p:custDataLst>
              <p:tags r:id="rId202"/>
            </p:custDataLst>
          </p:nvPr>
        </p:nvSpPr>
        <p:spPr bwMode="gray">
          <a:xfrm>
            <a:off x="7231063" y="5281613"/>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09770EBC-72A6-4524-A61C-4B629C7ED93D}" type="datetime'''''''''''6''6''''''''''''''''''''.''''''''''''''9'''''''''''">
              <a:rPr kumimoji="1" lang="ja-JP" altLang="en-US" sz="1000" b="0"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66.9</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15" name="Text Placeholder 12"/>
          <p:cNvSpPr>
            <a:spLocks noGrp="1"/>
          </p:cNvSpPr>
          <p:nvPr>
            <p:custDataLst>
              <p:tags r:id="rId203"/>
            </p:custDataLst>
          </p:nvPr>
        </p:nvSpPr>
        <p:spPr bwMode="auto">
          <a:xfrm>
            <a:off x="4529138"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D07CE8E2-3CFC-4DA7-A1AD-EF0BC7CB44C5}" type="datetime'''''''''1''''''''''''''''''''''''''''''''''''''1'''''''''">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11</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45" name="Text Placeholder 12"/>
          <p:cNvSpPr>
            <a:spLocks noGrp="1"/>
          </p:cNvSpPr>
          <p:nvPr>
            <p:custDataLst>
              <p:tags r:id="rId204"/>
            </p:custDataLst>
          </p:nvPr>
        </p:nvSpPr>
        <p:spPr bwMode="gray">
          <a:xfrm>
            <a:off x="4811713" y="5248275"/>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2FE1BBB0-DC55-4A20-AEB4-764AF3037573}" type="datetime'''6''''''''''''''''''''''4''''.''''''''''''''''''7'''''">
              <a:rPr kumimoji="1" lang="ja-JP" altLang="en-US" sz="1000" b="0"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64.7</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48" name="Text Placeholder 12"/>
          <p:cNvSpPr>
            <a:spLocks noGrp="1"/>
          </p:cNvSpPr>
          <p:nvPr>
            <p:custDataLst>
              <p:tags r:id="rId205"/>
            </p:custDataLst>
          </p:nvPr>
        </p:nvSpPr>
        <p:spPr bwMode="gray">
          <a:xfrm>
            <a:off x="5848350" y="5260975"/>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8F346A17-4698-4E9B-B3A8-FD9F44AC7128}" type="datetime'''''''65.''''''''7'''''''''''''''''''''''''''''''''">
              <a:rPr kumimoji="1" lang="ja-JP" altLang="en-US" sz="1000" b="0"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65.7</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66" name="Text Placeholder 12"/>
          <p:cNvSpPr>
            <a:spLocks noGrp="1"/>
          </p:cNvSpPr>
          <p:nvPr>
            <p:custDataLst>
              <p:tags r:id="rId206"/>
            </p:custDataLst>
          </p:nvPr>
        </p:nvSpPr>
        <p:spPr bwMode="gray">
          <a:xfrm>
            <a:off x="4811713" y="5913438"/>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17B34E8F-1045-45D5-B8C2-3E648189E671}" type="datetime'''''3''''''''''0''''''''''''''''''''''.1'''''''''''''''''">
              <a:rPr kumimoji="1" lang="ja-JP" altLang="en-US" sz="1000" b="0" i="0" u="none" strike="noStrike" kern="1200" cap="none" spc="0" normalizeH="0" baseline="0" noProof="0" smtClean="0">
                <a:ln>
                  <a:noFill/>
                </a:ln>
                <a:solidFill>
                  <a:srgbClr val="FFFFFF"/>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30.1</a:t>
            </a:fld>
            <a:endParaRPr kumimoji="0" lang="ja-JP" altLang="en-US" sz="1000" b="0" i="0" u="none" strike="noStrike" kern="1200" cap="none" spc="0" normalizeH="0" baseline="0" noProof="0" dirty="0">
              <a:ln>
                <a:noFill/>
              </a:ln>
              <a:solidFill>
                <a:srgbClr val="FFFFFF"/>
              </a:solidFill>
              <a:effectLst/>
              <a:uLnTx/>
              <a:uFillTx/>
              <a:latin typeface="Arial"/>
              <a:ea typeface="ＭＳ Ｐゴシック"/>
              <a:cs typeface="+mn-cs"/>
              <a:sym typeface="+mn-lt"/>
            </a:endParaRPr>
          </a:p>
        </p:txBody>
      </p:sp>
      <p:sp>
        <p:nvSpPr>
          <p:cNvPr id="167" name="Text Placeholder 12"/>
          <p:cNvSpPr>
            <a:spLocks noGrp="1"/>
          </p:cNvSpPr>
          <p:nvPr>
            <p:custDataLst>
              <p:tags r:id="rId207"/>
            </p:custDataLst>
          </p:nvPr>
        </p:nvSpPr>
        <p:spPr bwMode="gray">
          <a:xfrm>
            <a:off x="5157788" y="5916613"/>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12E9E6CE-38C3-469E-BF11-C118C04022B1}" type="datetime'''''''''''''2''9''''''''''''''.6'''''''''''''">
              <a:rPr kumimoji="1" lang="ja-JP" altLang="en-US" sz="1000" b="0" i="0" u="none" strike="noStrike" kern="1200" cap="none" spc="0" normalizeH="0" baseline="0" noProof="0" smtClean="0">
                <a:ln>
                  <a:noFill/>
                </a:ln>
                <a:solidFill>
                  <a:srgbClr val="FFFFFF"/>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29.6</a:t>
            </a:fld>
            <a:endParaRPr kumimoji="0" lang="ja-JP" altLang="en-US" sz="1000" b="0" i="0" u="none" strike="noStrike" kern="1200" cap="none" spc="0" normalizeH="0" baseline="0" noProof="0" dirty="0">
              <a:ln>
                <a:noFill/>
              </a:ln>
              <a:solidFill>
                <a:srgbClr val="FFFFFF"/>
              </a:solidFill>
              <a:effectLst/>
              <a:uLnTx/>
              <a:uFillTx/>
              <a:latin typeface="Arial"/>
              <a:ea typeface="ＭＳ Ｐゴシック"/>
              <a:cs typeface="+mn-cs"/>
              <a:sym typeface="+mn-lt"/>
            </a:endParaRPr>
          </a:p>
        </p:txBody>
      </p:sp>
      <p:sp>
        <p:nvSpPr>
          <p:cNvPr id="118" name="Text Placeholder 12"/>
          <p:cNvSpPr>
            <a:spLocks noGrp="1"/>
          </p:cNvSpPr>
          <p:nvPr>
            <p:custDataLst>
              <p:tags r:id="rId208"/>
            </p:custDataLst>
          </p:nvPr>
        </p:nvSpPr>
        <p:spPr bwMode="auto">
          <a:xfrm>
            <a:off x="5567363"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F189CAFD-4474-4EA7-9F6D-0A1DC54822BB}" type="datetime'''''''''''''''''''''''''''''''''''''1''''''''4'''''''''''''''">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14</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47" name="Text Placeholder 12"/>
          <p:cNvSpPr>
            <a:spLocks noGrp="1"/>
          </p:cNvSpPr>
          <p:nvPr>
            <p:custDataLst>
              <p:tags r:id="rId209"/>
            </p:custDataLst>
          </p:nvPr>
        </p:nvSpPr>
        <p:spPr bwMode="gray">
          <a:xfrm>
            <a:off x="5503863" y="5256213"/>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F2B6E83D-B1B7-40B1-9895-45B1C034086F}" type="datetime'6''''''''''''''''''''''''''''''''5''''''''''''.''''''4'''">
              <a:rPr kumimoji="1" lang="ja-JP" altLang="en-US" sz="1000" b="0"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65.4</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19" name="Text Placeholder 12"/>
          <p:cNvSpPr>
            <a:spLocks noGrp="1"/>
          </p:cNvSpPr>
          <p:nvPr>
            <p:custDataLst>
              <p:tags r:id="rId210"/>
            </p:custDataLst>
          </p:nvPr>
        </p:nvSpPr>
        <p:spPr bwMode="auto">
          <a:xfrm>
            <a:off x="5911850"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6E22820E-F5DA-4AE0-B906-5F48A9FE4173}" type="datetime'1''''''''''''''''''''''''''''''''''''''''''''5'''''">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15</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49" name="Text Placeholder 12"/>
          <p:cNvSpPr>
            <a:spLocks noGrp="1"/>
          </p:cNvSpPr>
          <p:nvPr>
            <p:custDataLst>
              <p:tags r:id="rId211"/>
            </p:custDataLst>
          </p:nvPr>
        </p:nvSpPr>
        <p:spPr bwMode="gray">
          <a:xfrm>
            <a:off x="6194425" y="5265738"/>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A7DD8EC3-EFCB-4EE9-9CC2-334AD55C6A92}" type="datetime'''6''''''6''''''.''0'''''''''''''''">
              <a:rPr kumimoji="1" lang="ja-JP" altLang="en-US" sz="1000" b="0"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66.0</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20" name="Text Placeholder 12"/>
          <p:cNvSpPr>
            <a:spLocks noGrp="1"/>
          </p:cNvSpPr>
          <p:nvPr>
            <p:custDataLst>
              <p:tags r:id="rId212"/>
            </p:custDataLst>
          </p:nvPr>
        </p:nvSpPr>
        <p:spPr bwMode="auto">
          <a:xfrm>
            <a:off x="6257925"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A74D5B59-A911-4290-B4CA-3337FD5D6CE2}" type="datetime'''''''''1''''''''6'''''''''''''''">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16</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212" name="テキスト プレースホルダ 9"/>
          <p:cNvSpPr>
            <a:spLocks noGrp="1"/>
          </p:cNvSpPr>
          <p:nvPr>
            <p:custDataLst>
              <p:tags r:id="rId213"/>
            </p:custDataLst>
          </p:nvPr>
        </p:nvSpPr>
        <p:spPr bwMode="gray">
          <a:xfrm>
            <a:off x="6540500" y="5930900"/>
            <a:ext cx="279400" cy="152400"/>
          </a:xfrm>
          <a:prstGeom prst="rect">
            <a:avLst/>
          </a:prstGeom>
          <a:solidFill>
            <a:srgbClr val="1F497D"/>
          </a:solidFill>
          <a:ln>
            <a:noFill/>
          </a:ln>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fld id="{FC269A10-E252-4E1E-8DCD-1ABDDA8632B7}" type="datetime'''''''''''''''''''''''''''''''2''''''''7''''''''''.''6'">
              <a:rPr kumimoji="1" lang="ja-JP" altLang="en-US" sz="1000" b="0" i="0" u="none" strike="noStrike" kern="1200" cap="none" spc="0" normalizeH="0" baseline="0" noProof="0" smtClean="0">
                <a:ln>
                  <a:noFill/>
                </a:ln>
                <a:solidFill>
                  <a:srgbClr val="FFFFFF"/>
                </a:solidFill>
                <a:effectLst/>
                <a:uLnTx/>
                <a:uFillTx/>
                <a:latin typeface="Arial"/>
                <a:ea typeface="ＭＳ Ｐゴシック"/>
                <a:cs typeface="+mn-cs"/>
              </a:rPr>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t>27.6</a:t>
            </a:fld>
            <a:endParaRPr kumimoji="0" lang="ja-JP" altLang="en-US" sz="1000" b="0" i="0" u="none" strike="noStrike" kern="1200" cap="none" spc="0" normalizeH="0" baseline="0" noProof="0" dirty="0">
              <a:ln>
                <a:noFill/>
              </a:ln>
              <a:solidFill>
                <a:srgbClr val="FFFFFF"/>
              </a:solidFill>
              <a:effectLst/>
              <a:uLnTx/>
              <a:uFillTx/>
              <a:latin typeface="Arial"/>
              <a:ea typeface="ＭＳ Ｐゴシック"/>
              <a:cs typeface="+mn-cs"/>
              <a:sym typeface="+mn-lt"/>
            </a:endParaRPr>
          </a:p>
        </p:txBody>
      </p:sp>
      <p:sp>
        <p:nvSpPr>
          <p:cNvPr id="205" name="Text Placeholder 12"/>
          <p:cNvSpPr>
            <a:spLocks noGrp="1"/>
          </p:cNvSpPr>
          <p:nvPr>
            <p:custDataLst>
              <p:tags r:id="rId214"/>
            </p:custDataLst>
          </p:nvPr>
        </p:nvSpPr>
        <p:spPr bwMode="auto">
          <a:xfrm>
            <a:off x="6604000"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5A06E24B-9679-45E5-9623-96202DC6837F}" type="datetime'''''1''''''''''''''''''''7'''''''''''''''''''">
              <a:rPr kumimoji="1" lang="ja-JP" altLang="en-US" sz="1000" b="0"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17</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213" name="テキスト プレースホルダ 9"/>
          <p:cNvSpPr>
            <a:spLocks noGrp="1"/>
          </p:cNvSpPr>
          <p:nvPr>
            <p:custDataLst>
              <p:tags r:id="rId215"/>
            </p:custDataLst>
          </p:nvPr>
        </p:nvSpPr>
        <p:spPr bwMode="gray">
          <a:xfrm>
            <a:off x="6886575" y="5275263"/>
            <a:ext cx="279400" cy="152400"/>
          </a:xfrm>
          <a:prstGeom prst="rect">
            <a:avLst/>
          </a:prstGeom>
          <a:solidFill>
            <a:srgbClr val="80CCE8"/>
          </a:solidFill>
          <a:ln>
            <a:noFill/>
          </a:ln>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fld id="{B4BC8DB4-6D39-4075-9CCC-534C89AA1C8B}" type="datetime'''''''6''''''6''.7'''''''''">
              <a:rPr kumimoji="1" lang="ja-JP" altLang="en-US" sz="1000" b="0"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t>66.7</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211" name="テキスト プレースホルダ 9"/>
          <p:cNvSpPr>
            <a:spLocks noGrp="1"/>
          </p:cNvSpPr>
          <p:nvPr>
            <p:custDataLst>
              <p:tags r:id="rId216"/>
            </p:custDataLst>
          </p:nvPr>
        </p:nvSpPr>
        <p:spPr bwMode="gray">
          <a:xfrm>
            <a:off x="6886575" y="5934075"/>
            <a:ext cx="279400" cy="152400"/>
          </a:xfrm>
          <a:prstGeom prst="rect">
            <a:avLst/>
          </a:prstGeom>
          <a:solidFill>
            <a:srgbClr val="1F497D"/>
          </a:solidFill>
          <a:ln>
            <a:noFill/>
          </a:ln>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fld id="{D33C8EB1-DD8C-4B09-A8EE-F0C287B2A397}" type="datetime'''''''''''''''''''''''''2''''7''''''.1'''''">
              <a:rPr kumimoji="1" lang="ja-JP" altLang="en-US" sz="1000" b="0" i="0" u="none" strike="noStrike" kern="1200" cap="none" spc="0" normalizeH="0" baseline="0" noProof="0" smtClean="0">
                <a:ln>
                  <a:noFill/>
                </a:ln>
                <a:solidFill>
                  <a:srgbClr val="FFFFFF"/>
                </a:solidFill>
                <a:effectLst/>
                <a:uLnTx/>
                <a:uFillTx/>
                <a:latin typeface="Arial"/>
                <a:ea typeface="ＭＳ Ｐゴシック"/>
                <a:cs typeface="+mn-cs"/>
              </a:rPr>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t>27.1</a:t>
            </a:fld>
            <a:endParaRPr kumimoji="0" lang="ja-JP" altLang="en-US" sz="1000" b="0" i="0" u="none" strike="noStrike" kern="1200" cap="none" spc="0" normalizeH="0" baseline="0" noProof="0" dirty="0">
              <a:ln>
                <a:noFill/>
              </a:ln>
              <a:solidFill>
                <a:srgbClr val="FFFFFF"/>
              </a:solidFill>
              <a:effectLst/>
              <a:uLnTx/>
              <a:uFillTx/>
              <a:latin typeface="Arial"/>
              <a:ea typeface="ＭＳ Ｐゴシック"/>
              <a:cs typeface="+mn-cs"/>
              <a:sym typeface="+mn-lt"/>
            </a:endParaRPr>
          </a:p>
        </p:txBody>
      </p:sp>
      <p:sp>
        <p:nvSpPr>
          <p:cNvPr id="105" name="Text Placeholder 12"/>
          <p:cNvSpPr>
            <a:spLocks noGrp="1"/>
          </p:cNvSpPr>
          <p:nvPr>
            <p:custDataLst>
              <p:tags r:id="rId217"/>
            </p:custDataLst>
          </p:nvPr>
        </p:nvSpPr>
        <p:spPr bwMode="auto">
          <a:xfrm>
            <a:off x="1073150"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08AD2300-962D-4654-9122-1E9F1D3442E3}" type="datetime'''''''''''''''''''''''''''''''''''''''''''0''''''''''1'''">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01</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71" name="Text Placeholder 12"/>
          <p:cNvSpPr>
            <a:spLocks noGrp="1"/>
          </p:cNvSpPr>
          <p:nvPr>
            <p:custDataLst>
              <p:tags r:id="rId218"/>
            </p:custDataLst>
          </p:nvPr>
        </p:nvSpPr>
        <p:spPr bwMode="gray">
          <a:xfrm>
            <a:off x="7231063" y="5937250"/>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EA9B0579-C411-4354-A339-1CEC4F930AFA}" type="datetime'''''''2''''''''''''''6''''''''''''''''''''.6'">
              <a:rPr kumimoji="1" lang="ja-JP" altLang="en-US" sz="1000" b="0" i="0" u="none" strike="noStrike" kern="1200" cap="none" spc="0" normalizeH="0" baseline="0" noProof="0" smtClean="0">
                <a:ln>
                  <a:noFill/>
                </a:ln>
                <a:solidFill>
                  <a:srgbClr val="FFFFFF"/>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26.6</a:t>
            </a:fld>
            <a:endParaRPr kumimoji="0" lang="ja-JP" altLang="en-US" sz="1000" b="0" i="0" u="none" strike="noStrike" kern="1200" cap="none" spc="0" normalizeH="0" baseline="0" noProof="0" dirty="0">
              <a:ln>
                <a:noFill/>
              </a:ln>
              <a:solidFill>
                <a:srgbClr val="FFFFFF"/>
              </a:solidFill>
              <a:effectLst/>
              <a:uLnTx/>
              <a:uFillTx/>
              <a:latin typeface="Arial"/>
              <a:ea typeface="ＭＳ Ｐゴシック"/>
              <a:cs typeface="+mn-cs"/>
              <a:sym typeface="+mn-lt"/>
            </a:endParaRPr>
          </a:p>
        </p:txBody>
      </p:sp>
      <p:sp>
        <p:nvSpPr>
          <p:cNvPr id="121" name="Text Placeholder 12"/>
          <p:cNvSpPr>
            <a:spLocks noGrp="1"/>
          </p:cNvSpPr>
          <p:nvPr>
            <p:custDataLst>
              <p:tags r:id="rId219"/>
            </p:custDataLst>
          </p:nvPr>
        </p:nvSpPr>
        <p:spPr bwMode="auto">
          <a:xfrm>
            <a:off x="7294563"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5B23660C-D144-4C7C-8452-D07B80B845D0}" type="datetime'''''''''''''''''''''''''''1''''''''''''9'''">
              <a:rPr kumimoji="1" lang="ja-JP" altLang="en-US" sz="1000" b="0"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19</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16" name="Text Placeholder 12"/>
          <p:cNvSpPr>
            <a:spLocks noGrp="1"/>
          </p:cNvSpPr>
          <p:nvPr>
            <p:custDataLst>
              <p:tags r:id="rId220"/>
            </p:custDataLst>
          </p:nvPr>
        </p:nvSpPr>
        <p:spPr bwMode="auto">
          <a:xfrm>
            <a:off x="4875213"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47DA9588-E833-465B-ACCD-8278ECC47FE8}" type="datetime'''''''''''''''''1''''''''''''''''2'">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12</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22" name="Text Placeholder 12"/>
          <p:cNvSpPr>
            <a:spLocks noGrp="1"/>
          </p:cNvSpPr>
          <p:nvPr>
            <p:custDataLst>
              <p:tags r:id="rId221"/>
            </p:custDataLst>
          </p:nvPr>
        </p:nvSpPr>
        <p:spPr bwMode="auto">
          <a:xfrm>
            <a:off x="7640638"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DB37A71F-31FC-4E1A-ACD7-FB4551B1B023}" type="datetime'''''''''2''''''''''''''''''''''''''''''''''''0'''">
              <a:rPr kumimoji="1" lang="ja-JP" altLang="en-US" sz="1000" b="0"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20</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56" name="Text Placeholder 12"/>
          <p:cNvSpPr>
            <a:spLocks noGrp="1"/>
          </p:cNvSpPr>
          <p:nvPr>
            <p:custDataLst>
              <p:tags r:id="rId222"/>
            </p:custDataLst>
          </p:nvPr>
        </p:nvSpPr>
        <p:spPr bwMode="gray">
          <a:xfrm>
            <a:off x="1355725" y="5883275"/>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7302A4D7-8483-43C1-8E9B-22366FB10E28}" type="datetime'''''''''''''''''''3''''''''''''''''4''.''''3'''''''''''''">
              <a:rPr kumimoji="1" lang="ja-JP" altLang="en-US" sz="1000" b="0" i="0" u="none" strike="noStrike" kern="1200" cap="none" spc="0" normalizeH="0" baseline="0" noProof="0" smtClean="0">
                <a:ln>
                  <a:noFill/>
                </a:ln>
                <a:solidFill>
                  <a:srgbClr val="FFFFFF"/>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34.3</a:t>
            </a:fld>
            <a:endParaRPr kumimoji="0" lang="ja-JP" altLang="en-US" sz="1000" b="0" i="0" u="none" strike="noStrike" kern="1200" cap="none" spc="0" normalizeH="0" baseline="0" noProof="0" dirty="0">
              <a:ln>
                <a:noFill/>
              </a:ln>
              <a:solidFill>
                <a:srgbClr val="FFFFFF"/>
              </a:solidFill>
              <a:effectLst/>
              <a:uLnTx/>
              <a:uFillTx/>
              <a:latin typeface="Arial"/>
              <a:ea typeface="ＭＳ Ｐゴシック"/>
              <a:cs typeface="+mn-cs"/>
              <a:sym typeface="+mn-lt"/>
            </a:endParaRPr>
          </a:p>
        </p:txBody>
      </p:sp>
      <p:sp>
        <p:nvSpPr>
          <p:cNvPr id="134" name="Text Placeholder 12"/>
          <p:cNvSpPr>
            <a:spLocks noGrp="1"/>
          </p:cNvSpPr>
          <p:nvPr>
            <p:custDataLst>
              <p:tags r:id="rId223"/>
            </p:custDataLst>
          </p:nvPr>
        </p:nvSpPr>
        <p:spPr bwMode="gray">
          <a:xfrm>
            <a:off x="1009650" y="5210175"/>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DACF78F3-4299-47FE-A4E2-90152405A504}" type="datetime'''''''''''''''''''''''''''''''60.''''8'''''''''''''''''''">
              <a:rPr kumimoji="1" lang="ja-JP" altLang="en-US" sz="1000" b="0"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60.8</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52" name="Text Placeholder 12"/>
          <p:cNvSpPr>
            <a:spLocks noGrp="1"/>
          </p:cNvSpPr>
          <p:nvPr>
            <p:custDataLst>
              <p:tags r:id="rId224"/>
            </p:custDataLst>
          </p:nvPr>
        </p:nvSpPr>
        <p:spPr bwMode="gray">
          <a:xfrm>
            <a:off x="7923213" y="5289550"/>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5B3CE3A1-5BAC-407C-B02F-8077324AC4A5}" type="datetime'''''''''''6''''''''''''7''''.''''''''''''''''''''''5'''''">
              <a:rPr kumimoji="1" lang="ja-JP" altLang="en-US" sz="1000" b="0"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67.5</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Tree>
    <p:extLst>
      <p:ext uri="{BB962C8B-B14F-4D97-AF65-F5344CB8AC3E}">
        <p14:creationId xmlns:p14="http://schemas.microsoft.com/office/powerpoint/2010/main" val="215530517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dirty="0"/>
              <a:t>インド／医療関連／医薬品</a:t>
            </a:r>
            <a:endParaRPr kumimoji="1" lang="ja-JP" altLang="en-US" dirty="0"/>
          </a:p>
        </p:txBody>
      </p:sp>
      <p:sp>
        <p:nvSpPr>
          <p:cNvPr id="6" name="テキスト プレースホルダー 5"/>
          <p:cNvSpPr>
            <a:spLocks noGrp="1"/>
          </p:cNvSpPr>
          <p:nvPr>
            <p:ph type="body" sz="quarter" idx="15"/>
          </p:nvPr>
        </p:nvSpPr>
        <p:spPr/>
        <p:txBody>
          <a:bodyPr/>
          <a:lstStyle/>
          <a:p>
            <a:r>
              <a:rPr lang="ja-JP" altLang="en-US" dirty="0"/>
              <a:t>業界構造 </a:t>
            </a:r>
            <a:r>
              <a:rPr lang="en-US" altLang="ja-JP" dirty="0"/>
              <a:t>- </a:t>
            </a:r>
            <a:r>
              <a:rPr lang="ja-JP" altLang="en-US" dirty="0"/>
              <a:t>日本企業の進出状況（現地法人）（</a:t>
            </a:r>
            <a:r>
              <a:rPr lang="en-US" altLang="ja-JP" dirty="0"/>
              <a:t>1/2</a:t>
            </a:r>
            <a:r>
              <a:rPr lang="ja-JP" altLang="en-US" dirty="0"/>
              <a:t>）</a:t>
            </a:r>
            <a:endParaRPr lang="ja-JP" altLang="en-US" dirty="0">
              <a:latin typeface="HGP創英角ｺﾞｼｯｸUB" panose="020B0900000000000000" pitchFamily="50" charset="-128"/>
            </a:endParaRPr>
          </a:p>
        </p:txBody>
      </p:sp>
      <p:graphicFrame>
        <p:nvGraphicFramePr>
          <p:cNvPr id="9" name="表 8"/>
          <p:cNvGraphicFramePr>
            <a:graphicFrameLocks noGrp="1"/>
          </p:cNvGraphicFramePr>
          <p:nvPr>
            <p:extLst>
              <p:ext uri="{D42A27DB-BD31-4B8C-83A1-F6EECF244321}">
                <p14:modId xmlns:p14="http://schemas.microsoft.com/office/powerpoint/2010/main" val="2703204120"/>
              </p:ext>
            </p:extLst>
          </p:nvPr>
        </p:nvGraphicFramePr>
        <p:xfrm>
          <a:off x="200023" y="1412776"/>
          <a:ext cx="9504000" cy="4644000"/>
        </p:xfrm>
        <a:graphic>
          <a:graphicData uri="http://schemas.openxmlformats.org/drawingml/2006/table">
            <a:tbl>
              <a:tblPr firstRow="1" bandRow="1">
                <a:tableStyleId>{5C22544A-7EE6-4342-B048-85BDC9FD1C3A}</a:tableStyleId>
              </a:tblPr>
              <a:tblGrid>
                <a:gridCol w="360000">
                  <a:extLst>
                    <a:ext uri="{9D8B030D-6E8A-4147-A177-3AD203B41FA5}">
                      <a16:colId xmlns:a16="http://schemas.microsoft.com/office/drawing/2014/main" val="20000"/>
                    </a:ext>
                  </a:extLst>
                </a:gridCol>
                <a:gridCol w="3096000">
                  <a:extLst>
                    <a:ext uri="{9D8B030D-6E8A-4147-A177-3AD203B41FA5}">
                      <a16:colId xmlns:a16="http://schemas.microsoft.com/office/drawing/2014/main" val="20001"/>
                    </a:ext>
                  </a:extLst>
                </a:gridCol>
                <a:gridCol w="1656000">
                  <a:extLst>
                    <a:ext uri="{9D8B030D-6E8A-4147-A177-3AD203B41FA5}">
                      <a16:colId xmlns:a16="http://schemas.microsoft.com/office/drawing/2014/main" val="20002"/>
                    </a:ext>
                  </a:extLst>
                </a:gridCol>
                <a:gridCol w="3384000">
                  <a:extLst>
                    <a:ext uri="{9D8B030D-6E8A-4147-A177-3AD203B41FA5}">
                      <a16:colId xmlns:a16="http://schemas.microsoft.com/office/drawing/2014/main" val="20003"/>
                    </a:ext>
                  </a:extLst>
                </a:gridCol>
                <a:gridCol w="1008000">
                  <a:extLst>
                    <a:ext uri="{9D8B030D-6E8A-4147-A177-3AD203B41FA5}">
                      <a16:colId xmlns:a16="http://schemas.microsoft.com/office/drawing/2014/main" val="20004"/>
                    </a:ext>
                  </a:extLst>
                </a:gridCol>
              </a:tblGrid>
              <a:tr h="324000">
                <a:tc>
                  <a:txBody>
                    <a:bodyPr/>
                    <a:lstStyle/>
                    <a:p>
                      <a:pPr algn="ctr" fontAlgn="ctr"/>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現地法人名</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日本側の主な出資企業</a:t>
                      </a:r>
                      <a:endPar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事業概要</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従業員数（人）</a:t>
                      </a:r>
                    </a:p>
                  </a:txBody>
                  <a:tcPr marL="72000" marR="72000" marT="36000" marB="36000"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432000">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1</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sz="1100" b="0" i="0" u="none" strike="noStrike" kern="1200" dirty="0">
                          <a:solidFill>
                            <a:srgbClr val="000000"/>
                          </a:solidFill>
                          <a:effectLst/>
                          <a:latin typeface="+mn-lt"/>
                          <a:ea typeface="+mj-ea"/>
                          <a:cs typeface="+mn-cs"/>
                        </a:rPr>
                        <a:t>Asahi Kasei </a:t>
                      </a:r>
                      <a:r>
                        <a:rPr kumimoji="1" lang="en-US" sz="1100" b="0" i="0" u="none" strike="noStrike" kern="1200" dirty="0" err="1">
                          <a:solidFill>
                            <a:srgbClr val="000000"/>
                          </a:solidFill>
                          <a:effectLst/>
                          <a:latin typeface="+mn-lt"/>
                          <a:ea typeface="+mj-ea"/>
                          <a:cs typeface="+mn-cs"/>
                        </a:rPr>
                        <a:t>Chemifield</a:t>
                      </a:r>
                      <a:r>
                        <a:rPr kumimoji="1" lang="en-US" sz="1100" b="0" i="0" u="none" strike="noStrike" kern="1200" dirty="0">
                          <a:solidFill>
                            <a:srgbClr val="000000"/>
                          </a:solidFill>
                          <a:effectLst/>
                          <a:latin typeface="+mn-lt"/>
                          <a:ea typeface="+mj-ea"/>
                          <a:cs typeface="+mn-cs"/>
                        </a:rPr>
                        <a:t> Pvt. Ltd.</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a:solidFill>
                            <a:srgbClr val="000000"/>
                          </a:solidFill>
                          <a:effectLst/>
                          <a:latin typeface="+mn-lt"/>
                          <a:ea typeface="+mj-ea"/>
                          <a:cs typeface="+mn-cs"/>
                        </a:rPr>
                        <a:t>旭化成</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mn-lt"/>
                          <a:ea typeface="+mj-ea"/>
                          <a:cs typeface="+mn-cs"/>
                        </a:rPr>
                        <a:t>医薬品添加剤の製造・販売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ja-JP" altLang="en-US" sz="1100" b="0" i="0" u="none" strike="noStrike" kern="1200" dirty="0">
                          <a:solidFill>
                            <a:srgbClr val="000000"/>
                          </a:solidFill>
                          <a:effectLst/>
                          <a:latin typeface="+mn-lt"/>
                          <a:ea typeface="+mj-ea"/>
                          <a:cs typeface="+mn-cs"/>
                        </a:rPr>
                        <a:t>不明</a:t>
                      </a: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432000">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2</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sz="1100" b="0" i="0" u="none" strike="noStrike" kern="1200" dirty="0" err="1">
                          <a:solidFill>
                            <a:srgbClr val="000000"/>
                          </a:solidFill>
                          <a:effectLst/>
                          <a:latin typeface="+mn-lt"/>
                          <a:ea typeface="+mj-ea"/>
                          <a:cs typeface="+mn-cs"/>
                        </a:rPr>
                        <a:t>Astellas</a:t>
                      </a:r>
                      <a:r>
                        <a:rPr kumimoji="1" lang="en-US" sz="1100" b="0" i="0" u="none" strike="noStrike" kern="1200" dirty="0">
                          <a:solidFill>
                            <a:srgbClr val="000000"/>
                          </a:solidFill>
                          <a:effectLst/>
                          <a:latin typeface="+mn-lt"/>
                          <a:ea typeface="+mj-ea"/>
                          <a:cs typeface="+mn-cs"/>
                        </a:rPr>
                        <a:t> </a:t>
                      </a:r>
                      <a:r>
                        <a:rPr kumimoji="1" lang="en-US" sz="1100" b="0" i="0" u="none" strike="noStrike" kern="1200" dirty="0" err="1">
                          <a:solidFill>
                            <a:srgbClr val="000000"/>
                          </a:solidFill>
                          <a:effectLst/>
                          <a:latin typeface="+mn-lt"/>
                          <a:ea typeface="+mj-ea"/>
                          <a:cs typeface="+mn-cs"/>
                        </a:rPr>
                        <a:t>Pharma</a:t>
                      </a:r>
                      <a:r>
                        <a:rPr kumimoji="1" lang="en-US" sz="1100" b="0" i="0" u="none" strike="noStrike" kern="1200" dirty="0">
                          <a:solidFill>
                            <a:srgbClr val="000000"/>
                          </a:solidFill>
                          <a:effectLst/>
                          <a:latin typeface="+mn-lt"/>
                          <a:ea typeface="+mj-ea"/>
                          <a:cs typeface="+mn-cs"/>
                        </a:rPr>
                        <a:t> India Pvt. Ltd.</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a:solidFill>
                            <a:srgbClr val="000000"/>
                          </a:solidFill>
                          <a:effectLst/>
                          <a:latin typeface="+mn-lt"/>
                          <a:ea typeface="+mj-ea"/>
                          <a:cs typeface="+mn-cs"/>
                        </a:rPr>
                        <a:t>アステラス製薬</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mn-lt"/>
                          <a:ea typeface="+mj-ea"/>
                          <a:cs typeface="+mn-cs"/>
                        </a:rPr>
                        <a:t>医薬品の輸入・販売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ja-JP" altLang="en-US" sz="1100" b="0" i="0" u="none" strike="noStrike" kern="1200" dirty="0">
                          <a:solidFill>
                            <a:srgbClr val="000000"/>
                          </a:solidFill>
                          <a:effectLst/>
                          <a:latin typeface="+mn-lt"/>
                          <a:ea typeface="+mj-ea"/>
                          <a:cs typeface="+mn-cs"/>
                        </a:rPr>
                        <a:t>不明</a:t>
                      </a: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432000">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3</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sz="1100" b="0" i="0" u="none" strike="noStrike" kern="1200" dirty="0">
                          <a:solidFill>
                            <a:srgbClr val="000000"/>
                          </a:solidFill>
                          <a:effectLst/>
                          <a:latin typeface="+mn-lt"/>
                          <a:ea typeface="+mj-ea"/>
                          <a:cs typeface="+mn-cs"/>
                        </a:rPr>
                        <a:t>CBC Corp. (India) </a:t>
                      </a:r>
                      <a:r>
                        <a:rPr kumimoji="1" lang="en-US" sz="1100" b="0" i="0" u="none" strike="noStrike" kern="1200" dirty="0" err="1">
                          <a:solidFill>
                            <a:srgbClr val="000000"/>
                          </a:solidFill>
                          <a:effectLst/>
                          <a:latin typeface="+mn-lt"/>
                          <a:ea typeface="+mj-ea"/>
                          <a:cs typeface="+mn-cs"/>
                        </a:rPr>
                        <a:t>Pvt.Ltd</a:t>
                      </a:r>
                      <a:r>
                        <a:rPr kumimoji="1" lang="en-US" sz="1100" b="0" i="0" u="none" strike="noStrike" kern="1200" dirty="0">
                          <a:solidFill>
                            <a:srgbClr val="000000"/>
                          </a:solidFill>
                          <a:effectLst/>
                          <a:latin typeface="+mn-lt"/>
                          <a:ea typeface="+mj-ea"/>
                          <a:cs typeface="+mn-cs"/>
                        </a:rPr>
                        <a:t>.</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en-US" sz="1100" b="0" i="0" u="none" strike="noStrike" kern="1200">
                          <a:solidFill>
                            <a:srgbClr val="000000"/>
                          </a:solidFill>
                          <a:effectLst/>
                          <a:latin typeface="+mn-lt"/>
                          <a:ea typeface="+mj-ea"/>
                          <a:cs typeface="+mn-cs"/>
                        </a:rPr>
                        <a:t>CBC</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mn-lt"/>
                          <a:ea typeface="+mj-ea"/>
                          <a:cs typeface="+mn-cs"/>
                        </a:rPr>
                        <a:t>カメラレンズ、化学品、医薬品の販売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en-US" altLang="ja-JP" sz="1100" b="0" i="0" u="none" strike="noStrike" kern="1200">
                          <a:solidFill>
                            <a:srgbClr val="000000"/>
                          </a:solidFill>
                          <a:effectLst/>
                          <a:latin typeface="+mn-lt"/>
                          <a:ea typeface="+mj-ea"/>
                          <a:cs typeface="+mn-cs"/>
                        </a:rPr>
                        <a:t>14</a:t>
                      </a:r>
                      <a:endParaRPr kumimoji="1" lang="en-US" altLang="ja-JP" sz="1100" b="0" i="0" u="none" strike="noStrike" kern="1200" dirty="0">
                        <a:solidFill>
                          <a:srgbClr val="000000"/>
                        </a:solidFill>
                        <a:effectLst/>
                        <a:latin typeface="+mn-lt"/>
                        <a:ea typeface="+mj-ea"/>
                        <a:cs typeface="+mn-cs"/>
                      </a:endParaRP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432000">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4</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it-IT" sz="1100" b="0" i="0" u="none" strike="noStrike" kern="1200" dirty="0">
                          <a:solidFill>
                            <a:srgbClr val="000000"/>
                          </a:solidFill>
                          <a:effectLst/>
                          <a:latin typeface="+mn-lt"/>
                          <a:ea typeface="+mj-ea"/>
                          <a:cs typeface="+mn-cs"/>
                        </a:rPr>
                        <a:t>Daiichi Sankyo India Pharma Pvt. Ltd.</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a:solidFill>
                            <a:srgbClr val="000000"/>
                          </a:solidFill>
                          <a:effectLst/>
                          <a:latin typeface="+mn-lt"/>
                          <a:ea typeface="+mj-ea"/>
                          <a:cs typeface="+mn-cs"/>
                        </a:rPr>
                        <a:t>第一三共</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mn-lt"/>
                          <a:ea typeface="+mj-ea"/>
                          <a:cs typeface="+mn-cs"/>
                        </a:rPr>
                        <a:t>医薬品の販売・開発</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ja-JP" altLang="en-US" sz="1100" b="0" i="0" u="none" strike="noStrike" kern="1200">
                          <a:solidFill>
                            <a:srgbClr val="000000"/>
                          </a:solidFill>
                          <a:effectLst/>
                          <a:latin typeface="+mn-lt"/>
                          <a:ea typeface="+mj-ea"/>
                          <a:cs typeface="+mn-cs"/>
                        </a:rPr>
                        <a:t>不明</a:t>
                      </a: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432000">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5</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sz="1100" b="0" i="0" u="none" strike="noStrike" kern="1200" dirty="0">
                          <a:solidFill>
                            <a:srgbClr val="000000"/>
                          </a:solidFill>
                          <a:effectLst/>
                          <a:latin typeface="+mn-lt"/>
                          <a:ea typeface="+mj-ea"/>
                          <a:cs typeface="+mn-cs"/>
                        </a:rPr>
                        <a:t>DSS Takara Bio India Pvt. Ltd.</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rgbClr val="000000"/>
                          </a:solidFill>
                          <a:effectLst/>
                          <a:latin typeface="+mn-lt"/>
                          <a:ea typeface="+mj-ea"/>
                          <a:cs typeface="+mn-cs"/>
                        </a:rPr>
                        <a:t>タカラバイオ</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mn-lt"/>
                          <a:ea typeface="+mj-ea"/>
                          <a:cs typeface="+mn-cs"/>
                        </a:rPr>
                        <a:t>研究用試薬の製造・販売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en-US" altLang="ja-JP" sz="1100" b="0" i="0" u="none" strike="noStrike" kern="1200" dirty="0">
                          <a:solidFill>
                            <a:srgbClr val="000000"/>
                          </a:solidFill>
                          <a:effectLst/>
                          <a:latin typeface="+mn-lt"/>
                          <a:ea typeface="+mj-ea"/>
                          <a:cs typeface="+mn-cs"/>
                        </a:rPr>
                        <a:t>54</a:t>
                      </a: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432000">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6</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sz="1100" b="0" i="0" u="none" strike="noStrike" kern="1200" dirty="0">
                          <a:solidFill>
                            <a:srgbClr val="000000"/>
                          </a:solidFill>
                          <a:effectLst/>
                          <a:latin typeface="+mn-lt"/>
                          <a:ea typeface="+mj-ea"/>
                          <a:cs typeface="+mn-cs"/>
                        </a:rPr>
                        <a:t>Eisai Pharmaceuticals India, Pvt. Ltd.</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rgbClr val="000000"/>
                          </a:solidFill>
                          <a:effectLst/>
                          <a:latin typeface="+mn-lt"/>
                          <a:ea typeface="+mj-ea"/>
                          <a:cs typeface="+mn-cs"/>
                        </a:rPr>
                        <a:t>エーザイ</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mn-lt"/>
                          <a:ea typeface="+mj-ea"/>
                          <a:cs typeface="+mn-cs"/>
                        </a:rPr>
                        <a:t>医薬品の研究開発・製造・販売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ja-JP" altLang="en-US" sz="1100" b="0" i="0" u="none" strike="noStrike" kern="1200">
                          <a:solidFill>
                            <a:srgbClr val="000000"/>
                          </a:solidFill>
                          <a:effectLst/>
                          <a:latin typeface="+mn-lt"/>
                          <a:ea typeface="+mj-ea"/>
                          <a:cs typeface="+mn-cs"/>
                        </a:rPr>
                        <a:t>不明</a:t>
                      </a: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432000">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7</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sz="1100" b="0" i="0" u="none" strike="noStrike" kern="1200" dirty="0" err="1">
                          <a:solidFill>
                            <a:srgbClr val="000000"/>
                          </a:solidFill>
                          <a:effectLst/>
                          <a:latin typeface="+mn-lt"/>
                          <a:ea typeface="+mj-ea"/>
                          <a:cs typeface="+mn-cs"/>
                        </a:rPr>
                        <a:t>Medreich</a:t>
                      </a:r>
                      <a:r>
                        <a:rPr kumimoji="1" lang="en-US" sz="1100" b="0" i="0" u="none" strike="noStrike" kern="1200" dirty="0">
                          <a:solidFill>
                            <a:srgbClr val="000000"/>
                          </a:solidFill>
                          <a:effectLst/>
                          <a:latin typeface="+mn-lt"/>
                          <a:ea typeface="+mj-ea"/>
                          <a:cs typeface="+mn-cs"/>
                        </a:rPr>
                        <a:t> Ltd.</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en-US" sz="1100" b="0" i="0" u="none" strike="noStrike" kern="1200">
                          <a:solidFill>
                            <a:srgbClr val="000000"/>
                          </a:solidFill>
                          <a:effectLst/>
                          <a:latin typeface="+mn-lt"/>
                          <a:ea typeface="+mj-ea"/>
                          <a:cs typeface="+mn-cs"/>
                        </a:rPr>
                        <a:t>Meiji Seika </a:t>
                      </a:r>
                      <a:r>
                        <a:rPr kumimoji="1" lang="ja-JP" altLang="en-US" sz="1100" b="0" i="0" u="none" strike="noStrike" kern="1200">
                          <a:solidFill>
                            <a:srgbClr val="000000"/>
                          </a:solidFill>
                          <a:effectLst/>
                          <a:latin typeface="+mn-lt"/>
                          <a:ea typeface="+mj-ea"/>
                          <a:cs typeface="+mn-cs"/>
                        </a:rPr>
                        <a:t>ファルマ</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mn-lt"/>
                          <a:ea typeface="+mj-ea"/>
                          <a:cs typeface="+mn-cs"/>
                        </a:rPr>
                        <a:t>医薬品の受託開発・製造、ジェネリック医薬品の製造・販売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ja-JP" altLang="en-US" sz="1100" b="0" i="0" u="none" strike="noStrike" kern="1200">
                          <a:solidFill>
                            <a:srgbClr val="000000"/>
                          </a:solidFill>
                          <a:effectLst/>
                          <a:latin typeface="+mn-lt"/>
                          <a:ea typeface="+mj-ea"/>
                          <a:cs typeface="+mn-cs"/>
                        </a:rPr>
                        <a:t>不明</a:t>
                      </a: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432000">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8</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it-IT" sz="1100" b="0" i="0" u="none" strike="noStrike" kern="1200" dirty="0">
                          <a:solidFill>
                            <a:srgbClr val="000000"/>
                          </a:solidFill>
                          <a:effectLst/>
                          <a:latin typeface="+mn-lt"/>
                          <a:ea typeface="+mj-ea"/>
                          <a:cs typeface="+mn-cs"/>
                        </a:rPr>
                        <a:t>Mitsubishi Chemical India  Pvt. Ltd.</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rgbClr val="000000"/>
                          </a:solidFill>
                          <a:effectLst/>
                          <a:latin typeface="+mn-lt"/>
                          <a:ea typeface="+mj-ea"/>
                          <a:cs typeface="+mn-cs"/>
                        </a:rPr>
                        <a:t>三菱化学</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mn-lt"/>
                          <a:ea typeface="+mj-ea"/>
                          <a:cs typeface="+mn-cs"/>
                        </a:rPr>
                        <a:t>三菱ケミカルホールディングスグループ製品の販売・市場開発、関連会社へのシェアードサービスの提供</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ja-JP" altLang="en-US" sz="1100" b="0" i="0" u="none" strike="noStrike" kern="1200" dirty="0">
                          <a:solidFill>
                            <a:srgbClr val="000000"/>
                          </a:solidFill>
                          <a:effectLst/>
                          <a:latin typeface="+mn-lt"/>
                          <a:ea typeface="+mj-ea"/>
                          <a:cs typeface="+mn-cs"/>
                        </a:rPr>
                        <a:t>不明</a:t>
                      </a: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432000">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9</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sz="1100" b="0" i="0" u="none" strike="noStrike" kern="1200" dirty="0">
                          <a:solidFill>
                            <a:srgbClr val="000000"/>
                          </a:solidFill>
                          <a:effectLst/>
                          <a:latin typeface="+mn-lt"/>
                          <a:ea typeface="+mj-ea"/>
                          <a:cs typeface="+mn-cs"/>
                        </a:rPr>
                        <a:t>Oriental Yeast India Pvt. Ltd.</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rgbClr val="000000"/>
                          </a:solidFill>
                          <a:effectLst/>
                          <a:latin typeface="+mn-lt"/>
                          <a:ea typeface="+mj-ea"/>
                          <a:cs typeface="+mn-cs"/>
                        </a:rPr>
                        <a:t>オリエンタル酵母工業</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mn-lt"/>
                          <a:ea typeface="+mj-ea"/>
                          <a:cs typeface="+mn-cs"/>
                        </a:rPr>
                        <a:t>当社製品のインドでの販売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en-US" altLang="ja-JP" sz="1100" b="0" i="0" u="none" strike="noStrike" kern="1200" dirty="0">
                          <a:solidFill>
                            <a:srgbClr val="000000"/>
                          </a:solidFill>
                          <a:effectLst/>
                          <a:latin typeface="+mn-lt"/>
                          <a:ea typeface="+mj-ea"/>
                          <a:cs typeface="+mn-cs"/>
                        </a:rPr>
                        <a:t>3</a:t>
                      </a: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r h="432000">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10</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sz="1100" b="0" i="0" u="none" strike="noStrike" kern="1200" dirty="0">
                          <a:solidFill>
                            <a:srgbClr val="000000"/>
                          </a:solidFill>
                          <a:effectLst/>
                          <a:latin typeface="+mn-lt"/>
                          <a:ea typeface="+mj-ea"/>
                          <a:cs typeface="+mn-cs"/>
                        </a:rPr>
                        <a:t>Otsuka　Chemical(India) Pvt. Ltd.</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rgbClr val="000000"/>
                          </a:solidFill>
                          <a:effectLst/>
                          <a:latin typeface="+mn-lt"/>
                          <a:ea typeface="+mj-ea"/>
                          <a:cs typeface="+mn-cs"/>
                        </a:rPr>
                        <a:t>大塚化学</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mn-lt"/>
                          <a:ea typeface="+mj-ea"/>
                          <a:cs typeface="+mn-cs"/>
                        </a:rPr>
                        <a:t>医薬中間体の製造・販売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en-US" altLang="ja-JP" sz="1100" b="0" i="0" u="none" strike="noStrike" kern="1200" dirty="0">
                          <a:solidFill>
                            <a:srgbClr val="000000"/>
                          </a:solidFill>
                          <a:effectLst/>
                          <a:latin typeface="+mn-lt"/>
                          <a:ea typeface="+mj-ea"/>
                          <a:cs typeface="+mn-cs"/>
                        </a:rPr>
                        <a:t>321</a:t>
                      </a: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10"/>
                  </a:ext>
                </a:extLst>
              </a:tr>
            </a:tbl>
          </a:graphicData>
        </a:graphic>
      </p:graphicFrame>
      <p:sp>
        <p:nvSpPr>
          <p:cNvPr id="11" name="テキスト ボックス 10"/>
          <p:cNvSpPr txBox="1"/>
          <p:nvPr/>
        </p:nvSpPr>
        <p:spPr>
          <a:xfrm>
            <a:off x="200472" y="1124744"/>
            <a:ext cx="9505056" cy="23698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「海外進出企業総覧」</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2018</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年版によると、日本企業が設立した現地法人は</a:t>
            </a:r>
            <a:r>
              <a:rPr lang="en-US" altLang="ja-JP" sz="1400">
                <a:latin typeface="Arial" panose="020B0604020202020204" pitchFamily="34" charset="0"/>
                <a:ea typeface="ＭＳ Ｐゴシック" panose="020B0600070205080204" pitchFamily="50" charset="-128"/>
                <a:cs typeface="Arial" panose="020B0604020202020204" pitchFamily="34" charset="0"/>
              </a:rPr>
              <a:t>14</a:t>
            </a:r>
            <a:r>
              <a:rPr lang="ja-JP" altLang="en-US" sz="1400">
                <a:latin typeface="Arial" panose="020B0604020202020204" pitchFamily="34" charset="0"/>
                <a:ea typeface="ＭＳ Ｐゴシック" panose="020B0600070205080204" pitchFamily="50" charset="-128"/>
                <a:cs typeface="Arial" panose="020B0604020202020204" pitchFamily="34" charset="0"/>
              </a:rPr>
              <a:t>社</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存在する。</a:t>
            </a:r>
          </a:p>
        </p:txBody>
      </p:sp>
      <p:sp>
        <p:nvSpPr>
          <p:cNvPr id="8" name="テキスト ボックス 9"/>
          <p:cNvSpPr txBox="1"/>
          <p:nvPr/>
        </p:nvSpPr>
        <p:spPr>
          <a:xfrm>
            <a:off x="200472" y="6525344"/>
            <a:ext cx="8640960" cy="144016"/>
          </a:xfrm>
          <a:prstGeom prst="rect">
            <a:avLst/>
          </a:prstGeom>
          <a:noFill/>
        </p:spPr>
        <p:txBody>
          <a:bodyPr wrap="square" lIns="0" tIns="0" rIns="0" bIns="0" rtlCol="0">
            <a:noAutofit/>
          </a:bodyPr>
          <a:lstStyle/>
          <a:p>
            <a:r>
              <a:rPr lang="zh-TW"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東洋経済「海外進出企業総覧」</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2018</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年版（</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2018</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4</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350597151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dirty="0"/>
              <a:t>インド／医療関連／医薬品</a:t>
            </a:r>
            <a:endParaRPr kumimoji="1" lang="ja-JP" altLang="en-US" dirty="0"/>
          </a:p>
        </p:txBody>
      </p:sp>
      <p:sp>
        <p:nvSpPr>
          <p:cNvPr id="6" name="テキスト プレースホルダー 5"/>
          <p:cNvSpPr>
            <a:spLocks noGrp="1"/>
          </p:cNvSpPr>
          <p:nvPr>
            <p:ph type="body" sz="quarter" idx="15"/>
          </p:nvPr>
        </p:nvSpPr>
        <p:spPr/>
        <p:txBody>
          <a:bodyPr/>
          <a:lstStyle/>
          <a:p>
            <a:r>
              <a:rPr lang="ja-JP" altLang="en-US" dirty="0"/>
              <a:t>業界構造 </a:t>
            </a:r>
            <a:r>
              <a:rPr lang="en-US" altLang="ja-JP" dirty="0"/>
              <a:t>- </a:t>
            </a:r>
            <a:r>
              <a:rPr lang="ja-JP" altLang="en-US" dirty="0"/>
              <a:t>日本企業の進出状況（現地法人）（</a:t>
            </a:r>
            <a:r>
              <a:rPr lang="en-US" altLang="ja-JP" dirty="0"/>
              <a:t>2/2</a:t>
            </a:r>
            <a:r>
              <a:rPr lang="ja-JP" altLang="en-US" dirty="0"/>
              <a:t>）</a:t>
            </a:r>
            <a:endParaRPr lang="ja-JP" altLang="en-US" dirty="0">
              <a:latin typeface="HGP創英角ｺﾞｼｯｸUB" panose="020B0900000000000000" pitchFamily="50" charset="-128"/>
            </a:endParaRPr>
          </a:p>
        </p:txBody>
      </p:sp>
      <p:graphicFrame>
        <p:nvGraphicFramePr>
          <p:cNvPr id="9" name="表 8"/>
          <p:cNvGraphicFramePr>
            <a:graphicFrameLocks noGrp="1"/>
          </p:cNvGraphicFramePr>
          <p:nvPr>
            <p:extLst>
              <p:ext uri="{D42A27DB-BD31-4B8C-83A1-F6EECF244321}">
                <p14:modId xmlns:p14="http://schemas.microsoft.com/office/powerpoint/2010/main" val="401983158"/>
              </p:ext>
            </p:extLst>
          </p:nvPr>
        </p:nvGraphicFramePr>
        <p:xfrm>
          <a:off x="200023" y="1088968"/>
          <a:ext cx="9504000" cy="2052000"/>
        </p:xfrm>
        <a:graphic>
          <a:graphicData uri="http://schemas.openxmlformats.org/drawingml/2006/table">
            <a:tbl>
              <a:tblPr firstRow="1" bandRow="1">
                <a:tableStyleId>{5C22544A-7EE6-4342-B048-85BDC9FD1C3A}</a:tableStyleId>
              </a:tblPr>
              <a:tblGrid>
                <a:gridCol w="360000">
                  <a:extLst>
                    <a:ext uri="{9D8B030D-6E8A-4147-A177-3AD203B41FA5}">
                      <a16:colId xmlns:a16="http://schemas.microsoft.com/office/drawing/2014/main" val="20000"/>
                    </a:ext>
                  </a:extLst>
                </a:gridCol>
                <a:gridCol w="3096000">
                  <a:extLst>
                    <a:ext uri="{9D8B030D-6E8A-4147-A177-3AD203B41FA5}">
                      <a16:colId xmlns:a16="http://schemas.microsoft.com/office/drawing/2014/main" val="20001"/>
                    </a:ext>
                  </a:extLst>
                </a:gridCol>
                <a:gridCol w="1656000">
                  <a:extLst>
                    <a:ext uri="{9D8B030D-6E8A-4147-A177-3AD203B41FA5}">
                      <a16:colId xmlns:a16="http://schemas.microsoft.com/office/drawing/2014/main" val="20002"/>
                    </a:ext>
                  </a:extLst>
                </a:gridCol>
                <a:gridCol w="3384000">
                  <a:extLst>
                    <a:ext uri="{9D8B030D-6E8A-4147-A177-3AD203B41FA5}">
                      <a16:colId xmlns:a16="http://schemas.microsoft.com/office/drawing/2014/main" val="20003"/>
                    </a:ext>
                  </a:extLst>
                </a:gridCol>
                <a:gridCol w="1008000">
                  <a:extLst>
                    <a:ext uri="{9D8B030D-6E8A-4147-A177-3AD203B41FA5}">
                      <a16:colId xmlns:a16="http://schemas.microsoft.com/office/drawing/2014/main" val="20004"/>
                    </a:ext>
                  </a:extLst>
                </a:gridCol>
              </a:tblGrid>
              <a:tr h="324000">
                <a:tc>
                  <a:txBody>
                    <a:bodyPr/>
                    <a:lstStyle/>
                    <a:p>
                      <a:pPr algn="ctr" fontAlgn="ctr"/>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現地法人名</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日本側の主な出資企業</a:t>
                      </a:r>
                      <a:endPar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事業概要</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従業員数（人）</a:t>
                      </a:r>
                    </a:p>
                  </a:txBody>
                  <a:tcPr marL="72000" marR="72000" marT="36000" marB="36000"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432000">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11</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sz="1100" b="0" i="0" u="none" strike="noStrike" kern="1200" dirty="0">
                          <a:solidFill>
                            <a:srgbClr val="000000"/>
                          </a:solidFill>
                          <a:effectLst/>
                          <a:latin typeface="+mn-lt"/>
                          <a:ea typeface="+mj-ea"/>
                          <a:cs typeface="+mn-cs"/>
                        </a:rPr>
                        <a:t>Otsuka</a:t>
                      </a:r>
                      <a:r>
                        <a:rPr kumimoji="1" lang="en-US" sz="1100" b="0" i="0" u="none" strike="noStrike" kern="1200" baseline="0" dirty="0">
                          <a:solidFill>
                            <a:srgbClr val="000000"/>
                          </a:solidFill>
                          <a:effectLst/>
                          <a:latin typeface="+mn-lt"/>
                          <a:ea typeface="+mj-ea"/>
                          <a:cs typeface="+mn-cs"/>
                        </a:rPr>
                        <a:t> </a:t>
                      </a:r>
                      <a:r>
                        <a:rPr kumimoji="1" lang="en-US" altLang="ja-JP" sz="1100" b="0" i="0" u="none" strike="noStrike" kern="1200" dirty="0">
                          <a:solidFill>
                            <a:srgbClr val="000000"/>
                          </a:solidFill>
                          <a:effectLst/>
                          <a:latin typeface="+mn-lt"/>
                          <a:ea typeface="+mn-ea"/>
                          <a:cs typeface="+mn-cs"/>
                        </a:rPr>
                        <a:t>Pharmaceutical </a:t>
                      </a:r>
                      <a:r>
                        <a:rPr kumimoji="1" lang="en-US" sz="1100" b="0" i="0" u="none" strike="noStrike" kern="1200" dirty="0">
                          <a:solidFill>
                            <a:srgbClr val="000000"/>
                          </a:solidFill>
                          <a:effectLst/>
                          <a:latin typeface="+mn-lt"/>
                          <a:ea typeface="+mj-ea"/>
                          <a:cs typeface="+mn-cs"/>
                        </a:rPr>
                        <a:t>India Pvt. Ltd.</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rgbClr val="000000"/>
                          </a:solidFill>
                          <a:effectLst/>
                          <a:latin typeface="+mn-lt"/>
                          <a:ea typeface="+mj-ea"/>
                          <a:cs typeface="+mn-cs"/>
                        </a:rPr>
                        <a:t>大塚製薬工場</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mn-lt"/>
                          <a:ea typeface="+mj-ea"/>
                          <a:cs typeface="+mn-cs"/>
                        </a:rPr>
                        <a:t>基礎輸液・臨床栄養製品の製造・販売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en-US" altLang="ja-JP" sz="1100" b="0" i="0" u="none" strike="noStrike" kern="1200" dirty="0">
                          <a:solidFill>
                            <a:srgbClr val="000000"/>
                          </a:solidFill>
                          <a:effectLst/>
                          <a:latin typeface="+mn-lt"/>
                          <a:ea typeface="+mj-ea"/>
                          <a:cs typeface="+mn-cs"/>
                        </a:rPr>
                        <a:t>1,059</a:t>
                      </a:r>
                      <a:endParaRPr kumimoji="1" lang="ja-JP" altLang="en-US" sz="1100" b="0" i="0" u="none" strike="noStrike" kern="1200" dirty="0">
                        <a:solidFill>
                          <a:srgbClr val="000000"/>
                        </a:solidFill>
                        <a:effectLst/>
                        <a:latin typeface="+mn-lt"/>
                        <a:ea typeface="+mj-ea"/>
                        <a:cs typeface="+mn-cs"/>
                      </a:endParaRP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432000">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12</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sz="1100" b="0" i="0" u="none" strike="noStrike" kern="1200" dirty="0">
                          <a:solidFill>
                            <a:srgbClr val="000000"/>
                          </a:solidFill>
                          <a:effectLst/>
                          <a:latin typeface="+mn-lt"/>
                          <a:ea typeface="+mj-ea"/>
                          <a:cs typeface="+mn-cs"/>
                        </a:rPr>
                        <a:t>Rohto </a:t>
                      </a:r>
                      <a:r>
                        <a:rPr kumimoji="1" lang="en-US" sz="1100" b="0" i="0" u="none" strike="noStrike" kern="1200" dirty="0" err="1">
                          <a:solidFill>
                            <a:srgbClr val="000000"/>
                          </a:solidFill>
                          <a:effectLst/>
                          <a:latin typeface="+mn-lt"/>
                          <a:ea typeface="+mj-ea"/>
                          <a:cs typeface="+mn-cs"/>
                        </a:rPr>
                        <a:t>Pharma</a:t>
                      </a:r>
                      <a:r>
                        <a:rPr kumimoji="1" lang="en-US" sz="1100" b="0" i="0" u="none" strike="noStrike" kern="1200" dirty="0">
                          <a:solidFill>
                            <a:srgbClr val="000000"/>
                          </a:solidFill>
                          <a:effectLst/>
                          <a:latin typeface="+mn-lt"/>
                          <a:ea typeface="+mj-ea"/>
                          <a:cs typeface="+mn-cs"/>
                        </a:rPr>
                        <a:t>(India) Pvt. Ltd.</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rgbClr val="000000"/>
                          </a:solidFill>
                          <a:effectLst/>
                          <a:latin typeface="+mn-lt"/>
                          <a:ea typeface="+mj-ea"/>
                          <a:cs typeface="+mn-cs"/>
                        </a:rPr>
                        <a:t>ロート製薬</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mn-lt"/>
                          <a:ea typeface="+mj-ea"/>
                          <a:cs typeface="+mn-cs"/>
                        </a:rPr>
                        <a:t>医薬品等の販売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ja-JP" altLang="en-US" sz="1100" b="0" i="0" u="none" strike="noStrike" kern="1200" dirty="0">
                          <a:solidFill>
                            <a:srgbClr val="000000"/>
                          </a:solidFill>
                          <a:effectLst/>
                          <a:latin typeface="+mn-lt"/>
                          <a:ea typeface="+mj-ea"/>
                          <a:cs typeface="+mn-cs"/>
                        </a:rPr>
                        <a:t>不明</a:t>
                      </a: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432000">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13</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sz="1100" b="0" i="0" u="none" strike="noStrike" kern="1200" dirty="0">
                          <a:solidFill>
                            <a:srgbClr val="000000"/>
                          </a:solidFill>
                          <a:effectLst/>
                          <a:latin typeface="+mn-lt"/>
                          <a:ea typeface="+mj-ea"/>
                          <a:cs typeface="+mn-cs"/>
                        </a:rPr>
                        <a:t>Santen India Pvt. Ltd.</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a:solidFill>
                            <a:srgbClr val="000000"/>
                          </a:solidFill>
                          <a:effectLst/>
                          <a:latin typeface="+mn-lt"/>
                          <a:ea typeface="+mj-ea"/>
                          <a:cs typeface="+mn-cs"/>
                        </a:rPr>
                        <a:t>参天製薬</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mn-lt"/>
                          <a:ea typeface="+mj-ea"/>
                          <a:cs typeface="+mn-cs"/>
                        </a:rPr>
                        <a:t>医薬品の市場調査</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en-US" altLang="ja-JP" sz="1100" b="0" i="0" u="none" strike="noStrike" kern="1200" dirty="0">
                          <a:solidFill>
                            <a:srgbClr val="000000"/>
                          </a:solidFill>
                          <a:effectLst/>
                          <a:latin typeface="+mn-lt"/>
                          <a:ea typeface="+mj-ea"/>
                          <a:cs typeface="+mn-cs"/>
                        </a:rPr>
                        <a:t>3</a:t>
                      </a: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432000">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14</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sz="1100" b="0" i="0" u="none" strike="noStrike" kern="1200" dirty="0">
                          <a:solidFill>
                            <a:srgbClr val="000000"/>
                          </a:solidFill>
                          <a:effectLst/>
                          <a:latin typeface="+mn-lt"/>
                          <a:ea typeface="+mj-ea"/>
                          <a:cs typeface="+mn-cs"/>
                        </a:rPr>
                        <a:t>Span Nihon </a:t>
                      </a:r>
                      <a:r>
                        <a:rPr kumimoji="1" lang="en-US" sz="1100" b="0" i="0" u="none" strike="noStrike" kern="1200" dirty="0" err="1">
                          <a:solidFill>
                            <a:srgbClr val="000000"/>
                          </a:solidFill>
                          <a:effectLst/>
                          <a:latin typeface="+mn-lt"/>
                          <a:ea typeface="+mj-ea"/>
                          <a:cs typeface="+mn-cs"/>
                        </a:rPr>
                        <a:t>Kohden</a:t>
                      </a:r>
                      <a:r>
                        <a:rPr kumimoji="1" lang="en-US" sz="1100" b="0" i="0" u="none" strike="noStrike" kern="1200" dirty="0">
                          <a:solidFill>
                            <a:srgbClr val="000000"/>
                          </a:solidFill>
                          <a:effectLst/>
                          <a:latin typeface="+mn-lt"/>
                          <a:ea typeface="+mj-ea"/>
                          <a:cs typeface="+mn-cs"/>
                        </a:rPr>
                        <a:t> Diagnostics Pvt. Ltd.</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rgbClr val="000000"/>
                          </a:solidFill>
                          <a:effectLst/>
                          <a:latin typeface="+mn-lt"/>
                          <a:ea typeface="+mj-ea"/>
                          <a:cs typeface="+mn-cs"/>
                        </a:rPr>
                        <a:t>日本光電</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mn-lt"/>
                          <a:ea typeface="+mj-ea"/>
                          <a:cs typeface="+mn-cs"/>
                        </a:rPr>
                        <a:t>医用電子機器用試薬の製造・販売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ja-JP" altLang="en-US" sz="1100" b="0" i="0" u="none" strike="noStrike" kern="1200" dirty="0">
                          <a:solidFill>
                            <a:srgbClr val="000000"/>
                          </a:solidFill>
                          <a:effectLst/>
                          <a:latin typeface="+mn-lt"/>
                          <a:ea typeface="+mj-ea"/>
                          <a:cs typeface="+mn-cs"/>
                        </a:rPr>
                        <a:t>不明</a:t>
                      </a: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bl>
          </a:graphicData>
        </a:graphic>
      </p:graphicFrame>
      <p:sp>
        <p:nvSpPr>
          <p:cNvPr id="8" name="テキスト ボックス 9"/>
          <p:cNvSpPr txBox="1"/>
          <p:nvPr/>
        </p:nvSpPr>
        <p:spPr>
          <a:xfrm>
            <a:off x="200472" y="6525344"/>
            <a:ext cx="8640960" cy="144016"/>
          </a:xfrm>
          <a:prstGeom prst="rect">
            <a:avLst/>
          </a:prstGeom>
          <a:noFill/>
        </p:spPr>
        <p:txBody>
          <a:bodyPr wrap="square" lIns="0" tIns="0" rIns="0" bIns="0" rtlCol="0">
            <a:noAutofit/>
          </a:bodyPr>
          <a:lstStyle/>
          <a:p>
            <a:r>
              <a:rPr lang="zh-TW"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東洋経済「海外進出企業総覧」</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2018</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年版（</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2018</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4</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374863807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オブジェクト 4" hidden="1"/>
          <p:cNvGraphicFramePr>
            <a:graphicFrameLocks noChangeAspect="1"/>
          </p:cNvGraphicFramePr>
          <p:nvPr>
            <p:custDataLst>
              <p:tags r:id="rId2"/>
            </p:custDataLst>
            <p:extLst>
              <p:ext uri="{D42A27DB-BD31-4B8C-83A1-F6EECF244321}">
                <p14:modId xmlns:p14="http://schemas.microsoft.com/office/powerpoint/2010/main" val="391989413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7650" name="think-cell Slide" r:id="rId4" imgW="270" imgH="270" progId="TCLayout.ActiveDocument.1">
                  <p:embed/>
                </p:oleObj>
              </mc:Choice>
              <mc:Fallback>
                <p:oleObj name="think-cell Slide" r:id="rId4" imgW="270" imgH="270" progId="TCLayout.ActiveDocument.1">
                  <p:embed/>
                  <p:pic>
                    <p:nvPicPr>
                      <p:cNvPr id="5" name="オブジェクト 4"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p:txBody>
          <a:bodyPr/>
          <a:lstStyle/>
          <a:p>
            <a:r>
              <a:rPr lang="ja-JP" altLang="en-US" dirty="0"/>
              <a:t>インド／医療関連／医薬品</a:t>
            </a:r>
          </a:p>
        </p:txBody>
      </p:sp>
      <p:sp>
        <p:nvSpPr>
          <p:cNvPr id="3" name="テキスト プレースホルダー 2"/>
          <p:cNvSpPr>
            <a:spLocks noGrp="1"/>
          </p:cNvSpPr>
          <p:nvPr>
            <p:ph type="body" sz="quarter" idx="15"/>
          </p:nvPr>
        </p:nvSpPr>
        <p:spPr/>
        <p:txBody>
          <a:bodyPr/>
          <a:lstStyle/>
          <a:p>
            <a:r>
              <a:rPr lang="ja-JP" altLang="en-US" dirty="0"/>
              <a:t>業界構造 </a:t>
            </a:r>
            <a:r>
              <a:rPr lang="en-US" altLang="ja-JP" dirty="0"/>
              <a:t>- </a:t>
            </a:r>
            <a:r>
              <a:rPr lang="ja-JP" altLang="en-US" dirty="0"/>
              <a:t>流通（医薬品）</a:t>
            </a:r>
          </a:p>
        </p:txBody>
      </p:sp>
      <p:sp>
        <p:nvSpPr>
          <p:cNvPr id="4" name="テキスト ボックス 3"/>
          <p:cNvSpPr txBox="1"/>
          <p:nvPr/>
        </p:nvSpPr>
        <p:spPr>
          <a:xfrm>
            <a:off x="200472" y="1124744"/>
            <a:ext cx="9505056" cy="1236236"/>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ja-JP" sz="1400" dirty="0"/>
              <a:t>インドでは医薬分業が確立されており、医療用医薬品の包装形態も欧米と同様で、薬局において患者に渡す分量でパッケージされている。</a:t>
            </a:r>
            <a:endParaRPr lang="en-US" altLang="ja-JP" sz="1400" dirty="0"/>
          </a:p>
          <a:p>
            <a:pPr marL="190500" indent="-190500" algn="just">
              <a:lnSpc>
                <a:spcPct val="110000"/>
              </a:lnSpc>
              <a:spcAft>
                <a:spcPts val="200"/>
              </a:spcAft>
              <a:buClr>
                <a:srgbClr val="5F8AC3"/>
              </a:buClr>
              <a:buFont typeface="Wingdings" panose="05000000000000000000" pitchFamily="2" charset="2"/>
              <a:buChar char="n"/>
            </a:pPr>
            <a:r>
              <a:rPr lang="ja-JP" altLang="ja-JP" sz="1400" dirty="0"/>
              <a:t>インドは国土が広大であるため、インド全土をカバーする大手製薬企業でも外部の</a:t>
            </a:r>
            <a:r>
              <a:rPr lang="en-US" altLang="ja-JP" sz="1400" dirty="0"/>
              <a:t>C&amp;F</a:t>
            </a:r>
            <a:r>
              <a:rPr lang="ja-JP" altLang="ja-JP" sz="1400" dirty="0"/>
              <a:t>（倉庫業者）を利用する。</a:t>
            </a:r>
            <a:endParaRPr lang="en-US" altLang="ja-JP" sz="1400" dirty="0"/>
          </a:p>
          <a:p>
            <a:pPr marL="190500" indent="-190500" algn="just">
              <a:lnSpc>
                <a:spcPct val="110000"/>
              </a:lnSpc>
              <a:spcAft>
                <a:spcPts val="200"/>
              </a:spcAft>
              <a:buClr>
                <a:srgbClr val="5F8AC3"/>
              </a:buClr>
              <a:buFont typeface="Wingdings" panose="05000000000000000000" pitchFamily="2" charset="2"/>
              <a:buChar char="n"/>
            </a:pPr>
            <a:r>
              <a:rPr lang="ja-JP" altLang="ja-JP" sz="1400" dirty="0"/>
              <a:t>発注に応じて、</a:t>
            </a:r>
            <a:r>
              <a:rPr lang="en-US" altLang="ja-JP" sz="1400" dirty="0"/>
              <a:t>C&amp;F</a:t>
            </a:r>
            <a:r>
              <a:rPr lang="ja-JP" altLang="ja-JP" sz="1400" dirty="0"/>
              <a:t>から医薬品卸の「ストッキスト（</a:t>
            </a:r>
            <a:r>
              <a:rPr lang="en-US" altLang="ja-JP" sz="1400" dirty="0" err="1"/>
              <a:t>Stockist</a:t>
            </a:r>
            <a:r>
              <a:rPr lang="ja-JP" altLang="ja-JP" sz="1400" dirty="0"/>
              <a:t>）」へ配送され、ストッキストから薬局や医療機関へと配達される。ストッキストの役割は、配送のみであり、販促活動や集金は行わない。</a:t>
            </a:r>
          </a:p>
        </p:txBody>
      </p:sp>
      <p:sp>
        <p:nvSpPr>
          <p:cNvPr id="17" name="テキスト ボックス 16"/>
          <p:cNvSpPr txBox="1"/>
          <p:nvPr/>
        </p:nvSpPr>
        <p:spPr>
          <a:xfrm>
            <a:off x="200472" y="6597352"/>
            <a:ext cx="8784976" cy="144016"/>
          </a:xfrm>
          <a:prstGeom prst="rect">
            <a:avLst/>
          </a:prstGeom>
          <a:noFill/>
        </p:spPr>
        <p:txBody>
          <a:bodyPr wrap="square" lIns="0" tIns="0" rIns="0" bIns="0" rtlCol="0">
            <a:noAutofit/>
          </a:bodyPr>
          <a:lstStyle/>
          <a:p>
            <a:pPr marL="346075" indent="-346075"/>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みずほ総合研究所「平成２５年度 新興国での新中間層獲得による日本再生事業我が国製品販売拡大に資する販売金融戦略分析調査」</a:t>
            </a:r>
            <a:endParaRPr kumimoji="0" lang="ja-JP" altLang="en-US" sz="800" dirty="0" bmk=""/>
          </a:p>
        </p:txBody>
      </p:sp>
      <p:sp>
        <p:nvSpPr>
          <p:cNvPr id="19" name="Rectangle 6"/>
          <p:cNvSpPr>
            <a:spLocks noChangeArrowheads="1"/>
          </p:cNvSpPr>
          <p:nvPr/>
        </p:nvSpPr>
        <p:spPr bwMode="auto">
          <a:xfrm>
            <a:off x="200472" y="2420888"/>
            <a:ext cx="8352928"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r>
              <a:rPr lang="ja-JP" altLang="en-US" sz="1400" dirty="0">
                <a:latin typeface="HGP創英角ｺﾞｼｯｸUB" pitchFamily="50" charset="-128"/>
                <a:ea typeface="HGP創英角ｺﾞｼｯｸUB" pitchFamily="50" charset="-128"/>
              </a:rPr>
              <a:t>インドにおける医薬品の流通構造</a:t>
            </a:r>
          </a:p>
        </p:txBody>
      </p:sp>
      <p:cxnSp>
        <p:nvCxnSpPr>
          <p:cNvPr id="20" name="直線コネクタ 19"/>
          <p:cNvCxnSpPr/>
          <p:nvPr/>
        </p:nvCxnSpPr>
        <p:spPr>
          <a:xfrm>
            <a:off x="200025" y="2708920"/>
            <a:ext cx="950461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2" name="下矢印 21"/>
          <p:cNvSpPr/>
          <p:nvPr/>
        </p:nvSpPr>
        <p:spPr>
          <a:xfrm rot="16200000" flipH="1">
            <a:off x="4474520" y="-241349"/>
            <a:ext cx="288032" cy="6422979"/>
          </a:xfrm>
          <a:prstGeom prst="downArrow">
            <a:avLst/>
          </a:prstGeom>
          <a:solidFill>
            <a:srgbClr val="868686"/>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3" name="角丸四角形 22"/>
          <p:cNvSpPr/>
          <p:nvPr/>
        </p:nvSpPr>
        <p:spPr>
          <a:xfrm>
            <a:off x="7863316" y="2874933"/>
            <a:ext cx="1266148" cy="470138"/>
          </a:xfrm>
          <a:prstGeom prst="roundRect">
            <a:avLst>
              <a:gd name="adj" fmla="val 10254"/>
            </a:avLst>
          </a:prstGeom>
          <a:solidFill>
            <a:srgbClr val="5F8AC3"/>
          </a:soli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ja-JP" altLang="en-US" sz="1400" dirty="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rPr>
              <a:t>病院</a:t>
            </a:r>
            <a:endParaRPr lang="en-US" altLang="ja-JP" sz="1400" dirty="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endParaRPr>
          </a:p>
        </p:txBody>
      </p:sp>
      <p:sp>
        <p:nvSpPr>
          <p:cNvPr id="24" name="正方形/長方形 23"/>
          <p:cNvSpPr/>
          <p:nvPr/>
        </p:nvSpPr>
        <p:spPr>
          <a:xfrm>
            <a:off x="550366" y="2780928"/>
            <a:ext cx="815167" cy="3348374"/>
          </a:xfrm>
          <a:prstGeom prst="rect">
            <a:avLst/>
          </a:prstGeom>
          <a:solidFill>
            <a:srgbClr val="A2BBDC"/>
          </a:solidFill>
        </p:spPr>
        <p:txBody>
          <a:bodyPr wrap="none" anchor="ctr" anchorCtr="0">
            <a:noAutofit/>
          </a:bodyPr>
          <a:lstStyle/>
          <a:p>
            <a:pPr marL="0" lvl="1" algn="ctr"/>
            <a:r>
              <a:rPr lang="ja-JP" altLang="en-US" sz="1100" b="1" dirty="0">
                <a:latin typeface="Arial" panose="020B0604020202020204" pitchFamily="34" charset="0"/>
                <a:cs typeface="Arial" panose="020B0604020202020204" pitchFamily="34" charset="0"/>
              </a:rPr>
              <a:t>メーカー</a:t>
            </a:r>
            <a:endParaRPr lang="en-US" altLang="ja-JP" sz="1100" b="1" dirty="0">
              <a:latin typeface="Arial" panose="020B0604020202020204" pitchFamily="34" charset="0"/>
              <a:cs typeface="Arial" panose="020B0604020202020204" pitchFamily="34" charset="0"/>
            </a:endParaRPr>
          </a:p>
        </p:txBody>
      </p:sp>
      <p:sp>
        <p:nvSpPr>
          <p:cNvPr id="26" name="正方形/長方形 25"/>
          <p:cNvSpPr/>
          <p:nvPr/>
        </p:nvSpPr>
        <p:spPr>
          <a:xfrm>
            <a:off x="1892449" y="3806060"/>
            <a:ext cx="1387236" cy="2323242"/>
          </a:xfrm>
          <a:prstGeom prst="rect">
            <a:avLst/>
          </a:prstGeom>
          <a:solidFill>
            <a:srgbClr val="CCDAEC"/>
          </a:solidFill>
        </p:spPr>
        <p:txBody>
          <a:bodyPr wrap="none" anchor="ctr" anchorCtr="0">
            <a:noAutofit/>
          </a:bodyPr>
          <a:lstStyle/>
          <a:p>
            <a:pPr marL="0" lvl="1"/>
            <a:r>
              <a:rPr lang="en-US" altLang="ja-JP" sz="1100" b="1" dirty="0">
                <a:latin typeface="Arial" panose="020B0604020202020204" pitchFamily="34" charset="0"/>
                <a:cs typeface="Arial" panose="020B0604020202020204" pitchFamily="34" charset="0"/>
              </a:rPr>
              <a:t>C&amp;F</a:t>
            </a:r>
          </a:p>
          <a:p>
            <a:pPr marL="0" lvl="1"/>
            <a:endParaRPr lang="en-US" altLang="ja-JP" sz="1100" b="1" dirty="0">
              <a:latin typeface="Arial" panose="020B0604020202020204" pitchFamily="34" charset="0"/>
              <a:cs typeface="Arial" panose="020B0604020202020204" pitchFamily="34" charset="0"/>
            </a:endParaRPr>
          </a:p>
          <a:p>
            <a:pPr marL="0" lvl="1"/>
            <a:endParaRPr lang="en-US" altLang="ja-JP" sz="1100" b="1" dirty="0">
              <a:latin typeface="Arial" panose="020B0604020202020204" pitchFamily="34" charset="0"/>
              <a:cs typeface="Arial" panose="020B0604020202020204" pitchFamily="34" charset="0"/>
            </a:endParaRPr>
          </a:p>
          <a:p>
            <a:pPr marL="0" lvl="1"/>
            <a:endParaRPr lang="en-US" altLang="ja-JP" sz="1100" b="1" dirty="0">
              <a:latin typeface="Arial" panose="020B0604020202020204" pitchFamily="34" charset="0"/>
              <a:cs typeface="Arial" panose="020B0604020202020204" pitchFamily="34" charset="0"/>
            </a:endParaRPr>
          </a:p>
          <a:p>
            <a:pPr marL="0" lvl="1"/>
            <a:endParaRPr lang="en-US" altLang="ja-JP" sz="1100" b="1" dirty="0">
              <a:latin typeface="Arial" panose="020B0604020202020204" pitchFamily="34" charset="0"/>
              <a:cs typeface="Arial" panose="020B0604020202020204" pitchFamily="34" charset="0"/>
            </a:endParaRPr>
          </a:p>
          <a:p>
            <a:pPr marL="0" lvl="1"/>
            <a:r>
              <a:rPr lang="ja-JP" altLang="en-US" sz="1100" b="1" dirty="0">
                <a:latin typeface="Arial" panose="020B0604020202020204" pitchFamily="34" charset="0"/>
                <a:cs typeface="Arial" panose="020B0604020202020204" pitchFamily="34" charset="0"/>
              </a:rPr>
              <a:t>スーパーストッキスト</a:t>
            </a:r>
            <a:endParaRPr lang="en-US" altLang="ja-JP" sz="1100" b="1" dirty="0">
              <a:latin typeface="Arial" panose="020B0604020202020204" pitchFamily="34" charset="0"/>
              <a:cs typeface="Arial" panose="020B0604020202020204" pitchFamily="34" charset="0"/>
            </a:endParaRPr>
          </a:p>
        </p:txBody>
      </p:sp>
      <p:sp>
        <p:nvSpPr>
          <p:cNvPr id="21" name="Rectangle 13"/>
          <p:cNvSpPr>
            <a:spLocks noChangeArrowheads="1"/>
          </p:cNvSpPr>
          <p:nvPr/>
        </p:nvSpPr>
        <p:spPr bwMode="blackWhite">
          <a:xfrm>
            <a:off x="1629369" y="4406088"/>
            <a:ext cx="1872208" cy="792088"/>
          </a:xfrm>
          <a:prstGeom prst="ellipse">
            <a:avLst/>
          </a:prstGeom>
          <a:gradFill flip="none" rotWithShape="1">
            <a:gsLst>
              <a:gs pos="0">
                <a:srgbClr val="FB8265"/>
              </a:gs>
              <a:gs pos="100000">
                <a:schemeClr val="bg1">
                  <a:alpha val="0"/>
                </a:schemeClr>
              </a:gs>
            </a:gsLst>
            <a:path path="shape">
              <a:fillToRect l="50000" t="50000" r="50000" b="50000"/>
            </a:path>
            <a:tileRect/>
          </a:gradFill>
          <a:ln w="12700">
            <a:noFill/>
            <a:miter lim="800000"/>
            <a:headEnd/>
            <a:tailEnd/>
          </a:ln>
        </p:spPr>
        <p:txBody>
          <a:bodyPr wrap="none" anchor="ctr">
            <a:noAutofit/>
          </a:bodyPr>
          <a:lstStyle/>
          <a:p>
            <a:pPr algn="ctr" fontAlgn="base">
              <a:spcBef>
                <a:spcPct val="0"/>
              </a:spcBef>
              <a:spcAft>
                <a:spcPct val="0"/>
              </a:spcAft>
              <a:buClr>
                <a:schemeClr val="bg2"/>
              </a:buClr>
              <a:buSzPct val="100000"/>
            </a:pPr>
            <a:r>
              <a:rPr lang="en-US" altLang="ja-JP" sz="1200" dirty="0">
                <a:latin typeface="Arial Black" panose="020B0A04020102020204" pitchFamily="34" charset="0"/>
                <a:ea typeface="HGP創英角ｺﾞｼｯｸUB" panose="020B0900000000000000" pitchFamily="50" charset="-128"/>
                <a:cs typeface="Arial" panose="020B0604020202020204" pitchFamily="34" charset="0"/>
              </a:rPr>
              <a:t>C&amp;F</a:t>
            </a:r>
            <a:r>
              <a:rPr lang="ja-JP" altLang="en-US" sz="1200" dirty="0">
                <a:latin typeface="Arial Black" panose="020B0A04020102020204" pitchFamily="34" charset="0"/>
                <a:ea typeface="HGP創英角ｺﾞｼｯｸUB" panose="020B0900000000000000" pitchFamily="50" charset="-128"/>
                <a:cs typeface="Arial" panose="020B0604020202020204" pitchFamily="34" charset="0"/>
              </a:rPr>
              <a:t>は</a:t>
            </a:r>
            <a:endParaRPr lang="en-US" altLang="ja-JP" sz="1200" dirty="0">
              <a:latin typeface="Arial Black" panose="020B0A04020102020204" pitchFamily="34" charset="0"/>
              <a:ea typeface="HGP創英角ｺﾞｼｯｸUB" panose="020B0900000000000000" pitchFamily="50" charset="-128"/>
              <a:cs typeface="Arial" panose="020B0604020202020204" pitchFamily="34" charset="0"/>
            </a:endParaRPr>
          </a:p>
          <a:p>
            <a:pPr algn="ctr" fontAlgn="base">
              <a:spcBef>
                <a:spcPct val="0"/>
              </a:spcBef>
              <a:spcAft>
                <a:spcPct val="0"/>
              </a:spcAft>
              <a:buClr>
                <a:schemeClr val="bg2"/>
              </a:buClr>
              <a:buSzPct val="100000"/>
            </a:pPr>
            <a:r>
              <a:rPr lang="ja-JP" altLang="en-US" sz="1200" dirty="0">
                <a:latin typeface="Arial Black" panose="020B0A04020102020204" pitchFamily="34" charset="0"/>
                <a:ea typeface="HGP創英角ｺﾞｼｯｸUB" panose="020B0900000000000000" pitchFamily="50" charset="-128"/>
                <a:cs typeface="Arial" panose="020B0604020202020204" pitchFamily="34" charset="0"/>
              </a:rPr>
              <a:t>全国に数十ヶ所</a:t>
            </a:r>
          </a:p>
        </p:txBody>
      </p:sp>
      <p:sp>
        <p:nvSpPr>
          <p:cNvPr id="30" name="下矢印 29"/>
          <p:cNvSpPr/>
          <p:nvPr/>
        </p:nvSpPr>
        <p:spPr>
          <a:xfrm rot="16200000" flipH="1">
            <a:off x="1505592" y="4745763"/>
            <a:ext cx="288032" cy="462820"/>
          </a:xfrm>
          <a:prstGeom prst="downArrow">
            <a:avLst/>
          </a:prstGeom>
          <a:solidFill>
            <a:srgbClr val="7AABCC"/>
          </a:soli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1" name="正方形/長方形 30"/>
          <p:cNvSpPr/>
          <p:nvPr/>
        </p:nvSpPr>
        <p:spPr>
          <a:xfrm>
            <a:off x="3806601" y="4736454"/>
            <a:ext cx="952312" cy="1392116"/>
          </a:xfrm>
          <a:prstGeom prst="rect">
            <a:avLst/>
          </a:prstGeom>
          <a:solidFill>
            <a:srgbClr val="FAC8C8"/>
          </a:solidFill>
        </p:spPr>
        <p:txBody>
          <a:bodyPr wrap="none" anchor="ctr" anchorCtr="0">
            <a:noAutofit/>
          </a:bodyPr>
          <a:lstStyle/>
          <a:p>
            <a:pPr marL="0" lvl="1"/>
            <a:r>
              <a:rPr lang="ja-JP" altLang="en-US" sz="1100" b="1" dirty="0">
                <a:latin typeface="Arial" panose="020B0604020202020204" pitchFamily="34" charset="0"/>
                <a:cs typeface="Arial" panose="020B0604020202020204" pitchFamily="34" charset="0"/>
              </a:rPr>
              <a:t>ストッキスト</a:t>
            </a:r>
            <a:endParaRPr lang="en-US" altLang="ja-JP" sz="1100" b="1" dirty="0">
              <a:latin typeface="Arial" panose="020B0604020202020204" pitchFamily="34" charset="0"/>
              <a:cs typeface="Arial" panose="020B0604020202020204" pitchFamily="34" charset="0"/>
            </a:endParaRPr>
          </a:p>
        </p:txBody>
      </p:sp>
      <p:sp>
        <p:nvSpPr>
          <p:cNvPr id="32" name="下矢印 31"/>
          <p:cNvSpPr/>
          <p:nvPr/>
        </p:nvSpPr>
        <p:spPr>
          <a:xfrm rot="16200000" flipH="1">
            <a:off x="4882762" y="5401937"/>
            <a:ext cx="288032" cy="518106"/>
          </a:xfrm>
          <a:prstGeom prst="downArrow">
            <a:avLst/>
          </a:prstGeom>
          <a:solidFill>
            <a:srgbClr val="7AABCC"/>
          </a:soli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4" name="正方形/長方形 43"/>
          <p:cNvSpPr/>
          <p:nvPr/>
        </p:nvSpPr>
        <p:spPr>
          <a:xfrm>
            <a:off x="5285828" y="5130171"/>
            <a:ext cx="819300" cy="998399"/>
          </a:xfrm>
          <a:prstGeom prst="rect">
            <a:avLst/>
          </a:prstGeom>
          <a:solidFill>
            <a:srgbClr val="CCDAEC"/>
          </a:solidFill>
        </p:spPr>
        <p:txBody>
          <a:bodyPr wrap="none" anchor="ctr" anchorCtr="0">
            <a:noAutofit/>
          </a:bodyPr>
          <a:lstStyle/>
          <a:p>
            <a:pPr marL="0" lvl="1"/>
            <a:r>
              <a:rPr lang="ja-JP" altLang="en-US" sz="1100" b="1" dirty="0">
                <a:latin typeface="Arial" panose="020B0604020202020204" pitchFamily="34" charset="0"/>
                <a:cs typeface="Arial" panose="020B0604020202020204" pitchFamily="34" charset="0"/>
              </a:rPr>
              <a:t>サブ・</a:t>
            </a:r>
            <a:endParaRPr lang="en-US" altLang="ja-JP" sz="1100" b="1" dirty="0">
              <a:latin typeface="Arial" panose="020B0604020202020204" pitchFamily="34" charset="0"/>
              <a:cs typeface="Arial" panose="020B0604020202020204" pitchFamily="34" charset="0"/>
            </a:endParaRPr>
          </a:p>
          <a:p>
            <a:pPr marL="0" lvl="1"/>
            <a:r>
              <a:rPr lang="ja-JP" altLang="en-US" sz="1100" b="1" dirty="0">
                <a:latin typeface="Arial" panose="020B0604020202020204" pitchFamily="34" charset="0"/>
                <a:cs typeface="Arial" panose="020B0604020202020204" pitchFamily="34" charset="0"/>
              </a:rPr>
              <a:t>ストッキスト</a:t>
            </a:r>
            <a:endParaRPr lang="en-US" altLang="ja-JP" sz="1100" b="1" dirty="0">
              <a:latin typeface="Arial" panose="020B0604020202020204" pitchFamily="34" charset="0"/>
              <a:cs typeface="Arial" panose="020B0604020202020204" pitchFamily="34" charset="0"/>
            </a:endParaRPr>
          </a:p>
        </p:txBody>
      </p:sp>
      <p:sp>
        <p:nvSpPr>
          <p:cNvPr id="46" name="下矢印 45"/>
          <p:cNvSpPr/>
          <p:nvPr/>
        </p:nvSpPr>
        <p:spPr>
          <a:xfrm rot="16200000" flipH="1">
            <a:off x="6859371" y="4553896"/>
            <a:ext cx="288032" cy="1582120"/>
          </a:xfrm>
          <a:prstGeom prst="downArrow">
            <a:avLst/>
          </a:prstGeom>
          <a:solidFill>
            <a:srgbClr val="7AABCC"/>
          </a:soli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9" name="角丸四角形 48"/>
          <p:cNvSpPr/>
          <p:nvPr/>
        </p:nvSpPr>
        <p:spPr>
          <a:xfrm>
            <a:off x="7863316" y="3570991"/>
            <a:ext cx="1266148" cy="470138"/>
          </a:xfrm>
          <a:prstGeom prst="roundRect">
            <a:avLst>
              <a:gd name="adj" fmla="val 10254"/>
            </a:avLst>
          </a:prstGeom>
          <a:solidFill>
            <a:srgbClr val="5F8AC3"/>
          </a:soli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ja-JP" altLang="en-US" sz="1400" dirty="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rPr>
              <a:t>政府系業社</a:t>
            </a:r>
            <a:endParaRPr lang="en-US" altLang="ja-JP" sz="1400" dirty="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endParaRPr>
          </a:p>
        </p:txBody>
      </p:sp>
      <p:sp>
        <p:nvSpPr>
          <p:cNvPr id="50" name="角丸四角形 49"/>
          <p:cNvSpPr/>
          <p:nvPr/>
        </p:nvSpPr>
        <p:spPr>
          <a:xfrm>
            <a:off x="7863316" y="4267049"/>
            <a:ext cx="1266148" cy="470138"/>
          </a:xfrm>
          <a:prstGeom prst="roundRect">
            <a:avLst>
              <a:gd name="adj" fmla="val 10254"/>
            </a:avLst>
          </a:prstGeom>
          <a:solidFill>
            <a:srgbClr val="5F8AC3"/>
          </a:soli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ja-JP" altLang="en-US" sz="1400" dirty="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rPr>
              <a:t>薬局</a:t>
            </a:r>
            <a:endParaRPr lang="en-US" altLang="ja-JP" sz="1400" dirty="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endParaRPr>
          </a:p>
        </p:txBody>
      </p:sp>
      <p:sp>
        <p:nvSpPr>
          <p:cNvPr id="53" name="角丸四角形 52"/>
          <p:cNvSpPr/>
          <p:nvPr/>
        </p:nvSpPr>
        <p:spPr>
          <a:xfrm>
            <a:off x="7863316" y="4963107"/>
            <a:ext cx="1266148" cy="470138"/>
          </a:xfrm>
          <a:prstGeom prst="roundRect">
            <a:avLst>
              <a:gd name="adj" fmla="val 10254"/>
            </a:avLst>
          </a:prstGeom>
          <a:solidFill>
            <a:srgbClr val="5F8AC3"/>
          </a:soli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ja-JP" altLang="en-US" sz="1400" dirty="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rPr>
              <a:t>医療従事者</a:t>
            </a:r>
            <a:endParaRPr lang="en-US" altLang="ja-JP" sz="1400" dirty="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endParaRPr>
          </a:p>
        </p:txBody>
      </p:sp>
      <p:sp>
        <p:nvSpPr>
          <p:cNvPr id="55" name="角丸四角形 54"/>
          <p:cNvSpPr/>
          <p:nvPr/>
        </p:nvSpPr>
        <p:spPr>
          <a:xfrm>
            <a:off x="7863316" y="5659165"/>
            <a:ext cx="1266148" cy="470138"/>
          </a:xfrm>
          <a:prstGeom prst="roundRect">
            <a:avLst>
              <a:gd name="adj" fmla="val 10254"/>
            </a:avLst>
          </a:prstGeom>
          <a:solidFill>
            <a:srgbClr val="5F8AC3"/>
          </a:soli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ja-JP" sz="1400" dirty="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rPr>
              <a:t>NGO/ </a:t>
            </a:r>
            <a:r>
              <a:rPr lang="ja-JP" altLang="en-US" sz="1400" dirty="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rPr>
              <a:t>その他</a:t>
            </a:r>
            <a:endParaRPr lang="en-US" altLang="ja-JP" sz="1400" dirty="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endParaRPr>
          </a:p>
        </p:txBody>
      </p:sp>
      <p:sp>
        <p:nvSpPr>
          <p:cNvPr id="56" name="下矢印 55"/>
          <p:cNvSpPr/>
          <p:nvPr/>
        </p:nvSpPr>
        <p:spPr>
          <a:xfrm rot="16200000" flipH="1">
            <a:off x="4485672" y="459243"/>
            <a:ext cx="288032" cy="6422979"/>
          </a:xfrm>
          <a:prstGeom prst="downArrow">
            <a:avLst/>
          </a:prstGeom>
          <a:solidFill>
            <a:srgbClr val="868686"/>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7" name="下矢印 56"/>
          <p:cNvSpPr/>
          <p:nvPr/>
        </p:nvSpPr>
        <p:spPr>
          <a:xfrm rot="16200000" flipH="1">
            <a:off x="3399127" y="4745244"/>
            <a:ext cx="288032" cy="462820"/>
          </a:xfrm>
          <a:prstGeom prst="downArrow">
            <a:avLst/>
          </a:prstGeom>
          <a:solidFill>
            <a:srgbClr val="7AABCC"/>
          </a:soli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cxnSp>
        <p:nvCxnSpPr>
          <p:cNvPr id="6" name="カギ線コネクタ 5"/>
          <p:cNvCxnSpPr>
            <a:stCxn id="59" idx="2"/>
            <a:endCxn id="23" idx="1"/>
          </p:cNvCxnSpPr>
          <p:nvPr/>
        </p:nvCxnSpPr>
        <p:spPr>
          <a:xfrm flipV="1">
            <a:off x="4767725" y="3110002"/>
            <a:ext cx="3095591" cy="1877601"/>
          </a:xfrm>
          <a:prstGeom prst="bentConnector3">
            <a:avLst>
              <a:gd name="adj1" fmla="val 8934"/>
            </a:avLst>
          </a:prstGeom>
          <a:ln w="12700">
            <a:solidFill>
              <a:srgbClr val="366A8D"/>
            </a:solidFill>
            <a:tailEnd type="triangle"/>
          </a:ln>
        </p:spPr>
        <p:style>
          <a:lnRef idx="1">
            <a:schemeClr val="accent1"/>
          </a:lnRef>
          <a:fillRef idx="0">
            <a:schemeClr val="accent1"/>
          </a:fillRef>
          <a:effectRef idx="0">
            <a:schemeClr val="accent1"/>
          </a:effectRef>
          <a:fontRef idx="minor">
            <a:schemeClr val="tx1"/>
          </a:fontRef>
        </p:style>
      </p:cxnSp>
      <p:cxnSp>
        <p:nvCxnSpPr>
          <p:cNvPr id="58" name="カギ線コネクタ 57"/>
          <p:cNvCxnSpPr>
            <a:stCxn id="59" idx="2"/>
            <a:endCxn id="49" idx="1"/>
          </p:cNvCxnSpPr>
          <p:nvPr/>
        </p:nvCxnSpPr>
        <p:spPr>
          <a:xfrm flipV="1">
            <a:off x="4767725" y="3806060"/>
            <a:ext cx="3095591" cy="1181543"/>
          </a:xfrm>
          <a:prstGeom prst="bentConnector3">
            <a:avLst>
              <a:gd name="adj1" fmla="val 9294"/>
            </a:avLst>
          </a:prstGeom>
          <a:ln w="12700">
            <a:solidFill>
              <a:srgbClr val="366A8D"/>
            </a:solidFill>
            <a:tailEnd type="triangle"/>
          </a:ln>
        </p:spPr>
        <p:style>
          <a:lnRef idx="1">
            <a:schemeClr val="accent1"/>
          </a:lnRef>
          <a:fillRef idx="0">
            <a:schemeClr val="accent1"/>
          </a:fillRef>
          <a:effectRef idx="0">
            <a:schemeClr val="accent1"/>
          </a:effectRef>
          <a:fontRef idx="minor">
            <a:schemeClr val="tx1"/>
          </a:fontRef>
        </p:style>
      </p:cxnSp>
      <p:sp>
        <p:nvSpPr>
          <p:cNvPr id="59" name="下矢印 58"/>
          <p:cNvSpPr/>
          <p:nvPr/>
        </p:nvSpPr>
        <p:spPr>
          <a:xfrm rot="16200000" flipH="1">
            <a:off x="4527347" y="4891241"/>
            <a:ext cx="288032" cy="192723"/>
          </a:xfrm>
          <a:prstGeom prst="downArrow">
            <a:avLst/>
          </a:prstGeom>
          <a:no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cxnSp>
        <p:nvCxnSpPr>
          <p:cNvPr id="60" name="カギ線コネクタ 59"/>
          <p:cNvCxnSpPr>
            <a:stCxn id="59" idx="2"/>
            <a:endCxn id="50" idx="1"/>
          </p:cNvCxnSpPr>
          <p:nvPr/>
        </p:nvCxnSpPr>
        <p:spPr>
          <a:xfrm flipV="1">
            <a:off x="4767725" y="4502118"/>
            <a:ext cx="3095591" cy="485485"/>
          </a:xfrm>
          <a:prstGeom prst="bentConnector3">
            <a:avLst>
              <a:gd name="adj1" fmla="val 71254"/>
            </a:avLst>
          </a:prstGeom>
          <a:ln w="12700">
            <a:solidFill>
              <a:srgbClr val="366A8D"/>
            </a:solidFill>
            <a:tailEnd type="triangle"/>
          </a:ln>
        </p:spPr>
        <p:style>
          <a:lnRef idx="1">
            <a:schemeClr val="accent1"/>
          </a:lnRef>
          <a:fillRef idx="0">
            <a:schemeClr val="accent1"/>
          </a:fillRef>
          <a:effectRef idx="0">
            <a:schemeClr val="accent1"/>
          </a:effectRef>
          <a:fontRef idx="minor">
            <a:schemeClr val="tx1"/>
          </a:fontRef>
        </p:style>
      </p:cxnSp>
      <p:sp>
        <p:nvSpPr>
          <p:cNvPr id="61" name="下矢印 60"/>
          <p:cNvSpPr/>
          <p:nvPr/>
        </p:nvSpPr>
        <p:spPr>
          <a:xfrm rot="16200000" flipH="1">
            <a:off x="6859371" y="5122217"/>
            <a:ext cx="288032" cy="1582120"/>
          </a:xfrm>
          <a:prstGeom prst="downArrow">
            <a:avLst/>
          </a:prstGeom>
          <a:solidFill>
            <a:srgbClr val="7AABCC"/>
          </a:soli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cxnSp>
        <p:nvCxnSpPr>
          <p:cNvPr id="63" name="カギ線コネクタ 62"/>
          <p:cNvCxnSpPr>
            <a:endCxn id="50" idx="1"/>
          </p:cNvCxnSpPr>
          <p:nvPr/>
        </p:nvCxnSpPr>
        <p:spPr>
          <a:xfrm flipV="1">
            <a:off x="6105128" y="4502118"/>
            <a:ext cx="1758188" cy="672827"/>
          </a:xfrm>
          <a:prstGeom prst="bentConnector3">
            <a:avLst>
              <a:gd name="adj1" fmla="val 50000"/>
            </a:avLst>
          </a:prstGeom>
          <a:ln w="12700">
            <a:solidFill>
              <a:srgbClr val="366A8D"/>
            </a:solidFill>
            <a:tailEnd type="triangle"/>
          </a:ln>
        </p:spPr>
        <p:style>
          <a:lnRef idx="1">
            <a:schemeClr val="accent1"/>
          </a:lnRef>
          <a:fillRef idx="0">
            <a:schemeClr val="accent1"/>
          </a:fillRef>
          <a:effectRef idx="0">
            <a:schemeClr val="accent1"/>
          </a:effectRef>
          <a:fontRef idx="minor">
            <a:schemeClr val="tx1"/>
          </a:fontRef>
        </p:style>
      </p:cxnSp>
      <p:sp>
        <p:nvSpPr>
          <p:cNvPr id="71" name="Rectangle 13"/>
          <p:cNvSpPr>
            <a:spLocks noChangeArrowheads="1"/>
          </p:cNvSpPr>
          <p:nvPr/>
        </p:nvSpPr>
        <p:spPr bwMode="blackWhite">
          <a:xfrm>
            <a:off x="3279685" y="5949280"/>
            <a:ext cx="1872208" cy="792088"/>
          </a:xfrm>
          <a:prstGeom prst="ellipse">
            <a:avLst/>
          </a:prstGeom>
          <a:gradFill flip="none" rotWithShape="1">
            <a:gsLst>
              <a:gs pos="0">
                <a:srgbClr val="FB8265"/>
              </a:gs>
              <a:gs pos="100000">
                <a:schemeClr val="bg1">
                  <a:alpha val="0"/>
                </a:schemeClr>
              </a:gs>
            </a:gsLst>
            <a:path path="shape">
              <a:fillToRect l="50000" t="50000" r="50000" b="50000"/>
            </a:path>
            <a:tileRect/>
          </a:gradFill>
          <a:ln w="12700">
            <a:noFill/>
            <a:miter lim="800000"/>
            <a:headEnd/>
            <a:tailEnd/>
          </a:ln>
        </p:spPr>
        <p:txBody>
          <a:bodyPr wrap="none" anchor="ctr">
            <a:noAutofit/>
          </a:bodyPr>
          <a:lstStyle/>
          <a:p>
            <a:pPr algn="ctr" fontAlgn="base">
              <a:spcBef>
                <a:spcPct val="0"/>
              </a:spcBef>
              <a:spcAft>
                <a:spcPct val="0"/>
              </a:spcAft>
              <a:buClr>
                <a:schemeClr val="bg2"/>
              </a:buClr>
              <a:buSzPct val="100000"/>
            </a:pPr>
            <a:r>
              <a:rPr lang="ja-JP" altLang="en-US" sz="1200" dirty="0">
                <a:latin typeface="Arial Black" panose="020B0A04020102020204" pitchFamily="34" charset="0"/>
                <a:ea typeface="HGP創英角ｺﾞｼｯｸUB" panose="020B0900000000000000" pitchFamily="50" charset="-128"/>
                <a:cs typeface="Arial" panose="020B0604020202020204" pitchFamily="34" charset="0"/>
              </a:rPr>
              <a:t>ストッキストは合計で約</a:t>
            </a:r>
            <a:r>
              <a:rPr lang="en-US" altLang="ja-JP" sz="1200" dirty="0">
                <a:latin typeface="Arial Black" panose="020B0A04020102020204" pitchFamily="34" charset="0"/>
                <a:ea typeface="HGP創英角ｺﾞｼｯｸUB" panose="020B0900000000000000" pitchFamily="50" charset="-128"/>
                <a:cs typeface="Arial" panose="020B0604020202020204" pitchFamily="34" charset="0"/>
              </a:rPr>
              <a:t>18,000</a:t>
            </a:r>
            <a:r>
              <a:rPr lang="ja-JP" altLang="en-US" sz="1200" dirty="0">
                <a:latin typeface="Arial Black" panose="020B0A04020102020204" pitchFamily="34" charset="0"/>
                <a:ea typeface="HGP創英角ｺﾞｼｯｸUB" panose="020B0900000000000000" pitchFamily="50" charset="-128"/>
                <a:cs typeface="Arial" panose="020B0604020202020204" pitchFamily="34" charset="0"/>
              </a:rPr>
              <a:t>ヶ所</a:t>
            </a:r>
          </a:p>
        </p:txBody>
      </p:sp>
    </p:spTree>
    <p:extLst>
      <p:ext uri="{BB962C8B-B14F-4D97-AF65-F5344CB8AC3E}">
        <p14:creationId xmlns:p14="http://schemas.microsoft.com/office/powerpoint/2010/main" val="168475443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5DC13C32-17BF-4673-B839-7F4F2619F420}"/>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8674" name="think-cell Slide" r:id="rId9" imgW="444" imgH="443" progId="TCLayout.ActiveDocument.1">
                  <p:embed/>
                </p:oleObj>
              </mc:Choice>
              <mc:Fallback>
                <p:oleObj name="think-cell Slide" r:id="rId9" imgW="444" imgH="443" progId="TCLayout.ActiveDocument.1">
                  <p:embed/>
                  <p:pic>
                    <p:nvPicPr>
                      <p:cNvPr id="4" name="Object 3" hidden="1">
                        <a:extLst>
                          <a:ext uri="{FF2B5EF4-FFF2-40B4-BE49-F238E27FC236}">
                            <a16:creationId xmlns:a16="http://schemas.microsoft.com/office/drawing/2014/main" id="{5DC13C32-17BF-4673-B839-7F4F2619F420}"/>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5" name="正方形/長方形 4" hidden="1"/>
          <p:cNvSpPr/>
          <p:nvPr>
            <p:custDataLst>
              <p:tags r:id="rId3"/>
            </p:custDataLst>
          </p:nvPr>
        </p:nvSpPr>
        <p:spPr>
          <a:xfrm>
            <a:off x="0" y="0"/>
            <a:ext cx="158750" cy="158750"/>
          </a:xfrm>
          <a:prstGeom prst="rect">
            <a:avLst/>
          </a:prstGeom>
          <a:solidFill>
            <a:srgbClr val="83A4D1"/>
          </a:solidFill>
        </p:spPr>
        <p:txBody>
          <a:bodyPr vert="horz" wrap="none" lIns="0" tIns="0" rIns="0" bIns="0" numCol="1" spcCol="0" rtlCol="0" anchor="ctr" anchorCtr="0">
            <a:noAutofit/>
          </a:bodyPr>
          <a:lstStyle/>
          <a:p>
            <a:pPr algn="ctr">
              <a:spcBef>
                <a:spcPct val="0"/>
              </a:spcBef>
              <a:spcAft>
                <a:spcPct val="0"/>
              </a:spcAft>
            </a:pPr>
            <a:endParaRPr kumimoji="1" lang="ja-JP" altLang="en-US" sz="1000" dirty="0">
              <a:solidFill>
                <a:srgbClr val="000000"/>
              </a:solidFill>
              <a:sym typeface="+mn-lt"/>
            </a:endParaRPr>
          </a:p>
        </p:txBody>
      </p:sp>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インド／医療関連／介護</a:t>
            </a:r>
            <a:endParaRPr kumimoji="1" lang="ja-JP" altLang="en-US" dirty="0"/>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市場規模</a:t>
            </a:r>
          </a:p>
        </p:txBody>
      </p:sp>
      <p:sp>
        <p:nvSpPr>
          <p:cNvPr id="104" name="テキスト ボックス 34">
            <a:extLst>
              <a:ext uri="{FF2B5EF4-FFF2-40B4-BE49-F238E27FC236}">
                <a16:creationId xmlns:a16="http://schemas.microsoft.com/office/drawing/2014/main" id="{57DDBBDB-7A9C-4AA9-BD8B-1AEEA8141060}"/>
              </a:ext>
            </a:extLst>
          </p:cNvPr>
          <p:cNvSpPr txBox="1"/>
          <p:nvPr/>
        </p:nvSpPr>
        <p:spPr>
          <a:xfrm>
            <a:off x="200472" y="1124744"/>
            <a:ext cx="9505056" cy="218586"/>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インド</a:t>
            </a: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の介護分野に対する支出は、</a:t>
            </a:r>
            <a:r>
              <a:rPr kumimoji="1" lang="en-US" altLang="ja-JP" sz="1400" dirty="0">
                <a:latin typeface="Arial" panose="020B0604020202020204" pitchFamily="34" charset="0"/>
                <a:ea typeface="ＭＳ Ｐゴシック" panose="020B0600070205080204" pitchFamily="50" charset="-128"/>
                <a:cs typeface="Arial" panose="020B0604020202020204" pitchFamily="34" charset="0"/>
              </a:rPr>
              <a:t>2018</a:t>
            </a: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年時点で約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4.8</a:t>
            </a: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百万米ドルとなっている。</a:t>
            </a:r>
            <a:endParaRPr kumimoji="1"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38" name="グループ化 7"/>
          <p:cNvGrpSpPr/>
          <p:nvPr/>
        </p:nvGrpSpPr>
        <p:grpSpPr>
          <a:xfrm>
            <a:off x="632520" y="1772816"/>
            <a:ext cx="8640960" cy="288032"/>
            <a:chOff x="4803500" y="2113806"/>
            <a:chExt cx="5626916" cy="288032"/>
          </a:xfrm>
        </p:grpSpPr>
        <p:cxnSp>
          <p:nvCxnSpPr>
            <p:cNvPr id="39" name="直線コネクタ 38"/>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40"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fontAlgn="ctr">
                <a:buSzPct val="120000"/>
              </a:pPr>
              <a:r>
                <a:rPr lang="ja-JP" altLang="en-US" sz="1400" dirty="0">
                  <a:solidFill>
                    <a:srgbClr val="000000"/>
                  </a:solidFill>
                  <a:latin typeface="Arial Black" pitchFamily="34" charset="0"/>
                  <a:ea typeface="HGP創英角ｺﾞｼｯｸUB" pitchFamily="50" charset="-128"/>
                </a:rPr>
                <a:t>市場規模</a:t>
              </a:r>
              <a:endParaRPr lang="en-US" altLang="ko-KR" sz="1400" baseline="30000" dirty="0">
                <a:solidFill>
                  <a:srgbClr val="000000"/>
                </a:solidFill>
                <a:latin typeface="Arial Black" pitchFamily="34" charset="0"/>
                <a:ea typeface="HGP創英角ｺﾞｼｯｸUB" pitchFamily="50" charset="-128"/>
              </a:endParaRPr>
            </a:p>
          </p:txBody>
        </p:sp>
      </p:grpSp>
      <p:sp>
        <p:nvSpPr>
          <p:cNvPr id="41" name="テキスト ボックス 40"/>
          <p:cNvSpPr txBox="1"/>
          <p:nvPr/>
        </p:nvSpPr>
        <p:spPr>
          <a:xfrm>
            <a:off x="632520" y="2060848"/>
            <a:ext cx="828032" cy="216024"/>
          </a:xfrm>
          <a:prstGeom prst="rect">
            <a:avLst/>
          </a:prstGeom>
          <a:noFill/>
        </p:spPr>
        <p:txBody>
          <a:bodyPr wrap="square" lIns="0" tIns="0" rIns="0" bIns="0" rtlCol="0" anchor="ctr" anchorCtr="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（百万</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US$</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sp>
        <p:nvSpPr>
          <p:cNvPr id="46" name="テキスト ボックス 45"/>
          <p:cNvSpPr txBox="1"/>
          <p:nvPr/>
        </p:nvSpPr>
        <p:spPr>
          <a:xfrm>
            <a:off x="200472" y="6525344"/>
            <a:ext cx="8640960"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WHO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ホームページ</a:t>
            </a:r>
          </a:p>
        </p:txBody>
      </p:sp>
      <p:graphicFrame>
        <p:nvGraphicFramePr>
          <p:cNvPr id="20" name="Chart 19">
            <a:extLst>
              <a:ext uri="{FF2B5EF4-FFF2-40B4-BE49-F238E27FC236}">
                <a16:creationId xmlns:a16="http://schemas.microsoft.com/office/drawing/2014/main" id="{84D006C4-08BF-4812-8A80-7C02D53D6214}"/>
              </a:ext>
            </a:extLst>
          </p:cNvPr>
          <p:cNvGraphicFramePr/>
          <p:nvPr>
            <p:custDataLst>
              <p:tags r:id="rId4"/>
            </p:custDataLst>
          </p:nvPr>
        </p:nvGraphicFramePr>
        <p:xfrm>
          <a:off x="454025" y="2262188"/>
          <a:ext cx="8520113" cy="3713162"/>
        </p:xfrm>
        <a:graphic>
          <a:graphicData uri="http://schemas.openxmlformats.org/drawingml/2006/chart">
            <c:chart xmlns:c="http://schemas.openxmlformats.org/drawingml/2006/chart" xmlns:r="http://schemas.openxmlformats.org/officeDocument/2006/relationships" r:id="rId11"/>
          </a:graphicData>
        </a:graphic>
      </p:graphicFrame>
      <p:sp>
        <p:nvSpPr>
          <p:cNvPr id="65" name="テキスト プレースホルダ 9"/>
          <p:cNvSpPr>
            <a:spLocks noGrp="1"/>
          </p:cNvSpPr>
          <p:nvPr>
            <p:custDataLst>
              <p:tags r:id="rId5"/>
            </p:custDataLst>
          </p:nvPr>
        </p:nvSpPr>
        <p:spPr bwMode="auto">
          <a:xfrm>
            <a:off x="703263" y="5962650"/>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46CBE1B6-D543-4322-8CBA-186EA82A3CBB}" type="datetime'20''''''''''''''''''''''''''1''''6'''''''''''''''''''">
              <a:rPr lang="en-US" altLang="en-US" sz="1000" smtClean="0"/>
              <a:pPr/>
              <a:t>2016</a:t>
            </a:fld>
            <a:endParaRPr kumimoji="0" lang="ja-JP" altLang="en-US" sz="1000" dirty="0">
              <a:sym typeface="+mn-lt"/>
            </a:endParaRPr>
          </a:p>
        </p:txBody>
      </p:sp>
      <p:sp>
        <p:nvSpPr>
          <p:cNvPr id="62" name="テキスト プレースホルダ 9"/>
          <p:cNvSpPr>
            <a:spLocks noGrp="1"/>
          </p:cNvSpPr>
          <p:nvPr>
            <p:custDataLst>
              <p:tags r:id="rId6"/>
            </p:custDataLst>
          </p:nvPr>
        </p:nvSpPr>
        <p:spPr bwMode="auto">
          <a:xfrm>
            <a:off x="4768850" y="5962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2A76325-DDAC-4532-9F8A-56C3FF53F164}" type="datetime'''''''17'''''''''''''''''''''''''''''''''''''''''''''''''">
              <a:rPr lang="en-US" altLang="en-US" sz="1000" smtClean="0"/>
              <a:pPr/>
              <a:t>17</a:t>
            </a:fld>
            <a:endParaRPr kumimoji="0" lang="ja-JP" altLang="en-US" sz="1000" dirty="0">
              <a:sym typeface="+mn-lt"/>
            </a:endParaRPr>
          </a:p>
        </p:txBody>
      </p:sp>
      <p:sp>
        <p:nvSpPr>
          <p:cNvPr id="93" name="テキスト プレースホルダ 9"/>
          <p:cNvSpPr>
            <a:spLocks noGrp="1"/>
          </p:cNvSpPr>
          <p:nvPr>
            <p:custDataLst>
              <p:tags r:id="rId7"/>
            </p:custDataLst>
          </p:nvPr>
        </p:nvSpPr>
        <p:spPr bwMode="auto">
          <a:xfrm>
            <a:off x="8764588" y="5962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0B9ADC9-42C6-44F2-9367-9C9160C71BD0}" type="datetime'''''''''''''''''''''''''''''''1''''''''''''''8'''''''''''">
              <a:rPr lang="en-US" altLang="en-US" sz="1000" smtClean="0"/>
              <a:pPr/>
              <a:t>18</a:t>
            </a:fld>
            <a:endParaRPr kumimoji="0" lang="ja-JP" altLang="en-US" sz="1000" dirty="0">
              <a:sym typeface="+mn-lt"/>
            </a:endParaRPr>
          </a:p>
        </p:txBody>
      </p:sp>
    </p:spTree>
    <p:extLst>
      <p:ext uri="{BB962C8B-B14F-4D97-AF65-F5344CB8AC3E}">
        <p14:creationId xmlns:p14="http://schemas.microsoft.com/office/powerpoint/2010/main" val="6496126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5DC13C32-17BF-4673-B839-7F4F2619F420}"/>
              </a:ext>
            </a:extLst>
          </p:cNvPr>
          <p:cNvGraphicFramePr>
            <a:graphicFrameLocks noChangeAspect="1"/>
          </p:cNvGraphicFramePr>
          <p:nvPr>
            <p:custDataLst>
              <p:tags r:id="rId2"/>
            </p:custDataLst>
            <p:extLst>
              <p:ext uri="{D42A27DB-BD31-4B8C-83A1-F6EECF244321}">
                <p14:modId xmlns:p14="http://schemas.microsoft.com/office/powerpoint/2010/main" val="72867576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9698" name="think-cell Slide" r:id="rId4" imgW="444" imgH="443" progId="TCLayout.ActiveDocument.1">
                  <p:embed/>
                </p:oleObj>
              </mc:Choice>
              <mc:Fallback>
                <p:oleObj name="think-cell Slide" r:id="rId4" imgW="444" imgH="443" progId="TCLayout.ActiveDocument.1">
                  <p:embed/>
                  <p:pic>
                    <p:nvPicPr>
                      <p:cNvPr id="4" name="Object 3" hidden="1">
                        <a:extLst>
                          <a:ext uri="{FF2B5EF4-FFF2-40B4-BE49-F238E27FC236}">
                            <a16:creationId xmlns:a16="http://schemas.microsoft.com/office/drawing/2014/main" id="{5DC13C32-17BF-4673-B839-7F4F2619F42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p:txBody>
          <a:bodyPr/>
          <a:lstStyle/>
          <a:p>
            <a:r>
              <a:rPr lang="ja-JP" altLang="en-US" dirty="0"/>
              <a:t>インド／医療関連／介護</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業界構造 </a:t>
            </a:r>
            <a:r>
              <a:rPr lang="en-US" altLang="ja-JP" dirty="0"/>
              <a:t>- </a:t>
            </a:r>
            <a:r>
              <a:rPr lang="ja-JP" altLang="en-US" dirty="0"/>
              <a:t>日本企業の進出状況</a:t>
            </a:r>
          </a:p>
        </p:txBody>
      </p:sp>
      <p:sp>
        <p:nvSpPr>
          <p:cNvPr id="104" name="テキスト ボックス 34">
            <a:extLst>
              <a:ext uri="{FF2B5EF4-FFF2-40B4-BE49-F238E27FC236}">
                <a16:creationId xmlns:a16="http://schemas.microsoft.com/office/drawing/2014/main" id="{57DDBBDB-7A9C-4AA9-BD8B-1AEEA8141060}"/>
              </a:ext>
            </a:extLst>
          </p:cNvPr>
          <p:cNvSpPr txBox="1"/>
          <p:nvPr/>
        </p:nvSpPr>
        <p:spPr>
          <a:xfrm>
            <a:off x="200472" y="1124744"/>
            <a:ext cx="9505056" cy="23698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インドに進出している介護事業者は、確認できなかった。福祉用具事業者は、</a:t>
            </a:r>
            <a:r>
              <a:rPr lang="en-US" altLang="ja-JP"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1</a:t>
            </a:r>
            <a:r>
              <a:rPr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社である。</a:t>
            </a:r>
            <a:endParaRPr kumimoji="1"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59" name="テキスト ボックス 11">
            <a:extLst>
              <a:ext uri="{FF2B5EF4-FFF2-40B4-BE49-F238E27FC236}">
                <a16:creationId xmlns:a16="http://schemas.microsoft.com/office/drawing/2014/main" id="{0A66B66E-5DEA-44AF-8E3D-BE952A984016}"/>
              </a:ext>
            </a:extLst>
          </p:cNvPr>
          <p:cNvSpPr txBox="1"/>
          <p:nvPr/>
        </p:nvSpPr>
        <p:spPr>
          <a:xfrm>
            <a:off x="200472" y="6525344"/>
            <a:ext cx="9540000"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各社</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HP</a:t>
            </a:r>
            <a:r>
              <a:rPr lang="ja-JP" altLang="en-US" sz="800" dirty="0" err="1">
                <a:latin typeface="Arial" panose="020B0604020202020204" pitchFamily="34" charset="0"/>
                <a:ea typeface="ＭＳ Ｐゴシック" panose="020B0600070205080204" pitchFamily="50" charset="-128"/>
                <a:cs typeface="Arial" panose="020B0604020202020204" pitchFamily="34" charset="0"/>
              </a:rPr>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富士経済「</a:t>
            </a:r>
            <a:r>
              <a:rPr lang="ja-JP" altLang="en-US" sz="800" dirty="0"/>
              <a:t>注目「高齢者」施設･住宅</a:t>
            </a:r>
            <a:r>
              <a:rPr lang="en-US" altLang="ja-JP" sz="800" dirty="0"/>
              <a:t>&amp;</a:t>
            </a:r>
            <a:r>
              <a:rPr lang="ja-JP" altLang="en-US" sz="800" dirty="0"/>
              <a:t>介護関連市場の商圏分析と将来性 </a:t>
            </a:r>
            <a:r>
              <a:rPr lang="en-US" altLang="ja-JP" sz="800" dirty="0"/>
              <a:t>2018</a:t>
            </a:r>
            <a:r>
              <a:rPr lang="ja-JP" altLang="en-US" sz="800" dirty="0"/>
              <a:t>」</a:t>
            </a:r>
            <a:endParaRPr kumimoji="0" lang="en-US" altLang="ja-JP" sz="800" bmk="">
              <a:latin typeface="Arial" panose="020B0604020202020204" pitchFamily="34" charset="0"/>
              <a:ea typeface="ＭＳ Ｐゴシック" panose="020B0600070205080204" pitchFamily="50" charset="-128"/>
              <a:cs typeface="Arial" panose="020B0604020202020204" pitchFamily="34" charset="0"/>
            </a:endParaRPr>
          </a:p>
          <a:p>
            <a:endPar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37" name="表 36"/>
          <p:cNvGraphicFramePr>
            <a:graphicFrameLocks noGrp="1"/>
          </p:cNvGraphicFramePr>
          <p:nvPr>
            <p:extLst>
              <p:ext uri="{D42A27DB-BD31-4B8C-83A1-F6EECF244321}">
                <p14:modId xmlns:p14="http://schemas.microsoft.com/office/powerpoint/2010/main" val="1886703590"/>
              </p:ext>
            </p:extLst>
          </p:nvPr>
        </p:nvGraphicFramePr>
        <p:xfrm>
          <a:off x="1081815" y="2508262"/>
          <a:ext cx="7777313" cy="1188000"/>
        </p:xfrm>
        <a:graphic>
          <a:graphicData uri="http://schemas.openxmlformats.org/drawingml/2006/table">
            <a:tbl>
              <a:tblPr firstRow="1" bandRow="1">
                <a:tableStyleId>{5C22544A-7EE6-4342-B048-85BDC9FD1C3A}</a:tableStyleId>
              </a:tblPr>
              <a:tblGrid>
                <a:gridCol w="1638937">
                  <a:extLst>
                    <a:ext uri="{9D8B030D-6E8A-4147-A177-3AD203B41FA5}">
                      <a16:colId xmlns:a16="http://schemas.microsoft.com/office/drawing/2014/main" val="20002"/>
                    </a:ext>
                  </a:extLst>
                </a:gridCol>
                <a:gridCol w="648072">
                  <a:extLst>
                    <a:ext uri="{9D8B030D-6E8A-4147-A177-3AD203B41FA5}">
                      <a16:colId xmlns:a16="http://schemas.microsoft.com/office/drawing/2014/main" val="20000"/>
                    </a:ext>
                  </a:extLst>
                </a:gridCol>
                <a:gridCol w="5490304">
                  <a:extLst>
                    <a:ext uri="{9D8B030D-6E8A-4147-A177-3AD203B41FA5}">
                      <a16:colId xmlns:a16="http://schemas.microsoft.com/office/drawing/2014/main" val="20001"/>
                    </a:ext>
                  </a:extLst>
                </a:gridCol>
              </a:tblGrid>
              <a:tr h="324000">
                <a:tc>
                  <a:txBody>
                    <a:bodyPr/>
                    <a:lstStyle/>
                    <a:p>
                      <a:pPr algn="ctr" fontAlgn="ctr"/>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事業</a:t>
                      </a:r>
                    </a:p>
                  </a:txBody>
                  <a:tcPr marL="0" marR="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現地で事業を実施している日本企業</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432000">
                <a:tc>
                  <a:txBody>
                    <a:bodyPr/>
                    <a:lstStyle/>
                    <a:p>
                      <a:pPr algn="ctr"/>
                      <a:r>
                        <a:rPr lang="ja-JP" altLang="en-US" sz="1200" b="0" dirty="0">
                          <a:latin typeface="HGP創英角ｺﾞｼｯｸUB" panose="020B0900000000000000" pitchFamily="50" charset="-128"/>
                          <a:ea typeface="HGP創英角ｺﾞｼｯｸUB" panose="020B0900000000000000" pitchFamily="50" charset="-128"/>
                          <a:cs typeface="Arial" panose="020B0604020202020204" pitchFamily="34" charset="0"/>
                        </a:rPr>
                        <a:t>介護</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chemeClr val="bg2"/>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lang="en-US" altLang="ja-JP" sz="1100" b="0" i="0" u="none" strike="noStrike" dirty="0">
                          <a:solidFill>
                            <a:schemeClr val="tx1"/>
                          </a:solidFill>
                          <a:effectLst/>
                          <a:latin typeface="+mn-lt"/>
                          <a:ea typeface="ＭＳ Ｐゴシック" panose="020B0600070205080204" pitchFamily="50" charset="-128"/>
                        </a:rPr>
                        <a:t>‐</a:t>
                      </a:r>
                      <a:endParaRPr lang="en-US" sz="1100" b="0" i="0" u="none" strike="noStrike" dirty="0">
                        <a:solidFill>
                          <a:schemeClr val="tx1"/>
                        </a:solidFill>
                        <a:effectLst/>
                        <a:latin typeface="+mn-lt"/>
                        <a:ea typeface="ＭＳ Ｐゴシック" panose="020B0600070205080204" pitchFamily="50" charset="-128"/>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extLst>
                  <a:ext uri="{0D108BD9-81ED-4DB2-BD59-A6C34878D82A}">
                    <a16:rowId xmlns:a16="http://schemas.microsoft.com/office/drawing/2014/main" val="10001"/>
                  </a:ext>
                </a:extLst>
              </a:tr>
              <a:tr h="432000">
                <a:tc>
                  <a:txBody>
                    <a:bodyPr/>
                    <a:lstStyle/>
                    <a:p>
                      <a:pPr algn="ctr"/>
                      <a:r>
                        <a:rPr lang="ja-JP" altLang="en-US" sz="1200" b="0" dirty="0">
                          <a:latin typeface="HGP創英角ｺﾞｼｯｸUB" panose="020B0900000000000000" pitchFamily="50" charset="-128"/>
                          <a:ea typeface="HGP創英角ｺﾞｼｯｸUB" panose="020B0900000000000000" pitchFamily="50" charset="-128"/>
                          <a:cs typeface="Arial" panose="020B0604020202020204" pitchFamily="34" charset="0"/>
                        </a:rPr>
                        <a:t>福祉用具</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chemeClr val="bg2"/>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lang="ja-JP" altLang="en-US" sz="1100" b="0" i="0" u="none" strike="noStrike" dirty="0">
                          <a:solidFill>
                            <a:schemeClr val="tx1"/>
                          </a:solidFill>
                          <a:effectLst/>
                          <a:latin typeface="+mn-lt"/>
                          <a:ea typeface="ＭＳ Ｐゴシック" panose="020B0600070205080204" pitchFamily="50" charset="-128"/>
                        </a:rPr>
                        <a:t>パラマウントベッド</a:t>
                      </a:r>
                      <a:endParaRPr lang="en-US" sz="1100" b="0" i="0" u="none" strike="noStrike" dirty="0">
                        <a:solidFill>
                          <a:schemeClr val="tx1"/>
                        </a:solidFill>
                        <a:effectLst/>
                        <a:latin typeface="+mn-lt"/>
                        <a:ea typeface="ＭＳ Ｐゴシック" panose="020B0600070205080204" pitchFamily="50" charset="-128"/>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5258695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オブジェクト 2"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0722" name="think-cell Slide" r:id="rId5" imgW="270" imgH="270" progId="TCLayout.ActiveDocument.1">
                  <p:embed/>
                </p:oleObj>
              </mc:Choice>
              <mc:Fallback>
                <p:oleObj name="think-cell Slide" r:id="rId5" imgW="270" imgH="270" progId="TCLayout.ActiveDocument.1">
                  <p:embed/>
                  <p:pic>
                    <p:nvPicPr>
                      <p:cNvPr id="3" name="オブジェクト 2" hidde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Rectangle 6" hidden="1"/>
          <p:cNvSpPr/>
          <p:nvPr>
            <p:custDataLst>
              <p:tags r:id="rId3"/>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ctr" fontAlgn="ctr">
              <a:spcBef>
                <a:spcPct val="0"/>
              </a:spcBef>
              <a:spcAft>
                <a:spcPct val="0"/>
              </a:spcAft>
            </a:pPr>
            <a:endParaRPr kumimoji="1" lang="ja-JP" altLang="en-US" sz="1000" dirty="0">
              <a:sym typeface="+mn-lt"/>
            </a:endParaRPr>
          </a:p>
        </p:txBody>
      </p:sp>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インド／医療関連／歯科</a:t>
            </a:r>
            <a:endParaRPr kumimoji="1" lang="ja-JP" altLang="en-US" dirty="0"/>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a:t>市場規模</a:t>
            </a:r>
          </a:p>
        </p:txBody>
      </p:sp>
      <p:sp>
        <p:nvSpPr>
          <p:cNvPr id="27" name="テキスト ボックス 26"/>
          <p:cNvSpPr txBox="1"/>
          <p:nvPr/>
        </p:nvSpPr>
        <p:spPr>
          <a:xfrm>
            <a:off x="200472" y="6525344"/>
            <a:ext cx="8208912"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WHO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ホームページ</a:t>
            </a:r>
          </a:p>
        </p:txBody>
      </p:sp>
      <p:sp>
        <p:nvSpPr>
          <p:cNvPr id="31" name="テキスト ボックス 16"/>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年時点で、歯科医療分野に対する総支出は約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64</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百万米ドル。</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60" name="グループ化 7">
            <a:extLst>
              <a:ext uri="{FF2B5EF4-FFF2-40B4-BE49-F238E27FC236}">
                <a16:creationId xmlns:a16="http://schemas.microsoft.com/office/drawing/2014/main" id="{5702AD65-0966-4954-B88D-EA87D44C27BC}"/>
              </a:ext>
            </a:extLst>
          </p:cNvPr>
          <p:cNvGrpSpPr/>
          <p:nvPr/>
        </p:nvGrpSpPr>
        <p:grpSpPr>
          <a:xfrm>
            <a:off x="203236" y="1822662"/>
            <a:ext cx="4455232" cy="310194"/>
            <a:chOff x="4803500" y="2113806"/>
            <a:chExt cx="5626916" cy="288032"/>
          </a:xfrm>
        </p:grpSpPr>
        <p:cxnSp>
          <p:nvCxnSpPr>
            <p:cNvPr id="61" name="直線コネクタ 14">
              <a:extLst>
                <a:ext uri="{FF2B5EF4-FFF2-40B4-BE49-F238E27FC236}">
                  <a16:creationId xmlns:a16="http://schemas.microsoft.com/office/drawing/2014/main" id="{52C80E4E-F960-45D2-BA16-48E3D091E9BB}"/>
                </a:ext>
              </a:extLst>
            </p:cNvPr>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62" name="Rectangle 6">
              <a:extLst>
                <a:ext uri="{FF2B5EF4-FFF2-40B4-BE49-F238E27FC236}">
                  <a16:creationId xmlns:a16="http://schemas.microsoft.com/office/drawing/2014/main" id="{7D5A0ACF-0847-4D1F-BF47-8C1623626D02}"/>
                </a:ext>
              </a:extLst>
            </p:cNvPr>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有病率（</a:t>
              </a:r>
              <a:r>
                <a:rPr lang="en-US" altLang="ja-JP" sz="1400" dirty="0">
                  <a:solidFill>
                    <a:srgbClr val="000000"/>
                  </a:solidFill>
                  <a:latin typeface="Arial Black" pitchFamily="34" charset="0"/>
                  <a:ea typeface="HGP創英角ｺﾞｼｯｸUB" pitchFamily="50" charset="-128"/>
                </a:rPr>
                <a:t>2019</a:t>
              </a:r>
              <a:r>
                <a:rPr lang="ja-JP" altLang="en-US" sz="1400" dirty="0">
                  <a:solidFill>
                    <a:srgbClr val="000000"/>
                  </a:solidFill>
                  <a:latin typeface="Arial Black" pitchFamily="34" charset="0"/>
                  <a:ea typeface="HGP創英角ｺﾞｼｯｸUB" pitchFamily="50" charset="-128"/>
                </a:rPr>
                <a:t>年）</a:t>
              </a:r>
              <a:endParaRPr lang="en-US" altLang="ko-KR" sz="1400" dirty="0">
                <a:solidFill>
                  <a:srgbClr val="000000"/>
                </a:solidFill>
                <a:latin typeface="Arial Black" pitchFamily="34" charset="0"/>
                <a:ea typeface="HGP創英角ｺﾞｼｯｸUB" pitchFamily="50" charset="-128"/>
              </a:endParaRPr>
            </a:p>
          </p:txBody>
        </p:sp>
      </p:grpSp>
      <p:graphicFrame>
        <p:nvGraphicFramePr>
          <p:cNvPr id="20" name="表 18">
            <a:extLst>
              <a:ext uri="{FF2B5EF4-FFF2-40B4-BE49-F238E27FC236}">
                <a16:creationId xmlns:a16="http://schemas.microsoft.com/office/drawing/2014/main" id="{6710ED74-3DEB-4992-9251-DC8FEC04B634}"/>
              </a:ext>
            </a:extLst>
          </p:cNvPr>
          <p:cNvGraphicFramePr>
            <a:graphicFrameLocks noGrp="1"/>
          </p:cNvGraphicFramePr>
          <p:nvPr/>
        </p:nvGraphicFramePr>
        <p:xfrm>
          <a:off x="209736" y="2168968"/>
          <a:ext cx="4455232" cy="972000"/>
        </p:xfrm>
        <a:graphic>
          <a:graphicData uri="http://schemas.openxmlformats.org/drawingml/2006/table">
            <a:tbl>
              <a:tblPr firstRow="1" bandRow="1">
                <a:tableStyleId>{5C22544A-7EE6-4342-B048-85BDC9FD1C3A}</a:tableStyleId>
              </a:tblPr>
              <a:tblGrid>
                <a:gridCol w="2799048">
                  <a:extLst>
                    <a:ext uri="{9D8B030D-6E8A-4147-A177-3AD203B41FA5}">
                      <a16:colId xmlns:a16="http://schemas.microsoft.com/office/drawing/2014/main" val="20000"/>
                    </a:ext>
                  </a:extLst>
                </a:gridCol>
                <a:gridCol w="1656184">
                  <a:extLst>
                    <a:ext uri="{9D8B030D-6E8A-4147-A177-3AD203B41FA5}">
                      <a16:colId xmlns:a16="http://schemas.microsoft.com/office/drawing/2014/main" val="20001"/>
                    </a:ext>
                  </a:extLst>
                </a:gridCol>
              </a:tblGrid>
              <a:tr h="324000">
                <a:tc>
                  <a:txBody>
                    <a:bodyPr/>
                    <a:lstStyle/>
                    <a:p>
                      <a:pPr algn="l" fontAlgn="ctr">
                        <a:spcAft>
                          <a:spcPts val="0"/>
                        </a:spcAft>
                      </a:pPr>
                      <a:r>
                        <a:rPr lang="en-US" altLang="ja-JP"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1〜9</a:t>
                      </a:r>
                      <a:r>
                        <a:rPr lang="ja-JP" altLang="en-US"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歳児における乳歯の未処置虫歯率</a:t>
                      </a:r>
                      <a:endParaRPr lang="en-US" altLang="ja-JP"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indent="0" algn="ctr" fontAlgn="ctr" hangingPunct="0">
                        <a:spcAft>
                          <a:spcPts val="0"/>
                        </a:spcAft>
                        <a:buClr>
                          <a:srgbClr val="3D6AA7"/>
                        </a:buClr>
                        <a:buFontTx/>
                        <a:buNone/>
                      </a:pPr>
                      <a:r>
                        <a:rPr lang="en-US" altLang="ja-JP" sz="1000" dirty="0">
                          <a:solidFill>
                            <a:schemeClr val="tx1"/>
                          </a:solidFill>
                        </a:rPr>
                        <a:t>43.3%</a:t>
                      </a: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324000">
                <a:tc>
                  <a:txBody>
                    <a:bodyPr/>
                    <a:lstStyle/>
                    <a:p>
                      <a:pPr algn="l" fontAlgn="ctr">
                        <a:spcAft>
                          <a:spcPts val="0"/>
                        </a:spcAft>
                      </a:pPr>
                      <a:r>
                        <a:rPr lang="en-US" altLang="ja-JP"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5</a:t>
                      </a:r>
                      <a:r>
                        <a:rPr lang="ja-JP" altLang="en-US"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歳以上における永久歯の未処置虫歯率</a:t>
                      </a:r>
                      <a:endPar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lvl="0" indent="0" algn="ctr" defTabSz="914400" rtl="0" eaLnBrk="1" fontAlgn="ctr" latinLnBrk="0" hangingPunct="0">
                        <a:lnSpc>
                          <a:spcPct val="100000"/>
                        </a:lnSpc>
                        <a:spcBef>
                          <a:spcPts val="0"/>
                        </a:spcBef>
                        <a:spcAft>
                          <a:spcPts val="0"/>
                        </a:spcAft>
                        <a:buClr>
                          <a:srgbClr val="3D6AA7"/>
                        </a:buClr>
                        <a:buSzTx/>
                        <a:buFontTx/>
                        <a:buNone/>
                        <a:tabLst/>
                        <a:defRPr/>
                      </a:pPr>
                      <a:r>
                        <a:rPr kumimoji="1" lang="en-US" altLang="ja-JP" sz="1000" b="1" i="0" u="none" strike="noStrike" kern="1200" cap="none" spc="0" normalizeH="0" baseline="0" noProof="0" dirty="0">
                          <a:ln>
                            <a:noFill/>
                          </a:ln>
                          <a:solidFill>
                            <a:srgbClr val="000000"/>
                          </a:solidFill>
                          <a:effectLst/>
                          <a:uLnTx/>
                          <a:uFillTx/>
                          <a:latin typeface="Arial"/>
                          <a:ea typeface="ＭＳ Ｐゴシック"/>
                          <a:cs typeface="+mn-cs"/>
                        </a:rPr>
                        <a:t>28.8%</a:t>
                      </a: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r h="324000">
                <a:tc>
                  <a:txBody>
                    <a:bodyPr/>
                    <a:lstStyle/>
                    <a:p>
                      <a:pPr algn="l" fontAlgn="ctr">
                        <a:spcAft>
                          <a:spcPts val="0"/>
                        </a:spcAft>
                      </a:pPr>
                      <a:r>
                        <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15</a:t>
                      </a:r>
                      <a:r>
                        <a:rPr lang="ja-JP" altLang="en-US"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歳以上の重度歯周病有病率 </a:t>
                      </a:r>
                      <a:endPar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lvl="0" indent="0" algn="ctr" defTabSz="914400" rtl="0" eaLnBrk="1" fontAlgn="ctr" latinLnBrk="0" hangingPunct="0">
                        <a:lnSpc>
                          <a:spcPct val="100000"/>
                        </a:lnSpc>
                        <a:spcBef>
                          <a:spcPts val="0"/>
                        </a:spcBef>
                        <a:spcAft>
                          <a:spcPts val="0"/>
                        </a:spcAft>
                        <a:buClr>
                          <a:srgbClr val="3D6AA7"/>
                        </a:buClr>
                        <a:buSzTx/>
                        <a:buFontTx/>
                        <a:buNone/>
                        <a:tabLst/>
                        <a:defRPr/>
                      </a:pPr>
                      <a:r>
                        <a:rPr kumimoji="1" lang="en-US" altLang="ja-JP" sz="1000" b="1" i="0" u="none" strike="noStrike" kern="1200" cap="none" spc="0" normalizeH="0" baseline="0" noProof="0" dirty="0">
                          <a:ln>
                            <a:noFill/>
                          </a:ln>
                          <a:solidFill>
                            <a:srgbClr val="000000"/>
                          </a:solidFill>
                          <a:effectLst/>
                          <a:uLnTx/>
                          <a:uFillTx/>
                          <a:latin typeface="Arial"/>
                          <a:ea typeface="ＭＳ Ｐゴシック"/>
                          <a:cs typeface="+mn-cs"/>
                        </a:rPr>
                        <a:t>21.8%</a:t>
                      </a: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bl>
          </a:graphicData>
        </a:graphic>
      </p:graphicFrame>
      <p:grpSp>
        <p:nvGrpSpPr>
          <p:cNvPr id="21" name="グループ化 7">
            <a:extLst>
              <a:ext uri="{FF2B5EF4-FFF2-40B4-BE49-F238E27FC236}">
                <a16:creationId xmlns:a16="http://schemas.microsoft.com/office/drawing/2014/main" id="{4065FFB4-C698-4493-8B46-28B7F07C72BE}"/>
              </a:ext>
            </a:extLst>
          </p:cNvPr>
          <p:cNvGrpSpPr/>
          <p:nvPr/>
        </p:nvGrpSpPr>
        <p:grpSpPr>
          <a:xfrm>
            <a:off x="203236" y="3643303"/>
            <a:ext cx="9142252" cy="235115"/>
            <a:chOff x="4803500" y="2113806"/>
            <a:chExt cx="5626916" cy="288032"/>
          </a:xfrm>
        </p:grpSpPr>
        <p:cxnSp>
          <p:nvCxnSpPr>
            <p:cNvPr id="22" name="直線コネクタ 14">
              <a:extLst>
                <a:ext uri="{FF2B5EF4-FFF2-40B4-BE49-F238E27FC236}">
                  <a16:creationId xmlns:a16="http://schemas.microsoft.com/office/drawing/2014/main" id="{5970D27E-4DD9-45D6-8DC5-02449E115544}"/>
                </a:ext>
              </a:extLst>
            </p:cNvPr>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3" name="Rectangle 6">
              <a:extLst>
                <a:ext uri="{FF2B5EF4-FFF2-40B4-BE49-F238E27FC236}">
                  <a16:creationId xmlns:a16="http://schemas.microsoft.com/office/drawing/2014/main" id="{4462E8B9-27E9-478C-95F2-3048E71D8DA6}"/>
                </a:ext>
              </a:extLst>
            </p:cNvPr>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対応状況</a:t>
              </a:r>
              <a:endParaRPr lang="en-US" altLang="ko-KR" sz="1400" dirty="0">
                <a:solidFill>
                  <a:srgbClr val="000000"/>
                </a:solidFill>
                <a:latin typeface="Arial Black" pitchFamily="34" charset="0"/>
                <a:ea typeface="HGP創英角ｺﾞｼｯｸUB" pitchFamily="50" charset="-128"/>
              </a:endParaRPr>
            </a:p>
          </p:txBody>
        </p:sp>
      </p:grpSp>
      <p:graphicFrame>
        <p:nvGraphicFramePr>
          <p:cNvPr id="24" name="表 18">
            <a:extLst>
              <a:ext uri="{FF2B5EF4-FFF2-40B4-BE49-F238E27FC236}">
                <a16:creationId xmlns:a16="http://schemas.microsoft.com/office/drawing/2014/main" id="{2F202BA8-9191-4244-B44C-3A4FA47A991F}"/>
              </a:ext>
            </a:extLst>
          </p:cNvPr>
          <p:cNvGraphicFramePr>
            <a:graphicFrameLocks noGrp="1"/>
          </p:cNvGraphicFramePr>
          <p:nvPr/>
        </p:nvGraphicFramePr>
        <p:xfrm>
          <a:off x="209736" y="3958032"/>
          <a:ext cx="8847720" cy="2268000"/>
        </p:xfrm>
        <a:graphic>
          <a:graphicData uri="http://schemas.openxmlformats.org/drawingml/2006/table">
            <a:tbl>
              <a:tblPr firstRow="1" bandRow="1">
                <a:tableStyleId>{5C22544A-7EE6-4342-B048-85BDC9FD1C3A}</a:tableStyleId>
              </a:tblPr>
              <a:tblGrid>
                <a:gridCol w="278768">
                  <a:extLst>
                    <a:ext uri="{9D8B030D-6E8A-4147-A177-3AD203B41FA5}">
                      <a16:colId xmlns:a16="http://schemas.microsoft.com/office/drawing/2014/main" val="20000"/>
                    </a:ext>
                  </a:extLst>
                </a:gridCol>
                <a:gridCol w="7200800">
                  <a:extLst>
                    <a:ext uri="{9D8B030D-6E8A-4147-A177-3AD203B41FA5}">
                      <a16:colId xmlns:a16="http://schemas.microsoft.com/office/drawing/2014/main" val="4229983200"/>
                    </a:ext>
                  </a:extLst>
                </a:gridCol>
                <a:gridCol w="1368152">
                  <a:extLst>
                    <a:ext uri="{9D8B030D-6E8A-4147-A177-3AD203B41FA5}">
                      <a16:colId xmlns:a16="http://schemas.microsoft.com/office/drawing/2014/main" val="20001"/>
                    </a:ext>
                  </a:extLst>
                </a:gridCol>
              </a:tblGrid>
              <a:tr h="324000">
                <a:tc gridSpan="2">
                  <a:txBody>
                    <a:bodyPr/>
                    <a:lstStyle/>
                    <a:p>
                      <a:pPr algn="l" fontAlgn="ctr">
                        <a:spcAft>
                          <a:spcPts val="0"/>
                        </a:spcAft>
                      </a:pPr>
                      <a:r>
                        <a:rPr lang="ja-JP" altLang="en-US"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砂糖入り飲料への課税の実施</a:t>
                      </a:r>
                      <a:endParaRPr lang="en-US" altLang="ja-JP"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hMerge="1">
                  <a:txBody>
                    <a:bodyPr/>
                    <a:lstStyle/>
                    <a:p>
                      <a:endParaRPr lang="en-US"/>
                    </a:p>
                  </a:txBody>
                  <a:tcPr/>
                </a:tc>
                <a:tc>
                  <a:txBody>
                    <a:bodyPr/>
                    <a:lstStyle/>
                    <a:p>
                      <a:pPr marL="0" indent="0" algn="ctr" fontAlgn="ctr" hangingPunct="0">
                        <a:spcAft>
                          <a:spcPts val="0"/>
                        </a:spcAft>
                        <a:buClr>
                          <a:srgbClr val="3D6AA7"/>
                        </a:buClr>
                        <a:buFontTx/>
                        <a:buNone/>
                      </a:pPr>
                      <a:r>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t>〇</a:t>
                      </a:r>
                      <a:endParaRPr lang="en-US" altLang="ja-JP" sz="1000" dirty="0">
                        <a:solidFill>
                          <a:schemeClr val="tx1"/>
                        </a:solidFill>
                      </a:endParaRP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324000">
                <a:tc gridSpan="2">
                  <a:txBody>
                    <a:bodyPr/>
                    <a:lstStyle/>
                    <a:p>
                      <a:pPr algn="l" fontAlgn="ctr">
                        <a:spcAft>
                          <a:spcPts val="0"/>
                        </a:spcAft>
                      </a:pPr>
                      <a:r>
                        <a:rPr lang="ja-JP" altLang="en-US"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国家的な口腔保健政策・戦略・行動計画等の存在 </a:t>
                      </a:r>
                      <a:r>
                        <a:rPr lang="en-US" altLang="ja-JP"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a:t>
                      </a:r>
                      <a:r>
                        <a:rPr lang="ja-JP" altLang="en-US"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草案段階を含む。</a:t>
                      </a:r>
                      <a:r>
                        <a:rPr lang="en-US" altLang="ja-JP"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a:t>
                      </a:r>
                      <a:endPar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hMerge="1">
                  <a:txBody>
                    <a:bodyPr/>
                    <a:lstStyle/>
                    <a:p>
                      <a:endParaRPr lang="en-US"/>
                    </a:p>
                  </a:txBody>
                  <a:tcPr/>
                </a:tc>
                <a:tc>
                  <a:txBody>
                    <a:bodyPr/>
                    <a:lstStyle/>
                    <a:p>
                      <a:pPr marL="0" marR="0" lvl="0" indent="0" algn="ctr" defTabSz="914400" rtl="0" eaLnBrk="1" fontAlgn="ctr" latinLnBrk="0" hangingPunct="0">
                        <a:lnSpc>
                          <a:spcPct val="100000"/>
                        </a:lnSpc>
                        <a:spcBef>
                          <a:spcPts val="0"/>
                        </a:spcBef>
                        <a:spcAft>
                          <a:spcPts val="0"/>
                        </a:spcAft>
                        <a:buClr>
                          <a:srgbClr val="3D6AA7"/>
                        </a:buClr>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mn-lt"/>
                          <a:ea typeface="+mn-ea"/>
                          <a:cs typeface="+mn-cs"/>
                        </a:rPr>
                        <a:t>〇</a:t>
                      </a:r>
                      <a:endParaRPr kumimoji="1" lang="en-US" altLang="ja-JP" sz="1000" b="1" i="0" u="none" strike="noStrike" kern="1200" cap="none" spc="0" normalizeH="0" baseline="0" noProof="0" dirty="0">
                        <a:ln>
                          <a:noFill/>
                        </a:ln>
                        <a:solidFill>
                          <a:srgbClr val="000000"/>
                        </a:solidFill>
                        <a:effectLst/>
                        <a:uLnTx/>
                        <a:uFillTx/>
                        <a:latin typeface="+mn-lt"/>
                        <a:ea typeface="+mn-ea"/>
                        <a:cs typeface="+mn-cs"/>
                      </a:endParaRP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r h="324000">
                <a:tc gridSpan="2">
                  <a:txBody>
                    <a:bodyPr/>
                    <a:lstStyle/>
                    <a:p>
                      <a:pPr algn="l" fontAlgn="ctr">
                        <a:spcAft>
                          <a:spcPts val="0"/>
                        </a:spcAft>
                      </a:pPr>
                      <a:r>
                        <a:rPr lang="ja-JP" altLang="en-US"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保健省における口腔保健の専門スタッフの存在</a:t>
                      </a:r>
                      <a:endPar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hMerge="1">
                  <a:txBody>
                    <a:bodyPr/>
                    <a:lstStyle/>
                    <a:p>
                      <a:endParaRPr lang="en-US"/>
                    </a:p>
                  </a:txBody>
                  <a:tcPr/>
                </a:tc>
                <a:tc>
                  <a:txBody>
                    <a:bodyPr/>
                    <a:lstStyle/>
                    <a:p>
                      <a:pPr marL="0" marR="0" lvl="0" indent="0" algn="ctr" defTabSz="914400" rtl="0" eaLnBrk="1" fontAlgn="ctr" latinLnBrk="0" hangingPunct="0">
                        <a:lnSpc>
                          <a:spcPct val="100000"/>
                        </a:lnSpc>
                        <a:spcBef>
                          <a:spcPts val="0"/>
                        </a:spcBef>
                        <a:spcAft>
                          <a:spcPts val="0"/>
                        </a:spcAft>
                        <a:buClr>
                          <a:srgbClr val="3D6AA7"/>
                        </a:buClr>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Arial"/>
                          <a:ea typeface="ＭＳ Ｐゴシック"/>
                          <a:cs typeface="+mn-cs"/>
                        </a:rPr>
                        <a:t>〇</a:t>
                      </a:r>
                      <a:endParaRPr kumimoji="1" lang="en-US" altLang="ja-JP" sz="1000" b="1" i="0" u="none" strike="noStrike" kern="1200" cap="none" spc="0" normalizeH="0" baseline="0" noProof="0" dirty="0">
                        <a:ln>
                          <a:noFill/>
                        </a:ln>
                        <a:solidFill>
                          <a:srgbClr val="000000"/>
                        </a:solidFill>
                        <a:effectLst/>
                        <a:uLnTx/>
                        <a:uFillTx/>
                        <a:latin typeface="Arial"/>
                        <a:ea typeface="ＭＳ Ｐゴシック"/>
                        <a:cs typeface="+mn-cs"/>
                      </a:endParaRP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r h="324000">
                <a:tc gridSpan="2">
                  <a:txBody>
                    <a:bodyPr/>
                    <a:lstStyle/>
                    <a:p>
                      <a:pPr algn="l" fontAlgn="ctr">
                        <a:spcAft>
                          <a:spcPts val="0"/>
                        </a:spcAft>
                      </a:pPr>
                      <a:r>
                        <a:rPr lang="ja-JP" altLang="en-US"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公衆衛生部門のプライマリーケア施設における口腔疾患の発見、管理、治療のための処置の利用可能性（</a:t>
                      </a:r>
                      <a:r>
                        <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a:t>
                      </a:r>
                      <a:r>
                        <a:rPr lang="ja-JP" altLang="en-US"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a:t>
                      </a: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ADADA"/>
                    </a:solidFill>
                  </a:tcPr>
                </a:tc>
                <a:tc hMerge="1">
                  <a:txBody>
                    <a:bodyPr/>
                    <a:lstStyle/>
                    <a:p>
                      <a:endParaRPr lang="en-US"/>
                    </a:p>
                  </a:txBody>
                  <a:tcPr/>
                </a:tc>
                <a:tc>
                  <a:txBody>
                    <a:bodyPr/>
                    <a:lstStyle/>
                    <a:p>
                      <a:pPr marL="0" marR="0" lvl="0" indent="0" algn="ctr" defTabSz="914400" rtl="0" eaLnBrk="1" fontAlgn="ctr" latinLnBrk="0" hangingPunct="0">
                        <a:lnSpc>
                          <a:spcPct val="100000"/>
                        </a:lnSpc>
                        <a:spcBef>
                          <a:spcPts val="0"/>
                        </a:spcBef>
                        <a:spcAft>
                          <a:spcPts val="0"/>
                        </a:spcAft>
                        <a:buClr>
                          <a:srgbClr val="3D6AA7"/>
                        </a:buClr>
                        <a:buSzTx/>
                        <a:buFontTx/>
                        <a:buNone/>
                        <a:tabLst/>
                        <a:defRPr/>
                      </a:pPr>
                      <a:endParaRPr kumimoji="1" lang="en-US" altLang="ja-JP" sz="1000" b="1" i="0" u="none" strike="noStrike" kern="1200" cap="none" spc="0" normalizeH="0" baseline="0" noProof="0" dirty="0">
                        <a:ln>
                          <a:noFill/>
                        </a:ln>
                        <a:solidFill>
                          <a:srgbClr val="000000"/>
                        </a:solidFill>
                        <a:effectLst/>
                        <a:uLnTx/>
                        <a:uFillTx/>
                        <a:latin typeface="Arial"/>
                        <a:ea typeface="ＭＳ Ｐゴシック"/>
                        <a:cs typeface="+mn-cs"/>
                      </a:endParaRP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4269344105"/>
                  </a:ext>
                </a:extLst>
              </a:tr>
              <a:tr h="324000">
                <a:tc rowSpan="3">
                  <a:txBody>
                    <a:bodyPr/>
                    <a:lstStyle/>
                    <a:p>
                      <a:pPr algn="l" fontAlgn="ctr">
                        <a:spcAft>
                          <a:spcPts val="0"/>
                        </a:spcAft>
                      </a:pPr>
                      <a:endPar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口腔疾患の早期発見のための口腔健診</a:t>
                      </a: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lvl="0" indent="0" algn="ctr" defTabSz="914400" rtl="0" eaLnBrk="1" fontAlgn="ctr" latinLnBrk="0" hangingPunct="0">
                        <a:lnSpc>
                          <a:spcPct val="100000"/>
                        </a:lnSpc>
                        <a:spcBef>
                          <a:spcPts val="0"/>
                        </a:spcBef>
                        <a:spcAft>
                          <a:spcPts val="0"/>
                        </a:spcAft>
                        <a:buClr>
                          <a:srgbClr val="3D6AA7"/>
                        </a:buClr>
                        <a:buSzTx/>
                        <a:buFontTx/>
                        <a:buNone/>
                        <a:tabLst/>
                        <a:defRPr/>
                      </a:pPr>
                      <a:r>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t>〇</a:t>
                      </a:r>
                      <a:endParaRPr kumimoji="1" lang="en-US" altLang="ja-JP" sz="1000" b="1" i="0" u="none" strike="noStrike" kern="1200" cap="none" spc="0" normalizeH="0" baseline="0" noProof="0" dirty="0">
                        <a:ln>
                          <a:noFill/>
                        </a:ln>
                        <a:solidFill>
                          <a:srgbClr val="000000"/>
                        </a:solidFill>
                        <a:effectLst/>
                        <a:uLnTx/>
                        <a:uFillTx/>
                        <a:latin typeface="Arial"/>
                        <a:ea typeface="ＭＳ Ｐゴシック"/>
                        <a:cs typeface="+mn-cs"/>
                      </a:endParaRP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044518901"/>
                  </a:ext>
                </a:extLst>
              </a:tr>
              <a:tr h="324000">
                <a:tc vMerge="1">
                  <a:txBody>
                    <a:bodyPr/>
                    <a:lstStyle/>
                    <a:p>
                      <a:pPr algn="l" fontAlgn="ctr">
                        <a:spcAft>
                          <a:spcPts val="0"/>
                        </a:spcAft>
                      </a:pPr>
                      <a:endPar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救急的な口腔ケア及び痛み緩和のための緊急的な治療</a:t>
                      </a: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lvl="0" indent="0" algn="ctr" defTabSz="914400" rtl="0" eaLnBrk="1" fontAlgn="ctr" latinLnBrk="0" hangingPunct="0">
                        <a:lnSpc>
                          <a:spcPct val="100000"/>
                        </a:lnSpc>
                        <a:spcBef>
                          <a:spcPts val="0"/>
                        </a:spcBef>
                        <a:spcAft>
                          <a:spcPts val="0"/>
                        </a:spcAft>
                        <a:buClr>
                          <a:srgbClr val="3D6AA7"/>
                        </a:buClr>
                        <a:buSzTx/>
                        <a:buFontTx/>
                        <a:buNone/>
                        <a:tabLst/>
                        <a:defRPr/>
                      </a:pPr>
                      <a:r>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t>〇</a:t>
                      </a:r>
                      <a:endParaRPr kumimoji="1" lang="en-US" altLang="ja-JP" sz="1000" b="1" i="0" u="none" strike="noStrike" kern="1200" cap="none" spc="0" normalizeH="0" baseline="0" noProof="0" dirty="0">
                        <a:ln>
                          <a:noFill/>
                        </a:ln>
                        <a:solidFill>
                          <a:srgbClr val="000000"/>
                        </a:solidFill>
                        <a:effectLst/>
                        <a:uLnTx/>
                        <a:uFillTx/>
                        <a:latin typeface="Arial"/>
                        <a:ea typeface="ＭＳ Ｐゴシック"/>
                        <a:cs typeface="+mn-cs"/>
                      </a:endParaRP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110417534"/>
                  </a:ext>
                </a:extLst>
              </a:tr>
              <a:tr h="324000">
                <a:tc vMerge="1">
                  <a:txBody>
                    <a:bodyPr/>
                    <a:lstStyle/>
                    <a:p>
                      <a:pPr algn="l" fontAlgn="ctr">
                        <a:spcAft>
                          <a:spcPts val="0"/>
                        </a:spcAft>
                      </a:pPr>
                      <a:endPar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既存の虫歯を治療するための基本的な歯科処置</a:t>
                      </a:r>
                      <a:endPar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lvl="0" indent="0" algn="ctr" defTabSz="914400" rtl="0" eaLnBrk="1" fontAlgn="ctr" latinLnBrk="0" hangingPunct="0">
                        <a:lnSpc>
                          <a:spcPct val="100000"/>
                        </a:lnSpc>
                        <a:spcBef>
                          <a:spcPts val="0"/>
                        </a:spcBef>
                        <a:spcAft>
                          <a:spcPts val="0"/>
                        </a:spcAft>
                        <a:buClr>
                          <a:srgbClr val="3D6AA7"/>
                        </a:buClr>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Arial"/>
                          <a:ea typeface="ＭＳ Ｐゴシック"/>
                          <a:cs typeface="+mn-cs"/>
                        </a:rPr>
                        <a:t>〇</a:t>
                      </a:r>
                      <a:endParaRPr kumimoji="1" lang="en-US" altLang="ja-JP" sz="1000" b="1" i="0" u="none" strike="noStrike" kern="1200" cap="none" spc="0" normalizeH="0" baseline="0" noProof="0" dirty="0">
                        <a:ln>
                          <a:noFill/>
                        </a:ln>
                        <a:solidFill>
                          <a:srgbClr val="000000"/>
                        </a:solidFill>
                        <a:effectLst/>
                        <a:uLnTx/>
                        <a:uFillTx/>
                        <a:latin typeface="Arial"/>
                        <a:ea typeface="ＭＳ Ｐゴシック"/>
                        <a:cs typeface="+mn-cs"/>
                      </a:endParaRP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806245387"/>
                  </a:ext>
                </a:extLst>
              </a:tr>
            </a:tbl>
          </a:graphicData>
        </a:graphic>
      </p:graphicFrame>
      <p:sp>
        <p:nvSpPr>
          <p:cNvPr id="16" name="テキスト ボックス 26">
            <a:extLst>
              <a:ext uri="{FF2B5EF4-FFF2-40B4-BE49-F238E27FC236}">
                <a16:creationId xmlns:a16="http://schemas.microsoft.com/office/drawing/2014/main" id="{AECD4454-2EC9-4616-9368-B6886DA6DCFA}"/>
              </a:ext>
            </a:extLst>
          </p:cNvPr>
          <p:cNvSpPr txBox="1"/>
          <p:nvPr/>
        </p:nvSpPr>
        <p:spPr>
          <a:xfrm>
            <a:off x="6441844" y="6259585"/>
            <a:ext cx="2615612"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）必要としている患者の</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50</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％以上に到達しているか否か</a:t>
            </a:r>
          </a:p>
        </p:txBody>
      </p:sp>
    </p:spTree>
    <p:extLst>
      <p:ext uri="{BB962C8B-B14F-4D97-AF65-F5344CB8AC3E}">
        <p14:creationId xmlns:p14="http://schemas.microsoft.com/office/powerpoint/2010/main" val="184156388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94C70F05-9C84-46F1-8755-94AEBB9A62A4}"/>
              </a:ext>
            </a:extLst>
          </p:cNvPr>
          <p:cNvGraphicFramePr>
            <a:graphicFrameLocks noChangeAspect="1"/>
          </p:cNvGraphicFramePr>
          <p:nvPr>
            <p:custDataLst>
              <p:tags r:id="rId2"/>
            </p:custDataLst>
            <p:extLst>
              <p:ext uri="{D42A27DB-BD31-4B8C-83A1-F6EECF244321}">
                <p14:modId xmlns:p14="http://schemas.microsoft.com/office/powerpoint/2010/main" val="397667066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1746" name="think-cell Slide" r:id="rId4" imgW="395" imgH="396" progId="TCLayout.ActiveDocument.1">
                  <p:embed/>
                </p:oleObj>
              </mc:Choice>
              <mc:Fallback>
                <p:oleObj name="think-cell Slide" r:id="rId4" imgW="395" imgH="396" progId="TCLayout.ActiveDocument.1">
                  <p:embed/>
                  <p:pic>
                    <p:nvPicPr>
                      <p:cNvPr id="3" name="Object 2" hidden="1">
                        <a:extLst>
                          <a:ext uri="{FF2B5EF4-FFF2-40B4-BE49-F238E27FC236}">
                            <a16:creationId xmlns:a16="http://schemas.microsoft.com/office/drawing/2014/main" id="{94C70F05-9C84-46F1-8755-94AEBB9A62A4}"/>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p:txBody>
          <a:bodyPr vert="horz"/>
          <a:lstStyle/>
          <a:p>
            <a:r>
              <a:rPr lang="ja-JP" altLang="en-US" dirty="0"/>
              <a:t>その他</a:t>
            </a:r>
          </a:p>
        </p:txBody>
      </p:sp>
    </p:spTree>
    <p:extLst>
      <p:ext uri="{BB962C8B-B14F-4D97-AF65-F5344CB8AC3E}">
        <p14:creationId xmlns:p14="http://schemas.microsoft.com/office/powerpoint/2010/main" val="240776439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6454BBBE-F079-453A-AF9C-89BC4CAC127B}"/>
              </a:ext>
            </a:extLst>
          </p:cNvPr>
          <p:cNvGraphicFramePr>
            <a:graphicFrameLocks noChangeAspect="1"/>
          </p:cNvGraphicFramePr>
          <p:nvPr>
            <p:custDataLst>
              <p:tags r:id="rId2"/>
            </p:custDataLst>
          </p:nvPr>
        </p:nvGraphicFramePr>
        <p:xfrm>
          <a:off x="929978" y="644228"/>
          <a:ext cx="1290" cy="1290"/>
        </p:xfrm>
        <a:graphic>
          <a:graphicData uri="http://schemas.openxmlformats.org/presentationml/2006/ole">
            <mc:AlternateContent xmlns:mc="http://schemas.openxmlformats.org/markup-compatibility/2006">
              <mc:Choice xmlns:v="urn:schemas-microsoft-com:vml" Requires="v">
                <p:oleObj spid="_x0000_s32770" name="think-cell Slide" r:id="rId4" imgW="473" imgH="476" progId="TCLayout.ActiveDocument.1">
                  <p:embed/>
                </p:oleObj>
              </mc:Choice>
              <mc:Fallback>
                <p:oleObj name="think-cell Slide" r:id="rId4" imgW="473" imgH="476" progId="TCLayout.ActiveDocument.1">
                  <p:embed/>
                  <p:pic>
                    <p:nvPicPr>
                      <p:cNvPr id="9" name="Object 8" hidden="1">
                        <a:extLst>
                          <a:ext uri="{FF2B5EF4-FFF2-40B4-BE49-F238E27FC236}">
                            <a16:creationId xmlns:a16="http://schemas.microsoft.com/office/drawing/2014/main" id="{6454BBBE-F079-453A-AF9C-89BC4CAC127B}"/>
                          </a:ext>
                        </a:extLst>
                      </p:cNvPr>
                      <p:cNvPicPr/>
                      <p:nvPr/>
                    </p:nvPicPr>
                    <p:blipFill>
                      <a:blip r:embed="rId5"/>
                      <a:stretch>
                        <a:fillRect/>
                      </a:stretch>
                    </p:blipFill>
                    <p:spPr>
                      <a:xfrm>
                        <a:off x="929978" y="644228"/>
                        <a:ext cx="1290" cy="1290"/>
                      </a:xfrm>
                      <a:prstGeom prst="rect">
                        <a:avLst/>
                      </a:prstGeom>
                    </p:spPr>
                  </p:pic>
                </p:oleObj>
              </mc:Fallback>
            </mc:AlternateContent>
          </a:graphicData>
        </a:graphic>
      </p:graphicFrame>
      <p:sp>
        <p:nvSpPr>
          <p:cNvPr id="31" name="Rectangle 30">
            <a:extLst>
              <a:ext uri="{FF2B5EF4-FFF2-40B4-BE49-F238E27FC236}">
                <a16:creationId xmlns:a16="http://schemas.microsoft.com/office/drawing/2014/main" id="{B91A7F1E-2927-4B17-97EE-755EF3453A21}"/>
              </a:ext>
            </a:extLst>
          </p:cNvPr>
          <p:cNvSpPr/>
          <p:nvPr/>
        </p:nvSpPr>
        <p:spPr>
          <a:xfrm>
            <a:off x="4873467" y="2939297"/>
            <a:ext cx="4746796" cy="326545"/>
          </a:xfrm>
          <a:prstGeom prst="rect">
            <a:avLst/>
          </a:prstGeom>
          <a:solidFill>
            <a:schemeClr val="accent2">
              <a:lumMod val="20000"/>
              <a:lumOff val="80000"/>
            </a:schemeClr>
          </a:solidFill>
        </p:spPr>
        <p:txBody>
          <a:bodyPr wrap="square" rtlCol="0" anchor="ctr">
            <a:noAutofit/>
          </a:bodyPr>
          <a:lstStyle/>
          <a:p>
            <a:pPr algn="r"/>
            <a:r>
              <a:rPr kumimoji="1"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日本の</a:t>
            </a:r>
            <a:r>
              <a:rPr kumimoji="1" 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0.20</a:t>
            </a:r>
            <a:r>
              <a:rPr kumimoji="1"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倍</a:t>
            </a:r>
            <a:endParaRPr kumimoji="1" 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2" name="Rectangle 31">
            <a:extLst>
              <a:ext uri="{FF2B5EF4-FFF2-40B4-BE49-F238E27FC236}">
                <a16:creationId xmlns:a16="http://schemas.microsoft.com/office/drawing/2014/main" id="{F99144DB-4D67-4DB3-A464-2FA04C9CE067}"/>
              </a:ext>
            </a:extLst>
          </p:cNvPr>
          <p:cNvSpPr/>
          <p:nvPr/>
        </p:nvSpPr>
        <p:spPr>
          <a:xfrm>
            <a:off x="4873467" y="2604023"/>
            <a:ext cx="4746796" cy="241271"/>
          </a:xfrm>
          <a:prstGeom prst="rect">
            <a:avLst/>
          </a:prstGeom>
          <a:solidFill>
            <a:schemeClr val="accent2">
              <a:lumMod val="20000"/>
              <a:lumOff val="80000"/>
            </a:schemeClr>
          </a:solidFill>
        </p:spPr>
        <p:txBody>
          <a:bodyPr wrap="square" rtlCol="0" anchor="ctr">
            <a:noAutofit/>
          </a:bodyPr>
          <a:lstStyle/>
          <a:p>
            <a:pPr algn="r"/>
            <a:r>
              <a:rPr kumimoji="1"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日本の</a:t>
            </a:r>
            <a:r>
              <a:rPr kumimoji="1" lang="en-US" altLang="ja-JP"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0.05</a:t>
            </a:r>
            <a:r>
              <a:rPr kumimoji="1"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倍</a:t>
            </a:r>
            <a:endParaRPr kumimoji="1" 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3" name="Rectangle 32">
            <a:extLst>
              <a:ext uri="{FF2B5EF4-FFF2-40B4-BE49-F238E27FC236}">
                <a16:creationId xmlns:a16="http://schemas.microsoft.com/office/drawing/2014/main" id="{4747A008-46DB-45AF-BBF1-18F45AE9F420}"/>
              </a:ext>
            </a:extLst>
          </p:cNvPr>
          <p:cNvSpPr/>
          <p:nvPr/>
        </p:nvSpPr>
        <p:spPr>
          <a:xfrm>
            <a:off x="4879287" y="2368658"/>
            <a:ext cx="4744487" cy="218614"/>
          </a:xfrm>
          <a:prstGeom prst="rect">
            <a:avLst/>
          </a:prstGeom>
          <a:solidFill>
            <a:schemeClr val="accent2">
              <a:lumMod val="20000"/>
              <a:lumOff val="80000"/>
            </a:schemeClr>
          </a:solidFill>
        </p:spPr>
        <p:txBody>
          <a:bodyPr wrap="square" rtlCol="0" anchor="ctr">
            <a:noAutofit/>
          </a:bodyPr>
          <a:lstStyle/>
          <a:p>
            <a:pPr algn="r"/>
            <a:r>
              <a:rPr kumimoji="1"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日本の</a:t>
            </a:r>
            <a:r>
              <a:rPr lang="en-US" altLang="ja-JP"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0.54</a:t>
            </a:r>
            <a:r>
              <a:rPr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倍</a:t>
            </a:r>
            <a:endParaRPr kumimoji="1" 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 name="タイトル 7"/>
          <p:cNvSpPr>
            <a:spLocks noGrp="1"/>
          </p:cNvSpPr>
          <p:nvPr>
            <p:ph type="title"/>
          </p:nvPr>
        </p:nvSpPr>
        <p:spPr/>
        <p:txBody>
          <a:bodyPr vert="horz"/>
          <a:lstStyle/>
          <a:p>
            <a:r>
              <a:rPr lang="ja-JP" altLang="en-US" dirty="0"/>
              <a:t>インド／医療関連／その他</a:t>
            </a:r>
            <a:endParaRPr kumimoji="1" lang="ja-JP" altLang="en-US" dirty="0"/>
          </a:p>
        </p:txBody>
      </p:sp>
      <p:sp>
        <p:nvSpPr>
          <p:cNvPr id="3" name="テキスト プレースホルダー 12"/>
          <p:cNvSpPr>
            <a:spLocks noGrp="1"/>
          </p:cNvSpPr>
          <p:nvPr>
            <p:ph type="body" sz="quarter" idx="15"/>
          </p:nvPr>
        </p:nvSpPr>
        <p:spPr>
          <a:xfrm>
            <a:off x="181704" y="648762"/>
            <a:ext cx="9505950" cy="292049"/>
          </a:xfrm>
        </p:spPr>
        <p:txBody>
          <a:bodyPr>
            <a:noAutofit/>
          </a:bodyPr>
          <a:lstStyle/>
          <a:p>
            <a:r>
              <a:rPr lang="ja-JP" altLang="en-US" dirty="0"/>
              <a:t>デジタルヘルス関連</a:t>
            </a:r>
          </a:p>
        </p:txBody>
      </p:sp>
      <p:sp>
        <p:nvSpPr>
          <p:cNvPr id="4" name="テキスト プレースホルダ 1"/>
          <p:cNvSpPr txBox="1">
            <a:spLocks/>
          </p:cNvSpPr>
          <p:nvPr/>
        </p:nvSpPr>
        <p:spPr>
          <a:xfrm>
            <a:off x="290820" y="1096738"/>
            <a:ext cx="9505950" cy="389430"/>
          </a:xfrm>
          <a:prstGeom prst="rect">
            <a:avLst/>
          </a:prstGeom>
          <a:noFill/>
        </p:spPr>
        <p:txBody>
          <a:bodyPr wrap="square" lIns="0" tIns="0" rIns="0" bIns="0" rtlCol="0">
            <a:noAutofit/>
          </a:bodyPr>
          <a:lstStyle>
            <a:defPPr>
              <a:defRPr lang="ja-JP"/>
            </a:defPPr>
            <a:lvl1pPr marL="190500" indent="-190500" algn="just">
              <a:lnSpc>
                <a:spcPct val="110000"/>
              </a:lnSpc>
              <a:spcAft>
                <a:spcPts val="200"/>
              </a:spcAft>
              <a:buClr>
                <a:srgbClr val="5F8AC3"/>
              </a:buClr>
              <a:buFont typeface="Wingdings" panose="05000000000000000000" pitchFamily="2" charset="2"/>
              <a:buChar char="n"/>
              <a:defRPr sz="1400">
                <a:latin typeface="Arial" panose="020B0604020202020204" pitchFamily="34" charset="0"/>
                <a:ea typeface="ＭＳ Ｐゴシック" panose="020B0600070205080204" pitchFamily="50" charset="-128"/>
                <a:cs typeface="Arial" panose="020B0604020202020204" pitchFamily="34" charset="0"/>
              </a:defRPr>
            </a:lvl1pPr>
          </a:lstStyle>
          <a:p>
            <a:r>
              <a:rPr lang="en-US" altLang="ja-JP" sz="1138" dirty="0">
                <a:solidFill>
                  <a:srgbClr val="000000"/>
                </a:solidFill>
              </a:rPr>
              <a:t>COVID-19</a:t>
            </a:r>
            <a:r>
              <a:rPr lang="ja-JP" altLang="en-US" sz="1138" dirty="0">
                <a:solidFill>
                  <a:srgbClr val="000000"/>
                </a:solidFill>
              </a:rPr>
              <a:t>パンデミックの発生以来、保健家庭福祉省は、遠隔医療実践のための公式ガイドラインを発表し、登録医が遠隔診療を行うことを認めるなど、デジタルヘルスケアと遠隔医療は急速に拡大している。</a:t>
            </a:r>
            <a:endParaRPr lang="en-US" altLang="ja-JP" sz="1138" dirty="0">
              <a:solidFill>
                <a:srgbClr val="000000"/>
              </a:solidFill>
            </a:endParaRPr>
          </a:p>
        </p:txBody>
      </p:sp>
      <p:graphicFrame>
        <p:nvGraphicFramePr>
          <p:cNvPr id="5" name="表 4"/>
          <p:cNvGraphicFramePr>
            <a:graphicFrameLocks noGrp="1"/>
          </p:cNvGraphicFramePr>
          <p:nvPr/>
        </p:nvGraphicFramePr>
        <p:xfrm>
          <a:off x="200025" y="2111737"/>
          <a:ext cx="9438944" cy="4413607"/>
        </p:xfrm>
        <a:graphic>
          <a:graphicData uri="http://schemas.openxmlformats.org/drawingml/2006/table">
            <a:tbl>
              <a:tblPr firstRow="1" bandRow="1">
                <a:tableStyleId>{5C22544A-7EE6-4342-B048-85BDC9FD1C3A}</a:tableStyleId>
              </a:tblPr>
              <a:tblGrid>
                <a:gridCol w="964684">
                  <a:extLst>
                    <a:ext uri="{9D8B030D-6E8A-4147-A177-3AD203B41FA5}">
                      <a16:colId xmlns:a16="http://schemas.microsoft.com/office/drawing/2014/main" val="20000"/>
                    </a:ext>
                  </a:extLst>
                </a:gridCol>
                <a:gridCol w="3703798">
                  <a:extLst>
                    <a:ext uri="{9D8B030D-6E8A-4147-A177-3AD203B41FA5}">
                      <a16:colId xmlns:a16="http://schemas.microsoft.com/office/drawing/2014/main" val="20001"/>
                    </a:ext>
                  </a:extLst>
                </a:gridCol>
                <a:gridCol w="4770462">
                  <a:extLst>
                    <a:ext uri="{9D8B030D-6E8A-4147-A177-3AD203B41FA5}">
                      <a16:colId xmlns:a16="http://schemas.microsoft.com/office/drawing/2014/main" val="20002"/>
                    </a:ext>
                  </a:extLst>
                </a:gridCol>
              </a:tblGrid>
              <a:tr h="222885">
                <a:tc>
                  <a:txBody>
                    <a:bodyPr/>
                    <a:lstStyle/>
                    <a:p>
                      <a:r>
                        <a:rPr kumimoji="1" lang="ja-JP" altLang="en-US" sz="1000" dirty="0"/>
                        <a:t>要素</a:t>
                      </a:r>
                    </a:p>
                  </a:txBody>
                  <a:tcPr marL="74295" marR="74295" marT="37148" marB="37148">
                    <a:lnB w="6350" cap="flat" cmpd="sng" algn="ctr">
                      <a:noFill/>
                      <a:prstDash val="solid"/>
                      <a:round/>
                      <a:headEnd type="none" w="med" len="med"/>
                      <a:tailEnd type="none" w="med" len="med"/>
                    </a:lnB>
                    <a:solidFill>
                      <a:srgbClr val="3D6AA7"/>
                    </a:solidFill>
                  </a:tcPr>
                </a:tc>
                <a:tc>
                  <a:txBody>
                    <a:bodyPr/>
                    <a:lstStyle/>
                    <a:p>
                      <a:pPr algn="l" defTabSz="955675" fontAlgn="ctr">
                        <a:buClr>
                          <a:schemeClr val="bg2"/>
                        </a:buClr>
                        <a:buSzPct val="100000"/>
                      </a:pPr>
                      <a:r>
                        <a:rPr lang="ja-JP" altLang="en-US" sz="1000" b="0" dirty="0">
                          <a:latin typeface="HGP創英角ｺﾞｼｯｸUB" pitchFamily="50" charset="-128"/>
                          <a:ea typeface="HGP創英角ｺﾞｼｯｸUB" pitchFamily="50" charset="-128"/>
                        </a:rPr>
                        <a:t>指標</a:t>
                      </a:r>
                      <a:endParaRPr lang="zh-TW" altLang="en-US" sz="1000" b="0" dirty="0">
                        <a:latin typeface="HGP創英角ｺﾞｼｯｸUB" pitchFamily="50" charset="-128"/>
                        <a:ea typeface="HGP創英角ｺﾞｼｯｸUB" pitchFamily="50" charset="-128"/>
                      </a:endParaRPr>
                    </a:p>
                  </a:txBody>
                  <a:tcPr marL="74295" marR="74295" marT="37148" marB="37148" anchor="ctr">
                    <a:lnB w="6350" cap="flat" cmpd="sng" algn="ctr">
                      <a:noFill/>
                      <a:prstDash val="solid"/>
                      <a:round/>
                      <a:headEnd type="none" w="med" len="med"/>
                      <a:tailEnd type="none" w="med" len="med"/>
                    </a:lnB>
                    <a:solidFill>
                      <a:srgbClr val="3D6AA7"/>
                    </a:solidFill>
                  </a:tcPr>
                </a:tc>
                <a:tc>
                  <a:txBody>
                    <a:bodyPr/>
                    <a:lstStyle/>
                    <a:p>
                      <a:pPr algn="ctr"/>
                      <a:r>
                        <a:rPr kumimoji="1" lang="ja-JP" altLang="en-US" sz="1000" b="0" dirty="0">
                          <a:latin typeface="HGP創英角ｺﾞｼｯｸUB" pitchFamily="50" charset="-128"/>
                          <a:ea typeface="HGP創英角ｺﾞｼｯｸUB" pitchFamily="50" charset="-128"/>
                        </a:rPr>
                        <a:t>インド</a:t>
                      </a:r>
                      <a:endParaRPr kumimoji="1" lang="ja-JP" altLang="en-US" sz="1000" b="0" dirty="0"/>
                    </a:p>
                  </a:txBody>
                  <a:tcPr marL="74295" marR="74295" marT="37148" marB="37148" anchor="ctr">
                    <a:lnB w="6350" cap="flat" cmpd="sng" algn="ctr">
                      <a:no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263118">
                <a:tc rowSpan="2">
                  <a:txBody>
                    <a:bodyPr/>
                    <a:lstStyle/>
                    <a:p>
                      <a:pPr rtl="0"/>
                      <a:r>
                        <a:rPr lang="ja" altLang="ja-JP" sz="900" b="1" dirty="0"/>
                        <a:t>デジタルインフラ</a:t>
                      </a:r>
                      <a:endParaRPr lang="ja" altLang="en-US" sz="900" b="1" dirty="0"/>
                    </a:p>
                  </a:txBody>
                  <a:tcPr marL="74295" marR="74295" marT="37148" marB="37148" anchor="ctr">
                    <a:lnL w="12700" cmpd="sng">
                      <a:noFill/>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indent="0" algn="just" defTabSz="914400" rtl="0" eaLnBrk="1" fontAlgn="auto" latinLnBrk="0" hangingPunct="1">
                        <a:lnSpc>
                          <a:spcPct val="110000"/>
                        </a:lnSpc>
                        <a:spcBef>
                          <a:spcPts val="0"/>
                        </a:spcBef>
                        <a:spcAft>
                          <a:spcPts val="200"/>
                        </a:spcAft>
                        <a:buClrTx/>
                        <a:buSzTx/>
                        <a:buFontTx/>
                        <a:buNone/>
                        <a:tabLst/>
                        <a:defRPr/>
                      </a:pPr>
                      <a:r>
                        <a:rPr lang="ja-JP" altLang="en-US" sz="900" dirty="0"/>
                        <a:t>携帯電話の契約数 </a:t>
                      </a:r>
                      <a:r>
                        <a:rPr lang="en-US" altLang="ja-JP" sz="900" dirty="0"/>
                        <a:t>(100</a:t>
                      </a:r>
                      <a:r>
                        <a:rPr lang="ja-JP" altLang="en-US" sz="900" dirty="0"/>
                        <a:t>人あたり</a:t>
                      </a:r>
                      <a:r>
                        <a:rPr lang="en-US" altLang="ja-JP" sz="900" dirty="0"/>
                        <a:t>)</a:t>
                      </a:r>
                      <a:endParaRPr kumimoji="1" lang="ja-JP" altLang="en-US" sz="900" kern="1200" dirty="0">
                        <a:solidFill>
                          <a:srgbClr val="000000"/>
                        </a:solidFill>
                        <a:latin typeface="+mn-lt"/>
                        <a:ea typeface="ＭＳ Ｐゴシック" charset="-128"/>
                        <a:cs typeface="Arial" pitchFamily="34" charset="0"/>
                      </a:endParaRPr>
                    </a:p>
                  </a:txBody>
                  <a:tcPr marL="58500" marR="87750" marT="87750" marB="37148">
                    <a:lnL w="1270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just" defTabSz="914400" rtl="0" eaLnBrk="1" fontAlgn="auto" latinLnBrk="0" hangingPunct="1">
                        <a:lnSpc>
                          <a:spcPct val="110000"/>
                        </a:lnSpc>
                        <a:spcBef>
                          <a:spcPts val="0"/>
                        </a:spcBef>
                        <a:spcAft>
                          <a:spcPts val="200"/>
                        </a:spcAft>
                        <a:buClrTx/>
                        <a:buSzTx/>
                        <a:buFontTx/>
                        <a:buNone/>
                        <a:tabLst/>
                        <a:defRPr/>
                      </a:pPr>
                      <a:r>
                        <a:rPr kumimoji="1" lang="en-US" altLang="ja-JP" sz="900" b="0" kern="1200" dirty="0">
                          <a:solidFill>
                            <a:srgbClr val="000000"/>
                          </a:solidFill>
                          <a:latin typeface="+mn-lt"/>
                          <a:ea typeface="ＭＳ Ｐゴシック" charset="-128"/>
                          <a:cs typeface="Arial" pitchFamily="34" charset="0"/>
                        </a:rPr>
                        <a:t>83.6</a:t>
                      </a:r>
                      <a:endParaRPr kumimoji="1" lang="ja-JP" altLang="en-US" sz="900" b="0" kern="1200" dirty="0">
                        <a:solidFill>
                          <a:srgbClr val="000000"/>
                        </a:solidFill>
                        <a:latin typeface="+mn-lt"/>
                        <a:ea typeface="ＭＳ Ｐゴシック" charset="-128"/>
                        <a:cs typeface="Arial" pitchFamily="34" charset="0"/>
                      </a:endParaRPr>
                    </a:p>
                  </a:txBody>
                  <a:tcPr marL="58500" marR="87750" marT="87750" marB="37148">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85892">
                <a:tc vMerge="1">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 altLang="ja-JP" sz="1200" b="1" dirty="0"/>
                        <a:t>デジタルケイパビリティ</a:t>
                      </a:r>
                    </a:p>
                  </a:txBody>
                  <a:tcPr anchor="ctr">
                    <a:lnR w="12700" cap="flat" cmpd="sng" algn="ctr">
                      <a:solidFill>
                        <a:schemeClr val="lt1">
                          <a:alpha val="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BEBEBE"/>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900" dirty="0"/>
                        <a:t>固定ブロードバンドの契約数</a:t>
                      </a:r>
                      <a:r>
                        <a:rPr lang="en-US" altLang="ja-JP" sz="900" dirty="0"/>
                        <a:t>(100</a:t>
                      </a:r>
                      <a:r>
                        <a:rPr lang="ja-JP" altLang="en-US" sz="900" dirty="0"/>
                        <a:t>人あたり</a:t>
                      </a:r>
                      <a:r>
                        <a:rPr lang="en-US" altLang="ja-JP" sz="900" dirty="0"/>
                        <a:t>)</a:t>
                      </a:r>
                      <a:endParaRPr lang="en-GB" altLang="ja-JP" sz="900" dirty="0"/>
                    </a:p>
                  </a:txBody>
                  <a:tcPr marL="58500" marR="87750" marT="87750" marB="37148">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just" defTabSz="914400" rtl="0" eaLnBrk="1" fontAlgn="auto" latinLnBrk="0" hangingPunct="1">
                        <a:lnSpc>
                          <a:spcPct val="110000"/>
                        </a:lnSpc>
                        <a:spcBef>
                          <a:spcPts val="0"/>
                        </a:spcBef>
                        <a:spcAft>
                          <a:spcPts val="200"/>
                        </a:spcAft>
                        <a:buClrTx/>
                        <a:buSzTx/>
                        <a:buFontTx/>
                        <a:buNone/>
                        <a:tabLst/>
                        <a:defRPr/>
                      </a:pPr>
                      <a:r>
                        <a:rPr kumimoji="1" lang="en-US" altLang="ja-JP" sz="900" b="0" kern="1200" dirty="0">
                          <a:solidFill>
                            <a:srgbClr val="000000"/>
                          </a:solidFill>
                          <a:latin typeface="+mn-lt"/>
                          <a:ea typeface="ＭＳ Ｐゴシック" charset="-128"/>
                          <a:cs typeface="Arial" pitchFamily="34" charset="0"/>
                        </a:rPr>
                        <a:t>1.7</a:t>
                      </a:r>
                      <a:endParaRPr kumimoji="1" lang="ja-JP" altLang="en-US" sz="900" b="0" kern="1200" dirty="0">
                        <a:solidFill>
                          <a:srgbClr val="000000"/>
                        </a:solidFill>
                        <a:latin typeface="+mn-lt"/>
                        <a:ea typeface="ＭＳ Ｐゴシック" charset="-128"/>
                        <a:cs typeface="Arial" pitchFamily="34" charset="0"/>
                      </a:endParaRPr>
                    </a:p>
                  </a:txBody>
                  <a:tcPr marL="58500" marR="87750" marT="87750" marB="37148">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400436">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900" b="1" dirty="0"/>
                        <a:t>デジタルケイパビリティ</a:t>
                      </a:r>
                      <a:endParaRPr lang="ja" altLang="ja-JP" sz="900" b="1" dirty="0"/>
                    </a:p>
                  </a:txBody>
                  <a:tcPr marL="74295" marR="74295" marT="37148" marB="37148" anchor="ctr">
                    <a:lnL w="12700" cmpd="sng">
                      <a:noFill/>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en-US" altLang="ja-JP" sz="900" dirty="0"/>
                        <a:t>GDP</a:t>
                      </a:r>
                      <a:r>
                        <a:rPr lang="ja-JP" altLang="en-US" sz="900" dirty="0"/>
                        <a:t>比での研究・開発支出</a:t>
                      </a:r>
                      <a:r>
                        <a:rPr lang="en-US" altLang="ja-JP" sz="900" dirty="0"/>
                        <a:t>(</a:t>
                      </a:r>
                      <a:r>
                        <a:rPr lang="ja-JP" altLang="en-US" sz="900" dirty="0"/>
                        <a:t>％</a:t>
                      </a:r>
                      <a:r>
                        <a:rPr lang="en-US" altLang="ja-JP" sz="900" dirty="0"/>
                        <a:t>)</a:t>
                      </a:r>
                      <a:endParaRPr lang="en-GB" altLang="ja-JP" sz="900" dirty="0"/>
                    </a:p>
                  </a:txBody>
                  <a:tcPr marL="58500" marR="87750" marT="87750" marB="37148">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just" defTabSz="914400" rtl="0" eaLnBrk="1" fontAlgn="auto" latinLnBrk="0" hangingPunct="1">
                        <a:lnSpc>
                          <a:spcPct val="110000"/>
                        </a:lnSpc>
                        <a:spcBef>
                          <a:spcPts val="0"/>
                        </a:spcBef>
                        <a:spcAft>
                          <a:spcPts val="200"/>
                        </a:spcAft>
                        <a:buClrTx/>
                        <a:buSzTx/>
                        <a:buFontTx/>
                        <a:buNone/>
                        <a:tabLst/>
                        <a:defRPr/>
                      </a:pPr>
                      <a:r>
                        <a:rPr kumimoji="1" lang="en-US" altLang="ja-JP" sz="900" b="0" kern="1200" dirty="0">
                          <a:solidFill>
                            <a:srgbClr val="000000"/>
                          </a:solidFill>
                          <a:latin typeface="+mn-lt"/>
                          <a:ea typeface="ＭＳ Ｐゴシック" charset="-128"/>
                          <a:cs typeface="Arial" pitchFamily="34" charset="0"/>
                        </a:rPr>
                        <a:t>0.66</a:t>
                      </a:r>
                      <a:endParaRPr kumimoji="1" lang="ja-JP" altLang="en-US" sz="900" b="0" kern="1200" dirty="0">
                        <a:solidFill>
                          <a:srgbClr val="000000"/>
                        </a:solidFill>
                        <a:latin typeface="+mn-lt"/>
                        <a:ea typeface="ＭＳ Ｐゴシック" charset="-128"/>
                        <a:cs typeface="Arial" pitchFamily="34" charset="0"/>
                      </a:endParaRPr>
                    </a:p>
                  </a:txBody>
                  <a:tcPr marL="58500" marR="87750" marT="87750" marB="37148">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09424387"/>
                  </a:ext>
                </a:extLst>
              </a:tr>
              <a:tr h="571396">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900" b="1" dirty="0"/>
                        <a:t>デジタルヘルスポリシー</a:t>
                      </a:r>
                      <a:endParaRPr lang="ja" altLang="ja-JP" sz="900" b="1" dirty="0"/>
                    </a:p>
                  </a:txBody>
                  <a:tcPr marL="74295" marR="74295" marT="37148" marB="37148" anchor="ctr">
                    <a:lnL w="12700" cmpd="sng">
                      <a:noFill/>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900" dirty="0"/>
                        <a:t>デジタルヘルスに関する政策の有無と予算の投下状況</a:t>
                      </a:r>
                      <a:endParaRPr lang="en-GB" altLang="ja-JP" sz="900" dirty="0"/>
                    </a:p>
                    <a:p>
                      <a:pPr marL="0" marR="0" lvl="0" indent="0" algn="just" defTabSz="914400" rtl="0" eaLnBrk="1" fontAlgn="auto" latinLnBrk="0" hangingPunct="1">
                        <a:lnSpc>
                          <a:spcPct val="110000"/>
                        </a:lnSpc>
                        <a:spcBef>
                          <a:spcPts val="0"/>
                        </a:spcBef>
                        <a:spcAft>
                          <a:spcPts val="200"/>
                        </a:spcAft>
                        <a:buClrTx/>
                        <a:buSzTx/>
                        <a:buFontTx/>
                        <a:buNone/>
                        <a:tabLst/>
                        <a:defRPr/>
                      </a:pPr>
                      <a:endParaRPr kumimoji="1" lang="en-US" altLang="ja-JP" sz="900" b="1" i="0" u="none" strike="noStrike" kern="1200" cap="none" spc="0" normalizeH="0" baseline="0" noProof="0" dirty="0">
                        <a:ln>
                          <a:noFill/>
                        </a:ln>
                        <a:solidFill>
                          <a:srgbClr val="000000"/>
                        </a:solidFill>
                        <a:effectLst/>
                        <a:uLnTx/>
                        <a:uFillTx/>
                        <a:latin typeface="+mn-lt"/>
                        <a:ea typeface="ＭＳ Ｐゴシック" charset="-128"/>
                        <a:cs typeface="Arial" pitchFamily="34" charset="0"/>
                      </a:endParaRPr>
                    </a:p>
                  </a:txBody>
                  <a:tcPr marL="58500" marR="87750" marT="87750" marB="37148">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10000"/>
                        </a:lnSpc>
                        <a:spcBef>
                          <a:spcPts val="0"/>
                        </a:spcBef>
                        <a:spcAft>
                          <a:spcPts val="200"/>
                        </a:spcAft>
                        <a:buClrTx/>
                        <a:buSzTx/>
                        <a:buFontTx/>
                        <a:buNone/>
                        <a:tabLst/>
                        <a:defRPr/>
                      </a:pPr>
                      <a:r>
                        <a:rPr lang="en-US" altLang="ja-JP" sz="900" dirty="0"/>
                        <a:t>2021</a:t>
                      </a:r>
                      <a:r>
                        <a:rPr lang="ja-JP" altLang="en-US" sz="900" dirty="0"/>
                        <a:t>年</a:t>
                      </a:r>
                      <a:r>
                        <a:rPr lang="en-US" altLang="ja-JP" sz="900" dirty="0"/>
                        <a:t>9</a:t>
                      </a:r>
                      <a:r>
                        <a:rPr lang="ja-JP" altLang="en-US" sz="900" dirty="0"/>
                        <a:t>月、インド国家衛生局より、国家デジタルヘルス・ミッションの全国的な展開が発表された。同ミッションが完全に運用されれば、医療機関全体で健康記録へのアクセスとポータビリティが可能となる。</a:t>
                      </a:r>
                      <a:r>
                        <a:rPr lang="en-US" altLang="ja-JP" sz="900" dirty="0"/>
                        <a:t>2022-2023</a:t>
                      </a:r>
                      <a:r>
                        <a:rPr lang="ja-JP" altLang="en-US" sz="900" dirty="0"/>
                        <a:t>年度予算ではデジタルヘルスに焦点が置かれ、同ミッションに対して、これまでの</a:t>
                      </a:r>
                      <a:r>
                        <a:rPr lang="en-US" altLang="ja-JP" sz="900" dirty="0"/>
                        <a:t>75</a:t>
                      </a:r>
                      <a:r>
                        <a:rPr lang="ja-JP" altLang="en-US" sz="900" dirty="0"/>
                        <a:t>億ルピーから</a:t>
                      </a:r>
                      <a:r>
                        <a:rPr lang="en-US" altLang="ja-JP" sz="900" dirty="0"/>
                        <a:t>2.5</a:t>
                      </a:r>
                      <a:r>
                        <a:rPr lang="ja-JP" altLang="en-US" sz="900" dirty="0"/>
                        <a:t>倍以上増の</a:t>
                      </a:r>
                      <a:r>
                        <a:rPr lang="en-US" altLang="ja-JP" sz="900" dirty="0"/>
                        <a:t>200</a:t>
                      </a:r>
                      <a:r>
                        <a:rPr lang="ja-JP" altLang="en-US" sz="900" dirty="0"/>
                        <a:t>億ルピーに増額した予算配分が行なわれている。</a:t>
                      </a:r>
                      <a:endParaRPr lang="en-US" altLang="ja-JP" sz="900" dirty="0"/>
                    </a:p>
                  </a:txBody>
                  <a:tcPr marL="58500" marR="87750" marT="87750" marB="37148">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9927931"/>
                  </a:ext>
                </a:extLst>
              </a:tr>
              <a:tr h="429093">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900" b="1" dirty="0"/>
                        <a:t>デジタルヘルスのガバナンス</a:t>
                      </a:r>
                      <a:endParaRPr lang="ja" altLang="ja-JP" sz="900" b="1" dirty="0"/>
                    </a:p>
                  </a:txBody>
                  <a:tcPr marL="74295" marR="74295" marT="37148" marB="37148" anchor="ctr">
                    <a:lnL w="12700" cmpd="sng">
                      <a:noFill/>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900" dirty="0"/>
                        <a:t>デジタルヘルスデータの所有権、アクセス、共有を管理し、個人のプライバシーを保護する法律の有無</a:t>
                      </a:r>
                      <a:endParaRPr lang="en-US" altLang="ja-JP" sz="900" dirty="0"/>
                    </a:p>
                  </a:txBody>
                  <a:tcPr marL="58500" marR="87750" marT="87750" marB="37148">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en-US" altLang="ja-JP" sz="900" dirty="0"/>
                        <a:t>2018</a:t>
                      </a:r>
                      <a:r>
                        <a:rPr lang="ja-JP" altLang="en-US" sz="900" dirty="0"/>
                        <a:t>年に、医療におけるデジタル情報セキュリティ法が制定されている。個人に関する健康関連情報について、収集、保存、送信、利用に関わるプロセスの標準化・規制を行っている。また、</a:t>
                      </a:r>
                      <a:r>
                        <a:rPr lang="en-US" altLang="ja-JP" sz="900" dirty="0"/>
                        <a:t>2022</a:t>
                      </a:r>
                      <a:r>
                        <a:rPr lang="ja-JP" altLang="en-US" sz="900" dirty="0"/>
                        <a:t>年</a:t>
                      </a:r>
                      <a:r>
                        <a:rPr lang="en-US" altLang="ja-JP" sz="900" dirty="0"/>
                        <a:t>4</a:t>
                      </a:r>
                      <a:r>
                        <a:rPr lang="ja-JP" altLang="en-US" sz="900" dirty="0"/>
                        <a:t>月、インド国家衛生局は、個人情報の処理に関するガイドラインである、ヘルスデータマネジメントポリシーを改訂している。</a:t>
                      </a:r>
                      <a:endParaRPr lang="en-US" altLang="ja-JP" sz="900" dirty="0"/>
                    </a:p>
                  </a:txBody>
                  <a:tcPr marL="58500" marR="87750" marT="87750" marB="37148">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00830859"/>
                  </a:ext>
                </a:extLst>
              </a:tr>
              <a:tr h="314604">
                <a:tc rowSpan="2">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900" b="1" dirty="0"/>
                        <a:t>デジタルヘルスケイパビリティ</a:t>
                      </a:r>
                      <a:endParaRPr lang="ja" altLang="ja-JP" sz="900" b="1" dirty="0"/>
                    </a:p>
                  </a:txBody>
                  <a:tcPr marL="74295" marR="74295" marT="37148" marB="37148" anchor="ctr">
                    <a:lnL w="12700" cmpd="sng">
                      <a:noFill/>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900" dirty="0"/>
                        <a:t>研修中医療従事者向けのデジタルヘルス関連のカリキュラム有無</a:t>
                      </a:r>
                      <a:endParaRPr lang="en-US" altLang="ja-JP" sz="900" dirty="0"/>
                    </a:p>
                  </a:txBody>
                  <a:tcPr marL="58500" marR="87750" marT="87750" marB="37148">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en-US" altLang="ja-JP" sz="900" dirty="0"/>
                        <a:t>2022</a:t>
                      </a:r>
                      <a:r>
                        <a:rPr lang="ja-JP" altLang="en-US" sz="900" dirty="0"/>
                        <a:t>年</a:t>
                      </a:r>
                      <a:r>
                        <a:rPr lang="en-US" altLang="ja-JP" sz="900" dirty="0"/>
                        <a:t>11</a:t>
                      </a:r>
                      <a:r>
                        <a:rPr lang="ja-JP" altLang="en-US" sz="900" dirty="0"/>
                        <a:t>月に、医師等を対象とした「デジタルヘルスプロフェッショナル認定」コースを、</a:t>
                      </a:r>
                      <a:r>
                        <a:rPr lang="en-US" altLang="ja-JP" sz="900" dirty="0"/>
                        <a:t>Raipur</a:t>
                      </a:r>
                      <a:r>
                        <a:rPr lang="ja-JP" altLang="en-US" sz="900" dirty="0"/>
                        <a:t>のインド経営研究所とデジタルヘルスアカデミーが共同で提供することに合意した。</a:t>
                      </a:r>
                      <a:endParaRPr lang="en-US" altLang="ja-JP" sz="900" dirty="0"/>
                    </a:p>
                  </a:txBody>
                  <a:tcPr marL="58500" marR="87750" marT="87750" marB="37148">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11138871"/>
                  </a:ext>
                </a:extLst>
              </a:tr>
              <a:tr h="411708">
                <a:tc vMerge="1">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endParaRPr lang="ja" altLang="ja-JP" sz="1200" b="1" dirty="0"/>
                    </a:p>
                  </a:txBody>
                  <a:tcPr anchor="ctr">
                    <a:lnR w="12700" cap="flat" cmpd="sng" algn="ctr">
                      <a:solidFill>
                        <a:schemeClr val="lt1">
                          <a:alpha val="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BEBEBE"/>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900" dirty="0"/>
                        <a:t>デジタルヘルス</a:t>
                      </a:r>
                      <a:r>
                        <a:rPr lang="en-US" altLang="ja-JP" sz="900" dirty="0"/>
                        <a:t>/</a:t>
                      </a:r>
                      <a:r>
                        <a:rPr lang="ja-JP" altLang="en-US" sz="900" dirty="0"/>
                        <a:t>健康情報学</a:t>
                      </a:r>
                      <a:r>
                        <a:rPr lang="en-US" altLang="ja-JP" sz="900" dirty="0"/>
                        <a:t>/</a:t>
                      </a:r>
                      <a:r>
                        <a:rPr lang="ja-JP" altLang="en-US" sz="900" dirty="0"/>
                        <a:t>健康情報システム</a:t>
                      </a:r>
                      <a:r>
                        <a:rPr lang="en-US" altLang="ja-JP" sz="900" dirty="0"/>
                        <a:t>/</a:t>
                      </a:r>
                      <a:r>
                        <a:rPr lang="ja-JP" altLang="en-US" sz="900" dirty="0"/>
                        <a:t>生物医学情報学を扱う学位プログラムの有無</a:t>
                      </a:r>
                      <a:endParaRPr lang="en-US" altLang="ja-JP" sz="900" dirty="0"/>
                    </a:p>
                  </a:txBody>
                  <a:tcPr marL="58500" marR="87750" marT="87750" marB="37148">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900" dirty="0"/>
                        <a:t>健康情報学の学位は様々な大学で提供されている。</a:t>
                      </a:r>
                      <a:endParaRPr lang="en-US" altLang="ja-JP" sz="900" dirty="0"/>
                    </a:p>
                  </a:txBody>
                  <a:tcPr marL="58500" marR="87750" marT="87750" marB="37148">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48729071"/>
                  </a:ext>
                </a:extLst>
              </a:tr>
              <a:tr h="263118">
                <a:tc rowSpan="2">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900" b="1" dirty="0"/>
                        <a:t>デジタルヘルスインフラ</a:t>
                      </a:r>
                      <a:endParaRPr lang="ja" altLang="ja-JP" sz="900" b="1" dirty="0"/>
                    </a:p>
                  </a:txBody>
                  <a:tcPr marL="74295" marR="74295" marT="37148" marB="37148" anchor="ctr">
                    <a:lnL w="12700" cmpd="sng">
                      <a:noFill/>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900" dirty="0"/>
                        <a:t>電子カルテ普及率</a:t>
                      </a:r>
                      <a:endParaRPr lang="en-US" altLang="ja-JP" sz="900" dirty="0"/>
                    </a:p>
                  </a:txBody>
                  <a:tcPr marL="58500" marR="87750" marT="87750" marB="37148">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just" defTabSz="914400" rtl="0" eaLnBrk="1" fontAlgn="auto" latinLnBrk="0" hangingPunct="1">
                        <a:lnSpc>
                          <a:spcPct val="110000"/>
                        </a:lnSpc>
                        <a:spcBef>
                          <a:spcPts val="0"/>
                        </a:spcBef>
                        <a:spcAft>
                          <a:spcPts val="200"/>
                        </a:spcAft>
                        <a:buClrTx/>
                        <a:buSzTx/>
                        <a:buFontTx/>
                        <a:buNone/>
                        <a:tabLst/>
                        <a:defRPr/>
                      </a:pPr>
                      <a:r>
                        <a:rPr kumimoji="1" lang="ja-JP" altLang="en-US" sz="900" b="0" kern="1200" dirty="0">
                          <a:solidFill>
                            <a:schemeClr val="tx1"/>
                          </a:solidFill>
                          <a:latin typeface="+mn-lt"/>
                          <a:ea typeface="ＭＳ Ｐゴシック" charset="-128"/>
                          <a:cs typeface="Arial" pitchFamily="34" charset="0"/>
                        </a:rPr>
                        <a:t>電子カルテ普及率は公式には取られていないが、ある研究では、この</a:t>
                      </a:r>
                      <a:r>
                        <a:rPr kumimoji="1" lang="en-US" altLang="ja-JP" sz="900" b="0" kern="1200" dirty="0">
                          <a:solidFill>
                            <a:schemeClr val="tx1"/>
                          </a:solidFill>
                          <a:latin typeface="+mn-lt"/>
                          <a:ea typeface="ＭＳ Ｐゴシック" charset="-128"/>
                          <a:cs typeface="Arial" pitchFamily="34" charset="0"/>
                        </a:rPr>
                        <a:t>10</a:t>
                      </a:r>
                      <a:r>
                        <a:rPr kumimoji="1" lang="ja-JP" altLang="en-US" sz="900" b="0" kern="1200" dirty="0">
                          <a:solidFill>
                            <a:schemeClr val="tx1"/>
                          </a:solidFill>
                          <a:latin typeface="+mn-lt"/>
                          <a:ea typeface="ＭＳ Ｐゴシック" charset="-128"/>
                          <a:cs typeface="Arial" pitchFamily="34" charset="0"/>
                        </a:rPr>
                        <a:t>年に広がりを見せているものの、調査対象の</a:t>
                      </a:r>
                      <a:r>
                        <a:rPr kumimoji="1" lang="en-US" altLang="ja-JP" sz="900" b="0" kern="1200" dirty="0">
                          <a:solidFill>
                            <a:schemeClr val="tx1"/>
                          </a:solidFill>
                          <a:latin typeface="+mn-lt"/>
                          <a:ea typeface="ＭＳ Ｐゴシック" charset="-128"/>
                          <a:cs typeface="Arial" pitchFamily="34" charset="0"/>
                        </a:rPr>
                        <a:t>13</a:t>
                      </a:r>
                      <a:r>
                        <a:rPr kumimoji="1" lang="ja-JP" altLang="en-US" sz="900" b="0" kern="1200" dirty="0">
                          <a:solidFill>
                            <a:schemeClr val="tx1"/>
                          </a:solidFill>
                          <a:latin typeface="+mn-lt"/>
                          <a:ea typeface="ＭＳ Ｐゴシック" charset="-128"/>
                          <a:cs typeface="Arial" pitchFamily="34" charset="0"/>
                        </a:rPr>
                        <a:t>医療機関のうち、</a:t>
                      </a:r>
                      <a:r>
                        <a:rPr kumimoji="1" lang="en-US" altLang="ja-JP" sz="900" b="0" kern="1200" dirty="0">
                          <a:solidFill>
                            <a:schemeClr val="tx1"/>
                          </a:solidFill>
                          <a:latin typeface="+mn-lt"/>
                          <a:ea typeface="ＭＳ Ｐゴシック" charset="-128"/>
                          <a:cs typeface="Arial" pitchFamily="34" charset="0"/>
                        </a:rPr>
                        <a:t>8</a:t>
                      </a:r>
                      <a:r>
                        <a:rPr kumimoji="1" lang="ja-JP" altLang="en-US" sz="900" b="0" kern="1200" dirty="0">
                          <a:solidFill>
                            <a:schemeClr val="tx1"/>
                          </a:solidFill>
                          <a:latin typeface="+mn-lt"/>
                          <a:ea typeface="ＭＳ Ｐゴシック" charset="-128"/>
                          <a:cs typeface="Arial" pitchFamily="34" charset="0"/>
                        </a:rPr>
                        <a:t>医療機関のみが電子カルテを用いていたと報告されている。また、特に地方の公立病院においては、まだ紙による記録がなされているとの報告がある。</a:t>
                      </a:r>
                    </a:p>
                  </a:txBody>
                  <a:tcPr marL="58500" marR="87750" marT="87750" marB="37148">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58483123"/>
                  </a:ext>
                </a:extLst>
              </a:tr>
              <a:tr h="332534">
                <a:tc vMerge="1">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endParaRPr lang="ja" altLang="ja-JP" sz="1200" b="1" dirty="0"/>
                    </a:p>
                  </a:txBody>
                  <a:tcPr anchor="ctr">
                    <a:lnR w="12700" cap="flat" cmpd="sng" algn="ctr">
                      <a:solidFill>
                        <a:schemeClr val="lt1">
                          <a:alpha val="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BEBEBE"/>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900" dirty="0"/>
                        <a:t>医療関連目的に使用するためのマスター患者インデックスが存在するか</a:t>
                      </a:r>
                      <a:endParaRPr lang="en-US" altLang="ja-JP" sz="900" dirty="0"/>
                    </a:p>
                  </a:txBody>
                  <a:tcPr marL="58500" marR="87750" marT="87750" marB="37148">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en-US" altLang="ja-JP" sz="900" dirty="0"/>
                        <a:t>2022</a:t>
                      </a:r>
                      <a:r>
                        <a:rPr lang="ja-JP" altLang="en-US" sz="900" dirty="0"/>
                        <a:t>年</a:t>
                      </a:r>
                      <a:r>
                        <a:rPr lang="en-US" altLang="ja-JP" sz="900" dirty="0"/>
                        <a:t>1</a:t>
                      </a:r>
                      <a:r>
                        <a:rPr lang="ja-JP" altLang="en-US" sz="900" dirty="0"/>
                        <a:t>月、インド国家衛生局は、国家デジタルヘルス・ミッションの一環として、</a:t>
                      </a:r>
                      <a:r>
                        <a:rPr lang="en-US" altLang="ja-JP" sz="900" dirty="0"/>
                        <a:t>Unified Health Interface</a:t>
                      </a:r>
                      <a:r>
                        <a:rPr lang="ja-JP" altLang="en-US" sz="900" dirty="0"/>
                        <a:t>を立ち上げ、医療機関及び医療従事者は医療記録の共有等を行うこととなっている。</a:t>
                      </a:r>
                      <a:endParaRPr lang="en-US" altLang="ja-JP" sz="900" dirty="0"/>
                    </a:p>
                  </a:txBody>
                  <a:tcPr marL="58500" marR="87750" marT="87750" marB="37148">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1243263"/>
                  </a:ext>
                </a:extLst>
              </a:tr>
            </a:tbl>
          </a:graphicData>
        </a:graphic>
      </p:graphicFrame>
      <p:grpSp>
        <p:nvGrpSpPr>
          <p:cNvPr id="6" name="グループ化 7"/>
          <p:cNvGrpSpPr>
            <a:grpSpLocks/>
          </p:cNvGrpSpPr>
          <p:nvPr/>
        </p:nvGrpSpPr>
        <p:grpSpPr>
          <a:xfrm>
            <a:off x="200026" y="1814769"/>
            <a:ext cx="9505950" cy="234026"/>
            <a:chOff x="4944173" y="2113806"/>
            <a:chExt cx="5861371" cy="288032"/>
          </a:xfrm>
        </p:grpSpPr>
        <p:cxnSp>
          <p:nvCxnSpPr>
            <p:cNvPr id="7" name="直線コネクタ 6"/>
            <p:cNvCxnSpPr/>
            <p:nvPr/>
          </p:nvCxnSpPr>
          <p:spPr>
            <a:xfrm>
              <a:off x="4944173" y="2401838"/>
              <a:ext cx="586137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8" name="Rectangle 6"/>
            <p:cNvSpPr>
              <a:spLocks noChangeArrowheads="1"/>
            </p:cNvSpPr>
            <p:nvPr/>
          </p:nvSpPr>
          <p:spPr bwMode="auto">
            <a:xfrm>
              <a:off x="4944173" y="2113806"/>
              <a:ext cx="5861371" cy="288032"/>
            </a:xfrm>
            <a:prstGeom prst="rect">
              <a:avLst/>
            </a:prstGeom>
            <a:noFill/>
            <a:ln w="9525">
              <a:noFill/>
              <a:miter lim="800000"/>
              <a:headEnd/>
              <a:tailEnd/>
            </a:ln>
          </p:spPr>
          <p:txBody>
            <a:bodyPr wrap="square" lIns="0" tIns="38025" rIns="0" bIns="585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776486">
                <a:buSzPct val="120000"/>
              </a:pPr>
              <a:r>
                <a:rPr lang="ja-JP" altLang="en-US" sz="1138" dirty="0">
                  <a:solidFill>
                    <a:srgbClr val="000000"/>
                  </a:solidFill>
                  <a:latin typeface="Arial Black" pitchFamily="34" charset="0"/>
                  <a:ea typeface="HGP創英角ｺﾞｼｯｸUB" pitchFamily="50" charset="-128"/>
                </a:rPr>
                <a:t>デジタルヘルス市場に関連する指標</a:t>
              </a:r>
              <a:endParaRPr lang="zh-TW" altLang="en-US" sz="1138" dirty="0">
                <a:solidFill>
                  <a:srgbClr val="000000"/>
                </a:solidFill>
                <a:latin typeface="Arial Black" pitchFamily="34" charset="0"/>
                <a:ea typeface="HGP創英角ｺﾞｼｯｸUB" pitchFamily="50" charset="-128"/>
              </a:endParaRPr>
            </a:p>
          </p:txBody>
        </p:sp>
      </p:grpSp>
      <p:grpSp>
        <p:nvGrpSpPr>
          <p:cNvPr id="12" name="Group 11">
            <a:extLst>
              <a:ext uri="{FF2B5EF4-FFF2-40B4-BE49-F238E27FC236}">
                <a16:creationId xmlns:a16="http://schemas.microsoft.com/office/drawing/2014/main" id="{0820BB2C-3EFA-4668-A67F-7981572B4D43}"/>
              </a:ext>
            </a:extLst>
          </p:cNvPr>
          <p:cNvGrpSpPr/>
          <p:nvPr/>
        </p:nvGrpSpPr>
        <p:grpSpPr>
          <a:xfrm>
            <a:off x="4921154" y="1886480"/>
            <a:ext cx="624065" cy="131254"/>
            <a:chOff x="1683298" y="1217608"/>
            <a:chExt cx="768081" cy="161543"/>
          </a:xfrm>
        </p:grpSpPr>
        <p:sp>
          <p:nvSpPr>
            <p:cNvPr id="13" name="RectangleLegend1">
              <a:extLst>
                <a:ext uri="{FF2B5EF4-FFF2-40B4-BE49-F238E27FC236}">
                  <a16:creationId xmlns:a16="http://schemas.microsoft.com/office/drawing/2014/main" id="{546A735C-3278-4BDE-AAEF-027EEC81A18C}"/>
                </a:ext>
              </a:extLst>
            </p:cNvPr>
            <p:cNvSpPr/>
            <p:nvPr/>
          </p:nvSpPr>
          <p:spPr>
            <a:xfrm>
              <a:off x="1683298" y="1229800"/>
              <a:ext cx="137160" cy="137160"/>
            </a:xfrm>
            <a:prstGeom prst="rect">
              <a:avLst/>
            </a:prstGeom>
            <a:solidFill>
              <a:schemeClr val="accent2">
                <a:lumMod val="20000"/>
                <a:lumOff val="8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endParaRPr lang="en-US" sz="853" dirty="0">
                <a:solidFill>
                  <a:schemeClr val="tx1"/>
                </a:solidFill>
              </a:endParaRPr>
            </a:p>
          </p:txBody>
        </p:sp>
        <p:sp>
          <p:nvSpPr>
            <p:cNvPr id="14" name="Legend1">
              <a:extLst>
                <a:ext uri="{FF2B5EF4-FFF2-40B4-BE49-F238E27FC236}">
                  <a16:creationId xmlns:a16="http://schemas.microsoft.com/office/drawing/2014/main" id="{FC4B7316-24E1-4638-9722-C901FCD64572}"/>
                </a:ext>
              </a:extLst>
            </p:cNvPr>
            <p:cNvSpPr txBox="1"/>
            <p:nvPr/>
          </p:nvSpPr>
          <p:spPr>
            <a:xfrm>
              <a:off x="2009443" y="1217608"/>
              <a:ext cx="441936" cy="161543"/>
            </a:xfrm>
            <a:prstGeom prst="rect">
              <a:avLst/>
            </a:prstGeom>
            <a:noFill/>
            <a:ln>
              <a:noFill/>
              <a:miter lim="800000"/>
            </a:ln>
          </p:spPr>
          <p:txBody>
            <a:bodyPr wrap="none" lIns="0" tIns="0" rIns="0" bIns="0" rtlCol="0" anchor="ctr" anchorCtr="0">
              <a:spAutoFit/>
            </a:bodyPr>
            <a:lstStyle/>
            <a:p>
              <a:pPr>
                <a:spcAft>
                  <a:spcPts val="488"/>
                </a:spcAft>
              </a:pPr>
              <a:r>
                <a:rPr lang="en-US" sz="853" dirty="0"/>
                <a:t>-0.75</a:t>
              </a:r>
              <a:r>
                <a:rPr lang="ja-JP" altLang="en-US" sz="853" dirty="0"/>
                <a:t>倍</a:t>
              </a:r>
              <a:endParaRPr lang="en-US" sz="853" dirty="0"/>
            </a:p>
          </p:txBody>
        </p:sp>
      </p:grpSp>
      <p:grpSp>
        <p:nvGrpSpPr>
          <p:cNvPr id="15" name="Group 14">
            <a:extLst>
              <a:ext uri="{FF2B5EF4-FFF2-40B4-BE49-F238E27FC236}">
                <a16:creationId xmlns:a16="http://schemas.microsoft.com/office/drawing/2014/main" id="{B9C99288-E1CA-4D02-83F8-15A66D327F1F}"/>
              </a:ext>
            </a:extLst>
          </p:cNvPr>
          <p:cNvGrpSpPr/>
          <p:nvPr/>
        </p:nvGrpSpPr>
        <p:grpSpPr>
          <a:xfrm>
            <a:off x="6764499" y="1886480"/>
            <a:ext cx="837265" cy="131254"/>
            <a:chOff x="6093809" y="996633"/>
            <a:chExt cx="1030481" cy="161543"/>
          </a:xfrm>
        </p:grpSpPr>
        <p:sp>
          <p:nvSpPr>
            <p:cNvPr id="16" name="RectangleLegend3">
              <a:extLst>
                <a:ext uri="{FF2B5EF4-FFF2-40B4-BE49-F238E27FC236}">
                  <a16:creationId xmlns:a16="http://schemas.microsoft.com/office/drawing/2014/main" id="{5AFBA74C-57AF-4A9C-A28B-2027FCED9179}"/>
                </a:ext>
              </a:extLst>
            </p:cNvPr>
            <p:cNvSpPr/>
            <p:nvPr/>
          </p:nvSpPr>
          <p:spPr>
            <a:xfrm>
              <a:off x="6093809" y="1008825"/>
              <a:ext cx="137160" cy="137160"/>
            </a:xfrm>
            <a:prstGeom prst="rect">
              <a:avLst/>
            </a:prstGeom>
            <a:solidFill>
              <a:schemeClr val="accent2">
                <a:lumMod val="60000"/>
                <a:lumOff val="4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endParaRPr lang="en-US" sz="853" dirty="0">
                <a:solidFill>
                  <a:schemeClr val="tx1"/>
                </a:solidFill>
              </a:endParaRPr>
            </a:p>
          </p:txBody>
        </p:sp>
        <p:sp>
          <p:nvSpPr>
            <p:cNvPr id="17" name="Legend3">
              <a:extLst>
                <a:ext uri="{FF2B5EF4-FFF2-40B4-BE49-F238E27FC236}">
                  <a16:creationId xmlns:a16="http://schemas.microsoft.com/office/drawing/2014/main" id="{7B793A37-79BA-4AA1-8FB4-78001112A90C}"/>
                </a:ext>
              </a:extLst>
            </p:cNvPr>
            <p:cNvSpPr txBox="1"/>
            <p:nvPr/>
          </p:nvSpPr>
          <p:spPr>
            <a:xfrm>
              <a:off x="6419954" y="996633"/>
              <a:ext cx="704336" cy="161543"/>
            </a:xfrm>
            <a:prstGeom prst="rect">
              <a:avLst/>
            </a:prstGeom>
            <a:noFill/>
            <a:ln>
              <a:noFill/>
              <a:miter lim="800000"/>
            </a:ln>
          </p:spPr>
          <p:txBody>
            <a:bodyPr wrap="none" lIns="0" tIns="0" rIns="0" bIns="0" rtlCol="0" anchor="ctr" anchorCtr="0">
              <a:spAutoFit/>
            </a:bodyPr>
            <a:lstStyle/>
            <a:p>
              <a:pPr>
                <a:spcAft>
                  <a:spcPts val="488"/>
                </a:spcAft>
              </a:pPr>
              <a:r>
                <a:rPr lang="en-US" sz="853" dirty="0"/>
                <a:t>0.95-1.05</a:t>
              </a:r>
              <a:r>
                <a:rPr lang="ja-JP" altLang="en-US" sz="853" dirty="0"/>
                <a:t>倍</a:t>
              </a:r>
              <a:endParaRPr lang="en-US" sz="853" dirty="0"/>
            </a:p>
          </p:txBody>
        </p:sp>
      </p:grpSp>
      <p:grpSp>
        <p:nvGrpSpPr>
          <p:cNvPr id="18" name="Group 17">
            <a:extLst>
              <a:ext uri="{FF2B5EF4-FFF2-40B4-BE49-F238E27FC236}">
                <a16:creationId xmlns:a16="http://schemas.microsoft.com/office/drawing/2014/main" id="{A5B28DB1-FCFF-4996-9673-A6F54E35E18C}"/>
              </a:ext>
            </a:extLst>
          </p:cNvPr>
          <p:cNvGrpSpPr/>
          <p:nvPr/>
        </p:nvGrpSpPr>
        <p:grpSpPr>
          <a:xfrm>
            <a:off x="5721700" y="1886480"/>
            <a:ext cx="837265" cy="131254"/>
            <a:chOff x="2556137" y="1206048"/>
            <a:chExt cx="1030481" cy="161543"/>
          </a:xfrm>
        </p:grpSpPr>
        <p:sp>
          <p:nvSpPr>
            <p:cNvPr id="19" name="RectangleLegend2">
              <a:extLst>
                <a:ext uri="{FF2B5EF4-FFF2-40B4-BE49-F238E27FC236}">
                  <a16:creationId xmlns:a16="http://schemas.microsoft.com/office/drawing/2014/main" id="{627B91CE-38DE-47E7-92DB-88C4DBFFBC46}"/>
                </a:ext>
              </a:extLst>
            </p:cNvPr>
            <p:cNvSpPr/>
            <p:nvPr/>
          </p:nvSpPr>
          <p:spPr>
            <a:xfrm>
              <a:off x="2556137" y="1218240"/>
              <a:ext cx="137160" cy="137160"/>
            </a:xfrm>
            <a:prstGeom prst="rect">
              <a:avLst/>
            </a:prstGeom>
            <a:solidFill>
              <a:schemeClr val="accent2">
                <a:lumMod val="40000"/>
                <a:lumOff val="6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endParaRPr lang="en-US" sz="853" dirty="0">
                <a:solidFill>
                  <a:schemeClr val="tx1"/>
                </a:solidFill>
              </a:endParaRPr>
            </a:p>
          </p:txBody>
        </p:sp>
        <p:sp>
          <p:nvSpPr>
            <p:cNvPr id="20" name="Legend2">
              <a:extLst>
                <a:ext uri="{FF2B5EF4-FFF2-40B4-BE49-F238E27FC236}">
                  <a16:creationId xmlns:a16="http://schemas.microsoft.com/office/drawing/2014/main" id="{37D56905-F309-4822-96C9-E410C62D4996}"/>
                </a:ext>
              </a:extLst>
            </p:cNvPr>
            <p:cNvSpPr txBox="1"/>
            <p:nvPr/>
          </p:nvSpPr>
          <p:spPr>
            <a:xfrm>
              <a:off x="2882282" y="1206048"/>
              <a:ext cx="704336" cy="161543"/>
            </a:xfrm>
            <a:prstGeom prst="rect">
              <a:avLst/>
            </a:prstGeom>
            <a:noFill/>
            <a:ln>
              <a:noFill/>
              <a:miter lim="800000"/>
            </a:ln>
          </p:spPr>
          <p:txBody>
            <a:bodyPr wrap="none" lIns="0" tIns="0" rIns="0" bIns="0" rtlCol="0" anchor="ctr" anchorCtr="0">
              <a:spAutoFit/>
            </a:bodyPr>
            <a:lstStyle/>
            <a:p>
              <a:pPr>
                <a:spcAft>
                  <a:spcPts val="488"/>
                </a:spcAft>
              </a:pPr>
              <a:r>
                <a:rPr lang="en-US" sz="853" dirty="0"/>
                <a:t>0.75-0.95</a:t>
              </a:r>
              <a:r>
                <a:rPr lang="ja-JP" altLang="en-US" sz="853" dirty="0"/>
                <a:t>倍</a:t>
              </a:r>
              <a:endParaRPr lang="en-US" sz="853" dirty="0"/>
            </a:p>
          </p:txBody>
        </p:sp>
      </p:grpSp>
      <p:grpSp>
        <p:nvGrpSpPr>
          <p:cNvPr id="21" name="Group 20">
            <a:extLst>
              <a:ext uri="{FF2B5EF4-FFF2-40B4-BE49-F238E27FC236}">
                <a16:creationId xmlns:a16="http://schemas.microsoft.com/office/drawing/2014/main" id="{C09735E2-8FE2-428C-9E07-2B208CB5C857}"/>
              </a:ext>
            </a:extLst>
          </p:cNvPr>
          <p:cNvGrpSpPr/>
          <p:nvPr/>
        </p:nvGrpSpPr>
        <p:grpSpPr>
          <a:xfrm>
            <a:off x="7807302" y="1886480"/>
            <a:ext cx="728262" cy="131254"/>
            <a:chOff x="6093809" y="1205598"/>
            <a:chExt cx="896322" cy="161543"/>
          </a:xfrm>
        </p:grpSpPr>
        <p:sp>
          <p:nvSpPr>
            <p:cNvPr id="22" name="RectangleLegend4">
              <a:extLst>
                <a:ext uri="{FF2B5EF4-FFF2-40B4-BE49-F238E27FC236}">
                  <a16:creationId xmlns:a16="http://schemas.microsoft.com/office/drawing/2014/main" id="{C1DED9DB-74C4-42F4-81FC-13373217FBD5}"/>
                </a:ext>
              </a:extLst>
            </p:cNvPr>
            <p:cNvSpPr/>
            <p:nvPr/>
          </p:nvSpPr>
          <p:spPr>
            <a:xfrm>
              <a:off x="6093809" y="1217790"/>
              <a:ext cx="137160" cy="137160"/>
            </a:xfrm>
            <a:prstGeom prst="rect">
              <a:avLst/>
            </a:prstGeom>
            <a:solidFill>
              <a:schemeClr val="accent2">
                <a:lumMod val="75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endParaRPr lang="en-US" sz="853" dirty="0">
                <a:solidFill>
                  <a:schemeClr val="tx1"/>
                </a:solidFill>
              </a:endParaRPr>
            </a:p>
          </p:txBody>
        </p:sp>
        <p:sp>
          <p:nvSpPr>
            <p:cNvPr id="23" name="Legend4">
              <a:extLst>
                <a:ext uri="{FF2B5EF4-FFF2-40B4-BE49-F238E27FC236}">
                  <a16:creationId xmlns:a16="http://schemas.microsoft.com/office/drawing/2014/main" id="{1821E48A-BD12-44F1-922A-8685A918DFF7}"/>
                </a:ext>
              </a:extLst>
            </p:cNvPr>
            <p:cNvSpPr txBox="1"/>
            <p:nvPr/>
          </p:nvSpPr>
          <p:spPr>
            <a:xfrm>
              <a:off x="6419955" y="1205598"/>
              <a:ext cx="570176" cy="161543"/>
            </a:xfrm>
            <a:prstGeom prst="rect">
              <a:avLst/>
            </a:prstGeom>
            <a:noFill/>
            <a:ln>
              <a:noFill/>
              <a:miter lim="800000"/>
            </a:ln>
          </p:spPr>
          <p:txBody>
            <a:bodyPr wrap="none" lIns="0" tIns="0" rIns="0" bIns="0" rtlCol="0" anchor="ctr" anchorCtr="0">
              <a:spAutoFit/>
            </a:bodyPr>
            <a:lstStyle/>
            <a:p>
              <a:pPr>
                <a:spcAft>
                  <a:spcPts val="488"/>
                </a:spcAft>
              </a:pPr>
              <a:r>
                <a:rPr lang="en-US" sz="853" dirty="0"/>
                <a:t>1.05-1.25</a:t>
              </a:r>
            </a:p>
          </p:txBody>
        </p:sp>
      </p:grpSp>
      <p:grpSp>
        <p:nvGrpSpPr>
          <p:cNvPr id="24" name="Group 23">
            <a:extLst>
              <a:ext uri="{FF2B5EF4-FFF2-40B4-BE49-F238E27FC236}">
                <a16:creationId xmlns:a16="http://schemas.microsoft.com/office/drawing/2014/main" id="{491E0F88-285A-4413-AE08-08E392CE73F7}"/>
              </a:ext>
            </a:extLst>
          </p:cNvPr>
          <p:cNvGrpSpPr/>
          <p:nvPr/>
        </p:nvGrpSpPr>
        <p:grpSpPr>
          <a:xfrm>
            <a:off x="8725062" y="1886480"/>
            <a:ext cx="624066" cy="131254"/>
            <a:chOff x="6093809" y="1415013"/>
            <a:chExt cx="768081" cy="161543"/>
          </a:xfrm>
        </p:grpSpPr>
        <p:sp>
          <p:nvSpPr>
            <p:cNvPr id="25" name="RectangleLegend5">
              <a:extLst>
                <a:ext uri="{FF2B5EF4-FFF2-40B4-BE49-F238E27FC236}">
                  <a16:creationId xmlns:a16="http://schemas.microsoft.com/office/drawing/2014/main" id="{45F26B23-29D2-40A7-BB5D-A73E450CEEAF}"/>
                </a:ext>
              </a:extLst>
            </p:cNvPr>
            <p:cNvSpPr/>
            <p:nvPr/>
          </p:nvSpPr>
          <p:spPr>
            <a:xfrm>
              <a:off x="6093809" y="1427205"/>
              <a:ext cx="137160" cy="137160"/>
            </a:xfrm>
            <a:prstGeom prst="rect">
              <a:avLst/>
            </a:prstGeom>
            <a:solidFill>
              <a:schemeClr val="accent2">
                <a:lumMod val="5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endParaRPr lang="en-US" sz="853" dirty="0">
                <a:solidFill>
                  <a:schemeClr val="tx1"/>
                </a:solidFill>
              </a:endParaRPr>
            </a:p>
          </p:txBody>
        </p:sp>
        <p:sp>
          <p:nvSpPr>
            <p:cNvPr id="26" name="Legend5">
              <a:extLst>
                <a:ext uri="{FF2B5EF4-FFF2-40B4-BE49-F238E27FC236}">
                  <a16:creationId xmlns:a16="http://schemas.microsoft.com/office/drawing/2014/main" id="{D567BEC2-B2C1-40E1-8F2F-5B1A14EB651F}"/>
                </a:ext>
              </a:extLst>
            </p:cNvPr>
            <p:cNvSpPr txBox="1"/>
            <p:nvPr/>
          </p:nvSpPr>
          <p:spPr>
            <a:xfrm>
              <a:off x="6419954" y="1415013"/>
              <a:ext cx="441936" cy="161543"/>
            </a:xfrm>
            <a:prstGeom prst="rect">
              <a:avLst/>
            </a:prstGeom>
            <a:noFill/>
            <a:ln>
              <a:noFill/>
              <a:miter lim="800000"/>
            </a:ln>
          </p:spPr>
          <p:txBody>
            <a:bodyPr wrap="none" lIns="0" tIns="0" rIns="0" bIns="0" rtlCol="0" anchor="ctr" anchorCtr="0">
              <a:spAutoFit/>
            </a:bodyPr>
            <a:lstStyle/>
            <a:p>
              <a:pPr>
                <a:spcAft>
                  <a:spcPts val="488"/>
                </a:spcAft>
              </a:pPr>
              <a:r>
                <a:rPr lang="en-US" sz="853" dirty="0"/>
                <a:t>1.25</a:t>
              </a:r>
              <a:r>
                <a:rPr lang="ja-JP" altLang="en-US" sz="853" dirty="0"/>
                <a:t>倍</a:t>
              </a:r>
              <a:r>
                <a:rPr lang="en-US" sz="853" dirty="0"/>
                <a:t>-</a:t>
              </a:r>
            </a:p>
          </p:txBody>
        </p:sp>
      </p:grpSp>
      <p:sp>
        <p:nvSpPr>
          <p:cNvPr id="27" name="TextBox 26">
            <a:extLst>
              <a:ext uri="{FF2B5EF4-FFF2-40B4-BE49-F238E27FC236}">
                <a16:creationId xmlns:a16="http://schemas.microsoft.com/office/drawing/2014/main" id="{0B13C28D-B925-48F6-9EC3-2A587950D3C0}"/>
              </a:ext>
            </a:extLst>
          </p:cNvPr>
          <p:cNvSpPr txBox="1"/>
          <p:nvPr/>
        </p:nvSpPr>
        <p:spPr>
          <a:xfrm>
            <a:off x="4115668" y="1877089"/>
            <a:ext cx="678899" cy="131254"/>
          </a:xfrm>
          <a:prstGeom prst="rect">
            <a:avLst/>
          </a:prstGeom>
        </p:spPr>
        <p:txBody>
          <a:bodyPr vert="horz" wrap="square" lIns="0" tIns="0" rIns="0" bIns="0" rtlCol="0">
            <a:spAutoFit/>
          </a:bodyPr>
          <a:lstStyle>
            <a:lvl1pPr lvl="0" indent="0">
              <a:lnSpc>
                <a:spcPct val="100000"/>
              </a:lnSpc>
              <a:spcBef>
                <a:spcPts val="300"/>
              </a:spcBef>
              <a:spcAft>
                <a:spcPts val="300"/>
              </a:spcAft>
              <a:buFont typeface="Segoe UI" panose="020B0502040204020203" pitchFamily="34" charset="0"/>
              <a:buChar char="​"/>
              <a:defRPr kumimoji="1" lang="en-US" sz="1600" dirty="0">
                <a:cs typeface="Arial" panose="020B0604020202020204" pitchFamily="34" charset="0"/>
              </a:defRPr>
            </a:lvl1pPr>
            <a:lvl2pPr marL="230396" lvl="1" indent="-226796">
              <a:lnSpc>
                <a:spcPct val="100000"/>
              </a:lnSpc>
              <a:spcBef>
                <a:spcPts val="0"/>
              </a:spcBef>
              <a:spcAft>
                <a:spcPts val="300"/>
              </a:spcAft>
              <a:buClr>
                <a:srgbClr val="000000"/>
              </a:buClr>
              <a:buSzPct val="110000"/>
              <a:buFont typeface="Wingdings" panose="05000000000000000000" pitchFamily="2" charset="2"/>
              <a:buChar char=""/>
              <a:defRPr kumimoji="1" lang="en-US" sz="1600" dirty="0"/>
            </a:lvl2pPr>
            <a:lvl3pPr marL="442793" lvl="2" indent="-215997">
              <a:lnSpc>
                <a:spcPct val="100000"/>
              </a:lnSpc>
              <a:spcBef>
                <a:spcPts val="0"/>
              </a:spcBef>
              <a:spcAft>
                <a:spcPts val="300"/>
              </a:spcAft>
              <a:buClr>
                <a:srgbClr val="000000"/>
              </a:buClr>
              <a:buSzPct val="110000"/>
              <a:buFont typeface="Arial" panose="020B0604020202020204" pitchFamily="34" charset="0"/>
              <a:buChar char="‒"/>
              <a:defRPr kumimoji="1" lang="en-US" sz="1600" dirty="0"/>
            </a:lvl3pPr>
            <a:lvl4pPr marL="597590" lvl="3" indent="-151198">
              <a:lnSpc>
                <a:spcPct val="100000"/>
              </a:lnSpc>
              <a:spcBef>
                <a:spcPts val="0"/>
              </a:spcBef>
              <a:spcAft>
                <a:spcPts val="300"/>
              </a:spcAft>
              <a:buClr>
                <a:srgbClr val="000000"/>
              </a:buClr>
              <a:buSzPct val="100000"/>
              <a:buFont typeface="Arial" panose="020B0604020202020204" pitchFamily="34" charset="0"/>
              <a:buChar char="•"/>
              <a:defRPr kumimoji="1" lang="en-US" sz="1600" dirty="0"/>
            </a:lvl4pPr>
            <a:lvl5pPr marL="817187" lvl="4" indent="-147598">
              <a:lnSpc>
                <a:spcPct val="100000"/>
              </a:lnSpc>
              <a:spcBef>
                <a:spcPts val="0"/>
              </a:spcBef>
              <a:spcAft>
                <a:spcPts val="300"/>
              </a:spcAft>
              <a:buClr>
                <a:srgbClr val="000000"/>
              </a:buClr>
              <a:buSzPct val="100000"/>
              <a:buFont typeface="Arial" panose="020B0604020202020204" pitchFamily="34" charset="0"/>
              <a:buChar char="̶"/>
              <a:defRPr kumimoji="1" lang="en-US" sz="1600" dirty="0"/>
            </a:lvl5pPr>
            <a:lvl6pPr marL="1085850" indent="-171450">
              <a:lnSpc>
                <a:spcPct val="100000"/>
              </a:lnSpc>
              <a:spcBef>
                <a:spcPts val="0"/>
              </a:spcBef>
              <a:spcAft>
                <a:spcPts val="300"/>
              </a:spcAft>
              <a:buSzPct val="100000"/>
              <a:buFont typeface="Arial" panose="020B0604020202020204" pitchFamily="34" charset="0"/>
              <a:buChar char="▫"/>
              <a:defRPr kumimoji="1"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kumimoji="1"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kumimoji="1"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kumimoji="1" sz="1600">
                <a:cs typeface="Arial" panose="020B0604020202020204" pitchFamily="34" charset="0"/>
              </a:defRPr>
            </a:lvl9pPr>
          </a:lstStyle>
          <a:p>
            <a:r>
              <a:rPr lang="ja-JP" altLang="en-US" sz="853" dirty="0"/>
              <a:t>対日本比で：</a:t>
            </a:r>
            <a:endParaRPr lang="en-US" sz="853" dirty="0"/>
          </a:p>
        </p:txBody>
      </p:sp>
      <p:sp>
        <p:nvSpPr>
          <p:cNvPr id="30" name="テキスト ボックス 14">
            <a:extLst>
              <a:ext uri="{FF2B5EF4-FFF2-40B4-BE49-F238E27FC236}">
                <a16:creationId xmlns:a16="http://schemas.microsoft.com/office/drawing/2014/main" id="{95089899-1E6B-4392-A13F-6253C7998483}"/>
              </a:ext>
            </a:extLst>
          </p:cNvPr>
          <p:cNvSpPr txBox="1"/>
          <p:nvPr/>
        </p:nvSpPr>
        <p:spPr>
          <a:xfrm>
            <a:off x="200472" y="6597352"/>
            <a:ext cx="9073008" cy="144016"/>
          </a:xfrm>
          <a:prstGeom prst="rect">
            <a:avLst/>
          </a:prstGeom>
          <a:noFill/>
        </p:spPr>
        <p:txBody>
          <a:bodyPr wrap="square" lIns="0" tIns="0" rIns="0" bIns="0" rtlCol="0">
            <a:noAutofit/>
          </a:bodyPr>
          <a:lstStyle/>
          <a:p>
            <a:pPr marL="328613" indent="-328613"/>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（出所）世界銀行、米国商務省、論文検索デスクトップリサーチ</a:t>
            </a:r>
          </a:p>
        </p:txBody>
      </p:sp>
    </p:spTree>
    <p:extLst>
      <p:ext uri="{BB962C8B-B14F-4D97-AF65-F5344CB8AC3E}">
        <p14:creationId xmlns:p14="http://schemas.microsoft.com/office/powerpoint/2010/main" val="229251486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8EAE23DF-14F9-4A33-BB78-4BEED4CBB2F6}"/>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3794" name="think-cell Slide" r:id="rId4" imgW="395" imgH="396" progId="TCLayout.ActiveDocument.1">
                  <p:embed/>
                </p:oleObj>
              </mc:Choice>
              <mc:Fallback>
                <p:oleObj name="think-cell Slide" r:id="rId4" imgW="395" imgH="396" progId="TCLayout.ActiveDocument.1">
                  <p:embed/>
                  <p:pic>
                    <p:nvPicPr>
                      <p:cNvPr id="7" name="Object 6" hidden="1">
                        <a:extLst>
                          <a:ext uri="{FF2B5EF4-FFF2-40B4-BE49-F238E27FC236}">
                            <a16:creationId xmlns:a16="http://schemas.microsoft.com/office/drawing/2014/main" id="{8EAE23DF-14F9-4A33-BB78-4BEED4CBB2F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37F54FFB-47E2-47A5-A19A-7D21327EE2ED}"/>
              </a:ext>
            </a:extLst>
          </p:cNvPr>
          <p:cNvSpPr>
            <a:spLocks noGrp="1"/>
          </p:cNvSpPr>
          <p:nvPr>
            <p:ph type="title"/>
          </p:nvPr>
        </p:nvSpPr>
        <p:spPr>
          <a:xfrm>
            <a:off x="200471" y="188550"/>
            <a:ext cx="9505055" cy="360050"/>
          </a:xfrm>
        </p:spPr>
        <p:txBody>
          <a:bodyPr vert="horz"/>
          <a:lstStyle/>
          <a:p>
            <a:r>
              <a:rPr lang="ja-JP" altLang="en-US" dirty="0"/>
              <a:t>インド／医療関連／その他</a:t>
            </a:r>
            <a:endParaRPr kumimoji="1" lang="en-US" dirty="0"/>
          </a:p>
        </p:txBody>
      </p:sp>
      <p:sp>
        <p:nvSpPr>
          <p:cNvPr id="3" name="Text Placeholder 2">
            <a:extLst>
              <a:ext uri="{FF2B5EF4-FFF2-40B4-BE49-F238E27FC236}">
                <a16:creationId xmlns:a16="http://schemas.microsoft.com/office/drawing/2014/main" id="{FFCC7DD9-3F9A-467A-9328-D598BBA0BB88}"/>
              </a:ext>
            </a:extLst>
          </p:cNvPr>
          <p:cNvSpPr>
            <a:spLocks noGrp="1"/>
          </p:cNvSpPr>
          <p:nvPr>
            <p:ph type="body" sz="quarter" idx="15"/>
          </p:nvPr>
        </p:nvSpPr>
        <p:spPr/>
        <p:txBody>
          <a:bodyPr/>
          <a:lstStyle/>
          <a:p>
            <a:r>
              <a:rPr kumimoji="1" lang="ja-JP" altLang="en-US" dirty="0"/>
              <a:t>オンライン診療の主要プラットフォーマー</a:t>
            </a:r>
            <a:endParaRPr kumimoji="1" lang="en-US" dirty="0"/>
          </a:p>
        </p:txBody>
      </p:sp>
      <p:sp>
        <p:nvSpPr>
          <p:cNvPr id="9" name="テキスト ボックス 14">
            <a:extLst>
              <a:ext uri="{FF2B5EF4-FFF2-40B4-BE49-F238E27FC236}">
                <a16:creationId xmlns:a16="http://schemas.microsoft.com/office/drawing/2014/main" id="{A66F69FE-3544-4A74-8B9D-398E0C1665D4}"/>
              </a:ext>
            </a:extLst>
          </p:cNvPr>
          <p:cNvSpPr txBox="1"/>
          <p:nvPr/>
        </p:nvSpPr>
        <p:spPr>
          <a:xfrm>
            <a:off x="200472" y="6525344"/>
            <a:ext cx="9073008" cy="144016"/>
          </a:xfrm>
          <a:prstGeom prst="rect">
            <a:avLst/>
          </a:prstGeom>
          <a:noFill/>
        </p:spPr>
        <p:txBody>
          <a:bodyPr wrap="square" lIns="0" tIns="0" rIns="0" bIns="0" rtlCol="0">
            <a:noAutofit/>
          </a:bodyPr>
          <a:lstStyle/>
          <a:p>
            <a:pPr marL="328613" indent="-328613"/>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JETRO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「コロナ禍で、遠隔医療技術の浸透にさらに高まる期待（インド）」（</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2020</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8</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21</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日）、各社ホームページ</a:t>
            </a:r>
          </a:p>
        </p:txBody>
      </p:sp>
      <p:graphicFrame>
        <p:nvGraphicFramePr>
          <p:cNvPr id="13" name="表 9">
            <a:extLst>
              <a:ext uri="{FF2B5EF4-FFF2-40B4-BE49-F238E27FC236}">
                <a16:creationId xmlns:a16="http://schemas.microsoft.com/office/drawing/2014/main" id="{E56C1DBB-AC5D-4F22-AE30-976B03E32DD0}"/>
              </a:ext>
            </a:extLst>
          </p:cNvPr>
          <p:cNvGraphicFramePr>
            <a:graphicFrameLocks noGrp="1"/>
          </p:cNvGraphicFramePr>
          <p:nvPr>
            <p:extLst>
              <p:ext uri="{D42A27DB-BD31-4B8C-83A1-F6EECF244321}">
                <p14:modId xmlns:p14="http://schemas.microsoft.com/office/powerpoint/2010/main" val="2420810892"/>
              </p:ext>
            </p:extLst>
          </p:nvPr>
        </p:nvGraphicFramePr>
        <p:xfrm>
          <a:off x="272480" y="1076122"/>
          <a:ext cx="9430365" cy="2636325"/>
        </p:xfrm>
        <a:graphic>
          <a:graphicData uri="http://schemas.openxmlformats.org/drawingml/2006/table">
            <a:tbl>
              <a:tblPr firstRow="1" bandRow="1">
                <a:tableStyleId>{2D5ABB26-0587-4C30-8999-92F81FD0307C}</a:tableStyleId>
              </a:tblPr>
              <a:tblGrid>
                <a:gridCol w="186202">
                  <a:extLst>
                    <a:ext uri="{9D8B030D-6E8A-4147-A177-3AD203B41FA5}">
                      <a16:colId xmlns:a16="http://schemas.microsoft.com/office/drawing/2014/main" val="20000"/>
                    </a:ext>
                  </a:extLst>
                </a:gridCol>
                <a:gridCol w="682744">
                  <a:extLst>
                    <a:ext uri="{9D8B030D-6E8A-4147-A177-3AD203B41FA5}">
                      <a16:colId xmlns:a16="http://schemas.microsoft.com/office/drawing/2014/main" val="20001"/>
                    </a:ext>
                  </a:extLst>
                </a:gridCol>
                <a:gridCol w="612718">
                  <a:extLst>
                    <a:ext uri="{9D8B030D-6E8A-4147-A177-3AD203B41FA5}">
                      <a16:colId xmlns:a16="http://schemas.microsoft.com/office/drawing/2014/main" val="1854309952"/>
                    </a:ext>
                  </a:extLst>
                </a:gridCol>
                <a:gridCol w="612718">
                  <a:extLst>
                    <a:ext uri="{9D8B030D-6E8A-4147-A177-3AD203B41FA5}">
                      <a16:colId xmlns:a16="http://schemas.microsoft.com/office/drawing/2014/main" val="2188274259"/>
                    </a:ext>
                  </a:extLst>
                </a:gridCol>
                <a:gridCol w="612718">
                  <a:extLst>
                    <a:ext uri="{9D8B030D-6E8A-4147-A177-3AD203B41FA5}">
                      <a16:colId xmlns:a16="http://schemas.microsoft.com/office/drawing/2014/main" val="2284252210"/>
                    </a:ext>
                  </a:extLst>
                </a:gridCol>
                <a:gridCol w="612718">
                  <a:extLst>
                    <a:ext uri="{9D8B030D-6E8A-4147-A177-3AD203B41FA5}">
                      <a16:colId xmlns:a16="http://schemas.microsoft.com/office/drawing/2014/main" val="2509105897"/>
                    </a:ext>
                  </a:extLst>
                </a:gridCol>
                <a:gridCol w="612718">
                  <a:extLst>
                    <a:ext uri="{9D8B030D-6E8A-4147-A177-3AD203B41FA5}">
                      <a16:colId xmlns:a16="http://schemas.microsoft.com/office/drawing/2014/main" val="1052373676"/>
                    </a:ext>
                  </a:extLst>
                </a:gridCol>
                <a:gridCol w="612718">
                  <a:extLst>
                    <a:ext uri="{9D8B030D-6E8A-4147-A177-3AD203B41FA5}">
                      <a16:colId xmlns:a16="http://schemas.microsoft.com/office/drawing/2014/main" val="596175591"/>
                    </a:ext>
                  </a:extLst>
                </a:gridCol>
                <a:gridCol w="612718">
                  <a:extLst>
                    <a:ext uri="{9D8B030D-6E8A-4147-A177-3AD203B41FA5}">
                      <a16:colId xmlns:a16="http://schemas.microsoft.com/office/drawing/2014/main" val="2826694329"/>
                    </a:ext>
                  </a:extLst>
                </a:gridCol>
                <a:gridCol w="612718">
                  <a:extLst>
                    <a:ext uri="{9D8B030D-6E8A-4147-A177-3AD203B41FA5}">
                      <a16:colId xmlns:a16="http://schemas.microsoft.com/office/drawing/2014/main" val="2258674063"/>
                    </a:ext>
                  </a:extLst>
                </a:gridCol>
                <a:gridCol w="3659675">
                  <a:extLst>
                    <a:ext uri="{9D8B030D-6E8A-4147-A177-3AD203B41FA5}">
                      <a16:colId xmlns:a16="http://schemas.microsoft.com/office/drawing/2014/main" val="20002"/>
                    </a:ext>
                  </a:extLst>
                </a:gridCol>
              </a:tblGrid>
              <a:tr h="192707">
                <a:tc>
                  <a:txBody>
                    <a:bodyPr/>
                    <a:lstStyle/>
                    <a:p>
                      <a:pPr algn="ctr" fontAlgn="ctr"/>
                      <a:r>
                        <a:rPr kumimoji="1" lang="en-US" altLang="ja-JP" sz="80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rPr>
                        <a:t>No.</a:t>
                      </a:r>
                      <a:endParaRPr kumimoji="1" lang="ja-JP" altLang="en-US" sz="800" b="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endParaRPr>
                    </a:p>
                  </a:txBody>
                  <a:tcPr marL="0" marR="0" marT="35430" marB="35430" anchor="ctr">
                    <a:lnR w="6350" cap="flat" cmpd="sng" algn="ctr">
                      <a:solidFill>
                        <a:srgbClr val="FFFFFF"/>
                      </a:solidFill>
                      <a:prstDash val="solid"/>
                      <a:round/>
                      <a:headEnd type="none" w="med" len="med"/>
                      <a:tailEnd type="none" w="med" len="med"/>
                    </a:lnR>
                    <a:solidFill>
                      <a:srgbClr val="3D6AA7"/>
                    </a:solidFill>
                  </a:tcPr>
                </a:tc>
                <a:tc>
                  <a:txBody>
                    <a:bodyPr/>
                    <a:lstStyle/>
                    <a:p>
                      <a:pPr marL="0" algn="ctr" defTabSz="914400" rtl="0" eaLnBrk="1" fontAlgn="ctr" latinLnBrk="0" hangingPunct="1"/>
                      <a:r>
                        <a:rPr kumimoji="1" lang="ja-JP" altLang="en-US" sz="800" kern="120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rPr>
                        <a:t>企業名</a:t>
                      </a:r>
                    </a:p>
                  </a:txBody>
                  <a:tcPr marL="0" marR="0" marT="35430" marB="3543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solidFill>
                      <a:srgbClr val="3D6AA7"/>
                    </a:solidFill>
                  </a:tcPr>
                </a:tc>
                <a:tc>
                  <a:txBody>
                    <a:bodyPr/>
                    <a:lstStyle/>
                    <a:p>
                      <a:pPr marL="0" algn="ctr" defTabSz="914400" rtl="0" eaLnBrk="1" fontAlgn="ctr" latinLnBrk="0" hangingPunct="1"/>
                      <a:r>
                        <a:rPr kumimoji="1" lang="ja-JP" altLang="en-US" sz="800" kern="120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rPr>
                        <a:t>設立年</a:t>
                      </a:r>
                      <a:endParaRPr kumimoji="1" lang="en-US" altLang="ja-JP" sz="800" kern="120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endParaRPr>
                    </a:p>
                  </a:txBody>
                  <a:tcPr marL="0" marR="0" marT="35430" marB="3543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solidFill>
                      <a:srgbClr val="3D6AA7"/>
                    </a:solidFill>
                  </a:tcPr>
                </a:tc>
                <a:tc>
                  <a:txBody>
                    <a:bodyPr/>
                    <a:lstStyle/>
                    <a:p>
                      <a:pPr marL="0" algn="ctr" defTabSz="914400" rtl="0" eaLnBrk="1" fontAlgn="ctr" latinLnBrk="0" hangingPunct="1"/>
                      <a:r>
                        <a:rPr kumimoji="1" lang="ja-JP" altLang="en-US" sz="800" kern="120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rPr>
                        <a:t>内資</a:t>
                      </a:r>
                      <a:r>
                        <a:rPr kumimoji="1" lang="en-US" altLang="ja-JP" sz="800" kern="120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rPr>
                        <a:t>/</a:t>
                      </a:r>
                      <a:r>
                        <a:rPr kumimoji="1" lang="ja-JP" altLang="en-US" sz="800" kern="120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rPr>
                        <a:t>外資</a:t>
                      </a:r>
                      <a:endParaRPr kumimoji="1" lang="en-US" altLang="ja-JP" sz="800" kern="120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endParaRPr>
                    </a:p>
                  </a:txBody>
                  <a:tcPr marL="0" marR="0" marT="35430" marB="3543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solidFill>
                      <a:srgbClr val="3D6AA7"/>
                    </a:solidFill>
                  </a:tcPr>
                </a:tc>
                <a:tc>
                  <a:txBody>
                    <a:bodyPr/>
                    <a:lstStyle/>
                    <a:p>
                      <a:pPr marL="0" algn="ctr" defTabSz="914400" rtl="0" eaLnBrk="1" fontAlgn="ctr" latinLnBrk="0" hangingPunct="1"/>
                      <a:r>
                        <a:rPr kumimoji="1" lang="ja-JP" altLang="en-US" sz="800" kern="120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rPr>
                        <a:t>株式公開</a:t>
                      </a:r>
                      <a:endParaRPr kumimoji="1" lang="en-US" altLang="ja-JP" sz="800" kern="120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endParaRPr>
                    </a:p>
                  </a:txBody>
                  <a:tcPr marL="0" marR="0" marT="35430" marB="3543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solidFill>
                      <a:srgbClr val="3D6AA7"/>
                    </a:solidFill>
                  </a:tcPr>
                </a:tc>
                <a:tc>
                  <a:txBody>
                    <a:bodyPr/>
                    <a:lstStyle/>
                    <a:p>
                      <a:pPr marL="0" algn="ctr" defTabSz="914400" rtl="0" eaLnBrk="1" fontAlgn="ctr" latinLnBrk="0" hangingPunct="1"/>
                      <a:r>
                        <a:rPr kumimoji="1" lang="ja-JP" altLang="en-US" sz="800" kern="120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rPr>
                        <a:t>従業員数</a:t>
                      </a:r>
                      <a:endParaRPr kumimoji="1" lang="en-US" altLang="ja-JP" sz="800" kern="120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endParaRPr>
                    </a:p>
                  </a:txBody>
                  <a:tcPr marL="0" marR="0" marT="35430" marB="3543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solidFill>
                      <a:srgbClr val="3D6AA7"/>
                    </a:solidFill>
                  </a:tcPr>
                </a:tc>
                <a:tc>
                  <a:txBody>
                    <a:bodyPr/>
                    <a:lstStyle/>
                    <a:p>
                      <a:pPr marL="0" algn="ctr" defTabSz="914400" rtl="0" eaLnBrk="1" fontAlgn="ctr" latinLnBrk="0" hangingPunct="1"/>
                      <a:r>
                        <a:rPr kumimoji="1" lang="ja-JP" altLang="en-US" sz="800" kern="120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rPr>
                        <a:t>売上</a:t>
                      </a:r>
                      <a:endParaRPr kumimoji="1" lang="en-US" altLang="ja-JP" sz="800" kern="120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endParaRPr>
                    </a:p>
                    <a:p>
                      <a:pPr marL="0" algn="ctr" defTabSz="914400" rtl="0" eaLnBrk="1" fontAlgn="ctr" latinLnBrk="0" hangingPunct="1"/>
                      <a:r>
                        <a:rPr kumimoji="1" lang="en-US" altLang="ja-JP" sz="800" kern="120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rPr>
                        <a:t>(M US$)</a:t>
                      </a:r>
                    </a:p>
                  </a:txBody>
                  <a:tcPr marL="0" marR="0" marT="35430" marB="3543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solidFill>
                      <a:srgbClr val="3D6AA7"/>
                    </a:solidFill>
                  </a:tcPr>
                </a:tc>
                <a:tc>
                  <a:txBody>
                    <a:bodyPr/>
                    <a:lstStyle/>
                    <a:p>
                      <a:pPr marL="0" algn="ctr" defTabSz="914400" rtl="0" eaLnBrk="1" fontAlgn="ctr" latinLnBrk="0" hangingPunct="1"/>
                      <a:r>
                        <a:rPr kumimoji="1" lang="ja-JP" altLang="en-US" sz="800" kern="120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rPr>
                        <a:t>累計患者数</a:t>
                      </a:r>
                      <a:endParaRPr kumimoji="1" lang="en-US" altLang="ja-JP" sz="800" kern="120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endParaRPr>
                    </a:p>
                  </a:txBody>
                  <a:tcPr marL="0" marR="0" marT="35430" marB="3543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solidFill>
                      <a:srgbClr val="3D6AA7"/>
                    </a:solidFill>
                  </a:tcPr>
                </a:tc>
                <a:tc>
                  <a:txBody>
                    <a:bodyPr/>
                    <a:lstStyle/>
                    <a:p>
                      <a:pPr marL="0" algn="ctr" defTabSz="914400" rtl="0" eaLnBrk="1" fontAlgn="ctr" latinLnBrk="0" hangingPunct="1"/>
                      <a:r>
                        <a:rPr kumimoji="1" lang="ja-JP" altLang="en-US" sz="800" kern="120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rPr>
                        <a:t>提携病院数</a:t>
                      </a:r>
                      <a:endParaRPr kumimoji="1" lang="en-US" altLang="ja-JP" sz="800" kern="120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endParaRPr>
                    </a:p>
                  </a:txBody>
                  <a:tcPr marL="0" marR="0" marT="35430" marB="3543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solidFill>
                      <a:srgbClr val="3D6AA7"/>
                    </a:solidFill>
                  </a:tcPr>
                </a:tc>
                <a:tc>
                  <a:txBody>
                    <a:bodyPr/>
                    <a:lstStyle/>
                    <a:p>
                      <a:pPr marL="0" algn="ctr" defTabSz="914400" rtl="0" eaLnBrk="1" fontAlgn="ctr" latinLnBrk="0" hangingPunct="1"/>
                      <a:r>
                        <a:rPr kumimoji="1" lang="ja-JP" altLang="en-US" sz="800" kern="120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rPr>
                        <a:t>提携医者数</a:t>
                      </a:r>
                      <a:endParaRPr kumimoji="1" lang="en-US" altLang="ja-JP" sz="800" kern="120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endParaRPr>
                    </a:p>
                  </a:txBody>
                  <a:tcPr marL="0" marR="0" marT="35430" marB="3543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solidFill>
                      <a:srgbClr val="3D6AA7"/>
                    </a:solidFill>
                  </a:tcPr>
                </a:tc>
                <a:tc>
                  <a:txBody>
                    <a:bodyPr/>
                    <a:lstStyle/>
                    <a:p>
                      <a:pPr marL="0" algn="ctr" defTabSz="914400" rtl="0" eaLnBrk="1" fontAlgn="ctr" latinLnBrk="0" hangingPunct="1"/>
                      <a:r>
                        <a:rPr kumimoji="1" lang="ja-JP" altLang="en-US" sz="800" kern="120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rPr>
                        <a:t>事業概要</a:t>
                      </a:r>
                      <a:endParaRPr kumimoji="1" lang="en-US" altLang="ja-JP" sz="800" kern="120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endParaRPr>
                    </a:p>
                  </a:txBody>
                  <a:tcPr marL="0" marR="0" marT="35430" marB="35430" anchor="ctr">
                    <a:lnL w="6350" cap="flat" cmpd="sng" algn="ctr">
                      <a:solidFill>
                        <a:srgbClr val="FFFFFF"/>
                      </a:solidFill>
                      <a:prstDash val="solid"/>
                      <a:round/>
                      <a:headEnd type="none" w="med" len="med"/>
                      <a:tailEnd type="none" w="med" len="med"/>
                    </a:lnL>
                    <a:solidFill>
                      <a:srgbClr val="3D6AA7"/>
                    </a:solidFill>
                  </a:tcPr>
                </a:tc>
                <a:extLst>
                  <a:ext uri="{0D108BD9-81ED-4DB2-BD59-A6C34878D82A}">
                    <a16:rowId xmlns:a16="http://schemas.microsoft.com/office/drawing/2014/main" val="10000"/>
                  </a:ext>
                </a:extLst>
              </a:tr>
              <a:tr h="674849">
                <a:tc>
                  <a:txBody>
                    <a:bodyPr/>
                    <a:lstStyle/>
                    <a:p>
                      <a:pPr marL="0" algn="ctr" defTabSz="914400" rtl="0" eaLnBrk="1" fontAlgn="ctr" latinLnBrk="0" hangingPunct="1">
                        <a:spcAft>
                          <a:spcPts val="0"/>
                        </a:spcAft>
                      </a:pPr>
                      <a:r>
                        <a:rPr kumimoji="1" lang="en-US" altLang="ja-JP" sz="8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1</a:t>
                      </a:r>
                      <a:endParaRPr kumimoji="1" lang="ja-JP" sz="8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B w="9525" cap="flat" cmpd="sng" algn="ctr">
                      <a:solidFill>
                        <a:srgbClr val="868686"/>
                      </a:solidFill>
                      <a:prstDash val="solid"/>
                      <a:round/>
                      <a:headEnd type="none" w="med" len="med"/>
                      <a:tailEnd type="none" w="med" len="med"/>
                    </a:lnB>
                    <a:solidFill>
                      <a:srgbClr val="E8E8E8"/>
                    </a:solidFill>
                  </a:tcPr>
                </a:tc>
                <a:tc>
                  <a:txBody>
                    <a:bodyPr/>
                    <a:lstStyle/>
                    <a:p>
                      <a:pPr marL="0" indent="174625" algn="l" defTabSz="914400" rtl="0" eaLnBrk="1" fontAlgn="ctr" latinLnBrk="0" hangingPunct="1">
                        <a:spcAft>
                          <a:spcPts val="0"/>
                        </a:spcAft>
                      </a:pPr>
                      <a:r>
                        <a:rPr kumimoji="1" lang="en-US" sz="800" b="1" kern="100" dirty="0" err="1">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DocsApp</a:t>
                      </a:r>
                      <a:endParaRPr kumimoji="1" lang="en-US" sz="8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B w="9525" cap="flat" cmpd="sng" algn="ctr">
                      <a:solidFill>
                        <a:srgbClr val="868686"/>
                      </a:solidFill>
                      <a:prstDash val="solid"/>
                      <a:round/>
                      <a:headEnd type="none" w="med" len="med"/>
                      <a:tailEnd type="none" w="med" len="med"/>
                    </a:lnB>
                  </a:tcPr>
                </a:tc>
                <a:tc>
                  <a:txBody>
                    <a:bodyPr/>
                    <a:lstStyle/>
                    <a:p>
                      <a:pPr algn="ctr" fontAlgn="b"/>
                      <a:r>
                        <a:rPr lang="en-US" altLang="ja-JP" sz="1000" b="0" i="0" u="none" strike="noStrike">
                          <a:solidFill>
                            <a:srgbClr val="000000"/>
                          </a:solidFill>
                          <a:effectLst/>
                          <a:latin typeface="Arial" panose="020B0604020202020204" pitchFamily="34" charset="0"/>
                        </a:rPr>
                        <a:t>2015</a:t>
                      </a:r>
                    </a:p>
                  </a:txBody>
                  <a:tcPr marL="0" marR="0" marT="0" marB="0" anchor="ctr">
                    <a:lnB w="9525" cap="flat" cmpd="sng" algn="ctr">
                      <a:solidFill>
                        <a:srgbClr val="868686"/>
                      </a:solidFill>
                      <a:prstDash val="solid"/>
                      <a:round/>
                      <a:headEnd type="none" w="med" len="med"/>
                      <a:tailEnd type="none" w="med" len="med"/>
                    </a:lnB>
                  </a:tcPr>
                </a:tc>
                <a:tc>
                  <a:txBody>
                    <a:bodyPr/>
                    <a:lstStyle/>
                    <a:p>
                      <a:pPr algn="ctr" fontAlgn="b"/>
                      <a:r>
                        <a:rPr lang="ja-JP" altLang="en-US" sz="1000" b="0" i="0" u="none" strike="noStrike" dirty="0">
                          <a:solidFill>
                            <a:srgbClr val="000000"/>
                          </a:solidFill>
                          <a:effectLst/>
                          <a:latin typeface="Arial" panose="020B0604020202020204" pitchFamily="34" charset="0"/>
                        </a:rPr>
                        <a:t>内資・外資</a:t>
                      </a:r>
                      <a:endParaRPr lang="en-US" sz="1000" b="0" i="0" u="none" strike="noStrike" dirty="0">
                        <a:solidFill>
                          <a:srgbClr val="000000"/>
                        </a:solidFill>
                        <a:effectLst/>
                        <a:latin typeface="Arial" panose="020B0604020202020204" pitchFamily="34" charset="0"/>
                      </a:endParaRPr>
                    </a:p>
                  </a:txBody>
                  <a:tcPr marL="0" marR="0" marT="0" marB="0" anchor="ctr">
                    <a:lnB w="9525" cap="flat" cmpd="sng" algn="ctr">
                      <a:solidFill>
                        <a:srgbClr val="868686"/>
                      </a:solidFill>
                      <a:prstDash val="solid"/>
                      <a:round/>
                      <a:headEnd type="none" w="med" len="med"/>
                      <a:tailEnd type="none" w="med" len="med"/>
                    </a:lnB>
                  </a:tcPr>
                </a:tc>
                <a:tc>
                  <a:txBody>
                    <a:bodyPr/>
                    <a:lstStyle/>
                    <a:p>
                      <a:pPr algn="ctr" fontAlgn="b"/>
                      <a:r>
                        <a:rPr lang="ja-JP" altLang="en-US" sz="1000" b="0" i="0" u="none" strike="noStrike" dirty="0">
                          <a:solidFill>
                            <a:srgbClr val="000000"/>
                          </a:solidFill>
                          <a:effectLst/>
                          <a:latin typeface="Arial" panose="020B0604020202020204" pitchFamily="34" charset="0"/>
                        </a:rPr>
                        <a:t>非公開</a:t>
                      </a:r>
                      <a:endParaRPr lang="en-US" sz="1000" b="0" i="0" u="none" strike="noStrike" dirty="0">
                        <a:solidFill>
                          <a:srgbClr val="000000"/>
                        </a:solidFill>
                        <a:effectLst/>
                        <a:latin typeface="Arial" panose="020B0604020202020204" pitchFamily="34" charset="0"/>
                      </a:endParaRPr>
                    </a:p>
                  </a:txBody>
                  <a:tcPr marL="0" marR="0" marT="0" marB="0" anchor="ctr">
                    <a:lnB w="9525" cap="flat" cmpd="sng" algn="ctr">
                      <a:solidFill>
                        <a:srgbClr val="868686"/>
                      </a:solidFill>
                      <a:prstDash val="solid"/>
                      <a:round/>
                      <a:headEnd type="none" w="med" len="med"/>
                      <a:tailEnd type="none" w="med" len="med"/>
                    </a:lnB>
                  </a:tcPr>
                </a:tc>
                <a:tc>
                  <a:txBody>
                    <a:bodyPr/>
                    <a:lstStyle/>
                    <a:p>
                      <a:pPr algn="ctr" fontAlgn="b"/>
                      <a:r>
                        <a:rPr lang="en-US" altLang="ja-JP" sz="1000" b="0" i="0" u="none" strike="noStrike">
                          <a:solidFill>
                            <a:srgbClr val="000000"/>
                          </a:solidFill>
                          <a:effectLst/>
                          <a:latin typeface="Arial" panose="020B0604020202020204" pitchFamily="34" charset="0"/>
                        </a:rPr>
                        <a:t>138</a:t>
                      </a:r>
                    </a:p>
                  </a:txBody>
                  <a:tcPr marL="0" marR="0" marT="0" marB="0" anchor="ctr">
                    <a:lnB w="9525" cap="flat" cmpd="sng" algn="ctr">
                      <a:solidFill>
                        <a:srgbClr val="868686"/>
                      </a:solidFill>
                      <a:prstDash val="solid"/>
                      <a:round/>
                      <a:headEnd type="none" w="med" len="med"/>
                      <a:tailEnd type="none" w="med" len="med"/>
                    </a:lnB>
                  </a:tcPr>
                </a:tc>
                <a:tc>
                  <a:txBody>
                    <a:bodyPr/>
                    <a:lstStyle/>
                    <a:p>
                      <a:pPr algn="ctr" fontAlgn="b"/>
                      <a:r>
                        <a:rPr lang="ja-JP" altLang="en-US" sz="1000" b="0" i="0" u="none" strike="noStrike">
                          <a:solidFill>
                            <a:srgbClr val="000000"/>
                          </a:solidFill>
                          <a:effectLst/>
                          <a:latin typeface="Arial" panose="020B0604020202020204" pitchFamily="34" charset="0"/>
                        </a:rPr>
                        <a:t> </a:t>
                      </a:r>
                      <a:r>
                        <a:rPr lang="en-US" altLang="ja-JP" sz="1000" b="0" i="0" u="none" strike="noStrike">
                          <a:solidFill>
                            <a:srgbClr val="000000"/>
                          </a:solidFill>
                          <a:effectLst/>
                          <a:latin typeface="Arial" panose="020B0604020202020204" pitchFamily="34" charset="0"/>
                        </a:rPr>
                        <a:t>- </a:t>
                      </a:r>
                    </a:p>
                  </a:txBody>
                  <a:tcPr marL="0" marR="0" marT="0" marB="0" anchor="ctr">
                    <a:lnB w="9525" cap="flat" cmpd="sng" algn="ctr">
                      <a:solidFill>
                        <a:srgbClr val="868686"/>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Arial" panose="020B0604020202020204" pitchFamily="34" charset="0"/>
                        </a:rPr>
                        <a:t>3.5M+</a:t>
                      </a:r>
                    </a:p>
                  </a:txBody>
                  <a:tcPr marL="0" marR="0" marT="0" marB="0" anchor="ctr">
                    <a:lnB w="9525" cap="flat" cmpd="sng" algn="ctr">
                      <a:solidFill>
                        <a:srgbClr val="868686"/>
                      </a:solidFill>
                      <a:prstDash val="solid"/>
                      <a:round/>
                      <a:headEnd type="none" w="med" len="med"/>
                      <a:tailEnd type="none" w="med" len="med"/>
                    </a:lnB>
                  </a:tcPr>
                </a:tc>
                <a:tc>
                  <a:txBody>
                    <a:bodyPr/>
                    <a:lstStyle/>
                    <a:p>
                      <a:pPr algn="ctr" fontAlgn="b"/>
                      <a:r>
                        <a:rPr lang="en-US" altLang="ja-JP" sz="1000" b="0" i="0" u="none" strike="noStrike" dirty="0">
                          <a:solidFill>
                            <a:srgbClr val="000000"/>
                          </a:solidFill>
                          <a:effectLst/>
                          <a:latin typeface="Arial" panose="020B0604020202020204" pitchFamily="34" charset="0"/>
                        </a:rPr>
                        <a:t>7,000</a:t>
                      </a:r>
                    </a:p>
                  </a:txBody>
                  <a:tcPr marL="0" marR="0" marT="0" marB="0" anchor="ctr">
                    <a:lnB w="9525" cap="flat" cmpd="sng" algn="ctr">
                      <a:solidFill>
                        <a:srgbClr val="868686"/>
                      </a:solidFill>
                      <a:prstDash val="solid"/>
                      <a:round/>
                      <a:headEnd type="none" w="med" len="med"/>
                      <a:tailEnd type="none" w="med" len="med"/>
                    </a:lnB>
                  </a:tcPr>
                </a:tc>
                <a:tc>
                  <a:txBody>
                    <a:bodyPr/>
                    <a:lstStyle/>
                    <a:p>
                      <a:pPr algn="ctr" fontAlgn="b"/>
                      <a:r>
                        <a:rPr lang="en-US" altLang="ja-JP" sz="1000" b="0" i="0" u="none" strike="noStrike">
                          <a:solidFill>
                            <a:srgbClr val="000000"/>
                          </a:solidFill>
                          <a:effectLst/>
                          <a:latin typeface="Arial" panose="020B0604020202020204" pitchFamily="34" charset="0"/>
                        </a:rPr>
                        <a:t>3000+</a:t>
                      </a:r>
                    </a:p>
                  </a:txBody>
                  <a:tcPr marL="0" marR="0" marT="0" marB="0" anchor="ctr">
                    <a:lnB w="9525" cap="flat" cmpd="sng" algn="ctr">
                      <a:solidFill>
                        <a:srgbClr val="868686"/>
                      </a:solidFill>
                      <a:prstDash val="solid"/>
                      <a:round/>
                      <a:headEnd type="none" w="med" len="med"/>
                      <a:tailEnd type="none" w="med" len="med"/>
                    </a:lnB>
                  </a:tcPr>
                </a:tc>
                <a:tc>
                  <a:txBody>
                    <a:bodyPr/>
                    <a:lstStyle/>
                    <a:p>
                      <a:pPr marL="133350" marR="0" indent="-133350" algn="just"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ja-JP" altLang="en-US" sz="900" kern="1200" dirty="0">
                          <a:solidFill>
                            <a:schemeClr val="tx1"/>
                          </a:solidFill>
                          <a:latin typeface="+mn-lt"/>
                          <a:ea typeface="+mn-ea"/>
                          <a:cs typeface="+mn-cs"/>
                        </a:rPr>
                        <a:t>診療予約、オンラインで受診、処方箋の発行・受領、薬の注文ができる。診療や医薬品の代金支払いはオンライン決済で完結。</a:t>
                      </a:r>
                      <a:endParaRPr kumimoji="1" lang="en-US" altLang="ja-JP" sz="900" kern="1200" dirty="0">
                        <a:solidFill>
                          <a:schemeClr val="tx1"/>
                        </a:solidFill>
                        <a:latin typeface="+mn-lt"/>
                        <a:ea typeface="+mn-ea"/>
                        <a:cs typeface="+mn-cs"/>
                      </a:endParaRPr>
                    </a:p>
                    <a:p>
                      <a:pPr marL="133350" marR="0" indent="-133350" algn="just"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en-US" altLang="ja-JP" sz="900" kern="1200" dirty="0">
                          <a:solidFill>
                            <a:schemeClr val="tx1"/>
                          </a:solidFill>
                          <a:latin typeface="+mn-lt"/>
                          <a:ea typeface="+mn-ea"/>
                          <a:cs typeface="+mn-cs"/>
                        </a:rPr>
                        <a:t>AI</a:t>
                      </a:r>
                      <a:r>
                        <a:rPr kumimoji="1" lang="ja-JP" altLang="en-US" sz="900" kern="1200" dirty="0">
                          <a:solidFill>
                            <a:schemeClr val="tx1"/>
                          </a:solidFill>
                          <a:latin typeface="+mn-lt"/>
                          <a:ea typeface="+mn-ea"/>
                          <a:cs typeface="+mn-cs"/>
                        </a:rPr>
                        <a:t>の活用により、問診情報からユーザーの病気を予測して医師に提示する試みも行われている。</a:t>
                      </a:r>
                      <a:endParaRPr kumimoji="1" lang="en-US" altLang="ja-JP" sz="900" kern="1200" dirty="0">
                        <a:solidFill>
                          <a:schemeClr val="tx1"/>
                        </a:solidFill>
                        <a:latin typeface="+mn-lt"/>
                        <a:ea typeface="+mn-ea"/>
                        <a:cs typeface="+mn-cs"/>
                      </a:endParaRPr>
                    </a:p>
                  </a:txBody>
                  <a:tcPr marL="0" marR="0" marT="0" marB="0">
                    <a:lnB w="9525"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4"/>
                  </a:ext>
                </a:extLst>
              </a:tr>
              <a:tr h="632554">
                <a:tc>
                  <a:txBody>
                    <a:bodyPr/>
                    <a:lstStyle/>
                    <a:p>
                      <a:pPr marL="0" algn="ctr" defTabSz="914400" rtl="0" eaLnBrk="1" fontAlgn="ctr" latinLnBrk="0" hangingPunct="1">
                        <a:spcAft>
                          <a:spcPts val="0"/>
                        </a:spcAft>
                      </a:pPr>
                      <a:r>
                        <a:rPr kumimoji="1" lang="en-US" altLang="ja-JP" sz="8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2</a:t>
                      </a:r>
                      <a:endParaRPr kumimoji="1" lang="ja-JP" sz="8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solidFill>
                      <a:srgbClr val="E8E8E8"/>
                    </a:solidFill>
                  </a:tcPr>
                </a:tc>
                <a:tc>
                  <a:txBody>
                    <a:bodyPr/>
                    <a:lstStyle/>
                    <a:p>
                      <a:pPr marL="0" indent="174625" algn="l" defTabSz="914400" rtl="0" eaLnBrk="1" fontAlgn="ctr" latinLnBrk="0" hangingPunct="1">
                        <a:spcAft>
                          <a:spcPts val="0"/>
                        </a:spcAft>
                      </a:pPr>
                      <a:r>
                        <a:rPr kumimoji="1" lang="en-US" sz="800" b="1" kern="100" dirty="0" err="1">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DeepTek</a:t>
                      </a:r>
                      <a:endParaRPr kumimoji="1" lang="en-US" sz="8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en-US" altLang="ja-JP" sz="1000" b="0" i="0" u="none" strike="noStrike" dirty="0">
                          <a:solidFill>
                            <a:srgbClr val="000000"/>
                          </a:solidFill>
                          <a:effectLst/>
                          <a:latin typeface="Arial" panose="020B0604020202020204" pitchFamily="34" charset="0"/>
                        </a:rPr>
                        <a:t>2017</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ja-JP" altLang="en-US" sz="1000" b="0" i="0" u="none" strike="noStrike" dirty="0">
                          <a:solidFill>
                            <a:srgbClr val="000000"/>
                          </a:solidFill>
                          <a:effectLst/>
                          <a:latin typeface="Arial" panose="020B0604020202020204" pitchFamily="34" charset="0"/>
                        </a:rPr>
                        <a:t>外資</a:t>
                      </a:r>
                      <a:endParaRPr lang="en-US" sz="1000" b="0" i="0" u="none" strike="noStrike" dirty="0">
                        <a:solidFill>
                          <a:srgbClr val="000000"/>
                        </a:solidFill>
                        <a:effectLst/>
                        <a:latin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ja-JP" altLang="en-US" sz="1000" b="0" i="0" u="none" strike="noStrike" dirty="0">
                          <a:solidFill>
                            <a:srgbClr val="000000"/>
                          </a:solidFill>
                          <a:effectLst/>
                          <a:latin typeface="Arial" panose="020B0604020202020204" pitchFamily="34" charset="0"/>
                        </a:rPr>
                        <a:t>非公開</a:t>
                      </a:r>
                      <a:endParaRPr lang="en-US" sz="1000" b="0" i="0" u="none" strike="noStrike" dirty="0">
                        <a:solidFill>
                          <a:srgbClr val="000000"/>
                        </a:solidFill>
                        <a:effectLst/>
                        <a:latin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en-US" altLang="ja-JP" sz="1000" b="0" i="0" u="none" strike="noStrike">
                          <a:solidFill>
                            <a:srgbClr val="000000"/>
                          </a:solidFill>
                          <a:effectLst/>
                          <a:latin typeface="Arial" panose="020B0604020202020204" pitchFamily="34" charset="0"/>
                        </a:rPr>
                        <a:t>51-200</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1M</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en-US" altLang="ja-JP" sz="1000" b="0" i="0" u="none" strike="noStrike">
                          <a:solidFill>
                            <a:srgbClr val="000000"/>
                          </a:solidFill>
                          <a:effectLst/>
                          <a:latin typeface="Arial" panose="020B0604020202020204" pitchFamily="34" charset="0"/>
                        </a:rPr>
                        <a:t>300,000</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en-US" altLang="ja-JP" sz="1000" b="0" i="0" u="none" strike="noStrike">
                          <a:solidFill>
                            <a:srgbClr val="000000"/>
                          </a:solidFill>
                          <a:effectLst/>
                          <a:latin typeface="Arial" panose="020B0604020202020204" pitchFamily="34" charset="0"/>
                        </a:rPr>
                        <a:t>75</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ja-JP" altLang="en-US" sz="1000" b="0" i="0" u="none" strike="noStrike">
                          <a:solidFill>
                            <a:srgbClr val="000000"/>
                          </a:solidFill>
                          <a:effectLst/>
                          <a:latin typeface="Arial" panose="020B0604020202020204" pitchFamily="34" charset="0"/>
                        </a:rPr>
                        <a:t> </a:t>
                      </a:r>
                      <a:r>
                        <a:rPr lang="en-US" altLang="ja-JP" sz="1000" b="0" i="0" u="none" strike="noStrike">
                          <a:solidFill>
                            <a:srgbClr val="000000"/>
                          </a:solidFill>
                          <a:effectLst/>
                          <a:latin typeface="Arial" panose="020B0604020202020204" pitchFamily="34" charset="0"/>
                        </a:rPr>
                        <a:t>- </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marL="133350" marR="0" indent="-133350" algn="just"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en-US" altLang="ja-JP" sz="900" kern="1200" dirty="0">
                          <a:solidFill>
                            <a:schemeClr val="tx1"/>
                          </a:solidFill>
                          <a:latin typeface="+mn-lt"/>
                          <a:ea typeface="+mn-ea"/>
                          <a:cs typeface="+mn-cs"/>
                        </a:rPr>
                        <a:t>AI</a:t>
                      </a:r>
                      <a:r>
                        <a:rPr kumimoji="1" lang="ja-JP" altLang="en-US" sz="900" kern="1200" dirty="0">
                          <a:solidFill>
                            <a:schemeClr val="tx1"/>
                          </a:solidFill>
                          <a:latin typeface="+mn-lt"/>
                          <a:ea typeface="+mn-ea"/>
                          <a:cs typeface="+mn-cs"/>
                        </a:rPr>
                        <a:t>を活用した医療画像診断支援システムや遠隔読影サービスなどを展開するスタートアップ。</a:t>
                      </a:r>
                      <a:endParaRPr kumimoji="1" lang="en-US" altLang="ja-JP" sz="900" kern="1200" dirty="0">
                        <a:solidFill>
                          <a:schemeClr val="tx1"/>
                        </a:solidFill>
                        <a:latin typeface="+mn-lt"/>
                        <a:ea typeface="+mn-ea"/>
                        <a:cs typeface="+mn-cs"/>
                      </a:endParaRPr>
                    </a:p>
                    <a:p>
                      <a:pPr marL="133350" marR="0" indent="-133350" algn="just"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ja-JP" altLang="en-US" sz="900" kern="1200" dirty="0">
                          <a:solidFill>
                            <a:schemeClr val="tx1"/>
                          </a:solidFill>
                          <a:latin typeface="+mn-lt"/>
                          <a:ea typeface="+mn-ea"/>
                          <a:cs typeface="+mn-cs"/>
                        </a:rPr>
                        <a:t>インド国外の企業からの投資実績もある。</a:t>
                      </a:r>
                      <a:endParaRPr kumimoji="1" lang="en-US" altLang="ja-JP" sz="900" kern="1200" dirty="0">
                        <a:solidFill>
                          <a:schemeClr val="tx1"/>
                        </a:solidFill>
                        <a:latin typeface="+mn-lt"/>
                        <a:ea typeface="+mn-ea"/>
                        <a:cs typeface="+mn-cs"/>
                      </a:endParaRPr>
                    </a:p>
                  </a:txBody>
                  <a:tcPr marL="0" marR="0" marT="0" marB="0">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5"/>
                  </a:ext>
                </a:extLst>
              </a:tr>
              <a:tr h="929994">
                <a:tc>
                  <a:txBody>
                    <a:bodyPr/>
                    <a:lstStyle/>
                    <a:p>
                      <a:pPr marL="0" algn="ctr" defTabSz="914400" rtl="0" eaLnBrk="1" fontAlgn="ctr" latinLnBrk="0" hangingPunct="1">
                        <a:spcAft>
                          <a:spcPts val="0"/>
                        </a:spcAft>
                      </a:pPr>
                      <a:r>
                        <a:rPr kumimoji="1" lang="en-US" altLang="ja-JP" sz="8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3</a:t>
                      </a:r>
                      <a:endParaRPr kumimoji="1" lang="ja-JP" sz="8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solidFill>
                      <a:srgbClr val="E8E8E8"/>
                    </a:solidFill>
                  </a:tcPr>
                </a:tc>
                <a:tc>
                  <a:txBody>
                    <a:bodyPr/>
                    <a:lstStyle/>
                    <a:p>
                      <a:pPr marL="0" indent="174625" algn="l" defTabSz="914400" rtl="0" eaLnBrk="1" fontAlgn="ctr" latinLnBrk="0" hangingPunct="1">
                        <a:spcAft>
                          <a:spcPts val="0"/>
                        </a:spcAft>
                      </a:pPr>
                      <a:r>
                        <a:rPr kumimoji="1" lang="en-US" sz="800" b="1" kern="100" dirty="0" err="1">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Mfine</a:t>
                      </a:r>
                      <a:endParaRPr kumimoji="1" lang="en-US" sz="8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en-US" altLang="ja-JP" sz="1000" b="0" i="0" u="none" strike="noStrike" dirty="0">
                          <a:solidFill>
                            <a:srgbClr val="000000"/>
                          </a:solidFill>
                          <a:effectLst/>
                          <a:latin typeface="Arial" panose="020B0604020202020204" pitchFamily="34" charset="0"/>
                        </a:rPr>
                        <a:t>2017</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ja-JP" altLang="en-US" sz="1000" b="0" i="0" u="none" strike="noStrike" dirty="0">
                          <a:solidFill>
                            <a:srgbClr val="000000"/>
                          </a:solidFill>
                          <a:effectLst/>
                          <a:latin typeface="Arial" panose="020B0604020202020204" pitchFamily="34" charset="0"/>
                        </a:rPr>
                        <a:t>内資・外資</a:t>
                      </a:r>
                      <a:endParaRPr lang="en-US" sz="1000" b="0" i="0" u="none" strike="noStrike" dirty="0">
                        <a:solidFill>
                          <a:srgbClr val="000000"/>
                        </a:solidFill>
                        <a:effectLst/>
                        <a:latin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ja-JP" altLang="en-US" sz="1000" b="0" i="0" u="none" strike="noStrike" dirty="0">
                          <a:solidFill>
                            <a:srgbClr val="000000"/>
                          </a:solidFill>
                          <a:effectLst/>
                          <a:latin typeface="Arial" panose="020B0604020202020204" pitchFamily="34" charset="0"/>
                        </a:rPr>
                        <a:t>非公開</a:t>
                      </a:r>
                      <a:endParaRPr lang="en-US" sz="1000" b="0" i="0" u="none" strike="noStrike" dirty="0">
                        <a:solidFill>
                          <a:srgbClr val="000000"/>
                        </a:solidFill>
                        <a:effectLst/>
                        <a:latin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en-US" altLang="ja-JP" sz="1000" b="0" i="0" u="none" strike="noStrike" dirty="0">
                          <a:solidFill>
                            <a:srgbClr val="000000"/>
                          </a:solidFill>
                          <a:effectLst/>
                          <a:latin typeface="Arial" panose="020B0604020202020204" pitchFamily="34" charset="0"/>
                        </a:rPr>
                        <a:t>345</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Arial" panose="020B0604020202020204" pitchFamily="34" charset="0"/>
                        </a:rPr>
                        <a:t>∼ 1.37M</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en-US" altLang="ja-JP" sz="1000" b="0" i="0" u="none" strike="noStrike">
                          <a:solidFill>
                            <a:srgbClr val="000000"/>
                          </a:solidFill>
                          <a:effectLst/>
                          <a:latin typeface="Arial" panose="020B0604020202020204" pitchFamily="34" charset="0"/>
                        </a:rPr>
                        <a:t>100,000</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en-US" altLang="ja-JP" sz="1000" b="0" i="0" u="none" strike="noStrike">
                          <a:solidFill>
                            <a:srgbClr val="000000"/>
                          </a:solidFill>
                          <a:effectLst/>
                          <a:latin typeface="Arial" panose="020B0604020202020204" pitchFamily="34" charset="0"/>
                        </a:rPr>
                        <a:t>170</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en-US" altLang="ja-JP" sz="1000" b="0" i="0" u="none" strike="noStrike" dirty="0">
                          <a:solidFill>
                            <a:srgbClr val="000000"/>
                          </a:solidFill>
                          <a:effectLst/>
                          <a:latin typeface="Arial" panose="020B0604020202020204" pitchFamily="34" charset="0"/>
                        </a:rPr>
                        <a:t>6,000</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marL="133350" marR="0" indent="-133350" algn="just"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ja-JP" altLang="en-US" sz="900" kern="1200" dirty="0">
                          <a:solidFill>
                            <a:schemeClr val="tx1"/>
                          </a:solidFill>
                          <a:latin typeface="+mn-lt"/>
                          <a:ea typeface="+mn-ea"/>
                          <a:cs typeface="+mn-cs"/>
                        </a:rPr>
                        <a:t>有名病院と提携し、信頼できる医師による質の高い医療をデジタルに提供することを目指している。</a:t>
                      </a:r>
                      <a:endParaRPr kumimoji="1" lang="en-US" altLang="ja-JP" sz="900" kern="1200" dirty="0">
                        <a:solidFill>
                          <a:schemeClr val="tx1"/>
                        </a:solidFill>
                        <a:latin typeface="+mn-lt"/>
                        <a:ea typeface="+mn-ea"/>
                        <a:cs typeface="+mn-cs"/>
                      </a:endParaRPr>
                    </a:p>
                    <a:p>
                      <a:pPr marL="133350" marR="0" indent="-133350" algn="just"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en-US" altLang="ja-JP" sz="900" kern="1200" dirty="0">
                          <a:solidFill>
                            <a:schemeClr val="tx1"/>
                          </a:solidFill>
                          <a:latin typeface="+mn-lt"/>
                          <a:ea typeface="+mn-ea"/>
                          <a:cs typeface="+mn-cs"/>
                        </a:rPr>
                        <a:t>20</a:t>
                      </a:r>
                      <a:r>
                        <a:rPr kumimoji="1" lang="ja-JP" altLang="en-US" sz="900" kern="1200" dirty="0">
                          <a:solidFill>
                            <a:schemeClr val="tx1"/>
                          </a:solidFill>
                          <a:latin typeface="+mn-lt"/>
                          <a:ea typeface="+mn-ea"/>
                          <a:cs typeface="+mn-cs"/>
                        </a:rPr>
                        <a:t>以上の診療科目を提供しており、心臓病や不妊治療といった高度な専門科も設置している。</a:t>
                      </a:r>
                      <a:endParaRPr kumimoji="1" lang="en-US" altLang="ja-JP" sz="900" kern="1200" dirty="0">
                        <a:solidFill>
                          <a:schemeClr val="tx1"/>
                        </a:solidFill>
                        <a:latin typeface="+mn-lt"/>
                        <a:ea typeface="+mn-ea"/>
                        <a:cs typeface="+mn-cs"/>
                      </a:endParaRPr>
                    </a:p>
                    <a:p>
                      <a:pPr marL="133350" marR="0" indent="-133350" algn="just"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ja-JP" altLang="en-US" sz="900" kern="1200" dirty="0">
                          <a:solidFill>
                            <a:schemeClr val="tx1"/>
                          </a:solidFill>
                          <a:latin typeface="+mn-lt"/>
                          <a:ea typeface="+mn-ea"/>
                          <a:cs typeface="+mn-cs"/>
                        </a:rPr>
                        <a:t>疾患を予測する</a:t>
                      </a:r>
                      <a:r>
                        <a:rPr kumimoji="1" lang="en-US" altLang="ja-JP" sz="900" kern="1200" dirty="0">
                          <a:solidFill>
                            <a:schemeClr val="tx1"/>
                          </a:solidFill>
                          <a:latin typeface="+mn-lt"/>
                          <a:ea typeface="+mn-ea"/>
                          <a:cs typeface="+mn-cs"/>
                        </a:rPr>
                        <a:t>AI</a:t>
                      </a:r>
                      <a:r>
                        <a:rPr kumimoji="1" lang="ja-JP" altLang="en-US" sz="900" kern="1200" dirty="0">
                          <a:solidFill>
                            <a:schemeClr val="tx1"/>
                          </a:solidFill>
                          <a:latin typeface="+mn-lt"/>
                          <a:ea typeface="+mn-ea"/>
                          <a:cs typeface="+mn-cs"/>
                        </a:rPr>
                        <a:t>システムの開発も進められ、医師の診療時間の削減などに寄与している。</a:t>
                      </a:r>
                    </a:p>
                  </a:txBody>
                  <a:tcPr marL="0" marR="0" marT="0" marB="0">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2218355212"/>
                  </a:ext>
                </a:extLst>
              </a:tr>
            </a:tbl>
          </a:graphicData>
        </a:graphic>
      </p:graphicFrame>
    </p:spTree>
    <p:extLst>
      <p:ext uri="{BB962C8B-B14F-4D97-AF65-F5344CB8AC3E}">
        <p14:creationId xmlns:p14="http://schemas.microsoft.com/office/powerpoint/2010/main" val="177644116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インド／医療関連／その他</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学会および業界団体</a:t>
            </a:r>
            <a:endParaRPr lang="en-US" altLang="ja-JP" dirty="0"/>
          </a:p>
        </p:txBody>
      </p:sp>
      <p:sp>
        <p:nvSpPr>
          <p:cNvPr id="4" name="テキスト ボックス 3"/>
          <p:cNvSpPr txBox="1"/>
          <p:nvPr/>
        </p:nvSpPr>
        <p:spPr>
          <a:xfrm>
            <a:off x="200472" y="1124744"/>
            <a:ext cx="9505056" cy="218586"/>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医薬品と医療機器に関する主な業界団体を以下に示す。</a:t>
            </a:r>
          </a:p>
        </p:txBody>
      </p:sp>
      <p:grpSp>
        <p:nvGrpSpPr>
          <p:cNvPr id="5" name="グループ化 7"/>
          <p:cNvGrpSpPr/>
          <p:nvPr/>
        </p:nvGrpSpPr>
        <p:grpSpPr>
          <a:xfrm>
            <a:off x="416496" y="1916832"/>
            <a:ext cx="8009731" cy="288032"/>
            <a:chOff x="4803500" y="2113806"/>
            <a:chExt cx="2954133" cy="288032"/>
          </a:xfrm>
        </p:grpSpPr>
        <p:cxnSp>
          <p:nvCxnSpPr>
            <p:cNvPr id="6" name="直線コネクタ 5"/>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7"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r>
                <a:rPr lang="ja-JP" altLang="en-US" sz="1400" dirty="0">
                  <a:latin typeface="HGP創英角ｺﾞｼｯｸUB" pitchFamily="50" charset="-128"/>
                  <a:ea typeface="HGP創英角ｺﾞｼｯｸUB" pitchFamily="50" charset="-128"/>
                </a:rPr>
                <a:t>インドにおける主な業界団体</a:t>
              </a:r>
            </a:p>
          </p:txBody>
        </p:sp>
      </p:grpSp>
      <p:graphicFrame>
        <p:nvGraphicFramePr>
          <p:cNvPr id="31" name="表 30"/>
          <p:cNvGraphicFramePr>
            <a:graphicFrameLocks noGrp="1"/>
          </p:cNvGraphicFramePr>
          <p:nvPr>
            <p:extLst>
              <p:ext uri="{D42A27DB-BD31-4B8C-83A1-F6EECF244321}">
                <p14:modId xmlns:p14="http://schemas.microsoft.com/office/powerpoint/2010/main" val="1631938169"/>
              </p:ext>
            </p:extLst>
          </p:nvPr>
        </p:nvGraphicFramePr>
        <p:xfrm>
          <a:off x="431364" y="2301069"/>
          <a:ext cx="7994859" cy="3693619"/>
        </p:xfrm>
        <a:graphic>
          <a:graphicData uri="http://schemas.openxmlformats.org/drawingml/2006/table">
            <a:tbl>
              <a:tblPr firstRow="1" bandRow="1">
                <a:tableStyleId>{2D5ABB26-0587-4C30-8999-92F81FD0307C}</a:tableStyleId>
              </a:tblPr>
              <a:tblGrid>
                <a:gridCol w="1440515">
                  <a:extLst>
                    <a:ext uri="{9D8B030D-6E8A-4147-A177-3AD203B41FA5}">
                      <a16:colId xmlns:a16="http://schemas.microsoft.com/office/drawing/2014/main" val="20000"/>
                    </a:ext>
                  </a:extLst>
                </a:gridCol>
                <a:gridCol w="1512541">
                  <a:extLst>
                    <a:ext uri="{9D8B030D-6E8A-4147-A177-3AD203B41FA5}">
                      <a16:colId xmlns:a16="http://schemas.microsoft.com/office/drawing/2014/main" val="20001"/>
                    </a:ext>
                  </a:extLst>
                </a:gridCol>
                <a:gridCol w="1440515">
                  <a:extLst>
                    <a:ext uri="{9D8B030D-6E8A-4147-A177-3AD203B41FA5}">
                      <a16:colId xmlns:a16="http://schemas.microsoft.com/office/drawing/2014/main" val="20002"/>
                    </a:ext>
                  </a:extLst>
                </a:gridCol>
                <a:gridCol w="1800644">
                  <a:extLst>
                    <a:ext uri="{9D8B030D-6E8A-4147-A177-3AD203B41FA5}">
                      <a16:colId xmlns:a16="http://schemas.microsoft.com/office/drawing/2014/main" val="20003"/>
                    </a:ext>
                  </a:extLst>
                </a:gridCol>
                <a:gridCol w="1800644">
                  <a:extLst>
                    <a:ext uri="{9D8B030D-6E8A-4147-A177-3AD203B41FA5}">
                      <a16:colId xmlns:a16="http://schemas.microsoft.com/office/drawing/2014/main" val="20004"/>
                    </a:ext>
                  </a:extLst>
                </a:gridCol>
              </a:tblGrid>
              <a:tr h="332905">
                <a:tc>
                  <a:txBody>
                    <a:bodyPr/>
                    <a:lstStyle/>
                    <a:p>
                      <a:pPr marL="0" marR="0" indent="0" algn="ctr" defTabSz="914400" rtl="0" eaLnBrk="1" fontAlgn="ctr" latinLnBrk="0" hangingPunct="1">
                        <a:lnSpc>
                          <a:spcPct val="100000"/>
                        </a:lnSpc>
                        <a:spcBef>
                          <a:spcPts val="0"/>
                        </a:spcBef>
                        <a:spcAft>
                          <a:spcPts val="0"/>
                        </a:spcAft>
                        <a:buClrTx/>
                        <a:buSzTx/>
                        <a:buFont typeface="Arial" pitchFamily="34" charset="0"/>
                        <a:buNone/>
                        <a:tabLst/>
                        <a:defRPr/>
                      </a:pPr>
                      <a:r>
                        <a:rPr kumimoji="1" lang="ja-JP" altLang="en-US" sz="1200" kern="1200" dirty="0">
                          <a:solidFill>
                            <a:schemeClr val="bg1"/>
                          </a:solidFill>
                          <a:latin typeface="HGP創英角ｺﾞｼｯｸUB" panose="020B0900000000000000" pitchFamily="50" charset="-128"/>
                          <a:ea typeface="HGP創英角ｺﾞｼｯｸUB" panose="020B0900000000000000" pitchFamily="50" charset="-128"/>
                          <a:cs typeface="+mn-cs"/>
                        </a:rPr>
                        <a:t>業界</a:t>
                      </a:r>
                    </a:p>
                  </a:txBody>
                  <a:tcPr anchor="ctr">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kumimoji="1" lang="ja-JP" altLang="en-US" sz="1200" kern="1200" dirty="0">
                          <a:solidFill>
                            <a:schemeClr val="bg1"/>
                          </a:solidFill>
                          <a:latin typeface="HGP創英角ｺﾞｼｯｸUB" panose="020B0900000000000000" pitchFamily="50" charset="-128"/>
                          <a:ea typeface="HGP創英角ｺﾞｼｯｸUB" panose="020B0900000000000000" pitchFamily="50" charset="-128"/>
                          <a:cs typeface="+mn-cs"/>
                        </a:rPr>
                        <a:t>団体名</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kumimoji="1" lang="ja-JP" altLang="en-US" sz="1200" kern="1200" dirty="0">
                          <a:solidFill>
                            <a:schemeClr val="bg1"/>
                          </a:solidFill>
                          <a:latin typeface="HGP創英角ｺﾞｼｯｸUB" panose="020B0900000000000000" pitchFamily="50" charset="-128"/>
                          <a:ea typeface="HGP創英角ｺﾞｼｯｸUB" panose="020B0900000000000000" pitchFamily="50" charset="-128"/>
                          <a:cs typeface="+mn-cs"/>
                        </a:rPr>
                        <a:t>創設年</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kumimoji="1" lang="ja-JP" altLang="en-US" sz="1200" kern="1200" dirty="0">
                          <a:solidFill>
                            <a:schemeClr val="bg1"/>
                          </a:solidFill>
                          <a:latin typeface="HGP創英角ｺﾞｼｯｸUB" panose="020B0900000000000000" pitchFamily="50" charset="-128"/>
                          <a:ea typeface="HGP創英角ｺﾞｼｯｸUB" panose="020B0900000000000000" pitchFamily="50" charset="-128"/>
                          <a:cs typeface="+mn-cs"/>
                        </a:rPr>
                        <a:t>所在地</a:t>
                      </a: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kumimoji="1" lang="ja-JP" altLang="en-US" sz="1200" kern="1200" dirty="0">
                          <a:solidFill>
                            <a:schemeClr val="bg1"/>
                          </a:solidFill>
                          <a:latin typeface="HGP創英角ｺﾞｼｯｸUB" panose="020B0900000000000000" pitchFamily="50" charset="-128"/>
                          <a:ea typeface="HGP創英角ｺﾞｼｯｸUB" panose="020B0900000000000000" pitchFamily="50" charset="-128"/>
                          <a:cs typeface="+mn-cs"/>
                        </a:rPr>
                        <a:t>加盟企業数</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873072">
                <a:tc rowSpan="3">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0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医薬品</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en-US" altLang="ja-JP" sz="10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Indian Drug Manufacturers’ Association: IDMA</a:t>
                      </a:r>
                      <a:endParaRPr kumimoji="1" lang="ja-JP" altLang="en-US" sz="10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marL="0" marR="0" indent="0" algn="ctr" defTabSz="914400" rtl="0" eaLnBrk="1" fontAlgn="auto" latinLnBrk="0" hangingPunct="1">
                        <a:lnSpc>
                          <a:spcPct val="105000"/>
                        </a:lnSpc>
                        <a:spcBef>
                          <a:spcPts val="0"/>
                        </a:spcBef>
                        <a:spcAft>
                          <a:spcPts val="200"/>
                        </a:spcAft>
                        <a:buClrTx/>
                        <a:buSzTx/>
                        <a:buFontTx/>
                        <a:buNone/>
                        <a:tabLst/>
                        <a:defRPr/>
                      </a:pPr>
                      <a:r>
                        <a:rPr kumimoji="1" lang="en-US" altLang="ja-JP" sz="1000" kern="1200" dirty="0">
                          <a:solidFill>
                            <a:schemeClr val="dk1"/>
                          </a:solidFill>
                          <a:latin typeface="+mn-lt"/>
                          <a:ea typeface="+mn-ea"/>
                          <a:cs typeface="+mn-cs"/>
                        </a:rPr>
                        <a:t>1961</a:t>
                      </a:r>
                      <a:r>
                        <a:rPr kumimoji="1" lang="ja-JP" altLang="en-US" sz="1000" kern="1200" dirty="0">
                          <a:solidFill>
                            <a:schemeClr val="dk1"/>
                          </a:solidFill>
                          <a:latin typeface="+mn-lt"/>
                          <a:ea typeface="+mn-ea"/>
                          <a:cs typeface="+mn-cs"/>
                        </a:rPr>
                        <a:t>年</a:t>
                      </a: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auto" latinLnBrk="0" hangingPunct="1">
                        <a:lnSpc>
                          <a:spcPct val="105000"/>
                        </a:lnSpc>
                        <a:spcBef>
                          <a:spcPts val="0"/>
                        </a:spcBef>
                        <a:spcAft>
                          <a:spcPts val="200"/>
                        </a:spcAft>
                        <a:buClrTx/>
                        <a:buSzTx/>
                        <a:buFontTx/>
                        <a:buNone/>
                        <a:tabLst/>
                        <a:defRPr/>
                      </a:pPr>
                      <a:r>
                        <a:rPr kumimoji="1" lang="ja-JP" altLang="en-US" sz="1000" kern="1200" dirty="0">
                          <a:solidFill>
                            <a:schemeClr val="dk1"/>
                          </a:solidFill>
                          <a:latin typeface="+mn-lt"/>
                          <a:ea typeface="+mn-ea"/>
                          <a:cs typeface="+mn-cs"/>
                        </a:rPr>
                        <a:t>ムンバイ</a:t>
                      </a: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auto" latinLnBrk="0" hangingPunct="1">
                        <a:lnSpc>
                          <a:spcPct val="105000"/>
                        </a:lnSpc>
                        <a:spcBef>
                          <a:spcPts val="0"/>
                        </a:spcBef>
                        <a:spcAft>
                          <a:spcPts val="200"/>
                        </a:spcAft>
                        <a:buClrTx/>
                        <a:buSzTx/>
                        <a:buFontTx/>
                        <a:buNone/>
                        <a:tabLst/>
                        <a:defRPr/>
                      </a:pPr>
                      <a:r>
                        <a:rPr kumimoji="1" lang="en-US" altLang="ja-JP" sz="1000" kern="1200" dirty="0">
                          <a:solidFill>
                            <a:schemeClr val="dk1"/>
                          </a:solidFill>
                          <a:latin typeface="+mn-lt"/>
                          <a:ea typeface="+mn-ea"/>
                          <a:cs typeface="+mn-cs"/>
                        </a:rPr>
                        <a:t>700</a:t>
                      </a:r>
                      <a:r>
                        <a:rPr kumimoji="1" lang="ja-JP" altLang="en-US" sz="1000" kern="1200" dirty="0">
                          <a:solidFill>
                            <a:schemeClr val="dk1"/>
                          </a:solidFill>
                          <a:latin typeface="+mn-lt"/>
                          <a:ea typeface="+mn-ea"/>
                          <a:cs typeface="+mn-cs"/>
                        </a:rPr>
                        <a:t>社</a:t>
                      </a: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1013706">
                <a:tc vMerge="1">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kumimoji="1" lang="ja-JP" altLang="en-US" sz="10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auto" latinLnBrk="0" hangingPunct="1">
                        <a:lnSpc>
                          <a:spcPct val="105000"/>
                        </a:lnSpc>
                        <a:spcBef>
                          <a:spcPts val="0"/>
                        </a:spcBef>
                        <a:spcAft>
                          <a:spcPts val="200"/>
                        </a:spcAft>
                        <a:buClrTx/>
                        <a:buSzTx/>
                        <a:buFontTx/>
                        <a:buNone/>
                        <a:tabLst/>
                        <a:defRPr/>
                      </a:pPr>
                      <a:r>
                        <a:rPr kumimoji="1" lang="en-US" altLang="ja-JP" sz="1000" b="1" kern="1200" dirty="0">
                          <a:solidFill>
                            <a:schemeClr val="dk1"/>
                          </a:solidFill>
                          <a:latin typeface="+mn-lt"/>
                          <a:ea typeface="+mn-ea"/>
                          <a:cs typeface="+mn-cs"/>
                        </a:rPr>
                        <a:t>Organization of Pharmaceutical Producers of India: OPPI</a:t>
                      </a: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marL="0" marR="0" indent="0" algn="ctr" defTabSz="914400" rtl="0" eaLnBrk="1" fontAlgn="auto" latinLnBrk="0" hangingPunct="1">
                        <a:lnSpc>
                          <a:spcPct val="105000"/>
                        </a:lnSpc>
                        <a:spcBef>
                          <a:spcPts val="0"/>
                        </a:spcBef>
                        <a:spcAft>
                          <a:spcPts val="200"/>
                        </a:spcAft>
                        <a:buClrTx/>
                        <a:buSzTx/>
                        <a:buFontTx/>
                        <a:buNone/>
                        <a:tabLst/>
                        <a:defRPr/>
                      </a:pPr>
                      <a:r>
                        <a:rPr kumimoji="1" lang="en-US" altLang="ja-JP" sz="1000" kern="1200" dirty="0">
                          <a:solidFill>
                            <a:schemeClr val="dk1"/>
                          </a:solidFill>
                          <a:latin typeface="+mn-lt"/>
                          <a:ea typeface="+mn-ea"/>
                          <a:cs typeface="+mn-cs"/>
                        </a:rPr>
                        <a:t>1965</a:t>
                      </a:r>
                      <a:r>
                        <a:rPr kumimoji="1" lang="ja-JP" altLang="en-US" sz="1000" kern="1200" dirty="0">
                          <a:solidFill>
                            <a:schemeClr val="dk1"/>
                          </a:solidFill>
                          <a:latin typeface="+mn-lt"/>
                          <a:ea typeface="+mn-ea"/>
                          <a:cs typeface="+mn-cs"/>
                        </a:rPr>
                        <a:t>年</a:t>
                      </a: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auto" latinLnBrk="0" hangingPunct="1">
                        <a:lnSpc>
                          <a:spcPct val="105000"/>
                        </a:lnSpc>
                        <a:spcBef>
                          <a:spcPts val="0"/>
                        </a:spcBef>
                        <a:spcAft>
                          <a:spcPts val="200"/>
                        </a:spcAft>
                        <a:buClrTx/>
                        <a:buSzTx/>
                        <a:buFontTx/>
                        <a:buNone/>
                        <a:tabLst/>
                        <a:defRPr/>
                      </a:pPr>
                      <a:r>
                        <a:rPr kumimoji="1" lang="ja-JP" altLang="en-US" sz="1000" kern="1200" dirty="0">
                          <a:solidFill>
                            <a:schemeClr val="dk1"/>
                          </a:solidFill>
                          <a:latin typeface="+mn-lt"/>
                          <a:ea typeface="+mn-ea"/>
                          <a:cs typeface="+mn-cs"/>
                        </a:rPr>
                        <a:t>ムンバイ</a:t>
                      </a: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auto" latinLnBrk="0" hangingPunct="1">
                        <a:lnSpc>
                          <a:spcPct val="105000"/>
                        </a:lnSpc>
                        <a:spcBef>
                          <a:spcPts val="0"/>
                        </a:spcBef>
                        <a:spcAft>
                          <a:spcPts val="200"/>
                        </a:spcAft>
                        <a:buClrTx/>
                        <a:buSzTx/>
                        <a:buFontTx/>
                        <a:buNone/>
                        <a:tabLst/>
                        <a:defRPr/>
                      </a:pPr>
                      <a:r>
                        <a:rPr kumimoji="1" lang="en-US" altLang="ja-JP" sz="1000" kern="1200" dirty="0">
                          <a:solidFill>
                            <a:schemeClr val="dk1"/>
                          </a:solidFill>
                          <a:latin typeface="+mn-lt"/>
                          <a:ea typeface="+mn-ea"/>
                          <a:cs typeface="+mn-cs"/>
                        </a:rPr>
                        <a:t>63</a:t>
                      </a:r>
                      <a:r>
                        <a:rPr kumimoji="1" lang="ja-JP" altLang="en-US" sz="1000" kern="1200" dirty="0">
                          <a:solidFill>
                            <a:schemeClr val="dk1"/>
                          </a:solidFill>
                          <a:latin typeface="+mn-lt"/>
                          <a:ea typeface="+mn-ea"/>
                          <a:cs typeface="+mn-cs"/>
                        </a:rPr>
                        <a:t>社</a:t>
                      </a:r>
                      <a:endParaRPr kumimoji="1" lang="en-US" altLang="ja-JP" sz="1000" kern="1200" dirty="0">
                        <a:solidFill>
                          <a:schemeClr val="dk1"/>
                        </a:solidFill>
                        <a:latin typeface="+mn-lt"/>
                        <a:ea typeface="+mn-ea"/>
                        <a:cs typeface="+mn-cs"/>
                      </a:endParaRPr>
                    </a:p>
                    <a:p>
                      <a:pPr marL="0" marR="0" indent="0" algn="ctr" defTabSz="914400" rtl="0" eaLnBrk="1" fontAlgn="auto" latinLnBrk="0" hangingPunct="1">
                        <a:lnSpc>
                          <a:spcPct val="105000"/>
                        </a:lnSpc>
                        <a:spcBef>
                          <a:spcPts val="0"/>
                        </a:spcBef>
                        <a:spcAft>
                          <a:spcPts val="200"/>
                        </a:spcAft>
                        <a:buClrTx/>
                        <a:buSzTx/>
                        <a:buFontTx/>
                        <a:buNone/>
                        <a:tabLst/>
                        <a:defRPr/>
                      </a:pPr>
                      <a:r>
                        <a:rPr kumimoji="1" lang="ja-JP" altLang="en-US" sz="1000" kern="1200" dirty="0">
                          <a:solidFill>
                            <a:schemeClr val="dk1"/>
                          </a:solidFill>
                          <a:latin typeface="+mn-lt"/>
                          <a:ea typeface="+mn-ea"/>
                          <a:cs typeface="+mn-cs"/>
                        </a:rPr>
                        <a:t>外資系企業中心</a:t>
                      </a:r>
                      <a:endParaRPr kumimoji="1" lang="en-US" altLang="ja-JP" sz="1000" kern="1200" dirty="0">
                        <a:solidFill>
                          <a:schemeClr val="dk1"/>
                        </a:solidFill>
                        <a:latin typeface="+mn-lt"/>
                        <a:ea typeface="+mn-ea"/>
                        <a:cs typeface="+mn-cs"/>
                      </a:endParaRPr>
                    </a:p>
                    <a:p>
                      <a:pPr marL="0" marR="0" indent="0" algn="ctr" defTabSz="914400" rtl="0" eaLnBrk="1" fontAlgn="auto" latinLnBrk="0" hangingPunct="1">
                        <a:lnSpc>
                          <a:spcPct val="105000"/>
                        </a:lnSpc>
                        <a:spcBef>
                          <a:spcPts val="0"/>
                        </a:spcBef>
                        <a:spcAft>
                          <a:spcPts val="200"/>
                        </a:spcAft>
                        <a:buClrTx/>
                        <a:buSzTx/>
                        <a:buFontTx/>
                        <a:buNone/>
                        <a:tabLst/>
                        <a:defRPr/>
                      </a:pPr>
                      <a:r>
                        <a:rPr kumimoji="1" lang="ja-JP" altLang="en-US" sz="1000" kern="1200" dirty="0">
                          <a:solidFill>
                            <a:schemeClr val="dk1"/>
                          </a:solidFill>
                          <a:latin typeface="+mn-lt"/>
                          <a:ea typeface="+mn-ea"/>
                          <a:cs typeface="+mn-cs"/>
                        </a:rPr>
                        <a:t>（日系企業：アステラス製薬、エーザイ、武田薬品工業、ラングシーラボトリーズ）</a:t>
                      </a: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r h="588629">
                <a:tc vMerge="1">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kumimoji="1" lang="ja-JP" altLang="en-US" sz="10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auto" latinLnBrk="0" hangingPunct="1">
                        <a:lnSpc>
                          <a:spcPct val="105000"/>
                        </a:lnSpc>
                        <a:spcBef>
                          <a:spcPts val="0"/>
                        </a:spcBef>
                        <a:spcAft>
                          <a:spcPts val="200"/>
                        </a:spcAft>
                        <a:buClrTx/>
                        <a:buSzTx/>
                        <a:buFontTx/>
                        <a:buNone/>
                        <a:tabLst/>
                        <a:defRPr/>
                      </a:pPr>
                      <a:r>
                        <a:rPr kumimoji="1" lang="en-US" altLang="ja-JP" sz="1000" b="1" kern="1200" dirty="0">
                          <a:solidFill>
                            <a:schemeClr val="dk1"/>
                          </a:solidFill>
                          <a:latin typeface="+mn-lt"/>
                          <a:ea typeface="+mn-ea"/>
                          <a:cs typeface="+mn-cs"/>
                        </a:rPr>
                        <a:t>Bulk Drug Manufactures Association(India): BDMA</a:t>
                      </a:r>
                      <a:endParaRPr kumimoji="1" lang="ja-JP" altLang="en-US" sz="1000" b="1" kern="1200" dirty="0">
                        <a:solidFill>
                          <a:schemeClr val="dk1"/>
                        </a:solidFill>
                        <a:latin typeface="+mn-lt"/>
                        <a:ea typeface="+mn-ea"/>
                        <a:cs typeface="+mn-cs"/>
                      </a:endParaRP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marL="0" marR="0" indent="0" algn="ctr" defTabSz="914400" rtl="0" eaLnBrk="1" fontAlgn="auto" latinLnBrk="0" hangingPunct="1">
                        <a:lnSpc>
                          <a:spcPct val="105000"/>
                        </a:lnSpc>
                        <a:spcBef>
                          <a:spcPts val="0"/>
                        </a:spcBef>
                        <a:spcAft>
                          <a:spcPts val="200"/>
                        </a:spcAft>
                        <a:buClrTx/>
                        <a:buSzTx/>
                        <a:buFontTx/>
                        <a:buNone/>
                        <a:tabLst/>
                        <a:defRPr/>
                      </a:pPr>
                      <a:r>
                        <a:rPr kumimoji="1" lang="en-US" altLang="ja-JP" sz="1000" kern="1200" dirty="0">
                          <a:solidFill>
                            <a:schemeClr val="dk1"/>
                          </a:solidFill>
                          <a:latin typeface="+mn-lt"/>
                          <a:ea typeface="+mn-ea"/>
                          <a:cs typeface="+mn-cs"/>
                        </a:rPr>
                        <a:t>1991</a:t>
                      </a:r>
                      <a:r>
                        <a:rPr kumimoji="1" lang="ja-JP" altLang="en-US" sz="1000" kern="1200" dirty="0">
                          <a:solidFill>
                            <a:schemeClr val="dk1"/>
                          </a:solidFill>
                          <a:latin typeface="+mn-lt"/>
                          <a:ea typeface="+mn-ea"/>
                          <a:cs typeface="+mn-cs"/>
                        </a:rPr>
                        <a:t>年</a:t>
                      </a: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auto" latinLnBrk="0" hangingPunct="1">
                        <a:lnSpc>
                          <a:spcPct val="105000"/>
                        </a:lnSpc>
                        <a:spcBef>
                          <a:spcPts val="0"/>
                        </a:spcBef>
                        <a:spcAft>
                          <a:spcPts val="200"/>
                        </a:spcAft>
                        <a:buClrTx/>
                        <a:buSzTx/>
                        <a:buFontTx/>
                        <a:buNone/>
                        <a:tabLst/>
                        <a:defRPr/>
                      </a:pPr>
                      <a:r>
                        <a:rPr kumimoji="1" lang="ja-JP" altLang="en-US" sz="1000" kern="1200" dirty="0">
                          <a:solidFill>
                            <a:schemeClr val="dk1"/>
                          </a:solidFill>
                          <a:latin typeface="+mn-lt"/>
                          <a:ea typeface="+mn-ea"/>
                          <a:cs typeface="+mn-cs"/>
                        </a:rPr>
                        <a:t>ハイデラバード</a:t>
                      </a: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auto" latinLnBrk="0" hangingPunct="1">
                        <a:lnSpc>
                          <a:spcPct val="105000"/>
                        </a:lnSpc>
                        <a:spcBef>
                          <a:spcPts val="0"/>
                        </a:spcBef>
                        <a:spcAft>
                          <a:spcPts val="200"/>
                        </a:spcAft>
                        <a:buClrTx/>
                        <a:buSzTx/>
                        <a:buFontTx/>
                        <a:buNone/>
                        <a:tabLst/>
                        <a:defRPr/>
                      </a:pPr>
                      <a:r>
                        <a:rPr kumimoji="1" lang="en-US" altLang="ja-JP" sz="1000" kern="1200" dirty="0">
                          <a:solidFill>
                            <a:schemeClr val="dk1"/>
                          </a:solidFill>
                          <a:latin typeface="+mn-lt"/>
                          <a:ea typeface="+mn-ea"/>
                          <a:cs typeface="+mn-cs"/>
                        </a:rPr>
                        <a:t>N/A</a:t>
                      </a:r>
                    </a:p>
                    <a:p>
                      <a:pPr marL="0" marR="0" indent="0" algn="ctr" defTabSz="914400" rtl="0" eaLnBrk="1" fontAlgn="auto" latinLnBrk="0" hangingPunct="1">
                        <a:lnSpc>
                          <a:spcPct val="105000"/>
                        </a:lnSpc>
                        <a:spcBef>
                          <a:spcPts val="0"/>
                        </a:spcBef>
                        <a:spcAft>
                          <a:spcPts val="200"/>
                        </a:spcAft>
                        <a:buClrTx/>
                        <a:buSzTx/>
                        <a:buFontTx/>
                        <a:buNone/>
                        <a:tabLst/>
                        <a:defRPr/>
                      </a:pPr>
                      <a:r>
                        <a:rPr kumimoji="1" lang="ja-JP" altLang="en-US" sz="1000" kern="1200" dirty="0">
                          <a:solidFill>
                            <a:schemeClr val="dk1"/>
                          </a:solidFill>
                          <a:latin typeface="+mn-lt"/>
                          <a:ea typeface="+mn-ea"/>
                          <a:cs typeface="+mn-cs"/>
                        </a:rPr>
                        <a:t>（元薬メーカー中心）</a:t>
                      </a: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r h="588629">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0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医療機器</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auto" latinLnBrk="0" hangingPunct="1">
                        <a:lnSpc>
                          <a:spcPct val="105000"/>
                        </a:lnSpc>
                        <a:spcBef>
                          <a:spcPts val="0"/>
                        </a:spcBef>
                        <a:spcAft>
                          <a:spcPts val="200"/>
                        </a:spcAft>
                        <a:buClrTx/>
                        <a:buSzTx/>
                        <a:buFontTx/>
                        <a:buNone/>
                        <a:tabLst/>
                        <a:defRPr/>
                      </a:pPr>
                      <a:r>
                        <a:rPr kumimoji="1" lang="en-US" altLang="ja-JP" sz="1000" b="1" kern="1200" dirty="0">
                          <a:solidFill>
                            <a:schemeClr val="dk1"/>
                          </a:solidFill>
                          <a:latin typeface="+mn-lt"/>
                          <a:ea typeface="+mn-ea"/>
                          <a:cs typeface="+mn-cs"/>
                        </a:rPr>
                        <a:t>Association of Indian Manufacturers of Medical Devices</a:t>
                      </a:r>
                      <a:r>
                        <a:rPr kumimoji="1" lang="ja-JP" altLang="en-US" sz="1000" b="1" kern="1200" dirty="0">
                          <a:solidFill>
                            <a:schemeClr val="dk1"/>
                          </a:solidFill>
                          <a:latin typeface="+mn-lt"/>
                          <a:ea typeface="+mn-ea"/>
                          <a:cs typeface="+mn-cs"/>
                        </a:rPr>
                        <a:t>：</a:t>
                      </a:r>
                      <a:r>
                        <a:rPr kumimoji="1" lang="en-US" altLang="ja-JP" sz="1000" b="1" kern="1200" dirty="0">
                          <a:solidFill>
                            <a:schemeClr val="dk1"/>
                          </a:solidFill>
                          <a:latin typeface="+mn-lt"/>
                          <a:ea typeface="+mn-ea"/>
                          <a:cs typeface="+mn-cs"/>
                        </a:rPr>
                        <a:t>AIMED</a:t>
                      </a:r>
                      <a:endParaRPr kumimoji="1" lang="ja-JP" altLang="en-US" sz="1000" b="1" kern="1200" dirty="0">
                        <a:solidFill>
                          <a:schemeClr val="dk1"/>
                        </a:solidFill>
                        <a:latin typeface="+mn-lt"/>
                        <a:ea typeface="+mn-ea"/>
                        <a:cs typeface="+mn-cs"/>
                      </a:endParaRP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marL="0" marR="0" indent="0" algn="ctr" defTabSz="914400" rtl="0" eaLnBrk="1" fontAlgn="auto" latinLnBrk="0" hangingPunct="1">
                        <a:lnSpc>
                          <a:spcPct val="105000"/>
                        </a:lnSpc>
                        <a:spcBef>
                          <a:spcPts val="0"/>
                        </a:spcBef>
                        <a:spcAft>
                          <a:spcPts val="200"/>
                        </a:spcAft>
                        <a:buClrTx/>
                        <a:buSzTx/>
                        <a:buFontTx/>
                        <a:buNone/>
                        <a:tabLst/>
                        <a:defRPr/>
                      </a:pPr>
                      <a:r>
                        <a:rPr kumimoji="1" lang="en-US" altLang="ja-JP" sz="1000" kern="1200" dirty="0">
                          <a:solidFill>
                            <a:schemeClr val="dk1"/>
                          </a:solidFill>
                          <a:latin typeface="+mn-lt"/>
                          <a:ea typeface="+mn-ea"/>
                          <a:cs typeface="+mn-cs"/>
                        </a:rPr>
                        <a:t>N/A</a:t>
                      </a:r>
                      <a:endParaRPr kumimoji="1" lang="ja-JP" altLang="en-US" sz="1000" kern="1200" dirty="0">
                        <a:solidFill>
                          <a:schemeClr val="dk1"/>
                        </a:solidFill>
                        <a:latin typeface="+mn-lt"/>
                        <a:ea typeface="+mn-ea"/>
                        <a:cs typeface="+mn-cs"/>
                      </a:endParaRP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auto" latinLnBrk="0" hangingPunct="1">
                        <a:lnSpc>
                          <a:spcPct val="105000"/>
                        </a:lnSpc>
                        <a:spcBef>
                          <a:spcPts val="0"/>
                        </a:spcBef>
                        <a:spcAft>
                          <a:spcPts val="200"/>
                        </a:spcAft>
                        <a:buClrTx/>
                        <a:buSzTx/>
                        <a:buFontTx/>
                        <a:buNone/>
                        <a:tabLst/>
                        <a:defRPr/>
                      </a:pPr>
                      <a:r>
                        <a:rPr kumimoji="1" lang="ja-JP" altLang="en-US" sz="1000" kern="1200" dirty="0">
                          <a:solidFill>
                            <a:schemeClr val="dk1"/>
                          </a:solidFill>
                          <a:latin typeface="+mn-lt"/>
                          <a:ea typeface="+mn-ea"/>
                          <a:cs typeface="+mn-cs"/>
                        </a:rPr>
                        <a:t>ニューデリー</a:t>
                      </a: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auto" latinLnBrk="0" hangingPunct="1">
                        <a:lnSpc>
                          <a:spcPct val="105000"/>
                        </a:lnSpc>
                        <a:spcBef>
                          <a:spcPts val="0"/>
                        </a:spcBef>
                        <a:spcAft>
                          <a:spcPts val="200"/>
                        </a:spcAft>
                        <a:buClrTx/>
                        <a:buSzTx/>
                        <a:buFontTx/>
                        <a:buNone/>
                        <a:tabLst/>
                        <a:defRPr/>
                      </a:pPr>
                      <a:r>
                        <a:rPr kumimoji="1" lang="en-US" altLang="ja-JP" sz="1000" kern="1200" dirty="0">
                          <a:solidFill>
                            <a:schemeClr val="dk1"/>
                          </a:solidFill>
                          <a:latin typeface="+mn-lt"/>
                          <a:ea typeface="+mn-ea"/>
                          <a:cs typeface="+mn-cs"/>
                        </a:rPr>
                        <a:t>150</a:t>
                      </a:r>
                      <a:r>
                        <a:rPr kumimoji="1" lang="ja-JP" altLang="en-US" sz="1000" kern="1200" dirty="0">
                          <a:solidFill>
                            <a:schemeClr val="dk1"/>
                          </a:solidFill>
                          <a:latin typeface="+mn-lt"/>
                          <a:ea typeface="+mn-ea"/>
                          <a:cs typeface="+mn-cs"/>
                        </a:rPr>
                        <a:t>社</a:t>
                      </a: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4"/>
                  </a:ext>
                </a:extLst>
              </a:tr>
            </a:tbl>
          </a:graphicData>
        </a:graphic>
      </p:graphicFrame>
      <p:sp>
        <p:nvSpPr>
          <p:cNvPr id="34" name="テキスト ボックス 33"/>
          <p:cNvSpPr txBox="1"/>
          <p:nvPr/>
        </p:nvSpPr>
        <p:spPr>
          <a:xfrm>
            <a:off x="200025" y="6535452"/>
            <a:ext cx="8784976"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（出所）各社ホームページ、アイ・ビー・ティー「新興国</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特にインド</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における医療機器システムの展開可能性及び海外主要医療機器メーカーの海外展開戦略の調査　平成</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24</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endParaRPr kumimoji="0" lang="ja-JP" altLang="en-US" sz="800" dirty="0" bmk=""/>
          </a:p>
        </p:txBody>
      </p:sp>
    </p:spTree>
    <p:extLst>
      <p:ext uri="{BB962C8B-B14F-4D97-AF65-F5344CB8AC3E}">
        <p14:creationId xmlns:p14="http://schemas.microsoft.com/office/powerpoint/2010/main" val="25084142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p:custDataLst>
              <p:tags r:id="rId2"/>
            </p:custDataLst>
            <p:extLst>
              <p:ext uri="{D42A27DB-BD31-4B8C-83A1-F6EECF244321}">
                <p14:modId xmlns:p14="http://schemas.microsoft.com/office/powerpoint/2010/main" val="191320022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146" name="think-cell Slide" r:id="rId44" imgW="360" imgH="360" progId="TCLayout.ActiveDocument.1">
                  <p:embed/>
                </p:oleObj>
              </mc:Choice>
              <mc:Fallback>
                <p:oleObj name="think-cell Slide" r:id="rId44" imgW="360" imgH="360" progId="TCLayout.ActiveDocument.1">
                  <p:embed/>
                  <p:pic>
                    <p:nvPicPr>
                      <p:cNvPr id="7" name="Object 6" hidden="1"/>
                      <p:cNvPicPr>
                        <a:picLocks noChangeAspect="1" noChangeArrowheads="1"/>
                      </p:cNvPicPr>
                      <p:nvPr/>
                    </p:nvPicPr>
                    <p:blipFill>
                      <a:blip r:embed="rId4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Rectangle 2" hidden="1"/>
          <p:cNvSpPr/>
          <p:nvPr>
            <p:custDataLst>
              <p:tags r:id="rId3"/>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ctr" fontAlgn="ctr">
              <a:spcBef>
                <a:spcPct val="0"/>
              </a:spcBef>
              <a:spcAft>
                <a:spcPct val="0"/>
              </a:spcAft>
            </a:pPr>
            <a:endParaRPr kumimoji="1" lang="ja-JP" altLang="en-US" sz="1000" dirty="0">
              <a:latin typeface="Arial" panose="020B0604020202020204" pitchFamily="34" charset="0"/>
              <a:sym typeface="+mn-lt"/>
            </a:endParaRPr>
          </a:p>
        </p:txBody>
      </p:sp>
      <p:sp>
        <p:nvSpPr>
          <p:cNvPr id="5" name="タイトル 4"/>
          <p:cNvSpPr>
            <a:spLocks noGrp="1"/>
          </p:cNvSpPr>
          <p:nvPr>
            <p:ph type="title"/>
          </p:nvPr>
        </p:nvSpPr>
        <p:spPr/>
        <p:txBody>
          <a:bodyPr/>
          <a:lstStyle/>
          <a:p>
            <a:r>
              <a:rPr lang="ja-JP" altLang="en-US" dirty="0"/>
              <a:t>インド／一般概況／経済</a:t>
            </a:r>
            <a:endParaRPr kumimoji="1" lang="ja-JP" altLang="en-US" dirty="0"/>
          </a:p>
        </p:txBody>
      </p:sp>
      <p:sp>
        <p:nvSpPr>
          <p:cNvPr id="6" name="テキスト プレースホルダー 5"/>
          <p:cNvSpPr>
            <a:spLocks noGrp="1"/>
          </p:cNvSpPr>
          <p:nvPr>
            <p:ph type="body" sz="quarter" idx="15"/>
          </p:nvPr>
        </p:nvSpPr>
        <p:spPr/>
        <p:txBody>
          <a:bodyPr/>
          <a:lstStyle/>
          <a:p>
            <a:r>
              <a:rPr lang="ja-JP" altLang="en-US" dirty="0"/>
              <a:t>都市化率、上位</a:t>
            </a:r>
            <a:r>
              <a:rPr lang="en-US" altLang="ja-JP" dirty="0"/>
              <a:t>5</a:t>
            </a:r>
            <a:r>
              <a:rPr lang="ja-JP" altLang="en-US" dirty="0"/>
              <a:t>都市の人口</a:t>
            </a:r>
          </a:p>
        </p:txBody>
      </p:sp>
      <p:sp>
        <p:nvSpPr>
          <p:cNvPr id="19" name="テキスト ボックス 18"/>
          <p:cNvSpPr txBox="1"/>
          <p:nvPr/>
        </p:nvSpPr>
        <p:spPr>
          <a:xfrm>
            <a:off x="200472" y="6309320"/>
            <a:ext cx="5256584" cy="123111"/>
          </a:xfrm>
          <a:prstGeom prst="rect">
            <a:avLst/>
          </a:prstGeom>
          <a:noFill/>
        </p:spPr>
        <p:txBody>
          <a:bodyPr wrap="square" lIns="0" tIns="0" rIns="0" bIns="0" rtlCol="0">
            <a:spAutoFit/>
          </a:bodyPr>
          <a:lstStyle/>
          <a:p>
            <a:r>
              <a:rPr lang="en-US" altLang="ja-JP" sz="8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都市化率とは、都市部に住む人口の割合。</a:t>
            </a:r>
          </a:p>
        </p:txBody>
      </p:sp>
      <p:grpSp>
        <p:nvGrpSpPr>
          <p:cNvPr id="20" name="グループ化 7"/>
          <p:cNvGrpSpPr/>
          <p:nvPr/>
        </p:nvGrpSpPr>
        <p:grpSpPr>
          <a:xfrm>
            <a:off x="209726" y="1844824"/>
            <a:ext cx="4693537" cy="288032"/>
            <a:chOff x="4803500" y="2113806"/>
            <a:chExt cx="4032624" cy="288032"/>
          </a:xfrm>
        </p:grpSpPr>
        <p:cxnSp>
          <p:nvCxnSpPr>
            <p:cNvPr id="21" name="直線コネクタ 20"/>
            <p:cNvCxnSpPr/>
            <p:nvPr/>
          </p:nvCxnSpPr>
          <p:spPr>
            <a:xfrm>
              <a:off x="4808984" y="2401838"/>
              <a:ext cx="4027140"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2" name="Rectangle 6"/>
            <p:cNvSpPr>
              <a:spLocks noChangeArrowheads="1"/>
            </p:cNvSpPr>
            <p:nvPr/>
          </p:nvSpPr>
          <p:spPr bwMode="auto">
            <a:xfrm>
              <a:off x="4803500" y="2113806"/>
              <a:ext cx="403262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都市化率</a:t>
              </a:r>
              <a:r>
                <a:rPr lang="en-US" altLang="ja-JP" sz="1400" baseline="30000" dirty="0">
                  <a:solidFill>
                    <a:srgbClr val="000000"/>
                  </a:solidFill>
                  <a:latin typeface="HGP創英角ｺﾞｼｯｸUB" panose="020B0900000000000000" pitchFamily="50" charset="-128"/>
                  <a:ea typeface="HGP創英角ｺﾞｼｯｸUB" panose="020B0900000000000000" pitchFamily="50" charset="-128"/>
                </a:rPr>
                <a:t>※</a:t>
              </a:r>
              <a:endParaRPr lang="en-US" altLang="ja-JP" sz="1400" dirty="0">
                <a:solidFill>
                  <a:srgbClr val="000000"/>
                </a:solidFill>
                <a:latin typeface="HGP創英角ｺﾞｼｯｸUB" panose="020B0900000000000000" pitchFamily="50" charset="-128"/>
                <a:ea typeface="HGP創英角ｺﾞｼｯｸUB" panose="020B0900000000000000" pitchFamily="50" charset="-128"/>
              </a:endParaRPr>
            </a:p>
          </p:txBody>
        </p:sp>
      </p:grpSp>
      <p:sp>
        <p:nvSpPr>
          <p:cNvPr id="34" name="テキスト ボックス 33"/>
          <p:cNvSpPr txBox="1"/>
          <p:nvPr/>
        </p:nvSpPr>
        <p:spPr>
          <a:xfrm>
            <a:off x="200472" y="1124744"/>
            <a:ext cx="9505056" cy="499624"/>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都市化率が進み、</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2050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年には都市部と農村部の人口が逆転する見込み。</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2000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年の人口で上位</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5</a:t>
            </a:r>
            <a:r>
              <a:rPr lang="ja-JP" altLang="en-US" sz="1400" dirty="0" err="1">
                <a:latin typeface="Arial" panose="020B0604020202020204" pitchFamily="34" charset="0"/>
                <a:ea typeface="ＭＳ Ｐゴシック" panose="020B0600070205080204" pitchFamily="50" charset="-128"/>
                <a:cs typeface="Arial" panose="020B0604020202020204" pitchFamily="34" charset="0"/>
              </a:rPr>
              <a:t>つの</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都市を見ると、</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年にバンガロールがハイデラバードを上回った。</a:t>
            </a:r>
            <a:endParaRPr kumimoji="1"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35" name="テキスト ボックス 34"/>
          <p:cNvSpPr txBox="1"/>
          <p:nvPr/>
        </p:nvSpPr>
        <p:spPr>
          <a:xfrm>
            <a:off x="200472" y="6525344"/>
            <a:ext cx="5616624" cy="144016"/>
          </a:xfrm>
          <a:prstGeom prst="rect">
            <a:avLst/>
          </a:prstGeom>
          <a:noFill/>
        </p:spPr>
        <p:txBody>
          <a:bodyPr wrap="square" lIns="0" tIns="0" rIns="0" bIns="0" rtlCol="0">
            <a:noAutofit/>
          </a:bodyPr>
          <a:lstStyle/>
          <a:p>
            <a:pPr>
              <a:spcAft>
                <a:spcPts val="100"/>
              </a:spcAft>
            </a:pPr>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国際連合「</a:t>
            </a:r>
            <a:r>
              <a:rPr lang="en-US" altLang="ja-JP" sz="800" dirty="0"/>
              <a:t>World Urbanization Prospects</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ユーロモニター</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a:p>
            <a:pPr>
              <a:spcAft>
                <a:spcPts val="100"/>
              </a:spcAft>
            </a:pP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14" name="グループ化 7"/>
          <p:cNvGrpSpPr/>
          <p:nvPr/>
        </p:nvGrpSpPr>
        <p:grpSpPr>
          <a:xfrm>
            <a:off x="5237819" y="1844824"/>
            <a:ext cx="4466920" cy="288032"/>
            <a:chOff x="4803500" y="2113806"/>
            <a:chExt cx="4032624" cy="288032"/>
          </a:xfrm>
        </p:grpSpPr>
        <p:cxnSp>
          <p:nvCxnSpPr>
            <p:cNvPr id="15" name="直線コネクタ 14"/>
            <p:cNvCxnSpPr/>
            <p:nvPr/>
          </p:nvCxnSpPr>
          <p:spPr>
            <a:xfrm>
              <a:off x="4808984" y="2401838"/>
              <a:ext cx="4027140"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6" name="Rectangle 6"/>
            <p:cNvSpPr>
              <a:spLocks noChangeArrowheads="1"/>
            </p:cNvSpPr>
            <p:nvPr/>
          </p:nvSpPr>
          <p:spPr bwMode="auto">
            <a:xfrm>
              <a:off x="4803500" y="2113806"/>
              <a:ext cx="403262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HGP創英角ｺﾞｼｯｸUB" panose="020B0900000000000000" pitchFamily="50" charset="-128"/>
                  <a:ea typeface="HGP創英角ｺﾞｼｯｸUB" panose="020B0900000000000000" pitchFamily="50" charset="-128"/>
                </a:rPr>
                <a:t>上位</a:t>
              </a:r>
              <a:r>
                <a:rPr lang="en-US" altLang="ja-JP" sz="1400" dirty="0">
                  <a:solidFill>
                    <a:srgbClr val="000000"/>
                  </a:solidFill>
                  <a:latin typeface="HGP創英角ｺﾞｼｯｸUB" panose="020B0900000000000000" pitchFamily="50" charset="-128"/>
                  <a:ea typeface="HGP創英角ｺﾞｼｯｸUB" panose="020B0900000000000000" pitchFamily="50" charset="-128"/>
                </a:rPr>
                <a:t>5</a:t>
              </a:r>
              <a:r>
                <a:rPr lang="ja-JP" altLang="en-US" sz="1400" dirty="0">
                  <a:solidFill>
                    <a:srgbClr val="000000"/>
                  </a:solidFill>
                  <a:latin typeface="HGP創英角ｺﾞｼｯｸUB" panose="020B0900000000000000" pitchFamily="50" charset="-128"/>
                  <a:ea typeface="HGP創英角ｺﾞｼｯｸUB" panose="020B0900000000000000" pitchFamily="50" charset="-128"/>
                </a:rPr>
                <a:t>都市の人口</a:t>
              </a:r>
              <a:endParaRPr lang="en-US" altLang="ja-JP" sz="1400" dirty="0">
                <a:solidFill>
                  <a:srgbClr val="000000"/>
                </a:solidFill>
                <a:latin typeface="HGP創英角ｺﾞｼｯｸUB" panose="020B0900000000000000" pitchFamily="50" charset="-128"/>
                <a:ea typeface="HGP創英角ｺﾞｼｯｸUB" panose="020B0900000000000000" pitchFamily="50" charset="-128"/>
              </a:endParaRPr>
            </a:p>
          </p:txBody>
        </p:sp>
      </p:grpSp>
      <p:graphicFrame>
        <p:nvGraphicFramePr>
          <p:cNvPr id="17" name="Object 16"/>
          <p:cNvGraphicFramePr>
            <a:graphicFrameLocks/>
          </p:cNvGraphicFramePr>
          <p:nvPr>
            <p:custDataLst>
              <p:tags r:id="rId4"/>
            </p:custDataLst>
            <p:extLst>
              <p:ext uri="{D42A27DB-BD31-4B8C-83A1-F6EECF244321}">
                <p14:modId xmlns:p14="http://schemas.microsoft.com/office/powerpoint/2010/main" val="2975126972"/>
              </p:ext>
            </p:extLst>
          </p:nvPr>
        </p:nvGraphicFramePr>
        <p:xfrm>
          <a:off x="76200" y="2209800"/>
          <a:ext cx="4686266" cy="3952800"/>
        </p:xfrm>
        <a:graphic>
          <a:graphicData uri="http://schemas.openxmlformats.org/presentationml/2006/ole">
            <mc:AlternateContent xmlns:mc="http://schemas.openxmlformats.org/markup-compatibility/2006">
              <mc:Choice xmlns:v="urn:schemas-microsoft-com:vml" Requires="v">
                <p:oleObj spid="_x0000_s6147" name="Chart" r:id="rId46" imgW="4686266" imgH="3952800" progId="MSGraph.Chart.8">
                  <p:embed followColorScheme="full"/>
                </p:oleObj>
              </mc:Choice>
              <mc:Fallback>
                <p:oleObj name="Chart" r:id="rId46" imgW="4686266" imgH="3952800" progId="MSGraph.Chart.8">
                  <p:embed followColorScheme="full"/>
                  <p:pic>
                    <p:nvPicPr>
                      <p:cNvPr id="17" name="Object 16"/>
                      <p:cNvPicPr>
                        <a:picLocks noChangeArrowheads="1"/>
                      </p:cNvPicPr>
                      <p:nvPr/>
                    </p:nvPicPr>
                    <p:blipFill>
                      <a:blip r:embed="rId47">
                        <a:extLst>
                          <a:ext uri="{28A0092B-C50C-407E-A947-70E740481C1C}">
                            <a14:useLocalDpi xmlns:a14="http://schemas.microsoft.com/office/drawing/2010/main" val="0"/>
                          </a:ext>
                        </a:extLst>
                      </a:blip>
                      <a:srcRect/>
                      <a:stretch>
                        <a:fillRect/>
                      </a:stretch>
                    </p:blipFill>
                    <p:spPr bwMode="auto">
                      <a:xfrm>
                        <a:off x="76200" y="2209800"/>
                        <a:ext cx="4686266" cy="3952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6" name="Text Placeholder 12"/>
          <p:cNvSpPr>
            <a:spLocks noGrp="1"/>
          </p:cNvSpPr>
          <p:nvPr>
            <p:custDataLst>
              <p:tags r:id="rId5"/>
            </p:custDataLst>
          </p:nvPr>
        </p:nvSpPr>
        <p:spPr bwMode="gray">
          <a:xfrm>
            <a:off x="307975" y="2232025"/>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r>
              <a:rPr kumimoji="0" lang="ja-JP" altLang="en-US" sz="1000" b="0" dirty="0">
                <a:sym typeface="+mn-lt"/>
              </a:rPr>
              <a:t>（％）</a:t>
            </a:r>
          </a:p>
        </p:txBody>
      </p:sp>
      <p:sp>
        <p:nvSpPr>
          <p:cNvPr id="24" name="Text Placeholder 12"/>
          <p:cNvSpPr>
            <a:spLocks noGrp="1"/>
          </p:cNvSpPr>
          <p:nvPr>
            <p:custDataLst>
              <p:tags r:id="rId6"/>
            </p:custDataLst>
          </p:nvPr>
        </p:nvSpPr>
        <p:spPr bwMode="gray">
          <a:xfrm>
            <a:off x="577850" y="5965825"/>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6CE04028-6D16-4F56-8AEB-06DB7D89A25F}" type="datetime'''''''20''''''''''''''''''''''''''''0''''''0'''">
              <a:rPr lang="ja-JP" altLang="en-US" sz="1000" b="0"/>
              <a:pPr algn="ctr">
                <a:spcBef>
                  <a:spcPct val="0"/>
                </a:spcBef>
                <a:spcAft>
                  <a:spcPct val="0"/>
                </a:spcAft>
              </a:pPr>
              <a:t>2000</a:t>
            </a:fld>
            <a:endParaRPr kumimoji="0" lang="ja-JP" altLang="en-US" sz="1000" b="0" dirty="0">
              <a:sym typeface="+mn-lt"/>
            </a:endParaRPr>
          </a:p>
        </p:txBody>
      </p:sp>
      <p:sp>
        <p:nvSpPr>
          <p:cNvPr id="25" name="Text Placeholder 12"/>
          <p:cNvSpPr>
            <a:spLocks noGrp="1"/>
          </p:cNvSpPr>
          <p:nvPr>
            <p:custDataLst>
              <p:tags r:id="rId7"/>
            </p:custDataLst>
          </p:nvPr>
        </p:nvSpPr>
        <p:spPr bwMode="gray">
          <a:xfrm>
            <a:off x="1028700" y="5965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D7B34DB5-A939-4C8A-A286-478660B8AD67}" type="datetime'''''''''''''''''''''0''''''''''5'''''''''''''''''">
              <a:rPr lang="ja-JP" altLang="en-US" sz="1000" b="0"/>
              <a:pPr algn="ctr">
                <a:spcBef>
                  <a:spcPct val="0"/>
                </a:spcBef>
                <a:spcAft>
                  <a:spcPct val="0"/>
                </a:spcAft>
              </a:pPr>
              <a:t>05</a:t>
            </a:fld>
            <a:endParaRPr kumimoji="0" lang="ja-JP" altLang="en-US" sz="1000" b="0" dirty="0">
              <a:sym typeface="+mn-lt"/>
            </a:endParaRPr>
          </a:p>
        </p:txBody>
      </p:sp>
      <p:sp>
        <p:nvSpPr>
          <p:cNvPr id="27" name="Text Placeholder 12"/>
          <p:cNvSpPr>
            <a:spLocks noGrp="1"/>
          </p:cNvSpPr>
          <p:nvPr>
            <p:custDataLst>
              <p:tags r:id="rId8"/>
            </p:custDataLst>
          </p:nvPr>
        </p:nvSpPr>
        <p:spPr bwMode="gray">
          <a:xfrm>
            <a:off x="1409700" y="5965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C02923BD-A167-4594-999A-2095E3239A1E}" type="datetime'''''''''''''''''''''''''''''''''''''''''''''''''''''''''1''0'">
              <a:rPr lang="ja-JP" altLang="en-US" sz="1000" b="0"/>
              <a:pPr algn="ctr">
                <a:spcBef>
                  <a:spcPct val="0"/>
                </a:spcBef>
                <a:spcAft>
                  <a:spcPct val="0"/>
                </a:spcAft>
              </a:pPr>
              <a:t>10</a:t>
            </a:fld>
            <a:endParaRPr kumimoji="0" lang="ja-JP" altLang="en-US" sz="1000" b="0" dirty="0">
              <a:sym typeface="+mn-lt"/>
            </a:endParaRPr>
          </a:p>
        </p:txBody>
      </p:sp>
      <p:sp>
        <p:nvSpPr>
          <p:cNvPr id="29" name="Text Placeholder 12"/>
          <p:cNvSpPr>
            <a:spLocks noGrp="1"/>
          </p:cNvSpPr>
          <p:nvPr>
            <p:custDataLst>
              <p:tags r:id="rId9"/>
            </p:custDataLst>
          </p:nvPr>
        </p:nvSpPr>
        <p:spPr bwMode="gray">
          <a:xfrm>
            <a:off x="2171700" y="5965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57CE6A24-B132-40C7-B40A-BECE28EF7288}" type="datetime'''''''2''''''''''''''''''''''0'''''''''''''''''''''''''''''''">
              <a:rPr lang="ja-JP" altLang="en-US" sz="1000" b="0"/>
              <a:pPr algn="ctr">
                <a:spcBef>
                  <a:spcPct val="0"/>
                </a:spcBef>
                <a:spcAft>
                  <a:spcPct val="0"/>
                </a:spcAft>
              </a:pPr>
              <a:t>20</a:t>
            </a:fld>
            <a:endParaRPr kumimoji="0" lang="ja-JP" altLang="en-US" sz="1000" b="0" dirty="0">
              <a:sym typeface="+mn-lt"/>
            </a:endParaRPr>
          </a:p>
        </p:txBody>
      </p:sp>
      <p:sp>
        <p:nvSpPr>
          <p:cNvPr id="28" name="Text Placeholder 12"/>
          <p:cNvSpPr>
            <a:spLocks noGrp="1"/>
          </p:cNvSpPr>
          <p:nvPr>
            <p:custDataLst>
              <p:tags r:id="rId10"/>
            </p:custDataLst>
          </p:nvPr>
        </p:nvSpPr>
        <p:spPr bwMode="gray">
          <a:xfrm>
            <a:off x="1790700" y="5965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DBD9F4FB-AFEB-416D-891C-98421A5C4635}" type="datetime'1''''''''''''''''''''''''''''''''''''''''''''''''5'''''''">
              <a:rPr lang="ja-JP" altLang="en-US" sz="1000" b="0"/>
              <a:pPr algn="ctr">
                <a:spcBef>
                  <a:spcPct val="0"/>
                </a:spcBef>
                <a:spcAft>
                  <a:spcPct val="0"/>
                </a:spcAft>
              </a:pPr>
              <a:t>15</a:t>
            </a:fld>
            <a:endParaRPr kumimoji="0" lang="ja-JP" altLang="en-US" sz="1000" b="0" dirty="0">
              <a:sym typeface="+mn-lt"/>
            </a:endParaRPr>
          </a:p>
        </p:txBody>
      </p:sp>
      <p:sp>
        <p:nvSpPr>
          <p:cNvPr id="30" name="Text Placeholder 12"/>
          <p:cNvSpPr>
            <a:spLocks noGrp="1"/>
          </p:cNvSpPr>
          <p:nvPr>
            <p:custDataLst>
              <p:tags r:id="rId11"/>
            </p:custDataLst>
          </p:nvPr>
        </p:nvSpPr>
        <p:spPr bwMode="gray">
          <a:xfrm>
            <a:off x="2552700" y="5965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3E0BA330-A52D-4455-AB96-75CF2EA6CDEE}" type="datetime'''''''''''''''''''''''''''''2''5'''''''''''''''''''">
              <a:rPr lang="ja-JP" altLang="en-US" sz="1000" b="0"/>
              <a:pPr algn="ctr">
                <a:spcBef>
                  <a:spcPct val="0"/>
                </a:spcBef>
                <a:spcAft>
                  <a:spcPct val="0"/>
                </a:spcAft>
              </a:pPr>
              <a:t>25</a:t>
            </a:fld>
            <a:endParaRPr kumimoji="0" lang="ja-JP" altLang="en-US" sz="1000" b="0" dirty="0">
              <a:sym typeface="+mn-lt"/>
            </a:endParaRPr>
          </a:p>
        </p:txBody>
      </p:sp>
      <p:sp>
        <p:nvSpPr>
          <p:cNvPr id="31" name="Text Placeholder 12"/>
          <p:cNvSpPr>
            <a:spLocks noGrp="1"/>
          </p:cNvSpPr>
          <p:nvPr>
            <p:custDataLst>
              <p:tags r:id="rId12"/>
            </p:custDataLst>
          </p:nvPr>
        </p:nvSpPr>
        <p:spPr bwMode="gray">
          <a:xfrm>
            <a:off x="2924175" y="5965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62FC9E91-2290-4DA3-97CF-1959E9FA83A7}" type="datetime'''''''''''''3''''''0'''''''''''''''''">
              <a:rPr lang="ja-JP" altLang="en-US" sz="1000" b="0"/>
              <a:pPr algn="ctr">
                <a:spcBef>
                  <a:spcPct val="0"/>
                </a:spcBef>
                <a:spcAft>
                  <a:spcPct val="0"/>
                </a:spcAft>
              </a:pPr>
              <a:t>30</a:t>
            </a:fld>
            <a:endParaRPr kumimoji="0" lang="ja-JP" altLang="en-US" sz="1000" b="0" dirty="0">
              <a:sym typeface="+mn-lt"/>
            </a:endParaRPr>
          </a:p>
        </p:txBody>
      </p:sp>
      <p:sp>
        <p:nvSpPr>
          <p:cNvPr id="36" name="Text Placeholder 12"/>
          <p:cNvSpPr>
            <a:spLocks noGrp="1"/>
          </p:cNvSpPr>
          <p:nvPr>
            <p:custDataLst>
              <p:tags r:id="rId13"/>
            </p:custDataLst>
          </p:nvPr>
        </p:nvSpPr>
        <p:spPr bwMode="gray">
          <a:xfrm>
            <a:off x="3686175" y="5965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87957D16-28EC-4654-9F8F-314BDD5631CD}" type="datetime'''''''''''''''''''''''''''4''''''''''''''''''''0'''''">
              <a:rPr lang="ja-JP" altLang="en-US" sz="1000" b="0"/>
              <a:pPr algn="ctr">
                <a:spcBef>
                  <a:spcPct val="0"/>
                </a:spcBef>
                <a:spcAft>
                  <a:spcPct val="0"/>
                </a:spcAft>
              </a:pPr>
              <a:t>40</a:t>
            </a:fld>
            <a:endParaRPr kumimoji="0" lang="ja-JP" altLang="en-US" sz="1000" b="0" dirty="0">
              <a:sym typeface="+mn-lt"/>
            </a:endParaRPr>
          </a:p>
        </p:txBody>
      </p:sp>
      <p:sp>
        <p:nvSpPr>
          <p:cNvPr id="32" name="Text Placeholder 12"/>
          <p:cNvSpPr>
            <a:spLocks noGrp="1"/>
          </p:cNvSpPr>
          <p:nvPr>
            <p:custDataLst>
              <p:tags r:id="rId14"/>
            </p:custDataLst>
          </p:nvPr>
        </p:nvSpPr>
        <p:spPr bwMode="gray">
          <a:xfrm>
            <a:off x="3305175" y="5965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048E24C8-83F7-4602-B18C-00206606D725}" type="datetime'''''3''5'''''''''''">
              <a:rPr lang="ja-JP" altLang="en-US" sz="1000" b="0"/>
              <a:pPr algn="ctr">
                <a:spcBef>
                  <a:spcPct val="0"/>
                </a:spcBef>
                <a:spcAft>
                  <a:spcPct val="0"/>
                </a:spcAft>
              </a:pPr>
              <a:t>35</a:t>
            </a:fld>
            <a:endParaRPr kumimoji="0" lang="ja-JP" altLang="en-US" sz="1000" b="0" dirty="0">
              <a:sym typeface="+mn-lt"/>
            </a:endParaRPr>
          </a:p>
        </p:txBody>
      </p:sp>
      <p:sp>
        <p:nvSpPr>
          <p:cNvPr id="37" name="Text Placeholder 12"/>
          <p:cNvSpPr>
            <a:spLocks noGrp="1"/>
          </p:cNvSpPr>
          <p:nvPr>
            <p:custDataLst>
              <p:tags r:id="rId15"/>
            </p:custDataLst>
          </p:nvPr>
        </p:nvSpPr>
        <p:spPr bwMode="gray">
          <a:xfrm>
            <a:off x="4067175" y="5965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E8DC7EA3-5A9D-4D26-A7CD-BD395B0ABC9D}" type="datetime'4''''''''''''''''''5'''''''''''''''''''''''''''''''''''''">
              <a:rPr lang="ja-JP" altLang="en-US" sz="1000" b="0"/>
              <a:pPr algn="ctr">
                <a:spcBef>
                  <a:spcPct val="0"/>
                </a:spcBef>
                <a:spcAft>
                  <a:spcPct val="0"/>
                </a:spcAft>
              </a:pPr>
              <a:t>45</a:t>
            </a:fld>
            <a:endParaRPr kumimoji="0" lang="ja-JP" altLang="en-US" sz="1000" b="0" dirty="0">
              <a:sym typeface="+mn-lt"/>
            </a:endParaRPr>
          </a:p>
        </p:txBody>
      </p:sp>
      <p:sp>
        <p:nvSpPr>
          <p:cNvPr id="38" name="Text Placeholder 12"/>
          <p:cNvSpPr>
            <a:spLocks noGrp="1"/>
          </p:cNvSpPr>
          <p:nvPr>
            <p:custDataLst>
              <p:tags r:id="rId16"/>
            </p:custDataLst>
          </p:nvPr>
        </p:nvSpPr>
        <p:spPr bwMode="gray">
          <a:xfrm>
            <a:off x="4448175" y="5965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62E05A38-AC1E-454A-A42E-68566F6BBB34}" type="datetime'''''50'''''''''''''''''''''''''''''">
              <a:rPr lang="ja-JP" altLang="en-US" sz="1000" b="0"/>
              <a:pPr algn="ctr">
                <a:spcBef>
                  <a:spcPct val="0"/>
                </a:spcBef>
                <a:spcAft>
                  <a:spcPct val="0"/>
                </a:spcAft>
              </a:pPr>
              <a:t>50</a:t>
            </a:fld>
            <a:endParaRPr kumimoji="0" lang="ja-JP" altLang="en-US" sz="1000" b="0" dirty="0">
              <a:sym typeface="+mn-lt"/>
            </a:endParaRPr>
          </a:p>
        </p:txBody>
      </p:sp>
      <p:cxnSp>
        <p:nvCxnSpPr>
          <p:cNvPr id="39" name="Straight Connector 38"/>
          <p:cNvCxnSpPr/>
          <p:nvPr>
            <p:custDataLst>
              <p:tags r:id="rId17"/>
            </p:custDataLst>
          </p:nvPr>
        </p:nvCxnSpPr>
        <p:spPr bwMode="gray">
          <a:xfrm>
            <a:off x="3533775" y="2889250"/>
            <a:ext cx="285750" cy="0"/>
          </a:xfrm>
          <a:prstGeom prst="line">
            <a:avLst/>
          </a:prstGeom>
          <a:ln w="9525">
            <a:solidFill>
              <a:srgbClr val="1F497D"/>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custDataLst>
              <p:tags r:id="rId18"/>
            </p:custDataLst>
          </p:nvPr>
        </p:nvCxnSpPr>
        <p:spPr bwMode="gray">
          <a:xfrm>
            <a:off x="3533775" y="2686050"/>
            <a:ext cx="285750" cy="0"/>
          </a:xfrm>
          <a:prstGeom prst="line">
            <a:avLst/>
          </a:prstGeom>
          <a:ln w="9525">
            <a:solidFill>
              <a:srgbClr val="80CCE8"/>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41" name="Rectangle 40"/>
          <p:cNvSpPr/>
          <p:nvPr>
            <p:custDataLst>
              <p:tags r:id="rId19"/>
            </p:custDataLst>
          </p:nvPr>
        </p:nvSpPr>
        <p:spPr bwMode="gray">
          <a:xfrm>
            <a:off x="3643313" y="2855913"/>
            <a:ext cx="66675" cy="66675"/>
          </a:xfrm>
          <a:prstGeom prst="rect">
            <a:avLst/>
          </a:prstGeom>
          <a:solidFill>
            <a:srgbClr val="1F497D"/>
          </a:solidFill>
          <a:ln w="9525">
            <a:solidFill>
              <a:srgbClr val="1F497D"/>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kumimoji="1" lang="ja-JP" altLang="en-US" sz="1400" dirty="0">
              <a:solidFill>
                <a:srgbClr val="000000"/>
              </a:solidFill>
              <a:latin typeface="Arial" pitchFamily="34" charset="0"/>
              <a:cs typeface="Arial" pitchFamily="34" charset="0"/>
            </a:endParaRPr>
          </a:p>
        </p:txBody>
      </p:sp>
      <p:sp>
        <p:nvSpPr>
          <p:cNvPr id="42" name="Oval 41"/>
          <p:cNvSpPr/>
          <p:nvPr>
            <p:custDataLst>
              <p:tags r:id="rId20"/>
            </p:custDataLst>
          </p:nvPr>
        </p:nvSpPr>
        <p:spPr bwMode="gray">
          <a:xfrm>
            <a:off x="3643313" y="2652713"/>
            <a:ext cx="66675" cy="66675"/>
          </a:xfrm>
          <a:prstGeom prst="ellipse">
            <a:avLst/>
          </a:prstGeom>
          <a:solidFill>
            <a:srgbClr val="80CCE8"/>
          </a:solidFill>
          <a:ln w="9525">
            <a:solidFill>
              <a:srgbClr val="80CCE8"/>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kumimoji="1" lang="ja-JP" altLang="en-US" sz="1400" dirty="0">
              <a:solidFill>
                <a:srgbClr val="000000"/>
              </a:solidFill>
              <a:latin typeface="Arial" pitchFamily="34" charset="0"/>
              <a:cs typeface="Arial" pitchFamily="34" charset="0"/>
            </a:endParaRPr>
          </a:p>
        </p:txBody>
      </p:sp>
      <p:sp>
        <p:nvSpPr>
          <p:cNvPr id="44" name="Text Placeholder 12"/>
          <p:cNvSpPr>
            <a:spLocks noGrp="1"/>
          </p:cNvSpPr>
          <p:nvPr>
            <p:custDataLst>
              <p:tags r:id="rId21"/>
            </p:custDataLst>
          </p:nvPr>
        </p:nvSpPr>
        <p:spPr bwMode="gray">
          <a:xfrm>
            <a:off x="3870325" y="2817813"/>
            <a:ext cx="381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fld id="{61D72391-237C-4ABA-B0AD-ACBC6A71A7CF}" type="datetime'''''''''''''''''''''''''''''農''村''''''部'''">
              <a:rPr lang="ja-JP" altLang="en-US" sz="1000" b="0"/>
              <a:pPr>
                <a:spcBef>
                  <a:spcPct val="0"/>
                </a:spcBef>
                <a:spcAft>
                  <a:spcPct val="0"/>
                </a:spcAft>
              </a:pPr>
              <a:t>農村部</a:t>
            </a:fld>
            <a:endParaRPr kumimoji="0" lang="ja-JP" altLang="en-US" sz="1000" b="0" dirty="0">
              <a:sym typeface="+mn-lt"/>
            </a:endParaRPr>
          </a:p>
        </p:txBody>
      </p:sp>
      <p:sp>
        <p:nvSpPr>
          <p:cNvPr id="43" name="Text Placeholder 12"/>
          <p:cNvSpPr>
            <a:spLocks noGrp="1"/>
          </p:cNvSpPr>
          <p:nvPr>
            <p:custDataLst>
              <p:tags r:id="rId22"/>
            </p:custDataLst>
          </p:nvPr>
        </p:nvSpPr>
        <p:spPr bwMode="gray">
          <a:xfrm>
            <a:off x="3870325" y="2614613"/>
            <a:ext cx="381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fld id="{061C0418-F93D-4726-996B-53D5FF3EA638}" type="datetime'''''''''''''''''''都''市''''''''''''''''''''''''''部'''''''">
              <a:rPr lang="ja-JP" altLang="en-US" sz="1000" b="0"/>
              <a:pPr>
                <a:spcBef>
                  <a:spcPct val="0"/>
                </a:spcBef>
                <a:spcAft>
                  <a:spcPct val="0"/>
                </a:spcAft>
              </a:pPr>
              <a:t>都市部</a:t>
            </a:fld>
            <a:endParaRPr kumimoji="0" lang="ja-JP" altLang="en-US" sz="1000" b="0" dirty="0">
              <a:sym typeface="+mn-lt"/>
            </a:endParaRPr>
          </a:p>
        </p:txBody>
      </p:sp>
      <p:graphicFrame>
        <p:nvGraphicFramePr>
          <p:cNvPr id="45" name="Object 44"/>
          <p:cNvGraphicFramePr>
            <a:graphicFrameLocks/>
          </p:cNvGraphicFramePr>
          <p:nvPr>
            <p:custDataLst>
              <p:tags r:id="rId23"/>
            </p:custDataLst>
            <p:extLst>
              <p:ext uri="{D42A27DB-BD31-4B8C-83A1-F6EECF244321}">
                <p14:modId xmlns:p14="http://schemas.microsoft.com/office/powerpoint/2010/main" val="2760493502"/>
              </p:ext>
            </p:extLst>
          </p:nvPr>
        </p:nvGraphicFramePr>
        <p:xfrm>
          <a:off x="5334000" y="2285999"/>
          <a:ext cx="4114935" cy="3819420"/>
        </p:xfrm>
        <a:graphic>
          <a:graphicData uri="http://schemas.openxmlformats.org/presentationml/2006/ole">
            <mc:AlternateContent xmlns:mc="http://schemas.openxmlformats.org/markup-compatibility/2006">
              <mc:Choice xmlns:v="urn:schemas-microsoft-com:vml" Requires="v">
                <p:oleObj spid="_x0000_s6148" name="Chart" r:id="rId48" imgW="4114935" imgH="3819420" progId="MSGraph.Chart.8">
                  <p:embed followColorScheme="full"/>
                </p:oleObj>
              </mc:Choice>
              <mc:Fallback>
                <p:oleObj name="Chart" r:id="rId48" imgW="4114935" imgH="3819420" progId="MSGraph.Chart.8">
                  <p:embed followColorScheme="full"/>
                  <p:pic>
                    <p:nvPicPr>
                      <p:cNvPr id="45" name="Object 44"/>
                      <p:cNvPicPr>
                        <a:picLocks noChangeArrowheads="1"/>
                      </p:cNvPicPr>
                      <p:nvPr/>
                    </p:nvPicPr>
                    <p:blipFill>
                      <a:blip r:embed="rId49">
                        <a:extLst>
                          <a:ext uri="{28A0092B-C50C-407E-A947-70E740481C1C}">
                            <a14:useLocalDpi xmlns:a14="http://schemas.microsoft.com/office/drawing/2010/main" val="0"/>
                          </a:ext>
                        </a:extLst>
                      </a:blip>
                      <a:srcRect/>
                      <a:stretch>
                        <a:fillRect/>
                      </a:stretch>
                    </p:blipFill>
                    <p:spPr bwMode="auto">
                      <a:xfrm>
                        <a:off x="5334000" y="2285999"/>
                        <a:ext cx="4114935" cy="381942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4" name="Straight Connector 3"/>
          <p:cNvCxnSpPr/>
          <p:nvPr>
            <p:custDataLst>
              <p:tags r:id="rId24"/>
            </p:custDataLst>
          </p:nvPr>
        </p:nvCxnSpPr>
        <p:spPr bwMode="gray">
          <a:xfrm flipV="1">
            <a:off x="6519863" y="2827338"/>
            <a:ext cx="2257425" cy="542925"/>
          </a:xfrm>
          <a:prstGeom prst="line">
            <a:avLst/>
          </a:prstGeom>
          <a:ln w="9525">
            <a:solidFill>
              <a:srgbClr val="808080"/>
            </a:solidFill>
            <a:headEnd type="none"/>
            <a:tailEnd type="stealth" w="lg" len="lg"/>
          </a:ln>
        </p:spPr>
        <p:style>
          <a:lnRef idx="1">
            <a:schemeClr val="accent1"/>
          </a:lnRef>
          <a:fillRef idx="0">
            <a:schemeClr val="accent1"/>
          </a:fillRef>
          <a:effectRef idx="0">
            <a:schemeClr val="accent1"/>
          </a:effectRef>
          <a:fontRef idx="minor">
            <a:schemeClr val="tx1"/>
          </a:fontRef>
        </p:style>
      </p:cxnSp>
      <p:sp>
        <p:nvSpPr>
          <p:cNvPr id="64" name="テキスト プレースホルダ 9"/>
          <p:cNvSpPr>
            <a:spLocks noGrp="1"/>
          </p:cNvSpPr>
          <p:nvPr>
            <p:custDataLst>
              <p:tags r:id="rId25"/>
            </p:custDataLst>
          </p:nvPr>
        </p:nvSpPr>
        <p:spPr bwMode="gray">
          <a:xfrm>
            <a:off x="7392988" y="2990850"/>
            <a:ext cx="512763" cy="215900"/>
          </a:xfrm>
          <a:prstGeom prst="ellipse">
            <a:avLst/>
          </a:prstGeom>
          <a:solidFill>
            <a:schemeClr val="accent1"/>
          </a:solidFill>
          <a:ln w="9525">
            <a:solidFill>
              <a:srgbClr val="808080"/>
            </a:solidFill>
          </a:ln>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D0D1DF8-C84A-4DE0-9389-B09417B6AD87}" type="datetime'''''''''''''''+''1''''''''.''''''''2''''''''''''''''%'">
              <a:rPr kumimoji="0" lang="ja-JP" altLang="en-US" sz="1000">
                <a:solidFill>
                  <a:schemeClr val="bg1"/>
                </a:solidFill>
                <a:sym typeface="+mn-lt"/>
              </a:rPr>
              <a:pPr marL="0" indent="0" algn="ctr">
                <a:spcBef>
                  <a:spcPct val="0"/>
                </a:spcBef>
                <a:buNone/>
              </a:pPr>
              <a:t>+1.2%</a:t>
            </a:fld>
            <a:endParaRPr kumimoji="0" lang="ja-JP" altLang="en-US" sz="1000" dirty="0">
              <a:solidFill>
                <a:schemeClr val="bg1"/>
              </a:solidFill>
              <a:sym typeface="+mn-lt"/>
            </a:endParaRPr>
          </a:p>
        </p:txBody>
      </p:sp>
      <p:sp>
        <p:nvSpPr>
          <p:cNvPr id="63" name="テキスト プレースホルダ 9"/>
          <p:cNvSpPr>
            <a:spLocks noGrp="1"/>
          </p:cNvSpPr>
          <p:nvPr>
            <p:custDataLst>
              <p:tags r:id="rId26"/>
            </p:custDataLst>
          </p:nvPr>
        </p:nvSpPr>
        <p:spPr bwMode="gray">
          <a:xfrm>
            <a:off x="8569325" y="3051175"/>
            <a:ext cx="41592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5875" tIns="0" rIns="15875"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E405002-C2BF-4499-AC09-CE2EFFC25E7F}" type="datetime'''''''''''''''4''''''7'',8''''''''''''''8''''''''''''''8'''">
              <a:rPr kumimoji="0" lang="ja-JP" altLang="en-US" sz="1000">
                <a:sym typeface="+mn-lt"/>
              </a:rPr>
              <a:pPr marL="0" indent="0" algn="ctr">
                <a:spcBef>
                  <a:spcPct val="0"/>
                </a:spcBef>
                <a:buNone/>
              </a:pPr>
              <a:t>47,888</a:t>
            </a:fld>
            <a:endParaRPr kumimoji="0" lang="ja-JP" altLang="en-US" sz="1000" dirty="0">
              <a:sym typeface="+mn-lt"/>
            </a:endParaRPr>
          </a:p>
        </p:txBody>
      </p:sp>
      <p:sp>
        <p:nvSpPr>
          <p:cNvPr id="49" name="Text Placeholder 12"/>
          <p:cNvSpPr>
            <a:spLocks noGrp="1"/>
          </p:cNvSpPr>
          <p:nvPr>
            <p:custDataLst>
              <p:tags r:id="rId27"/>
            </p:custDataLst>
          </p:nvPr>
        </p:nvSpPr>
        <p:spPr bwMode="gray">
          <a:xfrm>
            <a:off x="8377238" y="5965825"/>
            <a:ext cx="800100" cy="152400"/>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187A7021-8B53-4975-8C61-581C6B6488F7}" type="datetime'2''''''''''''0''''''20''''''（''''予''測値''''''）'''''''''">
              <a:rPr lang="ja-JP" altLang="en-US" sz="1000" b="0"/>
              <a:pPr algn="ctr">
                <a:spcBef>
                  <a:spcPct val="0"/>
                </a:spcBef>
                <a:spcAft>
                  <a:spcPct val="0"/>
                </a:spcAft>
              </a:pPr>
              <a:t>2020（予測値）</a:t>
            </a:fld>
            <a:endParaRPr kumimoji="0" lang="ja-JP" altLang="en-US" sz="1000" b="0" dirty="0">
              <a:sym typeface="+mn-lt"/>
            </a:endParaRPr>
          </a:p>
        </p:txBody>
      </p:sp>
      <p:sp>
        <p:nvSpPr>
          <p:cNvPr id="47" name="Text Placeholder 12"/>
          <p:cNvSpPr>
            <a:spLocks noGrp="1"/>
          </p:cNvSpPr>
          <p:nvPr>
            <p:custDataLst>
              <p:tags r:id="rId28"/>
            </p:custDataLst>
          </p:nvPr>
        </p:nvSpPr>
        <p:spPr bwMode="gray">
          <a:xfrm>
            <a:off x="6373813" y="5965825"/>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062CBEA1-4AC9-4083-BCA1-E539A576F1DB}" type="datetime'''2''''''''''0''''''''''''''''''''''''''''''0''''0'''''">
              <a:rPr lang="ja-JP" altLang="en-US" sz="1000" b="0"/>
              <a:pPr algn="ctr">
                <a:spcBef>
                  <a:spcPct val="0"/>
                </a:spcBef>
                <a:spcAft>
                  <a:spcPct val="0"/>
                </a:spcAft>
              </a:pPr>
              <a:t>2000</a:t>
            </a:fld>
            <a:endParaRPr kumimoji="0" lang="ja-JP" altLang="en-US" sz="1000" b="0" dirty="0">
              <a:sym typeface="+mn-lt"/>
            </a:endParaRPr>
          </a:p>
        </p:txBody>
      </p:sp>
      <p:sp>
        <p:nvSpPr>
          <p:cNvPr id="61" name="テキスト プレースホルダ 9"/>
          <p:cNvSpPr>
            <a:spLocks noGrp="1"/>
          </p:cNvSpPr>
          <p:nvPr>
            <p:custDataLst>
              <p:tags r:id="rId29"/>
            </p:custDataLst>
          </p:nvPr>
        </p:nvSpPr>
        <p:spPr bwMode="gray">
          <a:xfrm>
            <a:off x="6311900" y="3594100"/>
            <a:ext cx="41592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5875" tIns="0" rIns="15875"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BA2C2925-1B48-40FB-8A22-3C46AA9344A1}" type="datetime'''''3''7'''',''''''8''''''''''60'''''''''''''''''''''''''''''">
              <a:rPr kumimoji="0" lang="ja-JP" altLang="en-US" sz="1000">
                <a:sym typeface="+mn-lt"/>
              </a:rPr>
              <a:pPr marL="0" indent="0" algn="ctr">
                <a:spcBef>
                  <a:spcPct val="0"/>
                </a:spcBef>
                <a:buNone/>
              </a:pPr>
              <a:t>37,860</a:t>
            </a:fld>
            <a:endParaRPr kumimoji="0" lang="ja-JP" altLang="en-US" sz="1000" dirty="0">
              <a:sym typeface="+mn-lt"/>
            </a:endParaRPr>
          </a:p>
        </p:txBody>
      </p:sp>
      <p:sp>
        <p:nvSpPr>
          <p:cNvPr id="62" name="テキスト プレースホルダ 9"/>
          <p:cNvSpPr>
            <a:spLocks noGrp="1"/>
          </p:cNvSpPr>
          <p:nvPr>
            <p:custDataLst>
              <p:tags r:id="rId30"/>
            </p:custDataLst>
          </p:nvPr>
        </p:nvSpPr>
        <p:spPr bwMode="gray">
          <a:xfrm>
            <a:off x="7440613" y="3308350"/>
            <a:ext cx="41592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5875" tIns="0" rIns="15875"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EBFC146-35DC-45BB-8A72-5ECD36E3179A}" type="datetime'''''''4''3'''''',''''''''''2''0''''''''''8'''''">
              <a:rPr kumimoji="0" lang="ja-JP" altLang="en-US" sz="1000">
                <a:sym typeface="+mn-lt"/>
              </a:rPr>
              <a:pPr marL="0" indent="0" algn="ctr">
                <a:spcBef>
                  <a:spcPct val="0"/>
                </a:spcBef>
                <a:buNone/>
              </a:pPr>
              <a:t>43,208</a:t>
            </a:fld>
            <a:endParaRPr kumimoji="0" lang="ja-JP" altLang="en-US" sz="1000" dirty="0">
              <a:sym typeface="+mn-lt"/>
            </a:endParaRPr>
          </a:p>
        </p:txBody>
      </p:sp>
      <p:sp>
        <p:nvSpPr>
          <p:cNvPr id="48" name="Text Placeholder 12"/>
          <p:cNvSpPr>
            <a:spLocks noGrp="1"/>
          </p:cNvSpPr>
          <p:nvPr>
            <p:custDataLst>
              <p:tags r:id="rId31"/>
            </p:custDataLst>
          </p:nvPr>
        </p:nvSpPr>
        <p:spPr bwMode="gray">
          <a:xfrm>
            <a:off x="7502525" y="5965825"/>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505B2197-35D1-4585-8F08-BE2B809922DC}" type="datetime'2''''''0''''''1''''''''''''''''''''''''''''''''''''''''0'''''">
              <a:rPr lang="ja-JP" altLang="en-US" sz="1000" b="0"/>
              <a:pPr algn="ctr">
                <a:spcBef>
                  <a:spcPct val="0"/>
                </a:spcBef>
                <a:spcAft>
                  <a:spcPct val="0"/>
                </a:spcAft>
              </a:pPr>
              <a:t>2010</a:t>
            </a:fld>
            <a:endParaRPr kumimoji="0" lang="ja-JP" altLang="en-US" sz="1000" b="0" dirty="0">
              <a:sym typeface="+mn-lt"/>
            </a:endParaRPr>
          </a:p>
        </p:txBody>
      </p:sp>
      <p:sp>
        <p:nvSpPr>
          <p:cNvPr id="46" name="Text Placeholder 12"/>
          <p:cNvSpPr>
            <a:spLocks noGrp="1"/>
          </p:cNvSpPr>
          <p:nvPr>
            <p:custDataLst>
              <p:tags r:id="rId32"/>
            </p:custDataLst>
          </p:nvPr>
        </p:nvSpPr>
        <p:spPr bwMode="gray">
          <a:xfrm>
            <a:off x="5467350" y="2232025"/>
            <a:ext cx="381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r>
              <a:rPr kumimoji="0" lang="ja-JP" altLang="en-US" sz="1000" b="0" dirty="0">
                <a:sym typeface="+mn-lt"/>
              </a:rPr>
              <a:t>（千人）</a:t>
            </a:r>
          </a:p>
        </p:txBody>
      </p:sp>
      <p:sp>
        <p:nvSpPr>
          <p:cNvPr id="52" name="Rectangle 51"/>
          <p:cNvSpPr/>
          <p:nvPr>
            <p:custDataLst>
              <p:tags r:id="rId33"/>
            </p:custDataLst>
          </p:nvPr>
        </p:nvSpPr>
        <p:spPr bwMode="gray">
          <a:xfrm>
            <a:off x="6083300" y="2881313"/>
            <a:ext cx="179388" cy="133350"/>
          </a:xfrm>
          <a:prstGeom prst="rect">
            <a:avLst/>
          </a:prstGeom>
          <a:solidFill>
            <a:srgbClr val="80CCE8"/>
          </a:solidFill>
          <a:ln w="9525">
            <a:solidFill>
              <a:srgbClr val="808080"/>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kumimoji="1" lang="ja-JP" altLang="en-US" sz="1400" dirty="0">
              <a:solidFill>
                <a:srgbClr val="000000"/>
              </a:solidFill>
              <a:latin typeface="Arial" pitchFamily="34" charset="0"/>
              <a:cs typeface="Arial" pitchFamily="34" charset="0"/>
            </a:endParaRPr>
          </a:p>
        </p:txBody>
      </p:sp>
      <p:sp>
        <p:nvSpPr>
          <p:cNvPr id="54" name="Rectangle 53"/>
          <p:cNvSpPr/>
          <p:nvPr>
            <p:custDataLst>
              <p:tags r:id="rId34"/>
            </p:custDataLst>
          </p:nvPr>
        </p:nvSpPr>
        <p:spPr bwMode="gray">
          <a:xfrm>
            <a:off x="6083300" y="2271713"/>
            <a:ext cx="179388" cy="133350"/>
          </a:xfrm>
          <a:prstGeom prst="rect">
            <a:avLst/>
          </a:prstGeom>
          <a:solidFill>
            <a:srgbClr val="ECE5F4"/>
          </a:solidFill>
          <a:ln w="9525">
            <a:solidFill>
              <a:srgbClr val="808080"/>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kumimoji="1" lang="ja-JP" altLang="en-US" sz="1400" dirty="0">
              <a:solidFill>
                <a:srgbClr val="000000"/>
              </a:solidFill>
              <a:latin typeface="Arial" pitchFamily="34" charset="0"/>
              <a:cs typeface="Arial" pitchFamily="34" charset="0"/>
            </a:endParaRPr>
          </a:p>
        </p:txBody>
      </p:sp>
      <p:sp>
        <p:nvSpPr>
          <p:cNvPr id="50" name="Rectangle 49"/>
          <p:cNvSpPr/>
          <p:nvPr>
            <p:custDataLst>
              <p:tags r:id="rId35"/>
            </p:custDataLst>
          </p:nvPr>
        </p:nvSpPr>
        <p:spPr bwMode="gray">
          <a:xfrm>
            <a:off x="6083300" y="2474913"/>
            <a:ext cx="179388" cy="133350"/>
          </a:xfrm>
          <a:prstGeom prst="rect">
            <a:avLst/>
          </a:prstGeom>
          <a:solidFill>
            <a:srgbClr val="D2E0E6"/>
          </a:solidFill>
          <a:ln w="9525">
            <a:solidFill>
              <a:srgbClr val="808080"/>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kumimoji="1" lang="ja-JP" altLang="en-US" sz="1400" dirty="0">
              <a:solidFill>
                <a:srgbClr val="000000"/>
              </a:solidFill>
              <a:latin typeface="Arial" pitchFamily="34" charset="0"/>
              <a:cs typeface="Arial" pitchFamily="34" charset="0"/>
            </a:endParaRPr>
          </a:p>
        </p:txBody>
      </p:sp>
      <p:sp>
        <p:nvSpPr>
          <p:cNvPr id="51" name="Rectangle 50"/>
          <p:cNvSpPr/>
          <p:nvPr>
            <p:custDataLst>
              <p:tags r:id="rId36"/>
            </p:custDataLst>
          </p:nvPr>
        </p:nvSpPr>
        <p:spPr bwMode="gray">
          <a:xfrm>
            <a:off x="6083300" y="2678113"/>
            <a:ext cx="179388" cy="133350"/>
          </a:xfrm>
          <a:prstGeom prst="rect">
            <a:avLst/>
          </a:prstGeom>
          <a:solidFill>
            <a:srgbClr val="C0E6F4"/>
          </a:solidFill>
          <a:ln w="9525">
            <a:solidFill>
              <a:srgbClr val="808080"/>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kumimoji="1" lang="ja-JP" altLang="en-US" sz="1400" dirty="0">
              <a:solidFill>
                <a:srgbClr val="000000"/>
              </a:solidFill>
              <a:latin typeface="Arial" pitchFamily="34" charset="0"/>
              <a:cs typeface="Arial" pitchFamily="34" charset="0"/>
            </a:endParaRPr>
          </a:p>
        </p:txBody>
      </p:sp>
      <p:sp>
        <p:nvSpPr>
          <p:cNvPr id="53" name="Rectangle 52"/>
          <p:cNvSpPr/>
          <p:nvPr>
            <p:custDataLst>
              <p:tags r:id="rId37"/>
            </p:custDataLst>
          </p:nvPr>
        </p:nvSpPr>
        <p:spPr bwMode="gray">
          <a:xfrm>
            <a:off x="6083300" y="3084513"/>
            <a:ext cx="179388" cy="133350"/>
          </a:xfrm>
          <a:prstGeom prst="rect">
            <a:avLst/>
          </a:prstGeom>
          <a:solidFill>
            <a:srgbClr val="1F497D"/>
          </a:solidFill>
          <a:ln w="9525">
            <a:solidFill>
              <a:srgbClr val="808080"/>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kumimoji="1" lang="ja-JP" altLang="en-US" sz="1400" dirty="0">
              <a:solidFill>
                <a:srgbClr val="000000"/>
              </a:solidFill>
              <a:latin typeface="Arial" pitchFamily="34" charset="0"/>
              <a:cs typeface="Arial" pitchFamily="34" charset="0"/>
            </a:endParaRPr>
          </a:p>
        </p:txBody>
      </p:sp>
      <p:sp>
        <p:nvSpPr>
          <p:cNvPr id="59" name="Text Placeholder 12"/>
          <p:cNvSpPr>
            <a:spLocks noGrp="1"/>
          </p:cNvSpPr>
          <p:nvPr>
            <p:custDataLst>
              <p:tags r:id="rId38"/>
            </p:custDataLst>
          </p:nvPr>
        </p:nvSpPr>
        <p:spPr bwMode="gray">
          <a:xfrm>
            <a:off x="6313488" y="3079750"/>
            <a:ext cx="465138"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fld id="{2E27567F-273C-4434-A861-39A7314E6A5A}" type="datetime'''''''''''''''''''''''ム''ン''''''''''バ''''''''イ'''''''''''">
              <a:rPr lang="ja-JP" altLang="en-US" sz="1000" b="0"/>
              <a:pPr>
                <a:spcBef>
                  <a:spcPct val="0"/>
                </a:spcBef>
                <a:spcAft>
                  <a:spcPct val="0"/>
                </a:spcAft>
              </a:pPr>
              <a:t>ムンバイ</a:t>
            </a:fld>
            <a:endParaRPr kumimoji="0" lang="ja-JP" altLang="en-US" sz="1000" b="0" dirty="0">
              <a:sym typeface="+mn-lt"/>
            </a:endParaRPr>
          </a:p>
        </p:txBody>
      </p:sp>
      <p:sp>
        <p:nvSpPr>
          <p:cNvPr id="57" name="Text Placeholder 12"/>
          <p:cNvSpPr>
            <a:spLocks noGrp="1"/>
          </p:cNvSpPr>
          <p:nvPr>
            <p:custDataLst>
              <p:tags r:id="rId39"/>
            </p:custDataLst>
          </p:nvPr>
        </p:nvSpPr>
        <p:spPr bwMode="gray">
          <a:xfrm>
            <a:off x="6313488" y="2673350"/>
            <a:ext cx="79692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fld id="{526F009A-38DA-4C42-AF89-D1A000BB424E}" type="datetime'ハ''イ''''''デ''''ラ''バ''''''''''''''''''''''''''''''''ード'''''''">
              <a:rPr lang="ja-JP" altLang="en-US" sz="1000" b="0"/>
              <a:pPr>
                <a:spcBef>
                  <a:spcPct val="0"/>
                </a:spcBef>
                <a:spcAft>
                  <a:spcPct val="0"/>
                </a:spcAft>
              </a:pPr>
              <a:t>ハイデラバード</a:t>
            </a:fld>
            <a:endParaRPr kumimoji="0" lang="ja-JP" altLang="en-US" sz="1000" b="0" dirty="0">
              <a:sym typeface="+mn-lt"/>
            </a:endParaRPr>
          </a:p>
        </p:txBody>
      </p:sp>
      <p:sp>
        <p:nvSpPr>
          <p:cNvPr id="58" name="Text Placeholder 12"/>
          <p:cNvSpPr>
            <a:spLocks noGrp="1"/>
          </p:cNvSpPr>
          <p:nvPr>
            <p:custDataLst>
              <p:tags r:id="rId40"/>
            </p:custDataLst>
          </p:nvPr>
        </p:nvSpPr>
        <p:spPr bwMode="gray">
          <a:xfrm>
            <a:off x="6313488" y="2876550"/>
            <a:ext cx="33972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fld id="{40E4A20C-D592-45D7-8398-CC0EC63FAF4B}" type="datetime'''''''''デリ''''''''''''''''''''ー'">
              <a:rPr lang="ja-JP" altLang="en-US" sz="1000" b="0"/>
              <a:pPr>
                <a:spcBef>
                  <a:spcPct val="0"/>
                </a:spcBef>
                <a:spcAft>
                  <a:spcPct val="0"/>
                </a:spcAft>
              </a:pPr>
              <a:t>デリー</a:t>
            </a:fld>
            <a:endParaRPr kumimoji="0" lang="ja-JP" altLang="en-US" sz="1000" b="0" dirty="0">
              <a:sym typeface="+mn-lt"/>
            </a:endParaRPr>
          </a:p>
        </p:txBody>
      </p:sp>
      <p:sp>
        <p:nvSpPr>
          <p:cNvPr id="55" name="Text Placeholder 12"/>
          <p:cNvSpPr>
            <a:spLocks noGrp="1"/>
          </p:cNvSpPr>
          <p:nvPr>
            <p:custDataLst>
              <p:tags r:id="rId41"/>
            </p:custDataLst>
          </p:nvPr>
        </p:nvSpPr>
        <p:spPr bwMode="gray">
          <a:xfrm>
            <a:off x="6313488" y="2266950"/>
            <a:ext cx="430213"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fld id="{92A88228-6D87-41C1-8692-811ABBEFC592}" type="datetime'''''''''''''''''''コ''''ル''''''''''''''カ''''''''''''''''''タ'''">
              <a:rPr lang="ja-JP" altLang="en-US" sz="1000" b="0"/>
              <a:pPr>
                <a:spcBef>
                  <a:spcPct val="0"/>
                </a:spcBef>
                <a:spcAft>
                  <a:spcPct val="0"/>
                </a:spcAft>
              </a:pPr>
              <a:t>コルカタ</a:t>
            </a:fld>
            <a:endParaRPr kumimoji="0" lang="ja-JP" altLang="en-US" sz="1000" b="0" dirty="0">
              <a:sym typeface="+mn-lt"/>
            </a:endParaRPr>
          </a:p>
        </p:txBody>
      </p:sp>
      <p:sp>
        <p:nvSpPr>
          <p:cNvPr id="56" name="Text Placeholder 12"/>
          <p:cNvSpPr>
            <a:spLocks noGrp="1"/>
          </p:cNvSpPr>
          <p:nvPr>
            <p:custDataLst>
              <p:tags r:id="rId42"/>
            </p:custDataLst>
          </p:nvPr>
        </p:nvSpPr>
        <p:spPr bwMode="gray">
          <a:xfrm>
            <a:off x="6313488" y="2470150"/>
            <a:ext cx="712788"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fld id="{87D447AD-91A2-4C99-BF14-377A99E2BF25}" type="datetime'バン''''''ガ''''''''''''''''''''''''''''''''''''ロー''''''ル'''''">
              <a:rPr lang="ja-JP" altLang="en-US" sz="1000" b="0"/>
              <a:pPr>
                <a:spcBef>
                  <a:spcPct val="0"/>
                </a:spcBef>
                <a:spcAft>
                  <a:spcPct val="0"/>
                </a:spcAft>
              </a:pPr>
              <a:t>バンガロール</a:t>
            </a:fld>
            <a:endParaRPr kumimoji="0" lang="ja-JP" altLang="en-US" sz="1000" b="0" dirty="0">
              <a:sym typeface="+mn-lt"/>
            </a:endParaRPr>
          </a:p>
        </p:txBody>
      </p:sp>
    </p:spTree>
    <p:extLst>
      <p:ext uri="{BB962C8B-B14F-4D97-AF65-F5344CB8AC3E}">
        <p14:creationId xmlns:p14="http://schemas.microsoft.com/office/powerpoint/2010/main" val="372292333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インド／医療関連／その他</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医薬品・医療機器関連イベント</a:t>
            </a:r>
          </a:p>
        </p:txBody>
      </p:sp>
      <p:sp>
        <p:nvSpPr>
          <p:cNvPr id="4" name="テキスト ボックス 3"/>
          <p:cNvSpPr txBox="1"/>
          <p:nvPr/>
        </p:nvSpPr>
        <p:spPr>
          <a:xfrm>
            <a:off x="200472" y="1124744"/>
            <a:ext cx="9505056" cy="23698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医薬品・医療機器関連の代表的なイベントを以下に示す。</a:t>
            </a:r>
          </a:p>
        </p:txBody>
      </p:sp>
      <p:sp>
        <p:nvSpPr>
          <p:cNvPr id="7" name="テキスト ボックス 6"/>
          <p:cNvSpPr txBox="1"/>
          <p:nvPr/>
        </p:nvSpPr>
        <p:spPr>
          <a:xfrm>
            <a:off x="200472" y="6669360"/>
            <a:ext cx="8784976" cy="144016"/>
          </a:xfrm>
          <a:prstGeom prst="rect">
            <a:avLst/>
          </a:prstGeom>
          <a:noFill/>
        </p:spPr>
        <p:txBody>
          <a:bodyPr wrap="square" lIns="0" tIns="0" rIns="0" bIns="0" rtlCol="0">
            <a:noAutofit/>
          </a:bodyPr>
          <a:lstStyle/>
          <a:p>
            <a:pPr marL="346075" indent="-346075"/>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JETRO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ホームページ、各イベント</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12" name="表 11"/>
          <p:cNvGraphicFramePr>
            <a:graphicFrameLocks noGrp="1"/>
          </p:cNvGraphicFramePr>
          <p:nvPr>
            <p:extLst>
              <p:ext uri="{D42A27DB-BD31-4B8C-83A1-F6EECF244321}">
                <p14:modId xmlns:p14="http://schemas.microsoft.com/office/powerpoint/2010/main" val="1998725087"/>
              </p:ext>
            </p:extLst>
          </p:nvPr>
        </p:nvGraphicFramePr>
        <p:xfrm>
          <a:off x="200472" y="1700808"/>
          <a:ext cx="9505054" cy="4945526"/>
        </p:xfrm>
        <a:graphic>
          <a:graphicData uri="http://schemas.openxmlformats.org/drawingml/2006/table">
            <a:tbl>
              <a:tblPr firstRow="1" bandRow="1">
                <a:tableStyleId>{2D5ABB26-0587-4C30-8999-92F81FD0307C}</a:tableStyleId>
              </a:tblPr>
              <a:tblGrid>
                <a:gridCol w="1656184">
                  <a:extLst>
                    <a:ext uri="{9D8B030D-6E8A-4147-A177-3AD203B41FA5}">
                      <a16:colId xmlns:a16="http://schemas.microsoft.com/office/drawing/2014/main" val="20000"/>
                    </a:ext>
                  </a:extLst>
                </a:gridCol>
                <a:gridCol w="1800200">
                  <a:extLst>
                    <a:ext uri="{9D8B030D-6E8A-4147-A177-3AD203B41FA5}">
                      <a16:colId xmlns:a16="http://schemas.microsoft.com/office/drawing/2014/main" val="20001"/>
                    </a:ext>
                  </a:extLst>
                </a:gridCol>
                <a:gridCol w="3456384">
                  <a:extLst>
                    <a:ext uri="{9D8B030D-6E8A-4147-A177-3AD203B41FA5}">
                      <a16:colId xmlns:a16="http://schemas.microsoft.com/office/drawing/2014/main" val="20002"/>
                    </a:ext>
                  </a:extLst>
                </a:gridCol>
                <a:gridCol w="1080120">
                  <a:extLst>
                    <a:ext uri="{9D8B030D-6E8A-4147-A177-3AD203B41FA5}">
                      <a16:colId xmlns:a16="http://schemas.microsoft.com/office/drawing/2014/main" val="20003"/>
                    </a:ext>
                  </a:extLst>
                </a:gridCol>
                <a:gridCol w="1512166">
                  <a:extLst>
                    <a:ext uri="{9D8B030D-6E8A-4147-A177-3AD203B41FA5}">
                      <a16:colId xmlns:a16="http://schemas.microsoft.com/office/drawing/2014/main" val="20004"/>
                    </a:ext>
                  </a:extLst>
                </a:gridCol>
              </a:tblGrid>
              <a:tr h="154519">
                <a:tc>
                  <a:txBody>
                    <a:bodyPr/>
                    <a:lstStyle/>
                    <a:p>
                      <a:pPr marL="0" marR="0" indent="0" algn="ctr" defTabSz="914400" rtl="0" eaLnBrk="1" fontAlgn="ctr" latinLnBrk="0" hangingPunct="1">
                        <a:lnSpc>
                          <a:spcPct val="100000"/>
                        </a:lnSpc>
                        <a:spcBef>
                          <a:spcPts val="0"/>
                        </a:spcBef>
                        <a:spcAft>
                          <a:spcPts val="0"/>
                        </a:spcAft>
                        <a:buClrTx/>
                        <a:buSzTx/>
                        <a:buFont typeface="Arial" pitchFamily="34" charset="0"/>
                        <a:buNone/>
                        <a:tabLst/>
                        <a:defRPr/>
                      </a:pPr>
                      <a:r>
                        <a:rPr kumimoji="1" lang="ja-JP" altLang="en-US" sz="1200" kern="1200" dirty="0">
                          <a:solidFill>
                            <a:schemeClr val="bg1"/>
                          </a:solidFill>
                          <a:latin typeface="HGP創英角ｺﾞｼｯｸUB" panose="020B0900000000000000" pitchFamily="50" charset="-128"/>
                          <a:ea typeface="HGP創英角ｺﾞｼｯｸUB" panose="020B0900000000000000" pitchFamily="50" charset="-128"/>
                          <a:cs typeface="+mn-cs"/>
                        </a:rPr>
                        <a:t>イベント名</a:t>
                      </a:r>
                    </a:p>
                  </a:txBody>
                  <a:tcPr anchor="ctr">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kumimoji="1" lang="ja-JP" altLang="en-US" sz="1200" kern="1200" dirty="0">
                          <a:solidFill>
                            <a:schemeClr val="bg1"/>
                          </a:solidFill>
                          <a:latin typeface="HGP創英角ｺﾞｼｯｸUB" panose="020B0900000000000000" pitchFamily="50" charset="-128"/>
                          <a:ea typeface="HGP創英角ｺﾞｼｯｸUB" panose="020B0900000000000000" pitchFamily="50" charset="-128"/>
                          <a:cs typeface="+mn-cs"/>
                        </a:rPr>
                        <a:t>主催者</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kumimoji="1" lang="ja-JP" altLang="en-US" sz="1200" kern="1200" dirty="0">
                          <a:solidFill>
                            <a:schemeClr val="bg1"/>
                          </a:solidFill>
                          <a:latin typeface="HGP創英角ｺﾞｼｯｸUB" panose="020B0900000000000000" pitchFamily="50" charset="-128"/>
                          <a:ea typeface="HGP創英角ｺﾞｼｯｸUB" panose="020B0900000000000000" pitchFamily="50" charset="-128"/>
                          <a:cs typeface="+mn-cs"/>
                        </a:rPr>
                        <a:t>扱い機器</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kumimoji="1" lang="ja-JP" altLang="en-US" sz="1200" kern="1200" dirty="0">
                          <a:solidFill>
                            <a:schemeClr val="bg1"/>
                          </a:solidFill>
                          <a:latin typeface="HGP創英角ｺﾞｼｯｸUB" panose="020B0900000000000000" pitchFamily="50" charset="-128"/>
                          <a:ea typeface="HGP創英角ｺﾞｼｯｸUB" panose="020B0900000000000000" pitchFamily="50" charset="-128"/>
                          <a:cs typeface="+mn-cs"/>
                        </a:rPr>
                        <a:t>開催頻度</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kumimoji="1" lang="ja-JP" altLang="en-US" sz="1200" kern="1200" dirty="0">
                          <a:solidFill>
                            <a:schemeClr val="bg1"/>
                          </a:solidFill>
                          <a:latin typeface="HGP創英角ｺﾞｼｯｸUB" panose="020B0900000000000000" pitchFamily="50" charset="-128"/>
                          <a:ea typeface="HGP創英角ｺﾞｼｯｸUB" panose="020B0900000000000000" pitchFamily="50" charset="-128"/>
                          <a:cs typeface="+mn-cs"/>
                        </a:rPr>
                        <a:t>公式</a:t>
                      </a:r>
                      <a:r>
                        <a:rPr kumimoji="1" lang="en-US" altLang="ja-JP" sz="1200" kern="1200" dirty="0">
                          <a:solidFill>
                            <a:schemeClr val="bg1"/>
                          </a:solidFill>
                          <a:latin typeface="HGP創英角ｺﾞｼｯｸUB" panose="020B0900000000000000" pitchFamily="50" charset="-128"/>
                          <a:ea typeface="HGP創英角ｺﾞｼｯｸUB" panose="020B0900000000000000" pitchFamily="50" charset="-128"/>
                          <a:cs typeface="+mn-cs"/>
                        </a:rPr>
                        <a:t>URL</a:t>
                      </a:r>
                      <a:endParaRPr kumimoji="1" lang="ja-JP" altLang="en-US" sz="1200" kern="1200" dirty="0">
                        <a:solidFill>
                          <a:schemeClr val="bg1"/>
                        </a:solidFill>
                        <a:latin typeface="HGP創英角ｺﾞｼｯｸUB" panose="020B0900000000000000" pitchFamily="50" charset="-128"/>
                        <a:ea typeface="HGP創英角ｺﾞｼｯｸUB" panose="020B0900000000000000" pitchFamily="50" charset="-128"/>
                        <a:cs typeface="+mn-cs"/>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137350">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0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Heal</a:t>
                      </a:r>
                      <a:r>
                        <a:rPr kumimoji="1" lang="ja-JP" altLang="en-US" sz="10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 </a:t>
                      </a:r>
                      <a:r>
                        <a:rPr kumimoji="1" lang="en-US" altLang="ja-JP" sz="10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FICCI</a:t>
                      </a:r>
                      <a:endParaRPr kumimoji="1" lang="ja-JP" altLang="en-US" sz="10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en-US" altLang="ja-JP" sz="800" kern="1200" dirty="0">
                          <a:solidFill>
                            <a:schemeClr val="dk1"/>
                          </a:solidFill>
                          <a:latin typeface="+mn-lt"/>
                          <a:ea typeface="+mn-ea"/>
                          <a:cs typeface="+mn-cs"/>
                        </a:rPr>
                        <a:t>Federation of</a:t>
                      </a:r>
                      <a:r>
                        <a:rPr kumimoji="1" lang="en-US" altLang="ja-JP" sz="800" kern="1200" baseline="0" dirty="0">
                          <a:solidFill>
                            <a:schemeClr val="dk1"/>
                          </a:solidFill>
                          <a:latin typeface="+mn-lt"/>
                          <a:ea typeface="+mn-ea"/>
                          <a:cs typeface="+mn-cs"/>
                        </a:rPr>
                        <a:t> India Chambers of Commerce &amp; Industry (FICCI)</a:t>
                      </a:r>
                      <a:endParaRPr kumimoji="1" lang="ja-JP" altLang="en-US" sz="800" kern="1200" dirty="0">
                        <a:solidFill>
                          <a:schemeClr val="dk1"/>
                        </a:solidFill>
                        <a:latin typeface="+mn-lt"/>
                        <a:ea typeface="+mn-ea"/>
                        <a:cs typeface="+mn-cs"/>
                      </a:endParaRP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800" kern="1200" dirty="0">
                          <a:solidFill>
                            <a:schemeClr val="dk1"/>
                          </a:solidFill>
                          <a:latin typeface="+mn-lt"/>
                          <a:ea typeface="+mn-ea"/>
                          <a:cs typeface="+mn-cs"/>
                        </a:rPr>
                        <a:t>医療関連機器全般</a:t>
                      </a: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auto" latinLnBrk="0" hangingPunct="1">
                        <a:lnSpc>
                          <a:spcPct val="105000"/>
                        </a:lnSpc>
                        <a:spcBef>
                          <a:spcPts val="0"/>
                        </a:spcBef>
                        <a:spcAft>
                          <a:spcPts val="200"/>
                        </a:spcAft>
                        <a:buClrTx/>
                        <a:buSzTx/>
                        <a:buFontTx/>
                        <a:buNone/>
                        <a:tabLst/>
                        <a:defRPr/>
                      </a:pPr>
                      <a:r>
                        <a:rPr kumimoji="1" lang="ja-JP" altLang="en-US" sz="800" kern="1200" dirty="0">
                          <a:solidFill>
                            <a:schemeClr val="dk1"/>
                          </a:solidFill>
                          <a:latin typeface="+mn-lt"/>
                          <a:ea typeface="+mn-ea"/>
                          <a:cs typeface="+mn-cs"/>
                        </a:rPr>
                        <a:t>毎年</a:t>
                      </a: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auto" latinLnBrk="0" hangingPunct="1">
                        <a:lnSpc>
                          <a:spcPct val="105000"/>
                        </a:lnSpc>
                        <a:spcBef>
                          <a:spcPts val="0"/>
                        </a:spcBef>
                        <a:spcAft>
                          <a:spcPts val="200"/>
                        </a:spcAft>
                        <a:buClrTx/>
                        <a:buSzTx/>
                        <a:buFontTx/>
                        <a:buNone/>
                        <a:tabLst/>
                        <a:defRPr/>
                      </a:pPr>
                      <a:r>
                        <a:rPr kumimoji="1" lang="en-US" altLang="ja-JP" sz="800" kern="1200" dirty="0">
                          <a:solidFill>
                            <a:schemeClr val="dk1"/>
                          </a:solidFill>
                          <a:latin typeface="+mn-lt"/>
                          <a:ea typeface="+mn-ea"/>
                          <a:cs typeface="+mn-cs"/>
                          <a:hlinkClick r:id="rId2"/>
                        </a:rPr>
                        <a:t>http://www.ficci-heal.com/more1.html</a:t>
                      </a:r>
                      <a:endParaRPr kumimoji="1" lang="en-US" altLang="ja-JP" sz="800" kern="1200" dirty="0">
                        <a:solidFill>
                          <a:schemeClr val="dk1"/>
                        </a:solidFill>
                        <a:latin typeface="+mn-lt"/>
                        <a:ea typeface="+mn-ea"/>
                        <a:cs typeface="+mn-cs"/>
                      </a:endParaRP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137350">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0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Advantage Health Care</a:t>
                      </a:r>
                      <a:endParaRPr kumimoji="1" lang="ja-JP" altLang="en-US" sz="10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en-US" altLang="ja-JP" sz="800" kern="1200" dirty="0">
                          <a:solidFill>
                            <a:schemeClr val="dk1"/>
                          </a:solidFill>
                          <a:latin typeface="+mn-lt"/>
                          <a:ea typeface="+mn-ea"/>
                          <a:cs typeface="+mn-cs"/>
                        </a:rPr>
                        <a:t>The Department of Commerce formulates, implements and monitors the Foreign Trade Policy (FTP)</a:t>
                      </a:r>
                      <a:endParaRPr kumimoji="1" lang="ja-JP" altLang="en-US" sz="800" kern="1200" dirty="0">
                        <a:solidFill>
                          <a:schemeClr val="dk1"/>
                        </a:solidFill>
                        <a:latin typeface="+mn-lt"/>
                        <a:ea typeface="+mn-ea"/>
                        <a:cs typeface="+mn-cs"/>
                      </a:endParaRP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800" kern="1200" dirty="0">
                          <a:solidFill>
                            <a:schemeClr val="dk1"/>
                          </a:solidFill>
                          <a:latin typeface="+mn-lt"/>
                          <a:ea typeface="+mn-ea"/>
                          <a:cs typeface="+mn-cs"/>
                        </a:rPr>
                        <a:t>医療関連機器全般</a:t>
                      </a: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auto" latinLnBrk="0" hangingPunct="1">
                        <a:lnSpc>
                          <a:spcPct val="105000"/>
                        </a:lnSpc>
                        <a:spcBef>
                          <a:spcPts val="0"/>
                        </a:spcBef>
                        <a:spcAft>
                          <a:spcPts val="200"/>
                        </a:spcAft>
                        <a:buClrTx/>
                        <a:buSzTx/>
                        <a:buFontTx/>
                        <a:buNone/>
                        <a:tabLst/>
                        <a:defRPr/>
                      </a:pPr>
                      <a:endParaRPr kumimoji="1" lang="ja-JP" altLang="en-US" sz="800" kern="1200" dirty="0">
                        <a:solidFill>
                          <a:schemeClr val="dk1"/>
                        </a:solidFill>
                        <a:latin typeface="+mn-lt"/>
                        <a:ea typeface="+mn-ea"/>
                        <a:cs typeface="+mn-cs"/>
                      </a:endParaRP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auto" latinLnBrk="0" hangingPunct="1">
                        <a:lnSpc>
                          <a:spcPct val="105000"/>
                        </a:lnSpc>
                        <a:spcBef>
                          <a:spcPts val="0"/>
                        </a:spcBef>
                        <a:spcAft>
                          <a:spcPts val="200"/>
                        </a:spcAft>
                        <a:buClrTx/>
                        <a:buSzTx/>
                        <a:buFontTx/>
                        <a:buNone/>
                        <a:tabLst/>
                        <a:defRPr/>
                      </a:pPr>
                      <a:r>
                        <a:rPr kumimoji="1" lang="en-US" altLang="ja-JP" sz="800" kern="1200" dirty="0">
                          <a:solidFill>
                            <a:schemeClr val="dk1"/>
                          </a:solidFill>
                          <a:latin typeface="+mn-lt"/>
                          <a:ea typeface="+mn-ea"/>
                          <a:cs typeface="+mn-cs"/>
                          <a:hlinkClick r:id="rId3"/>
                        </a:rPr>
                        <a:t>http://www.ahcindia.in/</a:t>
                      </a:r>
                      <a:endParaRPr kumimoji="1" lang="en-US" altLang="ja-JP" sz="800" kern="1200" dirty="0">
                        <a:solidFill>
                          <a:schemeClr val="dk1"/>
                        </a:solidFill>
                        <a:latin typeface="+mn-lt"/>
                        <a:ea typeface="+mn-ea"/>
                        <a:cs typeface="+mn-cs"/>
                      </a:endParaRP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r h="137350">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0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Vibrant Gujarat Summit</a:t>
                      </a:r>
                      <a:endParaRPr kumimoji="1" lang="ja-JP" altLang="en-US" sz="10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en-US" altLang="ja-JP" sz="800" kern="1200" dirty="0">
                          <a:solidFill>
                            <a:schemeClr val="dk1"/>
                          </a:solidFill>
                          <a:latin typeface="+mn-lt"/>
                          <a:ea typeface="+mn-ea"/>
                          <a:cs typeface="+mn-cs"/>
                        </a:rPr>
                        <a:t>Industrial</a:t>
                      </a:r>
                      <a:r>
                        <a:rPr kumimoji="1" lang="en-US" altLang="ja-JP" sz="800" kern="1200" baseline="0" dirty="0">
                          <a:solidFill>
                            <a:schemeClr val="dk1"/>
                          </a:solidFill>
                          <a:latin typeface="+mn-lt"/>
                          <a:ea typeface="+mn-ea"/>
                          <a:cs typeface="+mn-cs"/>
                        </a:rPr>
                        <a:t> Extension Bureau</a:t>
                      </a:r>
                      <a:endParaRPr kumimoji="1" lang="ja-JP" altLang="en-US" sz="800" kern="1200" dirty="0">
                        <a:solidFill>
                          <a:schemeClr val="dk1"/>
                        </a:solidFill>
                        <a:latin typeface="+mn-lt"/>
                        <a:ea typeface="+mn-ea"/>
                        <a:cs typeface="+mn-cs"/>
                      </a:endParaRP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800" kern="1200" dirty="0">
                          <a:solidFill>
                            <a:schemeClr val="dk1"/>
                          </a:solidFill>
                          <a:latin typeface="+mn-lt"/>
                          <a:ea typeface="+mn-ea"/>
                          <a:cs typeface="+mn-cs"/>
                        </a:rPr>
                        <a:t>ヘルスケア、エネルギー、建築、旅行、環境、農業</a:t>
                      </a: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auto" latinLnBrk="0" hangingPunct="1">
                        <a:lnSpc>
                          <a:spcPct val="105000"/>
                        </a:lnSpc>
                        <a:spcBef>
                          <a:spcPts val="0"/>
                        </a:spcBef>
                        <a:spcAft>
                          <a:spcPts val="200"/>
                        </a:spcAft>
                        <a:buClrTx/>
                        <a:buSzTx/>
                        <a:buFontTx/>
                        <a:buNone/>
                        <a:tabLst/>
                        <a:defRPr/>
                      </a:pPr>
                      <a:r>
                        <a:rPr kumimoji="1" lang="en-US" altLang="ja-JP" sz="800" kern="1200" dirty="0">
                          <a:solidFill>
                            <a:schemeClr val="dk1"/>
                          </a:solidFill>
                          <a:latin typeface="+mn-lt"/>
                          <a:ea typeface="+mn-ea"/>
                          <a:cs typeface="+mn-cs"/>
                        </a:rPr>
                        <a:t>2</a:t>
                      </a:r>
                      <a:r>
                        <a:rPr kumimoji="1" lang="ja-JP" altLang="en-US" sz="800" kern="1200" dirty="0">
                          <a:solidFill>
                            <a:schemeClr val="dk1"/>
                          </a:solidFill>
                          <a:latin typeface="+mn-lt"/>
                          <a:ea typeface="+mn-ea"/>
                          <a:cs typeface="+mn-cs"/>
                        </a:rPr>
                        <a:t>年に</a:t>
                      </a:r>
                      <a:r>
                        <a:rPr kumimoji="1" lang="en-US" altLang="ja-JP" sz="800" kern="1200" dirty="0">
                          <a:solidFill>
                            <a:schemeClr val="dk1"/>
                          </a:solidFill>
                          <a:latin typeface="+mn-lt"/>
                          <a:ea typeface="+mn-ea"/>
                          <a:cs typeface="+mn-cs"/>
                        </a:rPr>
                        <a:t>1</a:t>
                      </a:r>
                      <a:r>
                        <a:rPr kumimoji="1" lang="ja-JP" altLang="en-US" sz="800" kern="1200" dirty="0">
                          <a:solidFill>
                            <a:schemeClr val="dk1"/>
                          </a:solidFill>
                          <a:latin typeface="+mn-lt"/>
                          <a:ea typeface="+mn-ea"/>
                          <a:cs typeface="+mn-cs"/>
                        </a:rPr>
                        <a:t>回</a:t>
                      </a: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auto" latinLnBrk="0" hangingPunct="1">
                        <a:lnSpc>
                          <a:spcPct val="105000"/>
                        </a:lnSpc>
                        <a:spcBef>
                          <a:spcPts val="0"/>
                        </a:spcBef>
                        <a:spcAft>
                          <a:spcPts val="200"/>
                        </a:spcAft>
                        <a:buClrTx/>
                        <a:buSzTx/>
                        <a:buFontTx/>
                        <a:buNone/>
                        <a:tabLst/>
                        <a:defRPr/>
                      </a:pPr>
                      <a:r>
                        <a:rPr kumimoji="1" lang="en-US" altLang="ja-JP" sz="800" kern="1200" dirty="0">
                          <a:solidFill>
                            <a:schemeClr val="dk1"/>
                          </a:solidFill>
                          <a:latin typeface="+mn-lt"/>
                          <a:ea typeface="+mn-ea"/>
                          <a:cs typeface="+mn-cs"/>
                          <a:hlinkClick r:id="rId4"/>
                        </a:rPr>
                        <a:t>http://vibrantgujarat.com/</a:t>
                      </a:r>
                      <a:endParaRPr kumimoji="1" lang="ja-JP" altLang="en-US" sz="800" kern="1200" dirty="0">
                        <a:solidFill>
                          <a:schemeClr val="dk1"/>
                        </a:solidFill>
                        <a:latin typeface="+mn-lt"/>
                        <a:ea typeface="+mn-ea"/>
                        <a:cs typeface="+mn-cs"/>
                      </a:endParaRP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r h="137350">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000" b="1" kern="1200" dirty="0" err="1">
                          <a:solidFill>
                            <a:schemeClr val="tx1"/>
                          </a:solidFill>
                          <a:latin typeface="Arial" panose="020B0604020202020204" pitchFamily="34" charset="0"/>
                          <a:ea typeface="ＭＳ Ｐゴシック" panose="020B0600070205080204" pitchFamily="50" charset="-128"/>
                          <a:cs typeface="Arial" panose="020B0604020202020204" pitchFamily="34" charset="0"/>
                        </a:rPr>
                        <a:t>BioAsia</a:t>
                      </a:r>
                      <a:endParaRPr kumimoji="1" lang="ja-JP" altLang="en-US" sz="1000" b="1"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auto" latinLnBrk="0" hangingPunct="1">
                        <a:lnSpc>
                          <a:spcPct val="105000"/>
                        </a:lnSpc>
                        <a:spcBef>
                          <a:spcPts val="0"/>
                        </a:spcBef>
                        <a:spcAft>
                          <a:spcPts val="200"/>
                        </a:spcAft>
                        <a:buClrTx/>
                        <a:buSzTx/>
                        <a:buFontTx/>
                        <a:buNone/>
                        <a:tabLst/>
                        <a:defRPr/>
                      </a:pPr>
                      <a:r>
                        <a:rPr kumimoji="1" lang="en-US" altLang="ja-JP" sz="800" kern="1200" dirty="0" err="1">
                          <a:solidFill>
                            <a:schemeClr val="dk1"/>
                          </a:solidFill>
                          <a:latin typeface="+mn-lt"/>
                          <a:ea typeface="+mn-ea"/>
                          <a:cs typeface="+mn-cs"/>
                        </a:rPr>
                        <a:t>BioAsia</a:t>
                      </a:r>
                      <a:r>
                        <a:rPr kumimoji="1" lang="en-US" altLang="ja-JP" sz="800" kern="1200" dirty="0">
                          <a:solidFill>
                            <a:schemeClr val="dk1"/>
                          </a:solidFill>
                          <a:latin typeface="+mn-lt"/>
                          <a:ea typeface="+mn-ea"/>
                          <a:cs typeface="+mn-cs"/>
                        </a:rPr>
                        <a:t> Secretariat</a:t>
                      </a:r>
                      <a:endParaRPr kumimoji="1" lang="ja-JP" altLang="en-US" sz="800" kern="1200" dirty="0">
                        <a:solidFill>
                          <a:schemeClr val="dk1"/>
                        </a:solidFill>
                        <a:latin typeface="+mn-lt"/>
                        <a:ea typeface="+mn-ea"/>
                        <a:cs typeface="+mn-cs"/>
                      </a:endParaRP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800" kern="1200" dirty="0">
                          <a:solidFill>
                            <a:schemeClr val="dk1"/>
                          </a:solidFill>
                          <a:latin typeface="+mn-lt"/>
                          <a:ea typeface="+mn-ea"/>
                          <a:cs typeface="+mn-cs"/>
                        </a:rPr>
                        <a:t>ライフサイエンス、ヘルスケア、</a:t>
                      </a:r>
                      <a:r>
                        <a:rPr kumimoji="1" lang="en-US" altLang="ja-JP" sz="800" kern="1200" dirty="0">
                          <a:solidFill>
                            <a:schemeClr val="dk1"/>
                          </a:solidFill>
                          <a:latin typeface="+mn-lt"/>
                          <a:ea typeface="+mn-ea"/>
                          <a:cs typeface="+mn-cs"/>
                        </a:rPr>
                        <a:t>IT</a:t>
                      </a:r>
                      <a:r>
                        <a:rPr kumimoji="1" lang="ja-JP" altLang="en-US" sz="800" kern="1200" dirty="0" err="1">
                          <a:solidFill>
                            <a:schemeClr val="dk1"/>
                          </a:solidFill>
                          <a:latin typeface="+mn-lt"/>
                          <a:ea typeface="+mn-ea"/>
                          <a:cs typeface="+mn-cs"/>
                        </a:rPr>
                        <a:t>、</a:t>
                      </a:r>
                      <a:r>
                        <a:rPr kumimoji="1" lang="en-US" altLang="ja-JP" sz="800" kern="1200" dirty="0">
                          <a:solidFill>
                            <a:schemeClr val="dk1"/>
                          </a:solidFill>
                          <a:latin typeface="+mn-lt"/>
                          <a:ea typeface="+mn-ea"/>
                          <a:cs typeface="+mn-cs"/>
                        </a:rPr>
                        <a:t>R&amp;D</a:t>
                      </a:r>
                      <a:endParaRPr kumimoji="1" lang="ja-JP" altLang="en-US" sz="800" kern="1200" dirty="0">
                        <a:solidFill>
                          <a:schemeClr val="dk1"/>
                        </a:solidFill>
                        <a:latin typeface="+mn-lt"/>
                        <a:ea typeface="+mn-ea"/>
                        <a:cs typeface="+mn-cs"/>
                      </a:endParaRP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auto" latinLnBrk="0" hangingPunct="1">
                        <a:lnSpc>
                          <a:spcPct val="105000"/>
                        </a:lnSpc>
                        <a:spcBef>
                          <a:spcPts val="0"/>
                        </a:spcBef>
                        <a:spcAft>
                          <a:spcPts val="200"/>
                        </a:spcAft>
                        <a:buClrTx/>
                        <a:buSzTx/>
                        <a:buFontTx/>
                        <a:buNone/>
                        <a:tabLst/>
                        <a:defRPr/>
                      </a:pPr>
                      <a:r>
                        <a:rPr kumimoji="1" lang="ja-JP" altLang="en-US" sz="800" kern="1200" dirty="0">
                          <a:solidFill>
                            <a:schemeClr val="dk1"/>
                          </a:solidFill>
                          <a:latin typeface="+mn-lt"/>
                          <a:ea typeface="+mn-ea"/>
                          <a:cs typeface="+mn-cs"/>
                        </a:rPr>
                        <a:t>毎年</a:t>
                      </a: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auto" latinLnBrk="0" hangingPunct="1">
                        <a:lnSpc>
                          <a:spcPct val="105000"/>
                        </a:lnSpc>
                        <a:spcBef>
                          <a:spcPts val="0"/>
                        </a:spcBef>
                        <a:spcAft>
                          <a:spcPts val="200"/>
                        </a:spcAft>
                        <a:buClrTx/>
                        <a:buSzTx/>
                        <a:buFontTx/>
                        <a:buNone/>
                        <a:tabLst/>
                        <a:defRPr/>
                      </a:pPr>
                      <a:r>
                        <a:rPr kumimoji="1" lang="en-US" altLang="ja-JP" sz="800" kern="1200" dirty="0">
                          <a:solidFill>
                            <a:schemeClr val="dk1"/>
                          </a:solidFill>
                          <a:latin typeface="+mn-lt"/>
                          <a:ea typeface="+mn-ea"/>
                          <a:cs typeface="+mn-cs"/>
                          <a:hlinkClick r:id="rId5"/>
                        </a:rPr>
                        <a:t>http://bioasia.in/</a:t>
                      </a:r>
                      <a:endParaRPr kumimoji="1" lang="ja-JP" altLang="en-US" sz="800" kern="1200" dirty="0">
                        <a:solidFill>
                          <a:schemeClr val="dk1"/>
                        </a:solidFill>
                        <a:latin typeface="+mn-lt"/>
                        <a:ea typeface="+mn-ea"/>
                        <a:cs typeface="+mn-cs"/>
                      </a:endParaRP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4"/>
                  </a:ext>
                </a:extLst>
              </a:tr>
              <a:tr h="349270">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000" b="1"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India </a:t>
                      </a:r>
                      <a:r>
                        <a:rPr kumimoji="1" lang="en-US" altLang="ja-JP" sz="1000" b="1" kern="1200" dirty="0" err="1">
                          <a:solidFill>
                            <a:schemeClr val="tx1"/>
                          </a:solidFill>
                          <a:latin typeface="Arial" panose="020B0604020202020204" pitchFamily="34" charset="0"/>
                          <a:ea typeface="ＭＳ Ｐゴシック" panose="020B0600070205080204" pitchFamily="50" charset="-128"/>
                          <a:cs typeface="Arial" panose="020B0604020202020204" pitchFamily="34" charset="0"/>
                        </a:rPr>
                        <a:t>Pharma</a:t>
                      </a:r>
                      <a:endParaRPr kumimoji="1" lang="ja-JP" altLang="en-US" sz="1000" b="1"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auto" latinLnBrk="0" hangingPunct="1">
                        <a:lnSpc>
                          <a:spcPct val="105000"/>
                        </a:lnSpc>
                        <a:spcBef>
                          <a:spcPts val="0"/>
                        </a:spcBef>
                        <a:spcAft>
                          <a:spcPts val="200"/>
                        </a:spcAft>
                        <a:buClrTx/>
                        <a:buSzTx/>
                        <a:buFontTx/>
                        <a:buNone/>
                        <a:tabLst/>
                        <a:defRPr/>
                      </a:pPr>
                      <a:r>
                        <a:rPr kumimoji="1" lang="en-US" altLang="ja-JP" sz="800" kern="1200" dirty="0">
                          <a:solidFill>
                            <a:schemeClr val="dk1"/>
                          </a:solidFill>
                          <a:latin typeface="+mn-lt"/>
                          <a:ea typeface="+mn-ea"/>
                          <a:cs typeface="+mn-cs"/>
                        </a:rPr>
                        <a:t>Federation of India Chambers of Commerce &amp; Industry (FICCI)</a:t>
                      </a:r>
                      <a:endParaRPr kumimoji="1" lang="ja-JP" altLang="en-US" sz="800" kern="1200" dirty="0">
                        <a:solidFill>
                          <a:schemeClr val="dk1"/>
                        </a:solidFill>
                        <a:latin typeface="+mn-lt"/>
                        <a:ea typeface="+mn-ea"/>
                        <a:cs typeface="+mn-cs"/>
                      </a:endParaRP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800" kern="1200" dirty="0">
                          <a:solidFill>
                            <a:schemeClr val="dk1"/>
                          </a:solidFill>
                          <a:latin typeface="+mn-lt"/>
                          <a:ea typeface="+mn-ea"/>
                          <a:cs typeface="+mn-cs"/>
                        </a:rPr>
                        <a:t>医薬品原薬、中間体＆製薬</a:t>
                      </a:r>
                      <a:r>
                        <a:rPr kumimoji="1" lang="en-US" altLang="ja-JP" sz="800" kern="1200" dirty="0">
                          <a:solidFill>
                            <a:schemeClr val="dk1"/>
                          </a:solidFill>
                          <a:latin typeface="+mn-lt"/>
                          <a:ea typeface="+mn-ea"/>
                          <a:cs typeface="+mn-cs"/>
                        </a:rPr>
                        <a:t>/</a:t>
                      </a:r>
                      <a:r>
                        <a:rPr kumimoji="1" lang="ja-JP" altLang="en-US" sz="800" kern="1200" dirty="0">
                          <a:solidFill>
                            <a:schemeClr val="dk1"/>
                          </a:solidFill>
                          <a:latin typeface="+mn-lt"/>
                          <a:ea typeface="+mn-ea"/>
                          <a:cs typeface="+mn-cs"/>
                        </a:rPr>
                        <a:t>製薬プラント・機械</a:t>
                      </a:r>
                      <a:r>
                        <a:rPr kumimoji="1" lang="en-US" altLang="ja-JP" sz="800" kern="1200" dirty="0">
                          <a:solidFill>
                            <a:schemeClr val="dk1"/>
                          </a:solidFill>
                          <a:latin typeface="+mn-lt"/>
                          <a:ea typeface="+mn-ea"/>
                          <a:cs typeface="+mn-cs"/>
                        </a:rPr>
                        <a:t>/</a:t>
                      </a:r>
                      <a:r>
                        <a:rPr kumimoji="1" lang="ja-JP" altLang="en-US" sz="800" kern="1200" dirty="0">
                          <a:solidFill>
                            <a:schemeClr val="dk1"/>
                          </a:solidFill>
                          <a:latin typeface="+mn-lt"/>
                          <a:ea typeface="+mn-ea"/>
                          <a:cs typeface="+mn-cs"/>
                        </a:rPr>
                        <a:t>梱包材料＆機械</a:t>
                      </a:r>
                      <a:r>
                        <a:rPr kumimoji="1" lang="en-US" altLang="ja-JP" sz="800" kern="1200" dirty="0">
                          <a:solidFill>
                            <a:schemeClr val="dk1"/>
                          </a:solidFill>
                          <a:latin typeface="+mn-lt"/>
                          <a:ea typeface="+mn-ea"/>
                          <a:cs typeface="+mn-cs"/>
                        </a:rPr>
                        <a:t>/</a:t>
                      </a:r>
                      <a:r>
                        <a:rPr kumimoji="1" lang="ja-JP" altLang="en-US" sz="800" kern="1200" dirty="0">
                          <a:solidFill>
                            <a:schemeClr val="dk1"/>
                          </a:solidFill>
                          <a:latin typeface="+mn-lt"/>
                          <a:ea typeface="+mn-ea"/>
                          <a:cs typeface="+mn-cs"/>
                        </a:rPr>
                        <a:t>ラボ機器、研究室用品</a:t>
                      </a:r>
                      <a:r>
                        <a:rPr kumimoji="1" lang="en-US" altLang="ja-JP" sz="800" kern="1200" dirty="0">
                          <a:solidFill>
                            <a:schemeClr val="dk1"/>
                          </a:solidFill>
                          <a:latin typeface="+mn-lt"/>
                          <a:ea typeface="+mn-ea"/>
                          <a:cs typeface="+mn-cs"/>
                        </a:rPr>
                        <a:t>/</a:t>
                      </a:r>
                      <a:r>
                        <a:rPr kumimoji="1" lang="ja-JP" altLang="en-US" sz="800" kern="1200" dirty="0">
                          <a:solidFill>
                            <a:schemeClr val="dk1"/>
                          </a:solidFill>
                          <a:latin typeface="+mn-lt"/>
                          <a:ea typeface="+mn-ea"/>
                          <a:cs typeface="+mn-cs"/>
                        </a:rPr>
                        <a:t>臨床研究機関</a:t>
                      </a:r>
                      <a:r>
                        <a:rPr kumimoji="1" lang="en-US" altLang="ja-JP" sz="800" kern="1200" dirty="0">
                          <a:solidFill>
                            <a:schemeClr val="dk1"/>
                          </a:solidFill>
                          <a:latin typeface="+mn-lt"/>
                          <a:ea typeface="+mn-ea"/>
                          <a:cs typeface="+mn-cs"/>
                        </a:rPr>
                        <a:t>/ R</a:t>
                      </a:r>
                      <a:r>
                        <a:rPr kumimoji="1" lang="ja-JP" altLang="en-US" sz="800" kern="1200" dirty="0">
                          <a:solidFill>
                            <a:schemeClr val="dk1"/>
                          </a:solidFill>
                          <a:latin typeface="+mn-lt"/>
                          <a:ea typeface="+mn-ea"/>
                          <a:cs typeface="+mn-cs"/>
                        </a:rPr>
                        <a:t>＆</a:t>
                      </a:r>
                      <a:r>
                        <a:rPr kumimoji="1" lang="en-US" altLang="ja-JP" sz="800" kern="1200" dirty="0">
                          <a:solidFill>
                            <a:schemeClr val="dk1"/>
                          </a:solidFill>
                          <a:latin typeface="+mn-lt"/>
                          <a:ea typeface="+mn-ea"/>
                          <a:cs typeface="+mn-cs"/>
                        </a:rPr>
                        <a:t>D</a:t>
                      </a:r>
                      <a:r>
                        <a:rPr kumimoji="1" lang="ja-JP" altLang="en-US" sz="800" kern="1200" dirty="0" err="1">
                          <a:solidFill>
                            <a:schemeClr val="dk1"/>
                          </a:solidFill>
                          <a:latin typeface="+mn-lt"/>
                          <a:ea typeface="+mn-ea"/>
                          <a:cs typeface="+mn-cs"/>
                        </a:rPr>
                        <a:t>、</a:t>
                      </a:r>
                      <a:r>
                        <a:rPr kumimoji="1" lang="ja-JP" altLang="en-US" sz="800" kern="1200" dirty="0">
                          <a:solidFill>
                            <a:schemeClr val="dk1"/>
                          </a:solidFill>
                          <a:latin typeface="+mn-lt"/>
                          <a:ea typeface="+mn-ea"/>
                          <a:cs typeface="+mn-cs"/>
                        </a:rPr>
                        <a:t>品質管理</a:t>
                      </a:r>
                      <a:r>
                        <a:rPr kumimoji="1" lang="en-US" altLang="ja-JP" sz="800" kern="1200" dirty="0">
                          <a:solidFill>
                            <a:schemeClr val="dk1"/>
                          </a:solidFill>
                          <a:latin typeface="+mn-lt"/>
                          <a:ea typeface="+mn-ea"/>
                          <a:cs typeface="+mn-cs"/>
                        </a:rPr>
                        <a:t>/</a:t>
                      </a:r>
                      <a:r>
                        <a:rPr kumimoji="1" lang="ja-JP" altLang="en-US" sz="800" kern="1200" dirty="0">
                          <a:solidFill>
                            <a:schemeClr val="dk1"/>
                          </a:solidFill>
                          <a:latin typeface="+mn-lt"/>
                          <a:ea typeface="+mn-ea"/>
                          <a:cs typeface="+mn-cs"/>
                        </a:rPr>
                        <a:t>水管理、廃棄物管理</a:t>
                      </a:r>
                      <a:r>
                        <a:rPr kumimoji="1" lang="en-US" altLang="ja-JP" sz="800" kern="1200" dirty="0">
                          <a:solidFill>
                            <a:schemeClr val="dk1"/>
                          </a:solidFill>
                          <a:latin typeface="+mn-lt"/>
                          <a:ea typeface="+mn-ea"/>
                          <a:cs typeface="+mn-cs"/>
                        </a:rPr>
                        <a:t>/</a:t>
                      </a:r>
                      <a:r>
                        <a:rPr kumimoji="1" lang="ja-JP" altLang="en-US" sz="800" kern="1200" dirty="0">
                          <a:solidFill>
                            <a:schemeClr val="dk1"/>
                          </a:solidFill>
                          <a:latin typeface="+mn-lt"/>
                          <a:ea typeface="+mn-ea"/>
                          <a:cs typeface="+mn-cs"/>
                        </a:rPr>
                        <a:t>バイオ医薬品</a:t>
                      </a:r>
                      <a:r>
                        <a:rPr kumimoji="1" lang="en-US" altLang="ja-JP" sz="800" kern="1200" dirty="0">
                          <a:solidFill>
                            <a:schemeClr val="dk1"/>
                          </a:solidFill>
                          <a:latin typeface="+mn-lt"/>
                          <a:ea typeface="+mn-ea"/>
                          <a:cs typeface="+mn-cs"/>
                        </a:rPr>
                        <a:t>/</a:t>
                      </a:r>
                      <a:r>
                        <a:rPr kumimoji="1" lang="ja-JP" altLang="en-US" sz="800" kern="1200" dirty="0">
                          <a:solidFill>
                            <a:schemeClr val="dk1"/>
                          </a:solidFill>
                          <a:latin typeface="+mn-lt"/>
                          <a:ea typeface="+mn-ea"/>
                          <a:cs typeface="+mn-cs"/>
                        </a:rPr>
                        <a:t>病院機器</a:t>
                      </a:r>
                      <a:r>
                        <a:rPr kumimoji="1" lang="en-US" altLang="ja-JP" sz="800" kern="1200" dirty="0">
                          <a:solidFill>
                            <a:schemeClr val="dk1"/>
                          </a:solidFill>
                          <a:latin typeface="+mn-lt"/>
                          <a:ea typeface="+mn-ea"/>
                          <a:cs typeface="+mn-cs"/>
                        </a:rPr>
                        <a:t>/</a:t>
                      </a:r>
                      <a:r>
                        <a:rPr kumimoji="1" lang="ja-JP" altLang="en-US" sz="800" kern="1200" dirty="0">
                          <a:solidFill>
                            <a:schemeClr val="dk1"/>
                          </a:solidFill>
                          <a:latin typeface="+mn-lt"/>
                          <a:ea typeface="+mn-ea"/>
                          <a:cs typeface="+mn-cs"/>
                        </a:rPr>
                        <a:t>医療機器、機器</a:t>
                      </a:r>
                      <a:r>
                        <a:rPr kumimoji="1" lang="en-US" altLang="ja-JP" sz="800" kern="1200" dirty="0">
                          <a:solidFill>
                            <a:schemeClr val="dk1"/>
                          </a:solidFill>
                          <a:latin typeface="+mn-lt"/>
                          <a:ea typeface="+mn-ea"/>
                          <a:cs typeface="+mn-cs"/>
                        </a:rPr>
                        <a:t>/</a:t>
                      </a:r>
                      <a:r>
                        <a:rPr kumimoji="1" lang="ja-JP" altLang="en-US" sz="800" kern="1200" dirty="0">
                          <a:solidFill>
                            <a:schemeClr val="dk1"/>
                          </a:solidFill>
                          <a:latin typeface="+mn-lt"/>
                          <a:ea typeface="+mn-ea"/>
                          <a:cs typeface="+mn-cs"/>
                        </a:rPr>
                        <a:t>環境・公害防止</a:t>
                      </a:r>
                      <a:r>
                        <a:rPr kumimoji="1" lang="en-US" altLang="ja-JP" sz="800" kern="1200" dirty="0">
                          <a:solidFill>
                            <a:schemeClr val="dk1"/>
                          </a:solidFill>
                          <a:latin typeface="+mn-lt"/>
                          <a:ea typeface="+mn-ea"/>
                          <a:cs typeface="+mn-cs"/>
                        </a:rPr>
                        <a:t>/</a:t>
                      </a:r>
                      <a:r>
                        <a:rPr kumimoji="1" lang="ja-JP" altLang="en-US" sz="800" kern="1200" dirty="0">
                          <a:solidFill>
                            <a:schemeClr val="dk1"/>
                          </a:solidFill>
                          <a:latin typeface="+mn-lt"/>
                          <a:ea typeface="+mn-ea"/>
                          <a:cs typeface="+mn-cs"/>
                        </a:rPr>
                        <a:t>テクニカルパブリケーション</a:t>
                      </a:r>
                      <a:r>
                        <a:rPr kumimoji="1" lang="en-US" altLang="ja-JP" sz="800" kern="1200" dirty="0">
                          <a:solidFill>
                            <a:schemeClr val="dk1"/>
                          </a:solidFill>
                          <a:latin typeface="+mn-lt"/>
                          <a:ea typeface="+mn-ea"/>
                          <a:cs typeface="+mn-cs"/>
                        </a:rPr>
                        <a:t>/</a:t>
                      </a:r>
                      <a:r>
                        <a:rPr kumimoji="1" lang="ja-JP" altLang="en-US" sz="800" kern="1200" dirty="0">
                          <a:solidFill>
                            <a:schemeClr val="dk1"/>
                          </a:solidFill>
                          <a:latin typeface="+mn-lt"/>
                          <a:ea typeface="+mn-ea"/>
                          <a:cs typeface="+mn-cs"/>
                        </a:rPr>
                        <a:t>安全装備</a:t>
                      </a:r>
                      <a:r>
                        <a:rPr kumimoji="1" lang="en-US" altLang="ja-JP" sz="800" kern="1200" dirty="0">
                          <a:solidFill>
                            <a:schemeClr val="dk1"/>
                          </a:solidFill>
                          <a:latin typeface="+mn-lt"/>
                          <a:ea typeface="+mn-ea"/>
                          <a:cs typeface="+mn-cs"/>
                        </a:rPr>
                        <a:t>/</a:t>
                      </a:r>
                      <a:r>
                        <a:rPr kumimoji="1" lang="ja-JP" altLang="en-US" sz="800" kern="1200" dirty="0">
                          <a:solidFill>
                            <a:schemeClr val="dk1"/>
                          </a:solidFill>
                          <a:latin typeface="+mn-lt"/>
                          <a:ea typeface="+mn-ea"/>
                          <a:cs typeface="+mn-cs"/>
                        </a:rPr>
                        <a:t>製薬産業管理用ソフトウェア</a:t>
                      </a: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auto" latinLnBrk="0" hangingPunct="1">
                        <a:lnSpc>
                          <a:spcPct val="105000"/>
                        </a:lnSpc>
                        <a:spcBef>
                          <a:spcPts val="0"/>
                        </a:spcBef>
                        <a:spcAft>
                          <a:spcPts val="200"/>
                        </a:spcAft>
                        <a:buClrTx/>
                        <a:buSzTx/>
                        <a:buFontTx/>
                        <a:buNone/>
                        <a:tabLst/>
                        <a:defRPr/>
                      </a:pPr>
                      <a:r>
                        <a:rPr kumimoji="1" lang="ja-JP" altLang="en-US" sz="800" kern="1200" dirty="0">
                          <a:solidFill>
                            <a:schemeClr val="dk1"/>
                          </a:solidFill>
                          <a:latin typeface="+mn-lt"/>
                          <a:ea typeface="+mn-ea"/>
                          <a:cs typeface="+mn-cs"/>
                        </a:rPr>
                        <a:t>毎年</a:t>
                      </a: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auto" latinLnBrk="0" hangingPunct="1">
                        <a:lnSpc>
                          <a:spcPct val="105000"/>
                        </a:lnSpc>
                        <a:spcBef>
                          <a:spcPts val="0"/>
                        </a:spcBef>
                        <a:spcAft>
                          <a:spcPts val="200"/>
                        </a:spcAft>
                        <a:buClrTx/>
                        <a:buSzTx/>
                        <a:buFontTx/>
                        <a:buNone/>
                        <a:tabLst/>
                        <a:defRPr/>
                      </a:pPr>
                      <a:r>
                        <a:rPr kumimoji="1" lang="en-US" altLang="ja-JP" sz="800" kern="1200" dirty="0">
                          <a:solidFill>
                            <a:schemeClr val="dk1"/>
                          </a:solidFill>
                          <a:latin typeface="+mn-lt"/>
                          <a:ea typeface="+mn-ea"/>
                          <a:cs typeface="+mn-cs"/>
                          <a:hlinkClick r:id="rId6"/>
                        </a:rPr>
                        <a:t>http://www.indiapharmaexpo.in/</a:t>
                      </a:r>
                      <a:endParaRPr kumimoji="1" lang="ja-JP" altLang="en-US" sz="800" kern="1200" dirty="0">
                        <a:solidFill>
                          <a:schemeClr val="dk1"/>
                        </a:solidFill>
                        <a:latin typeface="+mn-lt"/>
                        <a:ea typeface="+mn-ea"/>
                        <a:cs typeface="+mn-cs"/>
                      </a:endParaRP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5"/>
                  </a:ext>
                </a:extLst>
              </a:tr>
              <a:tr h="205052">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000" b="1"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India Medical Device</a:t>
                      </a:r>
                      <a:endParaRPr kumimoji="1" lang="ja-JP" altLang="en-US" sz="1000" b="1"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auto" latinLnBrk="0" hangingPunct="1">
                        <a:lnSpc>
                          <a:spcPct val="105000"/>
                        </a:lnSpc>
                        <a:spcBef>
                          <a:spcPts val="0"/>
                        </a:spcBef>
                        <a:spcAft>
                          <a:spcPts val="200"/>
                        </a:spcAft>
                        <a:buClrTx/>
                        <a:buSzTx/>
                        <a:buFontTx/>
                        <a:buNone/>
                        <a:tabLst/>
                        <a:defRPr/>
                      </a:pPr>
                      <a:r>
                        <a:rPr kumimoji="1" lang="en-US" altLang="ja-JP" sz="800" kern="1200" dirty="0">
                          <a:solidFill>
                            <a:schemeClr val="dk1"/>
                          </a:solidFill>
                          <a:latin typeface="+mn-lt"/>
                          <a:ea typeface="+mn-ea"/>
                          <a:cs typeface="+mn-cs"/>
                        </a:rPr>
                        <a:t>Federation of India Chambers of Commerce &amp; Industry (FICCI)</a:t>
                      </a:r>
                      <a:endParaRPr kumimoji="1" lang="ja-JP" altLang="en-US" sz="800" kern="1200" dirty="0">
                        <a:solidFill>
                          <a:schemeClr val="dk1"/>
                        </a:solidFill>
                        <a:latin typeface="+mn-lt"/>
                        <a:ea typeface="+mn-ea"/>
                        <a:cs typeface="+mn-cs"/>
                      </a:endParaRP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800" kern="1200" dirty="0">
                          <a:solidFill>
                            <a:schemeClr val="dk1"/>
                          </a:solidFill>
                          <a:latin typeface="+mn-lt"/>
                          <a:ea typeface="+mn-ea"/>
                          <a:cs typeface="+mn-cs"/>
                        </a:rPr>
                        <a:t>電子医療機器、病院設備＆用品、実験用化学薬品＆ガス、医療機器、病院用家具、廃棄物処理</a:t>
                      </a:r>
                      <a:endParaRPr kumimoji="1" lang="en-US" altLang="ja-JP" sz="800" kern="1200" dirty="0">
                        <a:solidFill>
                          <a:schemeClr val="dk1"/>
                        </a:solidFill>
                        <a:latin typeface="+mn-lt"/>
                        <a:ea typeface="+mn-ea"/>
                        <a:cs typeface="+mn-cs"/>
                      </a:endParaRP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auto" latinLnBrk="0" hangingPunct="1">
                        <a:lnSpc>
                          <a:spcPct val="105000"/>
                        </a:lnSpc>
                        <a:spcBef>
                          <a:spcPts val="0"/>
                        </a:spcBef>
                        <a:spcAft>
                          <a:spcPts val="200"/>
                        </a:spcAft>
                        <a:buClrTx/>
                        <a:buSzTx/>
                        <a:buFontTx/>
                        <a:buNone/>
                        <a:tabLst/>
                        <a:defRPr/>
                      </a:pPr>
                      <a:r>
                        <a:rPr kumimoji="1" lang="ja-JP" altLang="en-US" sz="800" kern="1200" dirty="0">
                          <a:solidFill>
                            <a:schemeClr val="dk1"/>
                          </a:solidFill>
                          <a:latin typeface="+mn-lt"/>
                          <a:ea typeface="+mn-ea"/>
                          <a:cs typeface="+mn-cs"/>
                        </a:rPr>
                        <a:t>毎年</a:t>
                      </a: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auto" latinLnBrk="0" hangingPunct="1">
                        <a:lnSpc>
                          <a:spcPct val="105000"/>
                        </a:lnSpc>
                        <a:spcBef>
                          <a:spcPts val="0"/>
                        </a:spcBef>
                        <a:spcAft>
                          <a:spcPts val="200"/>
                        </a:spcAft>
                        <a:buClrTx/>
                        <a:buSzTx/>
                        <a:buFontTx/>
                        <a:buNone/>
                        <a:tabLst/>
                        <a:defRPr/>
                      </a:pPr>
                      <a:r>
                        <a:rPr kumimoji="1" lang="en-US" altLang="ja-JP" sz="800" kern="1200" dirty="0">
                          <a:solidFill>
                            <a:schemeClr val="dk1"/>
                          </a:solidFill>
                          <a:latin typeface="+mn-lt"/>
                          <a:ea typeface="+mn-ea"/>
                          <a:cs typeface="+mn-cs"/>
                          <a:hlinkClick r:id="rId7"/>
                        </a:rPr>
                        <a:t>http://indiamediexpo.in/</a:t>
                      </a:r>
                      <a:endParaRPr kumimoji="1" lang="ja-JP" altLang="en-US" sz="800" kern="1200" dirty="0">
                        <a:solidFill>
                          <a:schemeClr val="dk1"/>
                        </a:solidFill>
                        <a:latin typeface="+mn-lt"/>
                        <a:ea typeface="+mn-ea"/>
                        <a:cs typeface="+mn-cs"/>
                      </a:endParaRP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6"/>
                  </a:ext>
                </a:extLst>
              </a:tr>
              <a:tr h="421379">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000" b="1"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India’s Premier B2B Medical Equipment Show</a:t>
                      </a:r>
                      <a:endParaRPr kumimoji="1" lang="ja-JP" altLang="en-US" sz="1000" b="1"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auto" latinLnBrk="0" hangingPunct="1">
                        <a:lnSpc>
                          <a:spcPct val="105000"/>
                        </a:lnSpc>
                        <a:spcBef>
                          <a:spcPts val="0"/>
                        </a:spcBef>
                        <a:spcAft>
                          <a:spcPts val="200"/>
                        </a:spcAft>
                        <a:buClrTx/>
                        <a:buSzTx/>
                        <a:buFontTx/>
                        <a:buNone/>
                        <a:tabLst/>
                        <a:defRPr/>
                      </a:pPr>
                      <a:r>
                        <a:rPr kumimoji="1" lang="en-US" altLang="ja-JP" sz="800" kern="1200" dirty="0" err="1">
                          <a:solidFill>
                            <a:schemeClr val="dk1"/>
                          </a:solidFill>
                          <a:latin typeface="+mn-lt"/>
                          <a:ea typeface="+mn-ea"/>
                          <a:cs typeface="+mn-cs"/>
                        </a:rPr>
                        <a:t>Medexpert</a:t>
                      </a:r>
                      <a:r>
                        <a:rPr kumimoji="1" lang="en-US" altLang="ja-JP" sz="800" kern="1200" dirty="0">
                          <a:solidFill>
                            <a:schemeClr val="dk1"/>
                          </a:solidFill>
                          <a:latin typeface="+mn-lt"/>
                          <a:ea typeface="+mn-ea"/>
                          <a:cs typeface="+mn-cs"/>
                        </a:rPr>
                        <a:t> Business Consultants </a:t>
                      </a:r>
                      <a:r>
                        <a:rPr kumimoji="1" lang="en-US" altLang="ja-JP" sz="800" kern="1200" dirty="0" err="1">
                          <a:solidFill>
                            <a:schemeClr val="dk1"/>
                          </a:solidFill>
                          <a:latin typeface="+mn-lt"/>
                          <a:ea typeface="+mn-ea"/>
                          <a:cs typeface="+mn-cs"/>
                        </a:rPr>
                        <a:t>Pvt</a:t>
                      </a:r>
                      <a:r>
                        <a:rPr kumimoji="1" lang="en-US" altLang="ja-JP" sz="800" kern="1200" dirty="0">
                          <a:solidFill>
                            <a:schemeClr val="dk1"/>
                          </a:solidFill>
                          <a:latin typeface="+mn-lt"/>
                          <a:ea typeface="+mn-ea"/>
                          <a:cs typeface="+mn-cs"/>
                        </a:rPr>
                        <a:t> Ltd</a:t>
                      </a:r>
                      <a:endParaRPr kumimoji="1" lang="ja-JP" altLang="en-US" sz="800" kern="1200" dirty="0">
                        <a:solidFill>
                          <a:schemeClr val="dk1"/>
                        </a:solidFill>
                        <a:latin typeface="+mn-lt"/>
                        <a:ea typeface="+mn-ea"/>
                        <a:cs typeface="+mn-cs"/>
                      </a:endParaRP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800" kern="1200" dirty="0">
                          <a:solidFill>
                            <a:schemeClr val="dk1"/>
                          </a:solidFill>
                          <a:latin typeface="+mn-lt"/>
                          <a:ea typeface="+mn-ea"/>
                          <a:cs typeface="+mn-cs"/>
                        </a:rPr>
                        <a:t>医療機器（診断用･治療用･放射線機器</a:t>
                      </a:r>
                      <a:r>
                        <a:rPr kumimoji="1" lang="en-US" altLang="ja-JP" sz="800" kern="1200" dirty="0">
                          <a:solidFill>
                            <a:schemeClr val="dk1"/>
                          </a:solidFill>
                          <a:latin typeface="+mn-lt"/>
                          <a:ea typeface="+mn-ea"/>
                          <a:cs typeface="+mn-cs"/>
                        </a:rPr>
                        <a:t>),</a:t>
                      </a:r>
                      <a:r>
                        <a:rPr kumimoji="1" lang="ja-JP" altLang="en-US" sz="800" kern="1200" dirty="0">
                          <a:solidFill>
                            <a:schemeClr val="dk1"/>
                          </a:solidFill>
                          <a:latin typeface="+mn-lt"/>
                          <a:ea typeface="+mn-ea"/>
                          <a:cs typeface="+mn-cs"/>
                        </a:rPr>
                        <a:t>外科用機器･器具、物理療法用器具、眼科用･歯科用機器･器具、病院用設備、救急用品、医療情報システム、理学療法用機器、リハビリテーション、寝具・ベッド用品、リハビリ用品、介護用品、衣服、ユニホーム、使い捨て医療用具、レーザー・レーザー用品、医療照明装置、撮影装置・イメージング・サービス</a:t>
                      </a: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auto" latinLnBrk="0" hangingPunct="1">
                        <a:lnSpc>
                          <a:spcPct val="105000"/>
                        </a:lnSpc>
                        <a:spcBef>
                          <a:spcPts val="0"/>
                        </a:spcBef>
                        <a:spcAft>
                          <a:spcPts val="200"/>
                        </a:spcAft>
                        <a:buClrTx/>
                        <a:buSzTx/>
                        <a:buFontTx/>
                        <a:buNone/>
                        <a:tabLst/>
                        <a:defRPr/>
                      </a:pPr>
                      <a:r>
                        <a:rPr kumimoji="1" lang="ja-JP" altLang="en-US" sz="800" kern="1200" dirty="0">
                          <a:solidFill>
                            <a:schemeClr val="dk1"/>
                          </a:solidFill>
                          <a:latin typeface="+mn-lt"/>
                          <a:ea typeface="+mn-ea"/>
                          <a:cs typeface="+mn-cs"/>
                        </a:rPr>
                        <a:t>毎年</a:t>
                      </a: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auto" latinLnBrk="0" hangingPunct="1">
                        <a:lnSpc>
                          <a:spcPct val="105000"/>
                        </a:lnSpc>
                        <a:spcBef>
                          <a:spcPts val="0"/>
                        </a:spcBef>
                        <a:spcAft>
                          <a:spcPts val="200"/>
                        </a:spcAft>
                        <a:buClrTx/>
                        <a:buSzTx/>
                        <a:buFontTx/>
                        <a:buNone/>
                        <a:tabLst/>
                        <a:defRPr/>
                      </a:pPr>
                      <a:r>
                        <a:rPr kumimoji="1" lang="en-US" altLang="ja-JP" sz="800" kern="1200" dirty="0">
                          <a:solidFill>
                            <a:schemeClr val="dk1"/>
                          </a:solidFill>
                          <a:latin typeface="+mn-lt"/>
                          <a:ea typeface="+mn-ea"/>
                          <a:cs typeface="+mn-cs"/>
                          <a:hlinkClick r:id="rId8"/>
                        </a:rPr>
                        <a:t>http://www.medicall.in/</a:t>
                      </a:r>
                      <a:endParaRPr kumimoji="1" lang="ja-JP" altLang="en-US" sz="800" kern="1200" dirty="0">
                        <a:solidFill>
                          <a:schemeClr val="dk1"/>
                        </a:solidFill>
                        <a:latin typeface="+mn-lt"/>
                        <a:ea typeface="+mn-ea"/>
                        <a:cs typeface="+mn-cs"/>
                      </a:endParaRP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7"/>
                  </a:ext>
                </a:extLst>
              </a:tr>
              <a:tr h="349270">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000" b="1"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Laser World of PHOTONICS INDIA</a:t>
                      </a:r>
                      <a:endParaRPr kumimoji="1" lang="ja-JP" altLang="en-US" sz="1000" b="1"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auto" latinLnBrk="0" hangingPunct="1">
                        <a:lnSpc>
                          <a:spcPct val="105000"/>
                        </a:lnSpc>
                        <a:spcBef>
                          <a:spcPts val="0"/>
                        </a:spcBef>
                        <a:spcAft>
                          <a:spcPts val="200"/>
                        </a:spcAft>
                        <a:buClrTx/>
                        <a:buSzTx/>
                        <a:buFontTx/>
                        <a:buNone/>
                        <a:tabLst/>
                        <a:defRPr/>
                      </a:pPr>
                      <a:r>
                        <a:rPr kumimoji="1" lang="en-US" altLang="ja-JP" sz="800" kern="1200" dirty="0">
                          <a:solidFill>
                            <a:schemeClr val="dk1"/>
                          </a:solidFill>
                          <a:latin typeface="+mn-lt"/>
                          <a:ea typeface="+mn-ea"/>
                          <a:cs typeface="+mn-cs"/>
                        </a:rPr>
                        <a:t>MMI</a:t>
                      </a:r>
                      <a:r>
                        <a:rPr kumimoji="1" lang="ja-JP" altLang="en-US" sz="800" kern="1200" dirty="0">
                          <a:solidFill>
                            <a:schemeClr val="dk1"/>
                          </a:solidFill>
                          <a:latin typeface="+mn-lt"/>
                          <a:ea typeface="+mn-ea"/>
                          <a:cs typeface="+mn-cs"/>
                        </a:rPr>
                        <a:t> </a:t>
                      </a:r>
                      <a:r>
                        <a:rPr kumimoji="1" lang="en-US" altLang="ja-JP" sz="800" kern="1200" dirty="0">
                          <a:solidFill>
                            <a:schemeClr val="dk1"/>
                          </a:solidFill>
                          <a:latin typeface="+mn-lt"/>
                          <a:ea typeface="+mn-ea"/>
                          <a:cs typeface="+mn-cs"/>
                        </a:rPr>
                        <a:t>India</a:t>
                      </a:r>
                      <a:r>
                        <a:rPr kumimoji="1" lang="ja-JP" altLang="en-US" sz="800" kern="1200" dirty="0">
                          <a:solidFill>
                            <a:schemeClr val="dk1"/>
                          </a:solidFill>
                          <a:latin typeface="+mn-lt"/>
                          <a:ea typeface="+mn-ea"/>
                          <a:cs typeface="+mn-cs"/>
                        </a:rPr>
                        <a:t> </a:t>
                      </a:r>
                      <a:r>
                        <a:rPr kumimoji="1" lang="en-US" altLang="ja-JP" sz="800" kern="1200" dirty="0">
                          <a:solidFill>
                            <a:schemeClr val="dk1"/>
                          </a:solidFill>
                          <a:latin typeface="+mn-lt"/>
                          <a:ea typeface="+mn-ea"/>
                          <a:cs typeface="+mn-cs"/>
                        </a:rPr>
                        <a:t>Pvt.</a:t>
                      </a:r>
                      <a:r>
                        <a:rPr kumimoji="1" lang="ja-JP" altLang="en-US" sz="800" kern="1200" dirty="0">
                          <a:solidFill>
                            <a:schemeClr val="dk1"/>
                          </a:solidFill>
                          <a:latin typeface="+mn-lt"/>
                          <a:ea typeface="+mn-ea"/>
                          <a:cs typeface="+mn-cs"/>
                        </a:rPr>
                        <a:t> </a:t>
                      </a:r>
                      <a:r>
                        <a:rPr kumimoji="1" lang="en-US" altLang="ja-JP" sz="800" kern="1200" dirty="0">
                          <a:solidFill>
                            <a:schemeClr val="dk1"/>
                          </a:solidFill>
                          <a:latin typeface="+mn-lt"/>
                          <a:ea typeface="+mn-ea"/>
                          <a:cs typeface="+mn-cs"/>
                        </a:rPr>
                        <a:t>Ltd</a:t>
                      </a:r>
                      <a:endParaRPr kumimoji="1" lang="ja-JP" altLang="en-US" sz="800" kern="1200" dirty="0">
                        <a:solidFill>
                          <a:schemeClr val="dk1"/>
                        </a:solidFill>
                        <a:latin typeface="+mn-lt"/>
                        <a:ea typeface="+mn-ea"/>
                        <a:cs typeface="+mn-cs"/>
                      </a:endParaRP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800" kern="1200" dirty="0">
                          <a:solidFill>
                            <a:schemeClr val="dk1"/>
                          </a:solidFill>
                          <a:latin typeface="+mn-lt"/>
                          <a:ea typeface="+mn-ea"/>
                          <a:cs typeface="+mn-cs"/>
                        </a:rPr>
                        <a:t>レーザー</a:t>
                      </a:r>
                      <a:r>
                        <a:rPr kumimoji="1" lang="en-US" altLang="ja-JP" sz="800" kern="1200" dirty="0">
                          <a:solidFill>
                            <a:schemeClr val="dk1"/>
                          </a:solidFill>
                          <a:latin typeface="+mn-lt"/>
                          <a:ea typeface="+mn-ea"/>
                          <a:cs typeface="+mn-cs"/>
                        </a:rPr>
                        <a:t>,</a:t>
                      </a:r>
                      <a:r>
                        <a:rPr kumimoji="1" lang="ja-JP" altLang="en-US" sz="800" kern="1200" dirty="0">
                          <a:solidFill>
                            <a:schemeClr val="dk1"/>
                          </a:solidFill>
                          <a:latin typeface="+mn-lt"/>
                          <a:ea typeface="+mn-ea"/>
                          <a:cs typeface="+mn-cs"/>
                        </a:rPr>
                        <a:t>レーザー部品</a:t>
                      </a:r>
                      <a:r>
                        <a:rPr kumimoji="1" lang="en-US" altLang="ja-JP" sz="800" kern="1200" dirty="0">
                          <a:solidFill>
                            <a:schemeClr val="dk1"/>
                          </a:solidFill>
                          <a:latin typeface="+mn-lt"/>
                          <a:ea typeface="+mn-ea"/>
                          <a:cs typeface="+mn-cs"/>
                        </a:rPr>
                        <a:t>,</a:t>
                      </a:r>
                      <a:r>
                        <a:rPr kumimoji="1" lang="ja-JP" altLang="en-US" sz="800" kern="1200" dirty="0">
                          <a:solidFill>
                            <a:schemeClr val="dk1"/>
                          </a:solidFill>
                          <a:latin typeface="+mn-lt"/>
                          <a:ea typeface="+mn-ea"/>
                          <a:cs typeface="+mn-cs"/>
                        </a:rPr>
                        <a:t>レーザーシステム</a:t>
                      </a:r>
                      <a:r>
                        <a:rPr kumimoji="1" lang="en-US" altLang="ja-JP" sz="800" kern="1200" dirty="0">
                          <a:solidFill>
                            <a:schemeClr val="dk1"/>
                          </a:solidFill>
                          <a:latin typeface="+mn-lt"/>
                          <a:ea typeface="+mn-ea"/>
                          <a:cs typeface="+mn-cs"/>
                        </a:rPr>
                        <a:t>,</a:t>
                      </a:r>
                      <a:r>
                        <a:rPr kumimoji="1" lang="ja-JP" altLang="en-US" sz="800" kern="1200" dirty="0">
                          <a:solidFill>
                            <a:schemeClr val="dk1"/>
                          </a:solidFill>
                          <a:latin typeface="+mn-lt"/>
                          <a:ea typeface="+mn-ea"/>
                          <a:cs typeface="+mn-cs"/>
                        </a:rPr>
                        <a:t>工業用レーザー，医療用レーザー</a:t>
                      </a:r>
                      <a:r>
                        <a:rPr kumimoji="1" lang="en-US" altLang="ja-JP" sz="800" kern="1200" dirty="0">
                          <a:solidFill>
                            <a:schemeClr val="dk1"/>
                          </a:solidFill>
                          <a:latin typeface="+mn-lt"/>
                          <a:ea typeface="+mn-ea"/>
                          <a:cs typeface="+mn-cs"/>
                        </a:rPr>
                        <a:t>,</a:t>
                      </a:r>
                      <a:r>
                        <a:rPr kumimoji="1" lang="ja-JP" altLang="en-US" sz="800" kern="1200" dirty="0">
                          <a:solidFill>
                            <a:schemeClr val="dk1"/>
                          </a:solidFill>
                          <a:latin typeface="+mn-lt"/>
                          <a:ea typeface="+mn-ea"/>
                          <a:cs typeface="+mn-cs"/>
                        </a:rPr>
                        <a:t>ホログラフィック，オプティカルシステム･コンポーネント，クリスタル，光学部品，イメージプロセッシング，検査･計測･分析機器</a:t>
                      </a:r>
                      <a:r>
                        <a:rPr kumimoji="1" lang="en-US" altLang="ja-JP" sz="800" kern="1200" dirty="0">
                          <a:solidFill>
                            <a:schemeClr val="dk1"/>
                          </a:solidFill>
                          <a:latin typeface="+mn-lt"/>
                          <a:ea typeface="+mn-ea"/>
                          <a:cs typeface="+mn-cs"/>
                        </a:rPr>
                        <a:t>,</a:t>
                      </a:r>
                      <a:r>
                        <a:rPr kumimoji="1" lang="ja-JP" altLang="en-US" sz="800" kern="1200" dirty="0">
                          <a:solidFill>
                            <a:schemeClr val="dk1"/>
                          </a:solidFill>
                          <a:latin typeface="+mn-lt"/>
                          <a:ea typeface="+mn-ea"/>
                          <a:cs typeface="+mn-cs"/>
                        </a:rPr>
                        <a:t>センサー</a:t>
                      </a:r>
                      <a:r>
                        <a:rPr kumimoji="1" lang="en-US" altLang="ja-JP" sz="800" kern="1200" dirty="0">
                          <a:solidFill>
                            <a:schemeClr val="dk1"/>
                          </a:solidFill>
                          <a:latin typeface="+mn-lt"/>
                          <a:ea typeface="+mn-ea"/>
                          <a:cs typeface="+mn-cs"/>
                        </a:rPr>
                        <a:t>,</a:t>
                      </a:r>
                      <a:r>
                        <a:rPr kumimoji="1" lang="ja-JP" altLang="en-US" sz="800" kern="1200" dirty="0">
                          <a:solidFill>
                            <a:schemeClr val="dk1"/>
                          </a:solidFill>
                          <a:latin typeface="+mn-lt"/>
                          <a:ea typeface="+mn-ea"/>
                          <a:cs typeface="+mn-cs"/>
                        </a:rPr>
                        <a:t>ディスプレイ，アプリケーション，その他</a:t>
                      </a: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auto" latinLnBrk="0" hangingPunct="1">
                        <a:lnSpc>
                          <a:spcPct val="105000"/>
                        </a:lnSpc>
                        <a:spcBef>
                          <a:spcPts val="0"/>
                        </a:spcBef>
                        <a:spcAft>
                          <a:spcPts val="200"/>
                        </a:spcAft>
                        <a:buClrTx/>
                        <a:buSzTx/>
                        <a:buFontTx/>
                        <a:buNone/>
                        <a:tabLst/>
                        <a:defRPr/>
                      </a:pPr>
                      <a:r>
                        <a:rPr kumimoji="1" lang="ja-JP" altLang="en-US" sz="800" kern="1200" dirty="0">
                          <a:solidFill>
                            <a:schemeClr val="dk1"/>
                          </a:solidFill>
                          <a:latin typeface="+mn-lt"/>
                          <a:ea typeface="+mn-ea"/>
                          <a:cs typeface="+mn-cs"/>
                        </a:rPr>
                        <a:t>毎年</a:t>
                      </a: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auto" latinLnBrk="0" hangingPunct="1">
                        <a:lnSpc>
                          <a:spcPct val="105000"/>
                        </a:lnSpc>
                        <a:spcBef>
                          <a:spcPts val="0"/>
                        </a:spcBef>
                        <a:spcAft>
                          <a:spcPts val="200"/>
                        </a:spcAft>
                        <a:buClrTx/>
                        <a:buSzTx/>
                        <a:buFontTx/>
                        <a:buNone/>
                        <a:tabLst/>
                        <a:defRPr/>
                      </a:pPr>
                      <a:r>
                        <a:rPr kumimoji="1" lang="en-US" altLang="ja-JP" sz="800" kern="1200" dirty="0">
                          <a:solidFill>
                            <a:schemeClr val="dk1"/>
                          </a:solidFill>
                          <a:latin typeface="+mn-lt"/>
                          <a:ea typeface="+mn-ea"/>
                          <a:cs typeface="+mn-cs"/>
                          <a:hlinkClick r:id="rId9"/>
                        </a:rPr>
                        <a:t>http://www.world-of-photonics-india.com/</a:t>
                      </a:r>
                      <a:endParaRPr kumimoji="1" lang="ja-JP" altLang="en-US" sz="800" kern="1200" dirty="0">
                        <a:solidFill>
                          <a:schemeClr val="dk1"/>
                        </a:solidFill>
                        <a:latin typeface="+mn-lt"/>
                        <a:ea typeface="+mn-ea"/>
                        <a:cs typeface="+mn-cs"/>
                      </a:endParaRP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8"/>
                  </a:ext>
                </a:extLst>
              </a:tr>
              <a:tr h="309038">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000" b="1" kern="1200" dirty="0" err="1">
                          <a:solidFill>
                            <a:schemeClr val="tx1"/>
                          </a:solidFill>
                          <a:latin typeface="Arial" panose="020B0604020202020204" pitchFamily="34" charset="0"/>
                          <a:ea typeface="ＭＳ Ｐゴシック" panose="020B0600070205080204" pitchFamily="50" charset="-128"/>
                          <a:cs typeface="Arial" panose="020B0604020202020204" pitchFamily="34" charset="0"/>
                        </a:rPr>
                        <a:t>Analytica</a:t>
                      </a:r>
                      <a:r>
                        <a:rPr kumimoji="1" lang="ja-JP" altLang="en-US" sz="1000" b="1"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 </a:t>
                      </a:r>
                      <a:r>
                        <a:rPr kumimoji="1" lang="en-US" altLang="ja-JP" sz="1000" b="1" kern="1200" dirty="0" err="1">
                          <a:solidFill>
                            <a:schemeClr val="tx1"/>
                          </a:solidFill>
                          <a:latin typeface="Arial" panose="020B0604020202020204" pitchFamily="34" charset="0"/>
                          <a:ea typeface="ＭＳ Ｐゴシック" panose="020B0600070205080204" pitchFamily="50" charset="-128"/>
                          <a:cs typeface="Arial" panose="020B0604020202020204" pitchFamily="34" charset="0"/>
                        </a:rPr>
                        <a:t>Anacon</a:t>
                      </a:r>
                      <a:r>
                        <a:rPr kumimoji="1" lang="en-US" altLang="ja-JP" sz="1000" b="1"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 India and India Lab Expo</a:t>
                      </a:r>
                      <a:endParaRPr kumimoji="1" lang="ja-JP" altLang="en-US" sz="1000" b="1"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auto" latinLnBrk="0" hangingPunct="1">
                        <a:lnSpc>
                          <a:spcPct val="105000"/>
                        </a:lnSpc>
                        <a:spcBef>
                          <a:spcPts val="0"/>
                        </a:spcBef>
                        <a:spcAft>
                          <a:spcPts val="200"/>
                        </a:spcAft>
                        <a:buClrTx/>
                        <a:buSzTx/>
                        <a:buFontTx/>
                        <a:buNone/>
                        <a:tabLst/>
                        <a:defRPr/>
                      </a:pPr>
                      <a:r>
                        <a:rPr kumimoji="1" lang="en-US" altLang="ja-JP" sz="800" kern="1200" dirty="0" err="1">
                          <a:solidFill>
                            <a:schemeClr val="dk1"/>
                          </a:solidFill>
                          <a:latin typeface="+mn-lt"/>
                          <a:ea typeface="+mn-ea"/>
                          <a:cs typeface="+mn-cs"/>
                        </a:rPr>
                        <a:t>Messe</a:t>
                      </a:r>
                      <a:r>
                        <a:rPr kumimoji="1" lang="en-US" altLang="ja-JP" sz="800" kern="1200" dirty="0">
                          <a:solidFill>
                            <a:schemeClr val="dk1"/>
                          </a:solidFill>
                          <a:latin typeface="+mn-lt"/>
                          <a:ea typeface="+mn-ea"/>
                          <a:cs typeface="+mn-cs"/>
                        </a:rPr>
                        <a:t> </a:t>
                      </a:r>
                      <a:r>
                        <a:rPr kumimoji="1" lang="en-US" altLang="ja-JP" sz="800" kern="1200" dirty="0" err="1">
                          <a:solidFill>
                            <a:schemeClr val="dk1"/>
                          </a:solidFill>
                          <a:latin typeface="+mn-lt"/>
                          <a:ea typeface="+mn-ea"/>
                          <a:cs typeface="+mn-cs"/>
                        </a:rPr>
                        <a:t>Muenchhen</a:t>
                      </a:r>
                      <a:r>
                        <a:rPr kumimoji="1" lang="en-US" altLang="ja-JP" sz="800" kern="1200" dirty="0">
                          <a:solidFill>
                            <a:schemeClr val="dk1"/>
                          </a:solidFill>
                          <a:latin typeface="+mn-lt"/>
                          <a:ea typeface="+mn-ea"/>
                          <a:cs typeface="+mn-cs"/>
                        </a:rPr>
                        <a:t> GmbH</a:t>
                      </a:r>
                      <a:endParaRPr kumimoji="1" lang="ja-JP" altLang="en-US" sz="800" kern="1200" dirty="0">
                        <a:solidFill>
                          <a:schemeClr val="dk1"/>
                        </a:solidFill>
                        <a:latin typeface="+mn-lt"/>
                        <a:ea typeface="+mn-ea"/>
                        <a:cs typeface="+mn-cs"/>
                      </a:endParaRP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800" kern="1200" dirty="0">
                          <a:solidFill>
                            <a:schemeClr val="dk1"/>
                          </a:solidFill>
                          <a:latin typeface="+mn-lt"/>
                          <a:ea typeface="+mn-ea"/>
                          <a:cs typeface="+mn-cs"/>
                        </a:rPr>
                        <a:t>分析技術・機器：分析機器、顕微鏡検査、光学画像処理、クロマトグラフィー、分光測定機器、ラボテクノロジー：ラボ用機器・技術・設備、ラボ用、データシステム、試薬、バイオテクノロジー：医薬品・診断ソリューション、バイオケミカル</a:t>
                      </a: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auto" latinLnBrk="0" hangingPunct="1">
                        <a:lnSpc>
                          <a:spcPct val="105000"/>
                        </a:lnSpc>
                        <a:spcBef>
                          <a:spcPts val="0"/>
                        </a:spcBef>
                        <a:spcAft>
                          <a:spcPts val="200"/>
                        </a:spcAft>
                        <a:buClrTx/>
                        <a:buSzTx/>
                        <a:buFontTx/>
                        <a:buNone/>
                        <a:tabLst/>
                        <a:defRPr/>
                      </a:pPr>
                      <a:r>
                        <a:rPr kumimoji="1" lang="ja-JP" altLang="en-US" sz="800" kern="1200" dirty="0">
                          <a:solidFill>
                            <a:schemeClr val="dk1"/>
                          </a:solidFill>
                          <a:latin typeface="+mn-lt"/>
                          <a:ea typeface="+mn-ea"/>
                          <a:cs typeface="+mn-cs"/>
                        </a:rPr>
                        <a:t>毎年</a:t>
                      </a: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auto" latinLnBrk="0" hangingPunct="1">
                        <a:lnSpc>
                          <a:spcPct val="105000"/>
                        </a:lnSpc>
                        <a:spcBef>
                          <a:spcPts val="0"/>
                        </a:spcBef>
                        <a:spcAft>
                          <a:spcPts val="200"/>
                        </a:spcAft>
                        <a:buClrTx/>
                        <a:buSzTx/>
                        <a:buFontTx/>
                        <a:buNone/>
                        <a:tabLst/>
                        <a:defRPr/>
                      </a:pPr>
                      <a:r>
                        <a:rPr kumimoji="1" lang="en-US" altLang="ja-JP" sz="800" kern="1200" dirty="0">
                          <a:solidFill>
                            <a:schemeClr val="dk1"/>
                          </a:solidFill>
                          <a:latin typeface="+mn-lt"/>
                          <a:ea typeface="+mn-ea"/>
                          <a:cs typeface="+mn-cs"/>
                          <a:hlinkClick r:id="rId10"/>
                        </a:rPr>
                        <a:t>http://www.analyticaindia.com/</a:t>
                      </a:r>
                      <a:endParaRPr kumimoji="1" lang="ja-JP" altLang="en-US" sz="800" kern="1200" dirty="0">
                        <a:solidFill>
                          <a:schemeClr val="dk1"/>
                        </a:solidFill>
                        <a:latin typeface="+mn-lt"/>
                        <a:ea typeface="+mn-ea"/>
                        <a:cs typeface="+mn-cs"/>
                      </a:endParaRP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9"/>
                  </a:ext>
                </a:extLst>
              </a:tr>
              <a:tr h="205052">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000" b="1"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P-MEC India</a:t>
                      </a:r>
                      <a:endParaRPr kumimoji="1" lang="ja-JP" altLang="en-US" sz="1000" b="1"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auto" latinLnBrk="0" hangingPunct="1">
                        <a:lnSpc>
                          <a:spcPct val="105000"/>
                        </a:lnSpc>
                        <a:spcBef>
                          <a:spcPts val="0"/>
                        </a:spcBef>
                        <a:spcAft>
                          <a:spcPts val="200"/>
                        </a:spcAft>
                        <a:buClrTx/>
                        <a:buSzTx/>
                        <a:buFontTx/>
                        <a:buNone/>
                        <a:tabLst/>
                        <a:defRPr/>
                      </a:pPr>
                      <a:r>
                        <a:rPr kumimoji="1" lang="en-US" altLang="ja-JP" sz="800" kern="1200" dirty="0">
                          <a:solidFill>
                            <a:schemeClr val="dk1"/>
                          </a:solidFill>
                          <a:latin typeface="+mn-lt"/>
                          <a:ea typeface="+mn-ea"/>
                          <a:cs typeface="+mn-cs"/>
                        </a:rPr>
                        <a:t>UBM</a:t>
                      </a:r>
                      <a:endParaRPr kumimoji="1" lang="ja-JP" altLang="en-US" sz="800" kern="1200" dirty="0">
                        <a:solidFill>
                          <a:schemeClr val="dk1"/>
                        </a:solidFill>
                        <a:latin typeface="+mn-lt"/>
                        <a:ea typeface="+mn-ea"/>
                        <a:cs typeface="+mn-cs"/>
                      </a:endParaRP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zh-TW" altLang="en-US" sz="800" kern="1200" dirty="0">
                          <a:solidFill>
                            <a:schemeClr val="dk1"/>
                          </a:solidFill>
                          <a:latin typeface="+mn-lt"/>
                          <a:ea typeface="+mn-ea"/>
                          <a:cs typeface="+mn-cs"/>
                        </a:rPr>
                        <a:t>製薬機械、設備、技術</a:t>
                      </a:r>
                      <a:endParaRPr kumimoji="1" lang="ja-JP" altLang="en-US" sz="800" kern="1200" dirty="0">
                        <a:solidFill>
                          <a:schemeClr val="dk1"/>
                        </a:solidFill>
                        <a:latin typeface="+mn-lt"/>
                        <a:ea typeface="+mn-ea"/>
                        <a:cs typeface="+mn-cs"/>
                      </a:endParaRP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auto" latinLnBrk="0" hangingPunct="1">
                        <a:lnSpc>
                          <a:spcPct val="105000"/>
                        </a:lnSpc>
                        <a:spcBef>
                          <a:spcPts val="0"/>
                        </a:spcBef>
                        <a:spcAft>
                          <a:spcPts val="200"/>
                        </a:spcAft>
                        <a:buClrTx/>
                        <a:buSzTx/>
                        <a:buFontTx/>
                        <a:buNone/>
                        <a:tabLst/>
                        <a:defRPr/>
                      </a:pPr>
                      <a:endParaRPr kumimoji="1" lang="ja-JP" altLang="en-US" sz="800" kern="1200" dirty="0">
                        <a:solidFill>
                          <a:schemeClr val="dk1"/>
                        </a:solidFill>
                        <a:latin typeface="+mn-lt"/>
                        <a:ea typeface="+mn-ea"/>
                        <a:cs typeface="+mn-cs"/>
                      </a:endParaRP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auto" latinLnBrk="0" hangingPunct="1">
                        <a:lnSpc>
                          <a:spcPct val="105000"/>
                        </a:lnSpc>
                        <a:spcBef>
                          <a:spcPts val="0"/>
                        </a:spcBef>
                        <a:spcAft>
                          <a:spcPts val="200"/>
                        </a:spcAft>
                        <a:buClrTx/>
                        <a:buSzTx/>
                        <a:buFontTx/>
                        <a:buNone/>
                        <a:tabLst/>
                        <a:defRPr/>
                      </a:pPr>
                      <a:r>
                        <a:rPr kumimoji="1" lang="en-US" altLang="ja-JP" sz="800" kern="1200" dirty="0">
                          <a:solidFill>
                            <a:schemeClr val="dk1"/>
                          </a:solidFill>
                          <a:latin typeface="+mn-lt"/>
                          <a:ea typeface="+mn-ea"/>
                          <a:cs typeface="+mn-cs"/>
                          <a:hlinkClick r:id="rId11"/>
                        </a:rPr>
                        <a:t>http://www.cphi.com/p-mec-india/</a:t>
                      </a:r>
                      <a:endParaRPr kumimoji="1" lang="ja-JP" altLang="en-US" sz="800" kern="1200" dirty="0">
                        <a:solidFill>
                          <a:schemeClr val="dk1"/>
                        </a:solidFill>
                        <a:latin typeface="+mn-lt"/>
                        <a:ea typeface="+mn-ea"/>
                        <a:cs typeface="+mn-cs"/>
                      </a:endParaRP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10"/>
                  </a:ext>
                </a:extLst>
              </a:tr>
            </a:tbl>
          </a:graphicData>
        </a:graphic>
      </p:graphicFrame>
      <p:sp>
        <p:nvSpPr>
          <p:cNvPr id="13" name="Rectangle 6"/>
          <p:cNvSpPr>
            <a:spLocks noChangeArrowheads="1"/>
          </p:cNvSpPr>
          <p:nvPr/>
        </p:nvSpPr>
        <p:spPr bwMode="auto">
          <a:xfrm>
            <a:off x="200472" y="1340768"/>
            <a:ext cx="8352928"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r>
              <a:rPr lang="ja-JP" altLang="en-US" sz="1400" dirty="0">
                <a:latin typeface="HGP創英角ｺﾞｼｯｸUB" pitchFamily="50" charset="-128"/>
                <a:ea typeface="HGP創英角ｺﾞｼｯｸUB" pitchFamily="50" charset="-128"/>
              </a:rPr>
              <a:t>インドにおける医薬品・医療機器関連イベント</a:t>
            </a:r>
          </a:p>
        </p:txBody>
      </p:sp>
      <p:cxnSp>
        <p:nvCxnSpPr>
          <p:cNvPr id="14" name="直線コネクタ 13"/>
          <p:cNvCxnSpPr/>
          <p:nvPr/>
        </p:nvCxnSpPr>
        <p:spPr>
          <a:xfrm>
            <a:off x="200025" y="1628800"/>
            <a:ext cx="950461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0532713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インド／医療関連／その他</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外国人患者受入／医療渡航</a:t>
            </a:r>
          </a:p>
        </p:txBody>
      </p:sp>
      <p:sp>
        <p:nvSpPr>
          <p:cNvPr id="5" name="テキスト ボックス 4"/>
          <p:cNvSpPr txBox="1"/>
          <p:nvPr/>
        </p:nvSpPr>
        <p:spPr>
          <a:xfrm>
            <a:off x="200472" y="1124744"/>
            <a:ext cx="9505056" cy="171021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t>インドでは、ジャスワント・シン（</a:t>
            </a:r>
            <a:r>
              <a:rPr lang="en-US" altLang="ja-JP" sz="1400" dirty="0" err="1"/>
              <a:t>Jaswant</a:t>
            </a:r>
            <a:r>
              <a:rPr lang="en-US" altLang="ja-JP" sz="1400" dirty="0"/>
              <a:t> Singh</a:t>
            </a:r>
            <a:r>
              <a:rPr lang="ja-JP" altLang="en-US" sz="1400" dirty="0"/>
              <a:t>）元財務相が低コストの医療と観光を結びつけて医療渡航を政策として導入して以来、本格的に医療観光産業の振興に着手し始めている。</a:t>
            </a: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t>医療目的でインドを訪れる外国人観光客の多くは、イラク、イエメン、パキスタン、バングラディシュ、アフリカ諸国からであるが、欧米諸国からの患者数も着実に増えている。</a:t>
            </a:r>
            <a:endParaRPr lang="en-US" altLang="ja-JP" sz="1400" dirty="0"/>
          </a:p>
          <a:p>
            <a:pPr marL="190500" indent="-190500" algn="just">
              <a:lnSpc>
                <a:spcPct val="110000"/>
              </a:lnSpc>
              <a:spcAft>
                <a:spcPts val="200"/>
              </a:spcAft>
              <a:buClr>
                <a:srgbClr val="5F8AC3"/>
              </a:buClr>
              <a:buFont typeface="Wingdings" panose="05000000000000000000" pitchFamily="2" charset="2"/>
              <a:buChar char="n"/>
            </a:pPr>
            <a:r>
              <a:rPr lang="ja-JP" altLang="en-US" sz="1400" dirty="0"/>
              <a:t>外国人医療ツーリスト達がインドで受ける主な医療処置は、不妊治療、形成外科手術、人工股関節置換手術、歯科インプラントとなっている。整形外科手術、美容整形外科手術、歯科治療の</a:t>
            </a:r>
            <a:r>
              <a:rPr lang="en-US" altLang="ja-JP" sz="1400" dirty="0"/>
              <a:t>3</a:t>
            </a:r>
            <a:r>
              <a:rPr lang="ja-JP" altLang="en-US" sz="1400" dirty="0"/>
              <a:t>分野のニーズが大きく、医療渡航産業による収入の</a:t>
            </a:r>
            <a:r>
              <a:rPr lang="en-US" altLang="ja-JP" sz="1400" dirty="0"/>
              <a:t>65%</a:t>
            </a:r>
            <a:r>
              <a:rPr lang="ja-JP" altLang="en-US" sz="1400" dirty="0"/>
              <a:t>を占める。</a:t>
            </a:r>
            <a:endParaRPr lang="en-US" altLang="ja-JP" sz="1400" dirty="0"/>
          </a:p>
        </p:txBody>
      </p:sp>
      <p:sp>
        <p:nvSpPr>
          <p:cNvPr id="58" name="テキスト ボックス 57"/>
          <p:cNvSpPr txBox="1"/>
          <p:nvPr/>
        </p:nvSpPr>
        <p:spPr>
          <a:xfrm>
            <a:off x="200472" y="6525344"/>
            <a:ext cx="8712968" cy="144016"/>
          </a:xfrm>
          <a:prstGeom prst="rect">
            <a:avLst/>
          </a:prstGeom>
          <a:noFill/>
        </p:spPr>
        <p:txBody>
          <a:bodyPr wrap="square" lIns="0" tIns="0" rIns="0" bIns="0" rtlCol="0">
            <a:noAutofit/>
          </a:bodyPr>
          <a:lstStyle/>
          <a:p>
            <a:pPr marL="355600" indent="-355600"/>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t>Indian Institute of Tourism &amp; Travel Management. (2011) Visa on Arrival Scheme: An Evaluation Study Commissioned by Ministry of Tourism Government of India</a:t>
            </a:r>
            <a:r>
              <a:rPr lang="ja-JP" altLang="en-US" sz="800" dirty="0" err="1"/>
              <a:t>、</a:t>
            </a:r>
            <a:r>
              <a:rPr lang="en-US" altLang="ja-JP" sz="800" dirty="0"/>
              <a:t>Ministry of Tourism.</a:t>
            </a:r>
            <a:r>
              <a:rPr lang="ja-JP" altLang="en-US" sz="800" dirty="0" err="1"/>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アイ・ビー・ティー「新興国</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特にインド</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における医療機器システムの展開可能性及び海外主要医療機器メーカーの海外展開戦略の調査　平成</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24</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endParaRPr kumimoji="0" lang="ja-JP" altLang="en-US" sz="800" dirty="0" bmk=""/>
          </a:p>
          <a:p>
            <a:pPr marL="355600" indent="-355600"/>
            <a:endParaRPr lang="ja-JP" altLang="ja-JP" sz="800" dirty="0"/>
          </a:p>
        </p:txBody>
      </p:sp>
      <p:graphicFrame>
        <p:nvGraphicFramePr>
          <p:cNvPr id="65" name="表 64"/>
          <p:cNvGraphicFramePr>
            <a:graphicFrameLocks noGrp="1"/>
          </p:cNvGraphicFramePr>
          <p:nvPr/>
        </p:nvGraphicFramePr>
        <p:xfrm>
          <a:off x="284385" y="3174701"/>
          <a:ext cx="9505055" cy="3278635"/>
        </p:xfrm>
        <a:graphic>
          <a:graphicData uri="http://schemas.openxmlformats.org/drawingml/2006/table">
            <a:tbl>
              <a:tblPr firstRow="1" bandRow="1">
                <a:tableStyleId>{2D5ABB26-0587-4C30-8999-92F81FD0307C}</a:tableStyleId>
              </a:tblPr>
              <a:tblGrid>
                <a:gridCol w="1284239">
                  <a:extLst>
                    <a:ext uri="{9D8B030D-6E8A-4147-A177-3AD203B41FA5}">
                      <a16:colId xmlns:a16="http://schemas.microsoft.com/office/drawing/2014/main" val="20000"/>
                    </a:ext>
                  </a:extLst>
                </a:gridCol>
                <a:gridCol w="1368152">
                  <a:extLst>
                    <a:ext uri="{9D8B030D-6E8A-4147-A177-3AD203B41FA5}">
                      <a16:colId xmlns:a16="http://schemas.microsoft.com/office/drawing/2014/main" val="20001"/>
                    </a:ext>
                  </a:extLst>
                </a:gridCol>
                <a:gridCol w="1512168">
                  <a:extLst>
                    <a:ext uri="{9D8B030D-6E8A-4147-A177-3AD203B41FA5}">
                      <a16:colId xmlns:a16="http://schemas.microsoft.com/office/drawing/2014/main" val="20002"/>
                    </a:ext>
                  </a:extLst>
                </a:gridCol>
                <a:gridCol w="5340496">
                  <a:extLst>
                    <a:ext uri="{9D8B030D-6E8A-4147-A177-3AD203B41FA5}">
                      <a16:colId xmlns:a16="http://schemas.microsoft.com/office/drawing/2014/main" val="20003"/>
                    </a:ext>
                  </a:extLst>
                </a:gridCol>
              </a:tblGrid>
              <a:tr h="332905">
                <a:tc>
                  <a:txBody>
                    <a:bodyPr/>
                    <a:lstStyle/>
                    <a:p>
                      <a:pPr marL="0" marR="0" indent="0" algn="ctr" defTabSz="914400" rtl="0" eaLnBrk="1" fontAlgn="ctr" latinLnBrk="0" hangingPunct="1">
                        <a:lnSpc>
                          <a:spcPct val="100000"/>
                        </a:lnSpc>
                        <a:spcBef>
                          <a:spcPts val="0"/>
                        </a:spcBef>
                        <a:spcAft>
                          <a:spcPts val="0"/>
                        </a:spcAft>
                        <a:buClrTx/>
                        <a:buSzTx/>
                        <a:buFont typeface="Arial" pitchFamily="34" charset="0"/>
                        <a:buNone/>
                        <a:tabLst/>
                        <a:defRPr/>
                      </a:pPr>
                      <a:r>
                        <a:rPr kumimoji="1" lang="ja-JP" altLang="en-US" sz="1200" kern="1200" dirty="0">
                          <a:solidFill>
                            <a:schemeClr val="bg1"/>
                          </a:solidFill>
                          <a:latin typeface="HGP創英角ｺﾞｼｯｸUB" panose="020B0900000000000000" pitchFamily="50" charset="-128"/>
                          <a:ea typeface="HGP創英角ｺﾞｼｯｸUB" panose="020B0900000000000000" pitchFamily="50" charset="-128"/>
                          <a:cs typeface="+mn-cs"/>
                        </a:rPr>
                        <a:t>政策</a:t>
                      </a:r>
                    </a:p>
                  </a:txBody>
                  <a:tcPr anchor="ctr">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kumimoji="1" lang="ja-JP" altLang="en-US" sz="1200" kern="1200" dirty="0">
                          <a:solidFill>
                            <a:schemeClr val="bg1"/>
                          </a:solidFill>
                          <a:latin typeface="HGP創英角ｺﾞｼｯｸUB" panose="020B0900000000000000" pitchFamily="50" charset="-128"/>
                          <a:ea typeface="HGP創英角ｺﾞｼｯｸUB" panose="020B0900000000000000" pitchFamily="50" charset="-128"/>
                          <a:cs typeface="+mn-cs"/>
                        </a:rPr>
                        <a:t>執行機関</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kumimoji="1" lang="ja-JP" altLang="en-US" sz="1200" kern="1200" dirty="0">
                          <a:solidFill>
                            <a:schemeClr val="bg1"/>
                          </a:solidFill>
                          <a:latin typeface="HGP創英角ｺﾞｼｯｸUB" panose="020B0900000000000000" pitchFamily="50" charset="-128"/>
                          <a:ea typeface="HGP創英角ｺﾞｼｯｸUB" panose="020B0900000000000000" pitchFamily="50" charset="-128"/>
                          <a:cs typeface="+mn-cs"/>
                        </a:rPr>
                        <a:t>政策対象</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kumimoji="1" lang="ja-JP" altLang="en-US" sz="1200" kern="1200" dirty="0">
                          <a:solidFill>
                            <a:schemeClr val="bg1"/>
                          </a:solidFill>
                          <a:latin typeface="HGP創英角ｺﾞｼｯｸUB" panose="020B0900000000000000" pitchFamily="50" charset="-128"/>
                          <a:ea typeface="HGP創英角ｺﾞｼｯｸUB" panose="020B0900000000000000" pitchFamily="50" charset="-128"/>
                          <a:cs typeface="+mn-cs"/>
                        </a:rPr>
                        <a:t>概要</a:t>
                      </a: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873072">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0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医療ビザ</a:t>
                      </a:r>
                      <a:endParaRPr kumimoji="1" lang="en-US" altLang="ja-JP" sz="10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0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M</a:t>
                      </a:r>
                      <a:r>
                        <a:rPr kumimoji="1" lang="ja-JP" altLang="en-US" sz="10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ビザ）</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1000" kern="1200" dirty="0">
                          <a:solidFill>
                            <a:schemeClr val="dk1"/>
                          </a:solidFill>
                          <a:latin typeface="+mn-lt"/>
                          <a:ea typeface="+mn-ea"/>
                          <a:cs typeface="+mn-cs"/>
                        </a:rPr>
                        <a:t>観光省</a:t>
                      </a:r>
                      <a:endParaRPr kumimoji="1" lang="en-US" altLang="ja-JP" sz="1000" kern="1200" dirty="0">
                        <a:solidFill>
                          <a:schemeClr val="dk1"/>
                        </a:solidFill>
                        <a:latin typeface="+mn-lt"/>
                        <a:ea typeface="+mn-ea"/>
                        <a:cs typeface="+mn-cs"/>
                      </a:endParaRPr>
                    </a:p>
                    <a:p>
                      <a:pPr marL="0" marR="0" indent="0" algn="ctr" defTabSz="914400" rtl="0" eaLnBrk="1" fontAlgn="ctr" latinLnBrk="0" hangingPunct="1">
                        <a:lnSpc>
                          <a:spcPct val="105000"/>
                        </a:lnSpc>
                        <a:spcBef>
                          <a:spcPts val="0"/>
                        </a:spcBef>
                        <a:spcAft>
                          <a:spcPts val="200"/>
                        </a:spcAft>
                        <a:buClrTx/>
                        <a:buSzTx/>
                        <a:buFontTx/>
                        <a:buNone/>
                        <a:tabLst/>
                        <a:defRPr/>
                      </a:pPr>
                      <a:r>
                        <a:rPr kumimoji="1" lang="en-US" altLang="ja-JP" sz="1000" kern="1200" dirty="0">
                          <a:solidFill>
                            <a:schemeClr val="dk1"/>
                          </a:solidFill>
                          <a:latin typeface="+mn-lt"/>
                          <a:ea typeface="+mn-ea"/>
                          <a:cs typeface="+mn-cs"/>
                        </a:rPr>
                        <a:t>Indian Institute of Tourism &amp; Travel Management. (IITTM)</a:t>
                      </a:r>
                      <a:endParaRPr kumimoji="1" lang="ja-JP" altLang="en-US" sz="1000" kern="1200" dirty="0">
                        <a:solidFill>
                          <a:schemeClr val="dk1"/>
                        </a:solidFill>
                        <a:latin typeface="+mn-lt"/>
                        <a:ea typeface="+mn-ea"/>
                        <a:cs typeface="+mn-cs"/>
                      </a:endParaRP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auto" latinLnBrk="0" hangingPunct="1">
                        <a:lnSpc>
                          <a:spcPct val="105000"/>
                        </a:lnSpc>
                        <a:spcBef>
                          <a:spcPts val="0"/>
                        </a:spcBef>
                        <a:spcAft>
                          <a:spcPts val="200"/>
                        </a:spcAft>
                        <a:buClrTx/>
                        <a:buSzTx/>
                        <a:buFontTx/>
                        <a:buNone/>
                        <a:tabLst/>
                        <a:defRPr/>
                      </a:pPr>
                      <a:r>
                        <a:rPr kumimoji="1" lang="ja-JP" altLang="en-US" sz="1000" kern="1200" dirty="0">
                          <a:solidFill>
                            <a:schemeClr val="dk1"/>
                          </a:solidFill>
                          <a:latin typeface="+mn-lt"/>
                          <a:ea typeface="+mn-ea"/>
                          <a:cs typeface="+mn-cs"/>
                        </a:rPr>
                        <a:t>医療目的の旅行者</a:t>
                      </a: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128588" lvl="2" indent="-128588" algn="l" fontAlgn="ctr">
                        <a:lnSpc>
                          <a:spcPct val="114000"/>
                        </a:lnSpc>
                        <a:spcAft>
                          <a:spcPts val="400"/>
                        </a:spcAft>
                        <a:buClr>
                          <a:srgbClr val="5F8AC3"/>
                        </a:buClr>
                        <a:buSzPct val="80000"/>
                        <a:buFont typeface="Wingdings" panose="05000000000000000000" pitchFamily="2" charset="2"/>
                        <a:buChar char="l"/>
                      </a:pPr>
                      <a:r>
                        <a:rPr lang="ja-JP" altLang="en-US" sz="1000" dirty="0"/>
                        <a:t>医療渡航の強化を図る目的で、通常の観光ビザ（</a:t>
                      </a:r>
                      <a:r>
                        <a:rPr lang="en-US" altLang="ja-JP" sz="1000" dirty="0"/>
                        <a:t>VOA</a:t>
                      </a:r>
                      <a:r>
                        <a:rPr lang="ja-JP" altLang="en-US" sz="1000" dirty="0"/>
                        <a:t>）とは別に、医療ビザ（通称「</a:t>
                      </a:r>
                      <a:r>
                        <a:rPr lang="en-US" altLang="ja-JP" sz="1000" dirty="0"/>
                        <a:t>M</a:t>
                      </a:r>
                      <a:r>
                        <a:rPr lang="ja-JP" altLang="en-US" sz="1000" dirty="0"/>
                        <a:t>ビザ」）制度を設けている。</a:t>
                      </a:r>
                      <a:endParaRPr lang="en-US" altLang="ja-JP" sz="1000" dirty="0"/>
                    </a:p>
                    <a:p>
                      <a:pPr marL="128588" lvl="2" indent="-128588" algn="l" fontAlgn="ctr">
                        <a:lnSpc>
                          <a:spcPct val="114000"/>
                        </a:lnSpc>
                        <a:spcAft>
                          <a:spcPts val="400"/>
                        </a:spcAft>
                        <a:buClr>
                          <a:srgbClr val="5F8AC3"/>
                        </a:buClr>
                        <a:buSzPct val="80000"/>
                        <a:buFont typeface="Wingdings" panose="05000000000000000000" pitchFamily="2" charset="2"/>
                        <a:buChar char="l"/>
                      </a:pPr>
                      <a:r>
                        <a:rPr lang="ja-JP" altLang="en-US" sz="1000" dirty="0"/>
                        <a:t>医療処置を受けることを目的とした旅行者に対して入国許可を与えるもので、通常</a:t>
                      </a:r>
                      <a:r>
                        <a:rPr lang="en-US" altLang="ja-JP" sz="1000" dirty="0"/>
                        <a:t>1</a:t>
                      </a:r>
                      <a:r>
                        <a:rPr lang="ja-JP" altLang="en-US" sz="1000" dirty="0"/>
                        <a:t>年間の期限で発行される。</a:t>
                      </a:r>
                      <a:endParaRPr lang="en-US" altLang="ja-JP" sz="1000" dirty="0"/>
                    </a:p>
                    <a:p>
                      <a:pPr marL="128588" lvl="2" indent="-128588" algn="l" fontAlgn="ctr">
                        <a:lnSpc>
                          <a:spcPct val="114000"/>
                        </a:lnSpc>
                        <a:spcAft>
                          <a:spcPts val="400"/>
                        </a:spcAft>
                        <a:buClr>
                          <a:srgbClr val="5F8AC3"/>
                        </a:buClr>
                        <a:buSzPct val="80000"/>
                        <a:buFont typeface="Wingdings" panose="05000000000000000000" pitchFamily="2" charset="2"/>
                        <a:buChar char="l"/>
                      </a:pPr>
                      <a:r>
                        <a:rPr lang="ja-JP" altLang="en-US" sz="1000" dirty="0"/>
                        <a:t>医学的証明がなされた場合には、期限の延長も認められるようになっている。</a:t>
                      </a:r>
                      <a:endParaRPr lang="en-US" altLang="ja-JP" sz="1000" dirty="0"/>
                    </a:p>
                  </a:txBody>
                  <a:tcPr marL="72000" marR="72000" marT="72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1013706">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0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Market Development Assistance (MDA)</a:t>
                      </a:r>
                      <a:endParaRPr kumimoji="1" lang="ja-JP" altLang="en-US" sz="10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auto" latinLnBrk="0" hangingPunct="1">
                        <a:lnSpc>
                          <a:spcPct val="105000"/>
                        </a:lnSpc>
                        <a:spcBef>
                          <a:spcPts val="0"/>
                        </a:spcBef>
                        <a:spcAft>
                          <a:spcPts val="200"/>
                        </a:spcAft>
                        <a:buClrTx/>
                        <a:buSzTx/>
                        <a:buFontTx/>
                        <a:buNone/>
                        <a:tabLst/>
                        <a:defRPr/>
                      </a:pPr>
                      <a:r>
                        <a:rPr kumimoji="1" lang="ja-JP" altLang="en-US" sz="1000" kern="1200" dirty="0">
                          <a:solidFill>
                            <a:schemeClr val="dk1"/>
                          </a:solidFill>
                          <a:latin typeface="+mn-lt"/>
                          <a:ea typeface="+mn-ea"/>
                          <a:cs typeface="+mn-cs"/>
                        </a:rPr>
                        <a:t>通商産業省</a:t>
                      </a:r>
                      <a:endParaRPr kumimoji="1" lang="en-US" altLang="ja-JP" sz="1000" kern="1200" dirty="0">
                        <a:solidFill>
                          <a:schemeClr val="dk1"/>
                        </a:solidFill>
                        <a:latin typeface="+mn-lt"/>
                        <a:ea typeface="+mn-ea"/>
                        <a:cs typeface="+mn-cs"/>
                      </a:endParaRPr>
                    </a:p>
                    <a:p>
                      <a:pPr marL="0" marR="0" indent="0" algn="ctr" defTabSz="914400" rtl="0" eaLnBrk="1" fontAlgn="auto" latinLnBrk="0" hangingPunct="1">
                        <a:lnSpc>
                          <a:spcPct val="105000"/>
                        </a:lnSpc>
                        <a:spcBef>
                          <a:spcPts val="0"/>
                        </a:spcBef>
                        <a:spcAft>
                          <a:spcPts val="200"/>
                        </a:spcAft>
                        <a:buClrTx/>
                        <a:buSzTx/>
                        <a:buFontTx/>
                        <a:buNone/>
                        <a:tabLst/>
                        <a:defRPr/>
                      </a:pPr>
                      <a:r>
                        <a:rPr kumimoji="1" lang="ja-JP" altLang="en-US" sz="1000" kern="1200" dirty="0">
                          <a:solidFill>
                            <a:schemeClr val="dk1"/>
                          </a:solidFill>
                          <a:latin typeface="+mn-lt"/>
                          <a:ea typeface="+mn-ea"/>
                          <a:cs typeface="+mn-cs"/>
                        </a:rPr>
                        <a:t>商務局</a:t>
                      </a:r>
                      <a:endParaRPr kumimoji="1" lang="en-US" altLang="ja-JP" sz="1000" kern="1200" dirty="0">
                        <a:solidFill>
                          <a:schemeClr val="dk1"/>
                        </a:solidFill>
                        <a:latin typeface="+mn-lt"/>
                        <a:ea typeface="+mn-ea"/>
                        <a:cs typeface="+mn-cs"/>
                      </a:endParaRP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auto" latinLnBrk="0" hangingPunct="1">
                        <a:lnSpc>
                          <a:spcPct val="105000"/>
                        </a:lnSpc>
                        <a:spcBef>
                          <a:spcPts val="0"/>
                        </a:spcBef>
                        <a:spcAft>
                          <a:spcPts val="200"/>
                        </a:spcAft>
                        <a:buClrTx/>
                        <a:buSzTx/>
                        <a:buFontTx/>
                        <a:buNone/>
                        <a:tabLst/>
                        <a:defRPr/>
                      </a:pPr>
                      <a:r>
                        <a:rPr kumimoji="1" lang="ja-JP" altLang="en-US" sz="1000" kern="1200" dirty="0">
                          <a:solidFill>
                            <a:schemeClr val="dk1"/>
                          </a:solidFill>
                          <a:latin typeface="+mn-lt"/>
                          <a:ea typeface="+mn-ea"/>
                          <a:cs typeface="+mn-cs"/>
                        </a:rPr>
                        <a:t>医療渡航関係</a:t>
                      </a:r>
                      <a:endParaRPr kumimoji="1" lang="en-US" altLang="ja-JP" sz="1000" kern="1200" dirty="0">
                        <a:solidFill>
                          <a:schemeClr val="dk1"/>
                        </a:solidFill>
                        <a:latin typeface="+mn-lt"/>
                        <a:ea typeface="+mn-ea"/>
                        <a:cs typeface="+mn-cs"/>
                      </a:endParaRPr>
                    </a:p>
                    <a:p>
                      <a:pPr marL="0" marR="0" indent="0" algn="ctr" defTabSz="914400" rtl="0" eaLnBrk="1" fontAlgn="auto" latinLnBrk="0" hangingPunct="1">
                        <a:lnSpc>
                          <a:spcPct val="105000"/>
                        </a:lnSpc>
                        <a:spcBef>
                          <a:spcPts val="0"/>
                        </a:spcBef>
                        <a:spcAft>
                          <a:spcPts val="200"/>
                        </a:spcAft>
                        <a:buClrTx/>
                        <a:buSzTx/>
                        <a:buFontTx/>
                        <a:buNone/>
                        <a:tabLst/>
                        <a:defRPr/>
                      </a:pPr>
                      <a:r>
                        <a:rPr kumimoji="1" lang="ja-JP" altLang="en-US" sz="1000" kern="1200" dirty="0">
                          <a:solidFill>
                            <a:schemeClr val="dk1"/>
                          </a:solidFill>
                          <a:latin typeface="+mn-lt"/>
                          <a:ea typeface="+mn-ea"/>
                          <a:cs typeface="+mn-cs"/>
                        </a:rPr>
                        <a:t>事業者</a:t>
                      </a: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128588" lvl="2" indent="-128588" algn="l" defTabSz="914400" rtl="0" eaLnBrk="1" fontAlgn="ctr" latinLnBrk="0" hangingPunct="1">
                        <a:lnSpc>
                          <a:spcPct val="114000"/>
                        </a:lnSpc>
                        <a:spcAft>
                          <a:spcPts val="400"/>
                        </a:spcAft>
                        <a:buClr>
                          <a:srgbClr val="5F8AC3"/>
                        </a:buClr>
                        <a:buSzPct val="80000"/>
                        <a:buFont typeface="Wingdings" panose="05000000000000000000" pitchFamily="2" charset="2"/>
                        <a:buChar char="l"/>
                      </a:pPr>
                      <a:r>
                        <a:rPr kumimoji="1" lang="ja-JP" altLang="en-US" sz="1000" kern="1200" dirty="0">
                          <a:solidFill>
                            <a:schemeClr val="tx1"/>
                          </a:solidFill>
                          <a:latin typeface="+mn-lt"/>
                          <a:ea typeface="+mn-ea"/>
                          <a:cs typeface="+mn-cs"/>
                        </a:rPr>
                        <a:t>海外市場への展開を支援する目的で、通商産業省の商務局が実施しているスキーム。</a:t>
                      </a:r>
                      <a:endParaRPr kumimoji="1" lang="en-US" altLang="ja-JP" sz="1000" kern="1200" dirty="0">
                        <a:solidFill>
                          <a:schemeClr val="tx1"/>
                        </a:solidFill>
                        <a:latin typeface="+mn-lt"/>
                        <a:ea typeface="+mn-ea"/>
                        <a:cs typeface="+mn-cs"/>
                      </a:endParaRPr>
                    </a:p>
                    <a:p>
                      <a:pPr marL="128588" lvl="2" indent="-128588" algn="l" defTabSz="914400" rtl="0" eaLnBrk="1" fontAlgn="ctr" latinLnBrk="0" hangingPunct="1">
                        <a:lnSpc>
                          <a:spcPct val="114000"/>
                        </a:lnSpc>
                        <a:spcAft>
                          <a:spcPts val="400"/>
                        </a:spcAft>
                        <a:buClr>
                          <a:srgbClr val="5F8AC3"/>
                        </a:buClr>
                        <a:buSzPct val="80000"/>
                        <a:buFont typeface="Wingdings" panose="05000000000000000000" pitchFamily="2" charset="2"/>
                        <a:buChar char="l"/>
                      </a:pPr>
                      <a:r>
                        <a:rPr kumimoji="1" lang="ja-JP" altLang="en-US" sz="1000" kern="1200" dirty="0">
                          <a:solidFill>
                            <a:schemeClr val="tx1"/>
                          </a:solidFill>
                          <a:latin typeface="+mn-lt"/>
                          <a:ea typeface="+mn-ea"/>
                          <a:cs typeface="+mn-cs"/>
                        </a:rPr>
                        <a:t>国際フェア、海外研修ツアー、貿易派遣、宣伝活動等に対する資金援助を行う。</a:t>
                      </a:r>
                      <a:endParaRPr kumimoji="1" lang="en-US" altLang="ja-JP" sz="1000" kern="1200" dirty="0">
                        <a:solidFill>
                          <a:schemeClr val="tx1"/>
                        </a:solidFill>
                        <a:latin typeface="+mn-lt"/>
                        <a:ea typeface="+mn-ea"/>
                        <a:cs typeface="+mn-cs"/>
                      </a:endParaRPr>
                    </a:p>
                    <a:p>
                      <a:pPr marL="128588" lvl="2" indent="-128588" algn="l" defTabSz="914400" rtl="0" eaLnBrk="1" fontAlgn="ctr" latinLnBrk="0" hangingPunct="1">
                        <a:lnSpc>
                          <a:spcPct val="114000"/>
                        </a:lnSpc>
                        <a:spcAft>
                          <a:spcPts val="400"/>
                        </a:spcAft>
                        <a:buClr>
                          <a:srgbClr val="5F8AC3"/>
                        </a:buClr>
                        <a:buSzPct val="80000"/>
                        <a:buFont typeface="Wingdings" panose="05000000000000000000" pitchFamily="2" charset="2"/>
                        <a:buChar char="l"/>
                      </a:pPr>
                      <a:r>
                        <a:rPr kumimoji="1" lang="ja-JP" altLang="en-US" sz="1000" kern="1200" dirty="0">
                          <a:solidFill>
                            <a:schemeClr val="tx1"/>
                          </a:solidFill>
                          <a:latin typeface="+mn-lt"/>
                          <a:ea typeface="+mn-ea"/>
                          <a:cs typeface="+mn-cs"/>
                        </a:rPr>
                        <a:t>小規模ユニットに対する直接支援は、個別の販売や研修ツアー、国際フェア／展示会への参加、および宣伝広告に対しても適用される。</a:t>
                      </a:r>
                    </a:p>
                  </a:txBody>
                  <a:tcPr marL="72000" marR="72000" marT="72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r h="588629">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0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医療渡航</a:t>
                      </a:r>
                      <a:r>
                        <a:rPr kumimoji="1" lang="en-US" altLang="ja-JP" sz="10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MDA</a:t>
                      </a:r>
                      <a:endParaRPr kumimoji="1" lang="ja-JP" altLang="en-US" sz="10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auto" latinLnBrk="0" hangingPunct="1">
                        <a:lnSpc>
                          <a:spcPct val="105000"/>
                        </a:lnSpc>
                        <a:spcBef>
                          <a:spcPts val="0"/>
                        </a:spcBef>
                        <a:spcAft>
                          <a:spcPts val="200"/>
                        </a:spcAft>
                        <a:buClrTx/>
                        <a:buSzTx/>
                        <a:buFontTx/>
                        <a:buNone/>
                        <a:tabLst/>
                        <a:defRPr/>
                      </a:pPr>
                      <a:r>
                        <a:rPr kumimoji="1" lang="ja-JP" altLang="en-US" sz="1000" kern="1200" dirty="0">
                          <a:solidFill>
                            <a:schemeClr val="dk1"/>
                          </a:solidFill>
                          <a:latin typeface="+mn-lt"/>
                          <a:ea typeface="+mn-ea"/>
                          <a:cs typeface="+mn-cs"/>
                        </a:rPr>
                        <a:t>観光省</a:t>
                      </a: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auto" latinLnBrk="0" hangingPunct="1">
                        <a:lnSpc>
                          <a:spcPct val="105000"/>
                        </a:lnSpc>
                        <a:spcBef>
                          <a:spcPts val="0"/>
                        </a:spcBef>
                        <a:spcAft>
                          <a:spcPts val="200"/>
                        </a:spcAft>
                        <a:buClrTx/>
                        <a:buSzTx/>
                        <a:buFontTx/>
                        <a:buNone/>
                        <a:tabLst/>
                        <a:defRPr/>
                      </a:pPr>
                      <a:r>
                        <a:rPr kumimoji="1" lang="ja-JP" altLang="en-US" sz="1000" kern="1200" dirty="0">
                          <a:solidFill>
                            <a:schemeClr val="dk1"/>
                          </a:solidFill>
                          <a:latin typeface="+mn-lt"/>
                          <a:ea typeface="+mn-ea"/>
                          <a:cs typeface="+mn-cs"/>
                        </a:rPr>
                        <a:t>医療目的の旅行者、</a:t>
                      </a:r>
                    </a:p>
                    <a:p>
                      <a:pPr marL="0" marR="0" indent="0" algn="ctr" defTabSz="914400" rtl="0" eaLnBrk="1" fontAlgn="auto" latinLnBrk="0" hangingPunct="1">
                        <a:lnSpc>
                          <a:spcPct val="105000"/>
                        </a:lnSpc>
                        <a:spcBef>
                          <a:spcPts val="0"/>
                        </a:spcBef>
                        <a:spcAft>
                          <a:spcPts val="200"/>
                        </a:spcAft>
                        <a:buClrTx/>
                        <a:buSzTx/>
                        <a:buFontTx/>
                        <a:buNone/>
                        <a:tabLst/>
                        <a:defRPr/>
                      </a:pPr>
                      <a:r>
                        <a:rPr kumimoji="1" lang="ja-JP" altLang="en-US" sz="1000" kern="1200" dirty="0">
                          <a:solidFill>
                            <a:schemeClr val="dk1"/>
                          </a:solidFill>
                          <a:latin typeface="+mn-lt"/>
                          <a:ea typeface="+mn-ea"/>
                          <a:cs typeface="+mn-cs"/>
                        </a:rPr>
                        <a:t>医療渡航関連サービス提供者</a:t>
                      </a: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128588" marR="0" lvl="2" indent="-128588" algn="l" defTabSz="914400" rtl="0" eaLnBrk="1" fontAlgn="ctr" latinLnBrk="0" hangingPunct="1">
                        <a:lnSpc>
                          <a:spcPct val="114000"/>
                        </a:lnSpc>
                        <a:spcBef>
                          <a:spcPts val="0"/>
                        </a:spcBef>
                        <a:spcAft>
                          <a:spcPts val="400"/>
                        </a:spcAft>
                        <a:buClr>
                          <a:srgbClr val="5F8AC3"/>
                        </a:buClr>
                        <a:buSzPct val="80000"/>
                        <a:buFont typeface="Wingdings" panose="05000000000000000000" pitchFamily="2" charset="2"/>
                        <a:buChar char="l"/>
                        <a:tabLst/>
                        <a:defRPr/>
                      </a:pPr>
                      <a:r>
                        <a:rPr kumimoji="1" lang="ja-JP" altLang="en-US" sz="1000" kern="1200" dirty="0">
                          <a:solidFill>
                            <a:schemeClr val="tx1"/>
                          </a:solidFill>
                          <a:latin typeface="+mn-lt"/>
                          <a:ea typeface="+mn-ea"/>
                          <a:cs typeface="+mn-cs"/>
                        </a:rPr>
                        <a:t>同スキーム下での財政支援は、観光省より認可された各種観光／ウェルネス・フェア、医療会議、関連の興行イベント等への参加に対して行われる。</a:t>
                      </a:r>
                      <a:endParaRPr kumimoji="1" lang="en-US" altLang="ja-JP" sz="1000" kern="1200" dirty="0">
                        <a:solidFill>
                          <a:schemeClr val="tx1"/>
                        </a:solidFill>
                        <a:latin typeface="+mn-lt"/>
                        <a:ea typeface="+mn-ea"/>
                        <a:cs typeface="+mn-cs"/>
                      </a:endParaRPr>
                    </a:p>
                    <a:p>
                      <a:pPr marL="128588" marR="0" lvl="2" indent="-128588" algn="l" defTabSz="914400" rtl="0" eaLnBrk="1" fontAlgn="ctr" latinLnBrk="0" hangingPunct="1">
                        <a:lnSpc>
                          <a:spcPct val="114000"/>
                        </a:lnSpc>
                        <a:spcBef>
                          <a:spcPts val="0"/>
                        </a:spcBef>
                        <a:spcAft>
                          <a:spcPts val="400"/>
                        </a:spcAft>
                        <a:buClr>
                          <a:srgbClr val="5F8AC3"/>
                        </a:buClr>
                        <a:buSzPct val="80000"/>
                        <a:buFont typeface="Wingdings" panose="05000000000000000000" pitchFamily="2" charset="2"/>
                        <a:buChar char="l"/>
                        <a:tabLst/>
                        <a:defRPr/>
                      </a:pPr>
                      <a:r>
                        <a:rPr kumimoji="1" lang="ja-JP" altLang="en-US" sz="1000" kern="1200" dirty="0">
                          <a:solidFill>
                            <a:schemeClr val="tx1"/>
                          </a:solidFill>
                          <a:latin typeface="+mn-lt"/>
                          <a:ea typeface="+mn-ea"/>
                          <a:cs typeface="+mn-cs"/>
                        </a:rPr>
                        <a:t>医療渡航／ウェルネス・ツーリズムのサービス提供者（</a:t>
                      </a:r>
                      <a:r>
                        <a:rPr kumimoji="1" lang="en-US" altLang="ja-JP" sz="1000" kern="1200" dirty="0">
                          <a:solidFill>
                            <a:schemeClr val="tx1"/>
                          </a:solidFill>
                          <a:latin typeface="+mn-lt"/>
                          <a:ea typeface="+mn-ea"/>
                          <a:cs typeface="+mn-cs"/>
                        </a:rPr>
                        <a:t>JCI</a:t>
                      </a:r>
                      <a:r>
                        <a:rPr kumimoji="1" lang="ja-JP" altLang="en-US" sz="1000" kern="1200" dirty="0">
                          <a:solidFill>
                            <a:schemeClr val="tx1"/>
                          </a:solidFill>
                          <a:latin typeface="+mn-lt"/>
                          <a:ea typeface="+mn-ea"/>
                          <a:cs typeface="+mn-cs"/>
                        </a:rPr>
                        <a:t>や</a:t>
                      </a:r>
                      <a:r>
                        <a:rPr kumimoji="1" lang="en-US" altLang="ja-JP" sz="1000" kern="1200" dirty="0">
                          <a:solidFill>
                            <a:schemeClr val="tx1"/>
                          </a:solidFill>
                          <a:latin typeface="+mn-lt"/>
                          <a:ea typeface="+mn-ea"/>
                          <a:cs typeface="+mn-cs"/>
                        </a:rPr>
                        <a:t>NABH</a:t>
                      </a:r>
                      <a:r>
                        <a:rPr kumimoji="1" lang="ja-JP" altLang="en-US" sz="1000" kern="1200" dirty="0">
                          <a:solidFill>
                            <a:schemeClr val="tx1"/>
                          </a:solidFill>
                          <a:latin typeface="+mn-lt"/>
                          <a:ea typeface="+mn-ea"/>
                          <a:cs typeface="+mn-cs"/>
                        </a:rPr>
                        <a:t>等の認可を受けた病院、旅行代理店やツアー実施業者等の医療渡航施設等）にも適用される。</a:t>
                      </a:r>
                    </a:p>
                  </a:txBody>
                  <a:tcPr marL="72000" marR="72000" marT="72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bl>
          </a:graphicData>
        </a:graphic>
      </p:graphicFrame>
      <p:sp>
        <p:nvSpPr>
          <p:cNvPr id="66" name="Rectangle 6"/>
          <p:cNvSpPr>
            <a:spLocks noChangeArrowheads="1"/>
          </p:cNvSpPr>
          <p:nvPr/>
        </p:nvSpPr>
        <p:spPr bwMode="auto">
          <a:xfrm>
            <a:off x="284385" y="2803214"/>
            <a:ext cx="8352928"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r>
              <a:rPr lang="ja-JP" altLang="en-US" sz="1400" dirty="0">
                <a:latin typeface="HGP創英角ｺﾞｼｯｸUB" pitchFamily="50" charset="-128"/>
                <a:ea typeface="HGP創英角ｺﾞｼｯｸUB" pitchFamily="50" charset="-128"/>
              </a:rPr>
              <a:t>インドにおける医療渡航拡大に向けた政策</a:t>
            </a:r>
          </a:p>
        </p:txBody>
      </p:sp>
      <p:cxnSp>
        <p:nvCxnSpPr>
          <p:cNvPr id="67" name="直線コネクタ 66"/>
          <p:cNvCxnSpPr/>
          <p:nvPr/>
        </p:nvCxnSpPr>
        <p:spPr>
          <a:xfrm>
            <a:off x="283938" y="3091246"/>
            <a:ext cx="950461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1111531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政策動向</a:t>
            </a:r>
            <a:endParaRPr lang="ja-JP" altLang="en-US" dirty="0"/>
          </a:p>
        </p:txBody>
      </p:sp>
    </p:spTree>
    <p:extLst>
      <p:ext uri="{BB962C8B-B14F-4D97-AF65-F5344CB8AC3E}">
        <p14:creationId xmlns:p14="http://schemas.microsoft.com/office/powerpoint/2010/main" val="317278934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3D7128D9-1107-46E6-8BB2-6480A0844854}"/>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4818" name="think-cell Slide" r:id="rId5" imgW="395" imgH="396" progId="TCLayout.ActiveDocument.1">
                  <p:embed/>
                </p:oleObj>
              </mc:Choice>
              <mc:Fallback>
                <p:oleObj name="think-cell Slide" r:id="rId5" imgW="395" imgH="396" progId="TCLayout.ActiveDocument.1">
                  <p:embed/>
                  <p:pic>
                    <p:nvPicPr>
                      <p:cNvPr id="6" name="Object 5" hidden="1">
                        <a:extLst>
                          <a:ext uri="{FF2B5EF4-FFF2-40B4-BE49-F238E27FC236}">
                            <a16:creationId xmlns:a16="http://schemas.microsoft.com/office/drawing/2014/main" id="{3D7128D9-1107-46E6-8BB2-6480A0844854}"/>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7DC4FD57-60A0-4921-BC79-3C966AA7E7FB}"/>
              </a:ext>
            </a:extLst>
          </p:cNvPr>
          <p:cNvSpPr>
            <a:spLocks noGrp="1"/>
          </p:cNvSpPr>
          <p:nvPr>
            <p:ph type="title"/>
          </p:nvPr>
        </p:nvSpPr>
        <p:spPr/>
        <p:txBody>
          <a:bodyPr vert="horz"/>
          <a:lstStyle/>
          <a:p>
            <a:r>
              <a:rPr lang="ja-JP" altLang="en-US" dirty="0"/>
              <a:t>インド／政策動向</a:t>
            </a:r>
            <a:endParaRPr kumimoji="1" lang="en-US" dirty="0"/>
          </a:p>
        </p:txBody>
      </p:sp>
      <p:sp>
        <p:nvSpPr>
          <p:cNvPr id="3" name="Text Placeholder 2">
            <a:extLst>
              <a:ext uri="{FF2B5EF4-FFF2-40B4-BE49-F238E27FC236}">
                <a16:creationId xmlns:a16="http://schemas.microsoft.com/office/drawing/2014/main" id="{8F2E285A-DF87-4FFC-B441-183B88D0A788}"/>
              </a:ext>
            </a:extLst>
          </p:cNvPr>
          <p:cNvSpPr>
            <a:spLocks noGrp="1"/>
          </p:cNvSpPr>
          <p:nvPr>
            <p:ph type="body" sz="quarter" idx="15"/>
          </p:nvPr>
        </p:nvSpPr>
        <p:spPr/>
        <p:txBody>
          <a:bodyPr/>
          <a:lstStyle/>
          <a:p>
            <a:r>
              <a:rPr lang="ja-JP" altLang="en-US" dirty="0">
                <a:latin typeface="HGP創英角ｺﾞｼｯｸUB" panose="020B0900000000000000" pitchFamily="50" charset="-128"/>
              </a:rPr>
              <a:t>主な医療関連政策、</a:t>
            </a:r>
            <a:r>
              <a:rPr lang="en-US" altLang="ja-JP" dirty="0">
                <a:latin typeface="HGP創英角ｺﾞｼｯｸUB" panose="020B0900000000000000" pitchFamily="50" charset="-128"/>
              </a:rPr>
              <a:t>IT</a:t>
            </a:r>
            <a:r>
              <a:rPr lang="ja-JP" altLang="en-US" dirty="0">
                <a:latin typeface="HGP創英角ｺﾞｼｯｸUB" panose="020B0900000000000000" pitchFamily="50" charset="-128"/>
              </a:rPr>
              <a:t>活用促進に向けた政策動向</a:t>
            </a:r>
            <a:r>
              <a:rPr lang="en-US" altLang="ja-JP" dirty="0">
                <a:latin typeface="HGP創英角ｺﾞｼｯｸUB" panose="020B0900000000000000" pitchFamily="50" charset="-128"/>
              </a:rPr>
              <a:t>(1/2)</a:t>
            </a:r>
            <a:endParaRPr lang="ja-JP" altLang="en-US" dirty="0">
              <a:latin typeface="HGP創英角ｺﾞｼｯｸUB" panose="020B0900000000000000" pitchFamily="50" charset="-128"/>
            </a:endParaRPr>
          </a:p>
        </p:txBody>
      </p:sp>
      <p:sp>
        <p:nvSpPr>
          <p:cNvPr id="7" name="テキスト ボックス 6">
            <a:extLst>
              <a:ext uri="{FF2B5EF4-FFF2-40B4-BE49-F238E27FC236}">
                <a16:creationId xmlns:a16="http://schemas.microsoft.com/office/drawing/2014/main" id="{22D3851D-E215-4496-8B99-C7D42B627DF2}"/>
              </a:ext>
            </a:extLst>
          </p:cNvPr>
          <p:cNvSpPr txBox="1">
            <a:spLocks/>
          </p:cNvSpPr>
          <p:nvPr/>
        </p:nvSpPr>
        <p:spPr>
          <a:xfrm>
            <a:off x="200472" y="1124744"/>
            <a:ext cx="9505056" cy="5078506"/>
          </a:xfrm>
          <a:prstGeom prst="rect">
            <a:avLst/>
          </a:prstGeom>
          <a:noFill/>
        </p:spPr>
        <p:txBody>
          <a:bodyPr wrap="square" lIns="0" tIns="0" rIns="0" bIns="0" rtlCol="0">
            <a:spAutoFit/>
          </a:bodyPr>
          <a:lstStyle/>
          <a:p>
            <a:pPr algn="just">
              <a:lnSpc>
                <a:spcPct val="110000"/>
              </a:lnSpc>
              <a:spcAft>
                <a:spcPts val="200"/>
              </a:spcAft>
              <a:buClr>
                <a:srgbClr val="5F8AC3"/>
              </a:buClr>
            </a:pPr>
            <a:r>
              <a:rPr lang="ja-JP" altLang="en-US" sz="1400" b="1" dirty="0"/>
              <a:t>主な医療関連政策</a:t>
            </a:r>
            <a:endParaRPr lang="en-US" altLang="ja-JP" sz="1400" b="1" dirty="0"/>
          </a:p>
          <a:p>
            <a:pPr algn="just">
              <a:lnSpc>
                <a:spcPct val="110000"/>
              </a:lnSpc>
              <a:spcAft>
                <a:spcPts val="200"/>
              </a:spcAft>
              <a:buClr>
                <a:srgbClr val="5F8AC3"/>
              </a:buClr>
            </a:pPr>
            <a:endParaRPr lang="en-US" altLang="ja-JP" sz="1400" dirty="0"/>
          </a:p>
          <a:p>
            <a:pPr algn="just">
              <a:lnSpc>
                <a:spcPct val="110000"/>
              </a:lnSpc>
              <a:spcAft>
                <a:spcPts val="200"/>
              </a:spcAft>
              <a:buClr>
                <a:srgbClr val="5F8AC3"/>
              </a:buClr>
            </a:pPr>
            <a:endParaRPr lang="en-US" altLang="ja-JP" sz="1400" dirty="0"/>
          </a:p>
          <a:p>
            <a:pPr algn="just">
              <a:lnSpc>
                <a:spcPct val="110000"/>
              </a:lnSpc>
              <a:spcAft>
                <a:spcPts val="200"/>
              </a:spcAft>
              <a:buClr>
                <a:srgbClr val="5F8AC3"/>
              </a:buClr>
            </a:pPr>
            <a:endParaRPr lang="en-US" altLang="ja-JP" sz="1400" dirty="0"/>
          </a:p>
          <a:p>
            <a:pPr algn="just">
              <a:lnSpc>
                <a:spcPct val="110000"/>
              </a:lnSpc>
              <a:spcAft>
                <a:spcPts val="200"/>
              </a:spcAft>
              <a:buClr>
                <a:srgbClr val="5F8AC3"/>
              </a:buClr>
            </a:pPr>
            <a:endParaRPr lang="en-US" altLang="ja-JP" sz="1400" dirty="0"/>
          </a:p>
          <a:p>
            <a:pPr algn="just">
              <a:lnSpc>
                <a:spcPct val="110000"/>
              </a:lnSpc>
              <a:spcAft>
                <a:spcPts val="200"/>
              </a:spcAft>
              <a:buClr>
                <a:srgbClr val="5F8AC3"/>
              </a:buClr>
            </a:pPr>
            <a:endParaRPr lang="en-US" altLang="ja-JP" sz="1400" dirty="0"/>
          </a:p>
          <a:p>
            <a:pPr algn="just">
              <a:lnSpc>
                <a:spcPct val="110000"/>
              </a:lnSpc>
              <a:spcAft>
                <a:spcPts val="200"/>
              </a:spcAft>
              <a:buClr>
                <a:srgbClr val="5F8AC3"/>
              </a:buClr>
            </a:pPr>
            <a:endParaRPr lang="en-US" altLang="ja-JP" sz="1400" dirty="0"/>
          </a:p>
          <a:p>
            <a:pPr algn="just">
              <a:lnSpc>
                <a:spcPct val="110000"/>
              </a:lnSpc>
              <a:spcAft>
                <a:spcPts val="200"/>
              </a:spcAft>
              <a:buClr>
                <a:srgbClr val="5F8AC3"/>
              </a:buClr>
            </a:pPr>
            <a:endParaRPr lang="en-US" altLang="ja-JP" sz="1400" dirty="0"/>
          </a:p>
          <a:p>
            <a:pPr algn="just">
              <a:lnSpc>
                <a:spcPct val="110000"/>
              </a:lnSpc>
              <a:spcAft>
                <a:spcPts val="200"/>
              </a:spcAft>
              <a:buClr>
                <a:srgbClr val="5F8AC3"/>
              </a:buClr>
            </a:pPr>
            <a:endParaRPr lang="en-US" altLang="ja-JP" sz="1400" dirty="0"/>
          </a:p>
          <a:p>
            <a:pPr algn="just">
              <a:lnSpc>
                <a:spcPct val="110000"/>
              </a:lnSpc>
              <a:spcAft>
                <a:spcPts val="200"/>
              </a:spcAft>
              <a:buClr>
                <a:srgbClr val="5F8AC3"/>
              </a:buClr>
            </a:pPr>
            <a:endParaRPr lang="en-US" altLang="ja-JP" sz="1400" dirty="0"/>
          </a:p>
          <a:p>
            <a:pPr algn="just">
              <a:lnSpc>
                <a:spcPct val="110000"/>
              </a:lnSpc>
              <a:spcAft>
                <a:spcPts val="200"/>
              </a:spcAft>
              <a:buClr>
                <a:srgbClr val="5F8AC3"/>
              </a:buClr>
            </a:pPr>
            <a:endParaRPr lang="en-US" altLang="ja-JP" sz="1400" dirty="0"/>
          </a:p>
          <a:p>
            <a:pPr algn="just">
              <a:lnSpc>
                <a:spcPct val="110000"/>
              </a:lnSpc>
              <a:spcAft>
                <a:spcPts val="200"/>
              </a:spcAft>
              <a:buClr>
                <a:srgbClr val="5F8AC3"/>
              </a:buClr>
            </a:pPr>
            <a:endParaRPr lang="en-US" altLang="ja-JP" sz="1400" dirty="0"/>
          </a:p>
          <a:p>
            <a:pPr marL="190500" indent="-190500" algn="just">
              <a:lnSpc>
                <a:spcPct val="110000"/>
              </a:lnSpc>
              <a:spcAft>
                <a:spcPts val="200"/>
              </a:spcAft>
              <a:buClr>
                <a:srgbClr val="5F8AC3"/>
              </a:buClr>
              <a:buFont typeface="Wingdings" panose="05000000000000000000" pitchFamily="2" charset="2"/>
              <a:buChar char="n"/>
            </a:pPr>
            <a:endParaRPr lang="en-US" altLang="ja-JP" sz="1400" dirty="0"/>
          </a:p>
          <a:p>
            <a:pPr algn="just">
              <a:lnSpc>
                <a:spcPct val="110000"/>
              </a:lnSpc>
              <a:spcAft>
                <a:spcPts val="200"/>
              </a:spcAft>
              <a:buClr>
                <a:srgbClr val="5F8AC3"/>
              </a:buClr>
            </a:pPr>
            <a:r>
              <a:rPr lang="en-US" altLang="ja-JP" sz="1400" b="1" dirty="0">
                <a:latin typeface="Arial" panose="020B0604020202020204" pitchFamily="34" charset="0"/>
                <a:ea typeface="ＭＳ Ｐゴシック" panose="020B0600070205080204" pitchFamily="50" charset="-128"/>
                <a:cs typeface="Arial" panose="020B0604020202020204" pitchFamily="34" charset="0"/>
              </a:rPr>
              <a:t>IT</a:t>
            </a:r>
            <a:r>
              <a:rPr lang="ja-JP" altLang="en-US" sz="1400" b="1" dirty="0">
                <a:latin typeface="Arial" panose="020B0604020202020204" pitchFamily="34" charset="0"/>
                <a:ea typeface="ＭＳ Ｐゴシック" panose="020B0600070205080204" pitchFamily="50" charset="-128"/>
                <a:cs typeface="Arial" panose="020B0604020202020204" pitchFamily="34" charset="0"/>
              </a:rPr>
              <a:t>活用促進に向けた政策動向</a:t>
            </a:r>
            <a:endParaRPr lang="en-US" altLang="ja-JP" sz="1400" b="1"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en-US" altLang="ja-JP" sz="1400" u="sng" dirty="0">
                <a:latin typeface="Arial" panose="020B0604020202020204" pitchFamily="34" charset="0"/>
                <a:ea typeface="ＭＳ Ｐゴシック" panose="020B0600070205080204" pitchFamily="50" charset="-128"/>
                <a:cs typeface="Arial" panose="020B0604020202020204" pitchFamily="34" charset="0"/>
              </a:rPr>
              <a:t>Ayushman Bharat Digital Mission</a:t>
            </a:r>
            <a:r>
              <a:rPr lang="ja-JP" altLang="en-US" sz="1400" u="sng" dirty="0">
                <a:latin typeface="Arial" panose="020B0604020202020204" pitchFamily="34" charset="0"/>
                <a:ea typeface="ＭＳ Ｐゴシック" panose="020B0600070205080204" pitchFamily="50" charset="-128"/>
                <a:cs typeface="Arial" panose="020B0604020202020204" pitchFamily="34" charset="0"/>
              </a:rPr>
              <a:t>（</a:t>
            </a:r>
            <a:r>
              <a:rPr lang="en-US" altLang="ja-JP" sz="1400" u="sng" dirty="0">
                <a:latin typeface="Arial" panose="020B0604020202020204" pitchFamily="34" charset="0"/>
                <a:ea typeface="ＭＳ Ｐゴシック" panose="020B0600070205080204" pitchFamily="50" charset="-128"/>
                <a:cs typeface="Arial" panose="020B0604020202020204" pitchFamily="34" charset="0"/>
              </a:rPr>
              <a:t>ABDM</a:t>
            </a:r>
            <a:r>
              <a:rPr lang="ja-JP" altLang="en-US" sz="1400" u="sng" dirty="0">
                <a:latin typeface="Arial" panose="020B0604020202020204" pitchFamily="34" charset="0"/>
                <a:ea typeface="ＭＳ Ｐゴシック" panose="020B0600070205080204" pitchFamily="50" charset="-128"/>
                <a:cs typeface="Arial" panose="020B0604020202020204" pitchFamily="34" charset="0"/>
              </a:rPr>
              <a:t>）：</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月、モディ首相により発表された。全ての国民の診療記録とインド全土の医師および医療施設の情報を管理するプラットフォームを構築する方針である。国民に固有の保健</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ID</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をモバイルアプリケーションを介して提供し、これをインド国内の全ての州、病院、臨床検査施設、薬局などで利用可能にすることにより、国民の疾病や診療の記録をデジタル化するとしている。デジタル化を通して、患者の既往歴の正確かつ効率的な把握を実現することで、治療費の低減やより質の高い医療の実現につながるとされている。公式サイト</a:t>
            </a:r>
            <a:r>
              <a:rPr lang="en-US" altLang="ja-JP" sz="1400" baseline="30000" dirty="0">
                <a:latin typeface="Arial" panose="020B0604020202020204" pitchFamily="34" charset="0"/>
                <a:ea typeface="ＭＳ Ｐゴシック" panose="020B0600070205080204" pitchFamily="50" charset="-128"/>
                <a:cs typeface="Arial" panose="020B0604020202020204" pitchFamily="34" charset="0"/>
              </a:rPr>
              <a:t>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では論点をまとめた資料も公開され、コメントを付けることが出来るようになっており、議論に参加することもできる。 </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9" name="テキスト ボックス 14">
            <a:extLst>
              <a:ext uri="{FF2B5EF4-FFF2-40B4-BE49-F238E27FC236}">
                <a16:creationId xmlns:a16="http://schemas.microsoft.com/office/drawing/2014/main" id="{CC6672FD-0437-41D9-91B3-63ADB1E90261}"/>
              </a:ext>
            </a:extLst>
          </p:cNvPr>
          <p:cNvSpPr txBox="1"/>
          <p:nvPr/>
        </p:nvSpPr>
        <p:spPr>
          <a:xfrm>
            <a:off x="200472" y="6525344"/>
            <a:ext cx="9073008" cy="144016"/>
          </a:xfrm>
          <a:prstGeom prst="rect">
            <a:avLst/>
          </a:prstGeom>
          <a:noFill/>
        </p:spPr>
        <p:txBody>
          <a:bodyPr wrap="square" lIns="0" tIns="0" rIns="0" bIns="0" rtlCol="0">
            <a:noAutofit/>
          </a:bodyPr>
          <a:lstStyle/>
          <a:p>
            <a:pPr marL="328613" indent="-328613"/>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National Health Authority</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ホームページ、</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Ayushman Bharat Digital Mission</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ABDM</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）ホームページ、厚生労働省「</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2019</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海外情勢報告： 第</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6</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章　第</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1</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節　インド」</a:t>
            </a:r>
          </a:p>
          <a:p>
            <a:pPr marL="328613" indent="-328613"/>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5" name="4. Footnote">
            <a:extLst>
              <a:ext uri="{FF2B5EF4-FFF2-40B4-BE49-F238E27FC236}">
                <a16:creationId xmlns:a16="http://schemas.microsoft.com/office/drawing/2014/main" id="{C14D2F1B-FD71-4337-B91E-0FD588973708}"/>
              </a:ext>
            </a:extLst>
          </p:cNvPr>
          <p:cNvSpPr txBox="1">
            <a:spLocks/>
          </p:cNvSpPr>
          <p:nvPr>
            <p:custDataLst>
              <p:tags r:id="rId3"/>
            </p:custDataLst>
          </p:nvPr>
        </p:nvSpPr>
        <p:spPr>
          <a:xfrm>
            <a:off x="200472" y="6366887"/>
            <a:ext cx="9505056" cy="123111"/>
          </a:xfrm>
          <a:prstGeom prst="rect">
            <a:avLst/>
          </a:prstGeom>
          <a:noFill/>
        </p:spPr>
        <p:txBody>
          <a:bodyPr vert="horz" wrap="square" lIns="0" tIns="0" rIns="0" bIns="0" rtlCol="0" anchor="b" anchorCtr="0">
            <a:spAutoFit/>
          </a:bodyPr>
          <a:lstStyle/>
          <a:p>
            <a:pPr marL="203200" indent="-212725"/>
            <a:r>
              <a:rPr kumimoji="1" lang="en-US" sz="800" dirty="0">
                <a:latin typeface="Arial" panose="020B0604020202020204" pitchFamily="34" charset="0"/>
                <a:ea typeface="ＭＳ Ｐゴシック" panose="020B0600070205080204" pitchFamily="50" charset="-128"/>
                <a:cs typeface="Arial" panose="020B0604020202020204" pitchFamily="34" charset="0"/>
              </a:rPr>
              <a:t>1.	https://abdm.gov.in/</a:t>
            </a:r>
          </a:p>
        </p:txBody>
      </p:sp>
      <p:graphicFrame>
        <p:nvGraphicFramePr>
          <p:cNvPr id="11" name="表 11">
            <a:extLst>
              <a:ext uri="{FF2B5EF4-FFF2-40B4-BE49-F238E27FC236}">
                <a16:creationId xmlns:a16="http://schemas.microsoft.com/office/drawing/2014/main" id="{DA68B075-7599-41DD-91B2-EA4DBCEA268B}"/>
              </a:ext>
            </a:extLst>
          </p:cNvPr>
          <p:cNvGraphicFramePr>
            <a:graphicFrameLocks noGrp="1"/>
          </p:cNvGraphicFramePr>
          <p:nvPr/>
        </p:nvGraphicFramePr>
        <p:xfrm>
          <a:off x="199576" y="1441166"/>
          <a:ext cx="9505056" cy="2944214"/>
        </p:xfrm>
        <a:graphic>
          <a:graphicData uri="http://schemas.openxmlformats.org/drawingml/2006/table">
            <a:tbl>
              <a:tblPr firstRow="1" bandRow="1">
                <a:tableStyleId>{2D5ABB26-0587-4C30-8999-92F81FD0307C}</a:tableStyleId>
              </a:tblPr>
              <a:tblGrid>
                <a:gridCol w="2230779">
                  <a:extLst>
                    <a:ext uri="{9D8B030D-6E8A-4147-A177-3AD203B41FA5}">
                      <a16:colId xmlns:a16="http://schemas.microsoft.com/office/drawing/2014/main" val="20000"/>
                    </a:ext>
                  </a:extLst>
                </a:gridCol>
                <a:gridCol w="2424759">
                  <a:extLst>
                    <a:ext uri="{9D8B030D-6E8A-4147-A177-3AD203B41FA5}">
                      <a16:colId xmlns:a16="http://schemas.microsoft.com/office/drawing/2014/main" val="20001"/>
                    </a:ext>
                  </a:extLst>
                </a:gridCol>
                <a:gridCol w="2424759">
                  <a:extLst>
                    <a:ext uri="{9D8B030D-6E8A-4147-A177-3AD203B41FA5}">
                      <a16:colId xmlns:a16="http://schemas.microsoft.com/office/drawing/2014/main" val="2998933079"/>
                    </a:ext>
                  </a:extLst>
                </a:gridCol>
                <a:gridCol w="2424759">
                  <a:extLst>
                    <a:ext uri="{9D8B030D-6E8A-4147-A177-3AD203B41FA5}">
                      <a16:colId xmlns:a16="http://schemas.microsoft.com/office/drawing/2014/main" val="2633893062"/>
                    </a:ext>
                  </a:extLst>
                </a:gridCol>
              </a:tblGrid>
              <a:tr h="154519">
                <a:tc>
                  <a:txBody>
                    <a:bodyPr/>
                    <a:lstStyle/>
                    <a:p>
                      <a:pPr marL="0" marR="0" indent="0" algn="ctr" defTabSz="914400" rtl="0" eaLnBrk="1" fontAlgn="ctr" latinLnBrk="0" hangingPunct="1">
                        <a:lnSpc>
                          <a:spcPct val="100000"/>
                        </a:lnSpc>
                        <a:spcBef>
                          <a:spcPts val="0"/>
                        </a:spcBef>
                        <a:spcAft>
                          <a:spcPts val="0"/>
                        </a:spcAft>
                        <a:buClrTx/>
                        <a:buSzTx/>
                        <a:buFont typeface="Arial" pitchFamily="34" charset="0"/>
                        <a:buNone/>
                        <a:tabLst/>
                        <a:defRPr/>
                      </a:pPr>
                      <a:endParaRPr kumimoji="1" lang="ja-JP" altLang="en-US" sz="1200" kern="1200" dirty="0">
                        <a:solidFill>
                          <a:schemeClr val="bg1"/>
                        </a:solidFill>
                        <a:latin typeface="HGP創英角ｺﾞｼｯｸUB" panose="020B0900000000000000" pitchFamily="50" charset="-128"/>
                        <a:ea typeface="HGP創英角ｺﾞｼｯｸUB" panose="020B0900000000000000" pitchFamily="50" charset="-128"/>
                        <a:cs typeface="+mn-cs"/>
                      </a:endParaRPr>
                    </a:p>
                  </a:txBody>
                  <a:tcPr anchor="ctr">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kumimoji="1" lang="ja-JP" altLang="en-US" sz="1200" kern="1200" dirty="0">
                          <a:solidFill>
                            <a:schemeClr val="bg1"/>
                          </a:solidFill>
                          <a:latin typeface="HGP創英角ｺﾞｼｯｸUB" panose="020B0900000000000000" pitchFamily="50" charset="-128"/>
                          <a:ea typeface="HGP創英角ｺﾞｼｯｸUB" panose="020B0900000000000000" pitchFamily="50" charset="-128"/>
                          <a:cs typeface="+mn-cs"/>
                        </a:rPr>
                        <a:t>時期</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kumimoji="1" lang="ja-JP" altLang="en-US" sz="1200" kern="1200" dirty="0">
                          <a:solidFill>
                            <a:schemeClr val="bg1"/>
                          </a:solidFill>
                          <a:latin typeface="HGP創英角ｺﾞｼｯｸUB" panose="020B0900000000000000" pitchFamily="50" charset="-128"/>
                          <a:ea typeface="HGP創英角ｺﾞｼｯｸUB" panose="020B0900000000000000" pitchFamily="50" charset="-128"/>
                          <a:cs typeface="+mn-cs"/>
                        </a:rPr>
                        <a:t>概要</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kumimoji="1" lang="ja-JP" altLang="en-US" sz="1200" kern="1200" dirty="0">
                          <a:solidFill>
                            <a:schemeClr val="bg1"/>
                          </a:solidFill>
                          <a:latin typeface="HGP創英角ｺﾞｼｯｸUB" panose="020B0900000000000000" pitchFamily="50" charset="-128"/>
                          <a:ea typeface="HGP創英角ｺﾞｼｯｸUB" panose="020B0900000000000000" pitchFamily="50" charset="-128"/>
                          <a:cs typeface="+mn-cs"/>
                        </a:rPr>
                        <a:t>具体例</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137350">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050" b="1" u="none" dirty="0"/>
                        <a:t>National Health Policy 2017</a:t>
                      </a:r>
                      <a:br>
                        <a:rPr lang="en-US" altLang="ja-JP" sz="1050" b="1" u="none" dirty="0"/>
                      </a:br>
                      <a:r>
                        <a:rPr lang="ja-JP" altLang="en-US" sz="1050" b="1" u="none" dirty="0"/>
                        <a:t>（国家保健施策</a:t>
                      </a:r>
                      <a:r>
                        <a:rPr lang="en-US" altLang="ja-JP" sz="1050" b="1" u="none" dirty="0"/>
                        <a:t>2017</a:t>
                      </a:r>
                      <a:r>
                        <a:rPr lang="ja-JP" altLang="en-US" sz="1050" b="1" u="none" dirty="0"/>
                        <a:t>）</a:t>
                      </a:r>
                      <a:endParaRPr kumimoji="1" lang="ja-JP" altLang="en-US" sz="1050" b="1" u="none"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l" defTabSz="914400" rtl="0" eaLnBrk="1" fontAlgn="ctr" latinLnBrk="0" hangingPunct="1">
                        <a:lnSpc>
                          <a:spcPct val="105000"/>
                        </a:lnSpc>
                        <a:spcBef>
                          <a:spcPts val="0"/>
                        </a:spcBef>
                        <a:spcAft>
                          <a:spcPts val="200"/>
                        </a:spcAft>
                        <a:buClrTx/>
                        <a:buSzTx/>
                        <a:buFontTx/>
                        <a:buNone/>
                        <a:tabLst/>
                        <a:defRPr/>
                      </a:pPr>
                      <a:r>
                        <a:rPr lang="en-US" altLang="ja-JP" sz="1050" dirty="0"/>
                        <a:t>2017</a:t>
                      </a:r>
                      <a:r>
                        <a:rPr lang="ja-JP" altLang="en-US" sz="1050" dirty="0"/>
                        <a:t>年</a:t>
                      </a:r>
                      <a:r>
                        <a:rPr lang="en-US" altLang="ja-JP" sz="1050" dirty="0"/>
                        <a:t>3</a:t>
                      </a:r>
                      <a:r>
                        <a:rPr lang="ja-JP" altLang="en-US" sz="1050" dirty="0"/>
                        <a:t>月、保健医療施策の強化を目的に閣議決定。</a:t>
                      </a:r>
                      <a:endParaRPr kumimoji="1" lang="ja-JP" altLang="en-US" sz="1050" kern="1200" dirty="0">
                        <a:solidFill>
                          <a:schemeClr val="dk1"/>
                        </a:solidFill>
                        <a:latin typeface="+mn-lt"/>
                        <a:ea typeface="+mn-ea"/>
                        <a:cs typeface="+mn-cs"/>
                      </a:endParaRP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ctr" latinLnBrk="0" hangingPunct="1">
                        <a:lnSpc>
                          <a:spcPct val="105000"/>
                        </a:lnSpc>
                        <a:spcBef>
                          <a:spcPts val="0"/>
                        </a:spcBef>
                        <a:spcAft>
                          <a:spcPts val="200"/>
                        </a:spcAft>
                        <a:buClrTx/>
                        <a:buSzTx/>
                        <a:buFontTx/>
                        <a:buNone/>
                        <a:tabLst/>
                        <a:defRPr/>
                      </a:pPr>
                      <a:r>
                        <a:rPr lang="ja-JP" altLang="en-US" sz="1050" dirty="0"/>
                        <a:t>予防的ヘルスケア施策を通じて、誰もが財政上の困難に直面することなく、最も高いレベルの健康状態を達成することが目的として掲げられている。</a:t>
                      </a:r>
                      <a:endParaRPr kumimoji="1" lang="ja-JP" altLang="en-US" sz="1050" kern="1200" dirty="0">
                        <a:solidFill>
                          <a:schemeClr val="dk1"/>
                        </a:solidFill>
                        <a:latin typeface="+mn-lt"/>
                        <a:ea typeface="+mn-ea"/>
                        <a:cs typeface="+mn-cs"/>
                      </a:endParaRP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171450" marR="0" indent="-171450" algn="l" defTabSz="914400" rtl="0" eaLnBrk="1" fontAlgn="ctr" latinLnBrk="0" hangingPunct="1">
                        <a:lnSpc>
                          <a:spcPct val="105000"/>
                        </a:lnSpc>
                        <a:spcBef>
                          <a:spcPts val="0"/>
                        </a:spcBef>
                        <a:spcAft>
                          <a:spcPts val="200"/>
                        </a:spcAft>
                        <a:buClr>
                          <a:schemeClr val="accent1"/>
                        </a:buClr>
                        <a:buSzTx/>
                        <a:buFont typeface="Wingdings" panose="05000000000000000000" pitchFamily="2" charset="2"/>
                        <a:buChar char="l"/>
                        <a:tabLst/>
                        <a:defRPr/>
                      </a:pPr>
                      <a:r>
                        <a:rPr lang="ja-JP" altLang="en-US" sz="1050" dirty="0"/>
                        <a:t>公的保健関連支出を対</a:t>
                      </a:r>
                      <a:r>
                        <a:rPr lang="en-US" altLang="ja-JP" sz="1050" dirty="0"/>
                        <a:t>GDP</a:t>
                      </a:r>
                      <a:r>
                        <a:rPr lang="ja-JP" altLang="en-US" sz="1050" dirty="0"/>
                        <a:t>比</a:t>
                      </a:r>
                      <a:r>
                        <a:rPr lang="en-US" altLang="ja-JP" sz="1050" dirty="0"/>
                        <a:t>2.5</a:t>
                      </a:r>
                      <a:r>
                        <a:rPr lang="ja-JP" altLang="en-US" sz="1050" dirty="0"/>
                        <a:t>％（</a:t>
                      </a:r>
                      <a:r>
                        <a:rPr lang="en-US" altLang="ja-JP" sz="1050" dirty="0"/>
                        <a:t>2016</a:t>
                      </a:r>
                      <a:r>
                        <a:rPr lang="ja-JP" altLang="en-US" sz="1050" dirty="0"/>
                        <a:t>年度は</a:t>
                      </a:r>
                      <a:r>
                        <a:rPr lang="en-US" altLang="ja-JP" sz="1050" dirty="0"/>
                        <a:t>1.4</a:t>
                      </a:r>
                      <a:r>
                        <a:rPr lang="ja-JP" altLang="en-US" sz="1050" dirty="0"/>
                        <a:t>％）に引き上げる。</a:t>
                      </a:r>
                      <a:endParaRPr lang="en-US" altLang="ja-JP" sz="1050" dirty="0"/>
                    </a:p>
                    <a:p>
                      <a:pPr marL="171450" marR="0" indent="-171450" algn="l" defTabSz="914400" rtl="0" eaLnBrk="1" fontAlgn="ctr" latinLnBrk="0" hangingPunct="1">
                        <a:lnSpc>
                          <a:spcPct val="105000"/>
                        </a:lnSpc>
                        <a:spcBef>
                          <a:spcPts val="0"/>
                        </a:spcBef>
                        <a:spcAft>
                          <a:spcPts val="200"/>
                        </a:spcAft>
                        <a:buClr>
                          <a:schemeClr val="accent1"/>
                        </a:buClr>
                        <a:buSzTx/>
                        <a:buFont typeface="Wingdings" panose="05000000000000000000" pitchFamily="2" charset="2"/>
                        <a:buChar char="l"/>
                        <a:tabLst/>
                        <a:defRPr/>
                      </a:pPr>
                      <a:r>
                        <a:rPr lang="ja-JP" altLang="en-US" sz="1050" dirty="0"/>
                        <a:t>全ての公立病院の診療や薬剤費、救急サービスを無料で提供する。</a:t>
                      </a:r>
                      <a:endParaRPr lang="en-US" altLang="ja-JP" sz="1050" dirty="0"/>
                    </a:p>
                    <a:p>
                      <a:pPr marL="171450" marR="0" indent="-171450" algn="l" defTabSz="914400" rtl="0" eaLnBrk="1" fontAlgn="ctr" latinLnBrk="0" hangingPunct="1">
                        <a:lnSpc>
                          <a:spcPct val="105000"/>
                        </a:lnSpc>
                        <a:spcBef>
                          <a:spcPts val="0"/>
                        </a:spcBef>
                        <a:spcAft>
                          <a:spcPts val="200"/>
                        </a:spcAft>
                        <a:buClr>
                          <a:schemeClr val="accent1"/>
                        </a:buClr>
                        <a:buSzTx/>
                        <a:buFont typeface="Wingdings" panose="05000000000000000000" pitchFamily="2" charset="2"/>
                        <a:buChar char="l"/>
                        <a:tabLst/>
                        <a:defRPr/>
                      </a:pPr>
                      <a:r>
                        <a:rPr lang="ja-JP" altLang="en-US" sz="1050" dirty="0"/>
                        <a:t>民間部門との連携強化。</a:t>
                      </a:r>
                      <a:endParaRPr lang="en-US" altLang="ja-JP" sz="1050" dirty="0"/>
                    </a:p>
                    <a:p>
                      <a:pPr marL="171450" marR="0" indent="-171450" algn="l" defTabSz="914400" rtl="0" eaLnBrk="1" fontAlgn="ctr" latinLnBrk="0" hangingPunct="1">
                        <a:lnSpc>
                          <a:spcPct val="105000"/>
                        </a:lnSpc>
                        <a:spcBef>
                          <a:spcPts val="0"/>
                        </a:spcBef>
                        <a:spcAft>
                          <a:spcPts val="200"/>
                        </a:spcAft>
                        <a:buClr>
                          <a:schemeClr val="accent1"/>
                        </a:buClr>
                        <a:buSzTx/>
                        <a:buFont typeface="Wingdings" panose="05000000000000000000" pitchFamily="2" charset="2"/>
                        <a:buChar char="l"/>
                        <a:tabLst/>
                        <a:defRPr/>
                      </a:pPr>
                      <a:r>
                        <a:rPr lang="ja-JP" altLang="en-US" sz="1050" dirty="0"/>
                        <a:t>プライマリーケアへの資源の重点配分（高齢者医療、緩和医療等を含む包括的な医療を提供）。</a:t>
                      </a:r>
                      <a:endParaRPr lang="en-US" altLang="ja-JP" sz="1050" dirty="0"/>
                    </a:p>
                    <a:p>
                      <a:pPr marL="171450" marR="0" indent="-171450" algn="l" defTabSz="914400" rtl="0" eaLnBrk="1" fontAlgn="ctr" latinLnBrk="0" hangingPunct="1">
                        <a:lnSpc>
                          <a:spcPct val="105000"/>
                        </a:lnSpc>
                        <a:spcBef>
                          <a:spcPts val="0"/>
                        </a:spcBef>
                        <a:spcAft>
                          <a:spcPts val="200"/>
                        </a:spcAft>
                        <a:buClr>
                          <a:schemeClr val="accent1"/>
                        </a:buClr>
                        <a:buSzTx/>
                        <a:buFont typeface="Wingdings" panose="05000000000000000000" pitchFamily="2" charset="2"/>
                        <a:buChar char="l"/>
                        <a:tabLst/>
                        <a:defRPr/>
                      </a:pPr>
                      <a:r>
                        <a:rPr lang="ja-JP" altLang="en-US" sz="1050" dirty="0"/>
                        <a:t>ヘルス・ウェルネスセンターの設置。</a:t>
                      </a:r>
                      <a:endParaRPr kumimoji="1" lang="ja-JP" altLang="en-US" sz="1050" kern="1200" dirty="0">
                        <a:solidFill>
                          <a:schemeClr val="dk1"/>
                        </a:solidFill>
                        <a:latin typeface="+mn-lt"/>
                        <a:ea typeface="+mn-ea"/>
                        <a:cs typeface="+mn-cs"/>
                      </a:endParaRP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137350">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050" b="1" u="none" dirty="0">
                          <a:latin typeface="Arial" panose="020B0604020202020204" pitchFamily="34" charset="0"/>
                          <a:ea typeface="ＭＳ Ｐゴシック" panose="020B0600070205080204" pitchFamily="50" charset="-128"/>
                          <a:cs typeface="Arial" panose="020B0604020202020204" pitchFamily="34" charset="0"/>
                        </a:rPr>
                        <a:t>Ayushman Bharat</a:t>
                      </a:r>
                      <a:br>
                        <a:rPr lang="en-US" altLang="ja-JP" sz="1050" b="1" u="none" dirty="0">
                          <a:latin typeface="Arial" panose="020B0604020202020204" pitchFamily="34" charset="0"/>
                          <a:ea typeface="ＭＳ Ｐゴシック" panose="020B0600070205080204" pitchFamily="50" charset="-128"/>
                          <a:cs typeface="Arial" panose="020B0604020202020204" pitchFamily="34" charset="0"/>
                        </a:rPr>
                      </a:br>
                      <a:r>
                        <a:rPr lang="ja-JP" altLang="en-US" sz="1050" b="1" u="none" dirty="0">
                          <a:latin typeface="Arial" panose="020B0604020202020204" pitchFamily="34" charset="0"/>
                          <a:ea typeface="ＭＳ Ｐゴシック" panose="020B0600070205080204" pitchFamily="50" charset="-128"/>
                          <a:cs typeface="Arial" panose="020B0604020202020204" pitchFamily="34" charset="0"/>
                        </a:rPr>
                        <a:t>（</a:t>
                      </a:r>
                      <a:r>
                        <a:rPr lang="ja-JP" altLang="en-US" sz="1050" b="1" u="none" dirty="0"/>
                        <a:t>長寿化インド計画）</a:t>
                      </a:r>
                      <a:endParaRPr kumimoji="1" lang="ja-JP" altLang="en-US" sz="1050" b="1" u="none"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l" defTabSz="914400" rtl="0" eaLnBrk="1" fontAlgn="ctr" latinLnBrk="0" hangingPunct="1">
                        <a:lnSpc>
                          <a:spcPct val="105000"/>
                        </a:lnSpc>
                        <a:spcBef>
                          <a:spcPts val="0"/>
                        </a:spcBef>
                        <a:spcAft>
                          <a:spcPts val="200"/>
                        </a:spcAft>
                        <a:buClrTx/>
                        <a:buSzTx/>
                        <a:buFontTx/>
                        <a:buNone/>
                        <a:tabLst/>
                        <a:defRPr/>
                      </a:pPr>
                      <a:r>
                        <a:rPr lang="en-US" altLang="ja-JP" sz="1050" dirty="0"/>
                        <a:t>2018</a:t>
                      </a:r>
                      <a:r>
                        <a:rPr lang="ja-JP" altLang="en-US" sz="1050" dirty="0"/>
                        <a:t>年</a:t>
                      </a:r>
                      <a:r>
                        <a:rPr lang="en-US" altLang="ja-JP" sz="1050" dirty="0"/>
                        <a:t>2</a:t>
                      </a:r>
                      <a:r>
                        <a:rPr lang="ja-JP" altLang="en-US" sz="1050" dirty="0"/>
                        <a:t>月の財務大臣による予算演説で発表。</a:t>
                      </a:r>
                      <a:endParaRPr kumimoji="1" lang="ja-JP" altLang="en-US" sz="1050" kern="1200" dirty="0">
                        <a:solidFill>
                          <a:schemeClr val="dk1"/>
                        </a:solidFill>
                        <a:latin typeface="+mn-lt"/>
                        <a:ea typeface="+mn-ea"/>
                        <a:cs typeface="+mn-cs"/>
                      </a:endParaRP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ctr" latinLnBrk="0" hangingPunct="1">
                        <a:lnSpc>
                          <a:spcPct val="105000"/>
                        </a:lnSpc>
                        <a:spcBef>
                          <a:spcPts val="0"/>
                        </a:spcBef>
                        <a:spcAft>
                          <a:spcPts val="200"/>
                        </a:spcAft>
                        <a:buClrTx/>
                        <a:buSzTx/>
                        <a:buFontTx/>
                        <a:buNone/>
                        <a:tabLst/>
                        <a:defRPr/>
                      </a:pPr>
                      <a:r>
                        <a:rPr lang="ja-JP" altLang="en-US" sz="1050" dirty="0"/>
                        <a:t>保健（健康管理・疾病予防）・一次医療・二次医療・三次医療に包括的にアプローチすることにより保健医療の質を高めるとともに、国民が質の高い医療サービスにアクセスできることを目指している。</a:t>
                      </a:r>
                      <a:endParaRPr kumimoji="1" lang="ja-JP" altLang="en-US" sz="1050" kern="1200" dirty="0">
                        <a:solidFill>
                          <a:schemeClr val="dk1"/>
                        </a:solidFill>
                        <a:latin typeface="+mn-lt"/>
                        <a:ea typeface="+mn-ea"/>
                        <a:cs typeface="+mn-cs"/>
                      </a:endParaRP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171450" marR="0" indent="-171450" algn="l" defTabSz="914400" rtl="0" eaLnBrk="1" fontAlgn="ctr" latinLnBrk="0" hangingPunct="1">
                        <a:lnSpc>
                          <a:spcPct val="105000"/>
                        </a:lnSpc>
                        <a:spcBef>
                          <a:spcPts val="0"/>
                        </a:spcBef>
                        <a:spcAft>
                          <a:spcPts val="200"/>
                        </a:spcAft>
                        <a:buClr>
                          <a:schemeClr val="accent1"/>
                        </a:buClr>
                        <a:buSzTx/>
                        <a:buFont typeface="Wingdings" panose="05000000000000000000" pitchFamily="2" charset="2"/>
                        <a:buChar char="l"/>
                        <a:tabLst/>
                        <a:defRPr/>
                      </a:pPr>
                      <a:r>
                        <a:rPr lang="ja-JP" altLang="en-US" sz="1050" dirty="0"/>
                        <a:t>地域保健・一次医療機能の強化。</a:t>
                      </a:r>
                      <a:endParaRPr lang="en-US" altLang="ja-JP" sz="1050" dirty="0"/>
                    </a:p>
                    <a:p>
                      <a:pPr marL="171450" marR="0" indent="-171450" algn="l" defTabSz="914400" rtl="0" eaLnBrk="1" fontAlgn="ctr" latinLnBrk="0" hangingPunct="1">
                        <a:lnSpc>
                          <a:spcPct val="105000"/>
                        </a:lnSpc>
                        <a:spcBef>
                          <a:spcPts val="0"/>
                        </a:spcBef>
                        <a:spcAft>
                          <a:spcPts val="200"/>
                        </a:spcAft>
                        <a:buClr>
                          <a:schemeClr val="accent1"/>
                        </a:buClr>
                        <a:buSzTx/>
                        <a:buFont typeface="Wingdings" panose="05000000000000000000" pitchFamily="2" charset="2"/>
                        <a:buChar char="l"/>
                        <a:tabLst/>
                        <a:defRPr/>
                      </a:pPr>
                      <a:r>
                        <a:rPr lang="ja-JP" altLang="en-US" sz="1050" dirty="0"/>
                        <a:t>国家国民医療制度（</a:t>
                      </a:r>
                      <a:r>
                        <a:rPr lang="en-US" altLang="ja-JP" sz="1050" dirty="0"/>
                        <a:t>PM-JAY</a:t>
                      </a:r>
                      <a:r>
                        <a:rPr lang="ja-JP" altLang="en-US" sz="1050" dirty="0"/>
                        <a:t>）の整備によるユニバーサル・ヘルスカバレッジの実現。</a:t>
                      </a:r>
                      <a:endParaRPr kumimoji="1" lang="ja-JP" altLang="en-US" sz="1050" kern="1200" dirty="0">
                        <a:solidFill>
                          <a:schemeClr val="dk1"/>
                        </a:solidFill>
                        <a:latin typeface="+mn-lt"/>
                        <a:ea typeface="+mn-ea"/>
                        <a:cs typeface="+mn-cs"/>
                      </a:endParaRP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42912678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43035426-A617-42B7-8CDF-0946109099D8}"/>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5842" name="think-cell Slide" r:id="rId10" imgW="370" imgH="371" progId="TCLayout.ActiveDocument.1">
                  <p:embed/>
                </p:oleObj>
              </mc:Choice>
              <mc:Fallback>
                <p:oleObj name="think-cell Slide" r:id="rId10" imgW="370" imgH="371" progId="TCLayout.ActiveDocument.1">
                  <p:embed/>
                  <p:pic>
                    <p:nvPicPr>
                      <p:cNvPr id="5" name="Object 4" hidden="1">
                        <a:extLst>
                          <a:ext uri="{FF2B5EF4-FFF2-40B4-BE49-F238E27FC236}">
                            <a16:creationId xmlns:a16="http://schemas.microsoft.com/office/drawing/2014/main" id="{43035426-A617-42B7-8CDF-0946109099D8}"/>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Text Placeholder 3">
            <a:extLst>
              <a:ext uri="{FF2B5EF4-FFF2-40B4-BE49-F238E27FC236}">
                <a16:creationId xmlns:a16="http://schemas.microsoft.com/office/drawing/2014/main" id="{390B4F45-A75B-409C-90B7-3A757EBFD15D}"/>
              </a:ext>
            </a:extLst>
          </p:cNvPr>
          <p:cNvSpPr>
            <a:spLocks noGrp="1"/>
          </p:cNvSpPr>
          <p:nvPr>
            <p:ph type="body" sz="quarter" idx="15"/>
          </p:nvPr>
        </p:nvSpPr>
        <p:spPr>
          <a:xfrm>
            <a:off x="200025" y="508610"/>
            <a:ext cx="9505950" cy="400110"/>
          </a:xfrm>
        </p:spPr>
        <p:txBody>
          <a:bodyPr>
            <a:spAutoFit/>
          </a:bodyPr>
          <a:lstStyle/>
          <a:p>
            <a:r>
              <a:rPr lang="ja-JP" altLang="en-US" dirty="0">
                <a:latin typeface="HGP創英角ｺﾞｼｯｸUB" panose="020B0900000000000000" pitchFamily="50" charset="-128"/>
              </a:rPr>
              <a:t>主な医療関連政策、</a:t>
            </a:r>
            <a:r>
              <a:rPr lang="en-US" altLang="ja-JP" dirty="0">
                <a:latin typeface="HGP創英角ｺﾞｼｯｸUB" panose="020B0900000000000000" pitchFamily="50" charset="-128"/>
              </a:rPr>
              <a:t>IT</a:t>
            </a:r>
            <a:r>
              <a:rPr lang="ja-JP" altLang="en-US" dirty="0">
                <a:latin typeface="HGP創英角ｺﾞｼｯｸUB" panose="020B0900000000000000" pitchFamily="50" charset="-128"/>
              </a:rPr>
              <a:t>活用促進に向けた政策動向</a:t>
            </a:r>
            <a:r>
              <a:rPr lang="en-US" altLang="ja-JP" dirty="0">
                <a:latin typeface="HGP創英角ｺﾞｼｯｸUB" panose="020B0900000000000000" pitchFamily="50" charset="-128"/>
              </a:rPr>
              <a:t>(2/2)</a:t>
            </a:r>
            <a:endParaRPr lang="ja-JP" altLang="en-US" dirty="0">
              <a:latin typeface="HGP創英角ｺﾞｼｯｸUB" panose="020B0900000000000000" pitchFamily="50" charset="-128"/>
            </a:endParaRPr>
          </a:p>
        </p:txBody>
      </p:sp>
      <p:sp>
        <p:nvSpPr>
          <p:cNvPr id="43" name="テキスト ボックス 30">
            <a:extLst>
              <a:ext uri="{FF2B5EF4-FFF2-40B4-BE49-F238E27FC236}">
                <a16:creationId xmlns:a16="http://schemas.microsoft.com/office/drawing/2014/main" id="{56C33BA4-1277-4002-9020-34D958D91781}"/>
              </a:ext>
            </a:extLst>
          </p:cNvPr>
          <p:cNvSpPr txBox="1">
            <a:spLocks/>
          </p:cNvSpPr>
          <p:nvPr/>
        </p:nvSpPr>
        <p:spPr>
          <a:xfrm>
            <a:off x="2820157" y="5982535"/>
            <a:ext cx="5939136" cy="477951"/>
          </a:xfrm>
          <a:prstGeom prst="rect">
            <a:avLst/>
          </a:prstGeom>
          <a:solidFill>
            <a:schemeClr val="accent2">
              <a:lumMod val="75000"/>
            </a:schemeClr>
          </a:solidFill>
          <a:ln>
            <a:noFill/>
          </a:ln>
        </p:spPr>
        <p:txBody>
          <a:bodyPr wrap="square" lIns="76200" tIns="76200" rIns="76200" bIns="76200" rtlCol="0" anchor="ctr">
            <a:spAutoFit/>
          </a:bodyPr>
          <a:lstStyle/>
          <a:p>
            <a:pPr algn="ctr">
              <a:lnSpc>
                <a:spcPct val="110000"/>
              </a:lnSpc>
              <a:spcAft>
                <a:spcPts val="200"/>
              </a:spcAft>
              <a:buClr>
                <a:srgbClr val="FFFFFF"/>
              </a:buClr>
            </a:pPr>
            <a:r>
              <a:rPr lang="fr-FR" altLang="ja-JP" sz="1000" b="1" dirty="0" err="1">
                <a:solidFill>
                  <a:srgbClr val="FFFFFF"/>
                </a:solidFill>
                <a:latin typeface="Arial" panose="020B0604020202020204" pitchFamily="34" charset="0"/>
                <a:ea typeface="ＭＳ Ｐゴシック" panose="020B0600070205080204" pitchFamily="50" charset="-128"/>
                <a:cs typeface="Arial" panose="020B0604020202020204" pitchFamily="34" charset="0"/>
              </a:rPr>
              <a:t>Aadhaar</a:t>
            </a:r>
            <a:r>
              <a:rPr lang="fr-FR" altLang="ja-JP" sz="1000" b="1" dirty="0">
                <a:solidFill>
                  <a:srgbClr val="FFFFFF"/>
                </a:solidFill>
                <a:latin typeface="Arial" panose="020B0604020202020204" pitchFamily="34" charset="0"/>
                <a:ea typeface="ＭＳ Ｐゴシック" panose="020B0600070205080204" pitchFamily="50" charset="-128"/>
                <a:cs typeface="Arial" panose="020B0604020202020204" pitchFamily="34" charset="0"/>
              </a:rPr>
              <a:t>(</a:t>
            </a:r>
            <a:r>
              <a:rPr lang="ja-JP" altLang="en-US" sz="1000" b="1" dirty="0">
                <a:solidFill>
                  <a:srgbClr val="FFFFFF"/>
                </a:solidFill>
                <a:latin typeface="Arial" panose="020B0604020202020204" pitchFamily="34" charset="0"/>
                <a:ea typeface="ＭＳ Ｐゴシック" panose="020B0600070205080204" pitchFamily="50" charset="-128"/>
                <a:cs typeface="Arial" panose="020B0604020202020204" pitchFamily="34" charset="0"/>
              </a:rPr>
              <a:t>国民番号</a:t>
            </a:r>
            <a:r>
              <a:rPr lang="en-US" altLang="ja-JP" sz="1000" b="1" dirty="0">
                <a:solidFill>
                  <a:srgbClr val="FFFFFF"/>
                </a:solidFill>
                <a:latin typeface="Arial" panose="020B0604020202020204" pitchFamily="34" charset="0"/>
                <a:ea typeface="ＭＳ Ｐゴシック" panose="020B0600070205080204" pitchFamily="50" charset="-128"/>
                <a:cs typeface="Arial" panose="020B0604020202020204" pitchFamily="34" charset="0"/>
              </a:rPr>
              <a:t>)</a:t>
            </a:r>
            <a:r>
              <a:rPr lang="fr-FR" altLang="ja-JP" sz="1000" b="1" dirty="0">
                <a:solidFill>
                  <a:srgbClr val="FFFFFF"/>
                </a:solidFill>
                <a:latin typeface="Arial" panose="020B0604020202020204" pitchFamily="34" charset="0"/>
                <a:ea typeface="ＭＳ Ｐゴシック" panose="020B0600070205080204" pitchFamily="50" charset="-128"/>
                <a:cs typeface="Arial" panose="020B0604020202020204" pitchFamily="34" charset="0"/>
              </a:rPr>
              <a:t>, UPI(</a:t>
            </a:r>
            <a:r>
              <a:rPr lang="ja-JP" altLang="en-US" sz="1000" b="1" dirty="0">
                <a:solidFill>
                  <a:srgbClr val="FFFFFF"/>
                </a:solidFill>
                <a:latin typeface="Arial" panose="020B0604020202020204" pitchFamily="34" charset="0"/>
                <a:ea typeface="ＭＳ Ｐゴシック" panose="020B0600070205080204" pitchFamily="50" charset="-128"/>
                <a:cs typeface="Arial" panose="020B0604020202020204" pitchFamily="34" charset="0"/>
              </a:rPr>
              <a:t>デジタル決済共通基盤</a:t>
            </a:r>
            <a:r>
              <a:rPr lang="en-US" altLang="ja-JP" sz="1000" b="1" dirty="0">
                <a:solidFill>
                  <a:srgbClr val="FFFFFF"/>
                </a:solidFill>
                <a:latin typeface="Arial" panose="020B0604020202020204" pitchFamily="34" charset="0"/>
                <a:ea typeface="ＭＳ Ｐゴシック" panose="020B0600070205080204" pitchFamily="50" charset="-128"/>
                <a:cs typeface="Arial" panose="020B0604020202020204" pitchFamily="34" charset="0"/>
              </a:rPr>
              <a:t>)</a:t>
            </a:r>
            <a:r>
              <a:rPr lang="fr-FR" altLang="ja-JP" sz="1000" b="1" dirty="0">
                <a:solidFill>
                  <a:srgbClr val="FFFFFF"/>
                </a:solidFill>
                <a:latin typeface="Arial" panose="020B0604020202020204" pitchFamily="34" charset="0"/>
                <a:ea typeface="ＭＳ Ｐゴシック" panose="020B0600070205080204" pitchFamily="50" charset="-128"/>
                <a:cs typeface="Arial" panose="020B0604020202020204" pitchFamily="34" charset="0"/>
              </a:rPr>
              <a:t>, e-RUPI(</a:t>
            </a:r>
            <a:r>
              <a:rPr lang="ja-JP" altLang="en-US" sz="1000" b="1" dirty="0">
                <a:solidFill>
                  <a:srgbClr val="FFFFFF"/>
                </a:solidFill>
                <a:latin typeface="Arial" panose="020B0604020202020204" pitchFamily="34" charset="0"/>
                <a:ea typeface="ＭＳ Ｐゴシック" panose="020B0600070205080204" pitchFamily="50" charset="-128"/>
                <a:cs typeface="Arial" panose="020B0604020202020204" pitchFamily="34" charset="0"/>
              </a:rPr>
              <a:t>デジタル決済</a:t>
            </a:r>
            <a:r>
              <a:rPr lang="en-US" altLang="ja-JP" sz="1000" b="1" dirty="0">
                <a:solidFill>
                  <a:srgbClr val="FFFFFF"/>
                </a:solidFill>
                <a:latin typeface="Arial" panose="020B0604020202020204" pitchFamily="34" charset="0"/>
                <a:ea typeface="ＭＳ Ｐゴシック" panose="020B0600070205080204" pitchFamily="50" charset="-128"/>
                <a:cs typeface="Arial" panose="020B0604020202020204" pitchFamily="34" charset="0"/>
              </a:rPr>
              <a:t>)</a:t>
            </a:r>
            <a:r>
              <a:rPr lang="fr-FR" altLang="ja-JP" sz="1000" b="1" dirty="0">
                <a:solidFill>
                  <a:srgbClr val="FFFFFF"/>
                </a:solidFill>
                <a:latin typeface="Arial" panose="020B0604020202020204" pitchFamily="34" charset="0"/>
                <a:ea typeface="ＭＳ Ｐゴシック" panose="020B0600070205080204" pitchFamily="50" charset="-128"/>
                <a:cs typeface="Arial" panose="020B0604020202020204" pitchFamily="34" charset="0"/>
              </a:rPr>
              <a:t>, </a:t>
            </a:r>
            <a:br>
              <a:rPr lang="fr-FR" altLang="ja-JP" sz="1000" b="1" dirty="0">
                <a:solidFill>
                  <a:srgbClr val="FFFFFF"/>
                </a:solidFill>
                <a:latin typeface="Arial" panose="020B0604020202020204" pitchFamily="34" charset="0"/>
                <a:ea typeface="ＭＳ Ｐゴシック" panose="020B0600070205080204" pitchFamily="50" charset="-128"/>
                <a:cs typeface="Arial" panose="020B0604020202020204" pitchFamily="34" charset="0"/>
              </a:rPr>
            </a:br>
            <a:r>
              <a:rPr lang="fr-FR" altLang="ja-JP" sz="1000" b="1" dirty="0">
                <a:solidFill>
                  <a:srgbClr val="FFFFFF"/>
                </a:solidFill>
                <a:latin typeface="Arial" panose="020B0604020202020204" pitchFamily="34" charset="0"/>
                <a:ea typeface="ＭＳ Ｐゴシック" panose="020B0600070205080204" pitchFamily="50" charset="-128"/>
                <a:cs typeface="Arial" panose="020B0604020202020204" pitchFamily="34" charset="0"/>
              </a:rPr>
              <a:t>e-</a:t>
            </a:r>
            <a:r>
              <a:rPr lang="fr-FR" altLang="ja-JP" sz="1000" b="1" dirty="0" err="1">
                <a:solidFill>
                  <a:srgbClr val="FFFFFF"/>
                </a:solidFill>
                <a:latin typeface="Arial" panose="020B0604020202020204" pitchFamily="34" charset="0"/>
                <a:ea typeface="ＭＳ Ｐゴシック" panose="020B0600070205080204" pitchFamily="50" charset="-128"/>
                <a:cs typeface="Arial" panose="020B0604020202020204" pitchFamily="34" charset="0"/>
              </a:rPr>
              <a:t>Sign</a:t>
            </a:r>
            <a:r>
              <a:rPr lang="fr-FR" altLang="ja-JP" sz="1000" b="1" dirty="0">
                <a:solidFill>
                  <a:srgbClr val="FFFFFF"/>
                </a:solidFill>
                <a:latin typeface="Arial" panose="020B0604020202020204" pitchFamily="34" charset="0"/>
                <a:ea typeface="ＭＳ Ｐゴシック" panose="020B0600070205080204" pitchFamily="50" charset="-128"/>
                <a:cs typeface="Arial" panose="020B0604020202020204" pitchFamily="34" charset="0"/>
              </a:rPr>
              <a:t>(</a:t>
            </a:r>
            <a:r>
              <a:rPr lang="ja-JP" altLang="en-US" sz="1000" b="1" dirty="0">
                <a:solidFill>
                  <a:srgbClr val="FFFFFF"/>
                </a:solidFill>
                <a:latin typeface="Arial" panose="020B0604020202020204" pitchFamily="34" charset="0"/>
                <a:ea typeface="ＭＳ Ｐゴシック" panose="020B0600070205080204" pitchFamily="50" charset="-128"/>
                <a:cs typeface="Arial" panose="020B0604020202020204" pitchFamily="34" charset="0"/>
              </a:rPr>
              <a:t>電子署名</a:t>
            </a:r>
            <a:r>
              <a:rPr lang="en-US" altLang="ja-JP" sz="1000" b="1" dirty="0">
                <a:solidFill>
                  <a:srgbClr val="FFFFFF"/>
                </a:solidFill>
                <a:latin typeface="Arial" panose="020B0604020202020204" pitchFamily="34" charset="0"/>
                <a:ea typeface="ＭＳ Ｐゴシック" panose="020B0600070205080204" pitchFamily="50" charset="-128"/>
                <a:cs typeface="Arial" panose="020B0604020202020204" pitchFamily="34" charset="0"/>
              </a:rPr>
              <a:t>)</a:t>
            </a:r>
            <a:r>
              <a:rPr lang="fr-FR" altLang="ja-JP" sz="1000" b="1" dirty="0">
                <a:solidFill>
                  <a:srgbClr val="FFFFFF"/>
                </a:solidFill>
                <a:latin typeface="Arial" panose="020B0604020202020204" pitchFamily="34" charset="0"/>
                <a:ea typeface="ＭＳ Ｐゴシック" panose="020B0600070205080204" pitchFamily="50" charset="-128"/>
                <a:cs typeface="Arial" panose="020B0604020202020204" pitchFamily="34" charset="0"/>
              </a:rPr>
              <a:t>, </a:t>
            </a:r>
            <a:r>
              <a:rPr lang="fr-FR" altLang="ja-JP" sz="1000" b="1" dirty="0" err="1">
                <a:solidFill>
                  <a:srgbClr val="FFFFFF"/>
                </a:solidFill>
                <a:latin typeface="Arial" panose="020B0604020202020204" pitchFamily="34" charset="0"/>
                <a:ea typeface="ＭＳ Ｐゴシック" panose="020B0600070205080204" pitchFamily="50" charset="-128"/>
                <a:cs typeface="Arial" panose="020B0604020202020204" pitchFamily="34" charset="0"/>
              </a:rPr>
              <a:t>Digilocker</a:t>
            </a:r>
            <a:r>
              <a:rPr lang="fr-FR" altLang="ja-JP" sz="1000" b="1" dirty="0">
                <a:solidFill>
                  <a:srgbClr val="FFFFFF"/>
                </a:solidFill>
                <a:latin typeface="Arial" panose="020B0604020202020204" pitchFamily="34" charset="0"/>
                <a:ea typeface="ＭＳ Ｐゴシック" panose="020B0600070205080204" pitchFamily="50" charset="-128"/>
                <a:cs typeface="Arial" panose="020B0604020202020204" pitchFamily="34" charset="0"/>
              </a:rPr>
              <a:t>(</a:t>
            </a:r>
            <a:r>
              <a:rPr lang="ja-JP" altLang="en-US" sz="1000" b="1" dirty="0">
                <a:solidFill>
                  <a:srgbClr val="FFFFFF"/>
                </a:solidFill>
                <a:latin typeface="Arial" panose="020B0604020202020204" pitchFamily="34" charset="0"/>
                <a:ea typeface="ＭＳ Ｐゴシック" panose="020B0600070205080204" pitchFamily="50" charset="-128"/>
                <a:cs typeface="Arial" panose="020B0604020202020204" pitchFamily="34" charset="0"/>
              </a:rPr>
              <a:t>書類管理クラウド</a:t>
            </a:r>
            <a:r>
              <a:rPr lang="en-US" altLang="ja-JP" sz="1000" b="1" dirty="0">
                <a:solidFill>
                  <a:srgbClr val="FFFFFF"/>
                </a:solidFill>
                <a:latin typeface="Arial" panose="020B0604020202020204" pitchFamily="34" charset="0"/>
                <a:ea typeface="ＭＳ Ｐゴシック" panose="020B0600070205080204" pitchFamily="50" charset="-128"/>
                <a:cs typeface="Arial" panose="020B0604020202020204" pitchFamily="34" charset="0"/>
              </a:rPr>
              <a:t>)</a:t>
            </a:r>
            <a:r>
              <a:rPr lang="fr-FR" altLang="ja-JP" sz="1000" b="1" dirty="0">
                <a:solidFill>
                  <a:srgbClr val="FFFFFF"/>
                </a:solidFill>
                <a:latin typeface="Arial" panose="020B0604020202020204" pitchFamily="34" charset="0"/>
                <a:ea typeface="ＭＳ Ｐゴシック" panose="020B0600070205080204" pitchFamily="50" charset="-128"/>
                <a:cs typeface="Arial" panose="020B0604020202020204" pitchFamily="34" charset="0"/>
              </a:rPr>
              <a:t>, Consent Artefact(</a:t>
            </a:r>
            <a:r>
              <a:rPr lang="ja-JP" altLang="en-US" sz="1000" b="1" dirty="0">
                <a:solidFill>
                  <a:srgbClr val="FFFFFF"/>
                </a:solidFill>
                <a:latin typeface="Arial" panose="020B0604020202020204" pitchFamily="34" charset="0"/>
                <a:ea typeface="ＭＳ Ｐゴシック" panose="020B0600070205080204" pitchFamily="50" charset="-128"/>
                <a:cs typeface="Arial" panose="020B0604020202020204" pitchFamily="34" charset="0"/>
              </a:rPr>
              <a:t>電子契約</a:t>
            </a:r>
            <a:r>
              <a:rPr lang="en-US" altLang="ja-JP" sz="1000" b="1" dirty="0">
                <a:solidFill>
                  <a:srgbClr val="FFFFFF"/>
                </a:solidFill>
                <a:latin typeface="Arial" panose="020B0604020202020204" pitchFamily="34" charset="0"/>
                <a:ea typeface="ＭＳ Ｐゴシック" panose="020B0600070205080204" pitchFamily="50" charset="-128"/>
                <a:cs typeface="Arial" panose="020B0604020202020204" pitchFamily="34" charset="0"/>
              </a:rPr>
              <a:t>)</a:t>
            </a:r>
            <a:r>
              <a:rPr lang="fr-FR" altLang="ja-JP" sz="1000" b="1" dirty="0">
                <a:solidFill>
                  <a:srgbClr val="FFFFFF"/>
                </a:solidFill>
                <a:latin typeface="Arial" panose="020B0604020202020204" pitchFamily="34" charset="0"/>
                <a:ea typeface="ＭＳ Ｐゴシック" panose="020B0600070205080204" pitchFamily="50" charset="-128"/>
                <a:cs typeface="Arial" panose="020B0604020202020204" pitchFamily="34" charset="0"/>
              </a:rPr>
              <a:t> </a:t>
            </a:r>
            <a:r>
              <a:rPr lang="ja-JP" altLang="en-US" sz="1000" b="1" dirty="0">
                <a:solidFill>
                  <a:srgbClr val="FFFFFF"/>
                </a:solidFill>
                <a:latin typeface="Arial" panose="020B0604020202020204" pitchFamily="34" charset="0"/>
                <a:ea typeface="ＭＳ Ｐゴシック" panose="020B0600070205080204" pitchFamily="50" charset="-128"/>
                <a:cs typeface="Arial" panose="020B0604020202020204" pitchFamily="34" charset="0"/>
              </a:rPr>
              <a:t>等</a:t>
            </a:r>
            <a:endParaRPr lang="fr-FR" altLang="ja-JP" sz="1000" dirty="0">
              <a:solidFill>
                <a:srgbClr val="FFFFFF"/>
              </a:solidFill>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11" name="CustomIcon">
            <a:extLst>
              <a:ext uri="{FF2B5EF4-FFF2-40B4-BE49-F238E27FC236}">
                <a16:creationId xmlns:a16="http://schemas.microsoft.com/office/drawing/2014/main" id="{41D6369D-C322-40EA-B0B4-526C59F5E328}"/>
              </a:ext>
            </a:extLst>
          </p:cNvPr>
          <p:cNvGrpSpPr>
            <a:grpSpLocks noChangeAspect="1"/>
          </p:cNvGrpSpPr>
          <p:nvPr>
            <p:custDataLst>
              <p:tags r:id="rId3"/>
            </p:custDataLst>
          </p:nvPr>
        </p:nvGrpSpPr>
        <p:grpSpPr>
          <a:xfrm>
            <a:off x="768095" y="3833982"/>
            <a:ext cx="584036" cy="584036"/>
            <a:chOff x="-205105" y="-205105"/>
            <a:chExt cx="1019810" cy="1019810"/>
          </a:xfrm>
        </p:grpSpPr>
        <p:sp>
          <p:nvSpPr>
            <p:cNvPr id="8" name="Oval 7">
              <a:extLst>
                <a:ext uri="{FF2B5EF4-FFF2-40B4-BE49-F238E27FC236}">
                  <a16:creationId xmlns:a16="http://schemas.microsoft.com/office/drawing/2014/main" id="{87BB1E77-72AF-4C87-A666-70B2053C3C48}"/>
                </a:ext>
              </a:extLst>
            </p:cNvPr>
            <p:cNvSpPr>
              <a:spLocks noChangeAspect="1"/>
            </p:cNvSpPr>
            <p:nvPr/>
          </p:nvSpPr>
          <p:spPr>
            <a:xfrm>
              <a:off x="-205105" y="-205105"/>
              <a:ext cx="1019810" cy="1019810"/>
            </a:xfrm>
            <a:prstGeom prst="ellipse">
              <a:avLst/>
            </a:prstGeom>
            <a:solidFill>
              <a:schemeClr val="accent1"/>
            </a:solidFill>
          </p:spPr>
          <p:txBody>
            <a:bodyPr wrap="square" rtlCol="0" anchor="ctr">
              <a:noAutofit/>
            </a:bodyPr>
            <a:lstStyle/>
            <a:p>
              <a:pPr marL="0" algn="ctr" fontAlgn="ctr">
                <a:lnSpc>
                  <a:spcPct val="114000"/>
                </a:lnSpc>
                <a:spcAft>
                  <a:spcPts val="400"/>
                </a:spcAft>
              </a:pPr>
              <a:endParaRPr kumimoji="1" lang="en-US" sz="1200" dirty="0"/>
            </a:p>
          </p:txBody>
        </p:sp>
        <p:pic>
          <p:nvPicPr>
            <p:cNvPr id="10" name="Graphic 9">
              <a:extLst>
                <a:ext uri="{FF2B5EF4-FFF2-40B4-BE49-F238E27FC236}">
                  <a16:creationId xmlns:a16="http://schemas.microsoft.com/office/drawing/2014/main" id="{F55608FB-C863-44F4-A2BC-F59E05919E19}"/>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0" y="0"/>
              <a:ext cx="609600" cy="609600"/>
            </a:xfrm>
            <a:prstGeom prst="rect">
              <a:avLst/>
            </a:prstGeom>
          </p:spPr>
        </p:pic>
      </p:grpSp>
      <p:sp>
        <p:nvSpPr>
          <p:cNvPr id="25" name="テキスト ボックス 30">
            <a:extLst>
              <a:ext uri="{FF2B5EF4-FFF2-40B4-BE49-F238E27FC236}">
                <a16:creationId xmlns:a16="http://schemas.microsoft.com/office/drawing/2014/main" id="{9ECACB11-5AEF-40D3-A0A9-27D313181B95}"/>
              </a:ext>
            </a:extLst>
          </p:cNvPr>
          <p:cNvSpPr txBox="1"/>
          <p:nvPr/>
        </p:nvSpPr>
        <p:spPr>
          <a:xfrm>
            <a:off x="1469593" y="2731694"/>
            <a:ext cx="1241756" cy="154786"/>
          </a:xfrm>
          <a:prstGeom prst="rect">
            <a:avLst/>
          </a:prstGeom>
          <a:noFill/>
        </p:spPr>
        <p:txBody>
          <a:bodyPr wrap="square" lIns="0" tIns="0" rIns="0" bIns="0" rtlCol="0">
            <a:spAutoFit/>
          </a:bodyPr>
          <a:lstStyle/>
          <a:p>
            <a:pPr>
              <a:lnSpc>
                <a:spcPct val="110000"/>
              </a:lnSpc>
              <a:spcAft>
                <a:spcPts val="200"/>
              </a:spcAft>
              <a:buClr>
                <a:srgbClr val="5F8AC3"/>
              </a:buClr>
            </a:pPr>
            <a:r>
              <a:rPr lang="ja-JP" altLang="en-US" sz="1000" b="1" dirty="0">
                <a:latin typeface="Arial" panose="020B0604020202020204" pitchFamily="34" charset="0"/>
                <a:ea typeface="ＭＳ Ｐゴシック" panose="020B0600070205080204" pitchFamily="50" charset="-128"/>
                <a:cs typeface="Arial" panose="020B0604020202020204" pitchFamily="34" charset="0"/>
              </a:rPr>
              <a:t>アプリケーション</a:t>
            </a:r>
            <a:endParaRPr lang="fr-FR" altLang="ja-JP" sz="1000" b="1"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9" name="テキスト ボックス 30">
            <a:extLst>
              <a:ext uri="{FF2B5EF4-FFF2-40B4-BE49-F238E27FC236}">
                <a16:creationId xmlns:a16="http://schemas.microsoft.com/office/drawing/2014/main" id="{C8558D9B-581B-45DB-AE6C-A03EB61EE2AA}"/>
              </a:ext>
            </a:extLst>
          </p:cNvPr>
          <p:cNvSpPr txBox="1">
            <a:spLocks/>
          </p:cNvSpPr>
          <p:nvPr/>
        </p:nvSpPr>
        <p:spPr>
          <a:xfrm>
            <a:off x="1469593" y="6144117"/>
            <a:ext cx="1241756" cy="154786"/>
          </a:xfrm>
          <a:prstGeom prst="rect">
            <a:avLst/>
          </a:prstGeom>
          <a:noFill/>
        </p:spPr>
        <p:txBody>
          <a:bodyPr wrap="square" lIns="0" tIns="0" rIns="0" bIns="0" rtlCol="0">
            <a:spAutoFit/>
          </a:bodyPr>
          <a:lstStyle/>
          <a:p>
            <a:pPr>
              <a:lnSpc>
                <a:spcPct val="110000"/>
              </a:lnSpc>
              <a:spcAft>
                <a:spcPts val="200"/>
              </a:spcAft>
              <a:buClr>
                <a:srgbClr val="5F8AC3"/>
              </a:buClr>
            </a:pPr>
            <a:r>
              <a:rPr lang="ja-JP" altLang="en-US" sz="1000" b="1" dirty="0">
                <a:latin typeface="Arial" panose="020B0604020202020204" pitchFamily="34" charset="0"/>
                <a:ea typeface="ＭＳ Ｐゴシック" panose="020B0600070205080204" pitchFamily="50" charset="-128"/>
                <a:cs typeface="Arial" panose="020B0604020202020204" pitchFamily="34" charset="0"/>
              </a:rPr>
              <a:t>その他連携アセット</a:t>
            </a:r>
            <a:endParaRPr lang="ja-JP" altLang="en-US" sz="10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17" name="Group 16">
            <a:extLst>
              <a:ext uri="{FF2B5EF4-FFF2-40B4-BE49-F238E27FC236}">
                <a16:creationId xmlns:a16="http://schemas.microsoft.com/office/drawing/2014/main" id="{935E6CCF-3CF7-4C0D-A2A6-D14F9754EE11}"/>
              </a:ext>
            </a:extLst>
          </p:cNvPr>
          <p:cNvGrpSpPr/>
          <p:nvPr/>
        </p:nvGrpSpPr>
        <p:grpSpPr>
          <a:xfrm>
            <a:off x="2820157" y="2392795"/>
            <a:ext cx="5939136" cy="832584"/>
            <a:chOff x="2820157" y="2207040"/>
            <a:chExt cx="5939136" cy="832584"/>
          </a:xfrm>
        </p:grpSpPr>
        <p:sp>
          <p:nvSpPr>
            <p:cNvPr id="45" name="テキスト ボックス 30">
              <a:extLst>
                <a:ext uri="{FF2B5EF4-FFF2-40B4-BE49-F238E27FC236}">
                  <a16:creationId xmlns:a16="http://schemas.microsoft.com/office/drawing/2014/main" id="{816FF054-3C67-4FD7-A956-4A52D9911E21}"/>
                </a:ext>
              </a:extLst>
            </p:cNvPr>
            <p:cNvSpPr txBox="1">
              <a:spLocks/>
            </p:cNvSpPr>
            <p:nvPr/>
          </p:nvSpPr>
          <p:spPr>
            <a:xfrm>
              <a:off x="2820157" y="2207040"/>
              <a:ext cx="3200786" cy="832584"/>
            </a:xfrm>
            <a:prstGeom prst="rect">
              <a:avLst/>
            </a:prstGeom>
            <a:solidFill>
              <a:srgbClr val="E6E6E6"/>
            </a:solidFill>
            <a:ln>
              <a:noFill/>
            </a:ln>
          </p:spPr>
          <p:txBody>
            <a:bodyPr wrap="square" lIns="76200" tIns="76200" rIns="76200" bIns="76200" rtlCol="0" anchor="ctr">
              <a:noAutofit/>
            </a:bodyPr>
            <a:lstStyle/>
            <a:p>
              <a:pPr>
                <a:lnSpc>
                  <a:spcPct val="110000"/>
                </a:lnSpc>
                <a:spcAft>
                  <a:spcPts val="200"/>
                </a:spcAft>
                <a:buClr>
                  <a:srgbClr val="5F8AC3"/>
                </a:buClr>
              </a:pPr>
              <a:endParaRPr lang="fr-FR" altLang="ja-JP" sz="10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46" name="テキスト ボックス 30">
              <a:extLst>
                <a:ext uri="{FF2B5EF4-FFF2-40B4-BE49-F238E27FC236}">
                  <a16:creationId xmlns:a16="http://schemas.microsoft.com/office/drawing/2014/main" id="{09D2C4F7-7013-4A83-B919-E66FEC010AC8}"/>
                </a:ext>
              </a:extLst>
            </p:cNvPr>
            <p:cNvSpPr txBox="1">
              <a:spLocks/>
            </p:cNvSpPr>
            <p:nvPr/>
          </p:nvSpPr>
          <p:spPr>
            <a:xfrm>
              <a:off x="6247628" y="2207040"/>
              <a:ext cx="2511665" cy="832584"/>
            </a:xfrm>
            <a:prstGeom prst="rect">
              <a:avLst/>
            </a:prstGeom>
            <a:solidFill>
              <a:srgbClr val="E6E6E6"/>
            </a:solidFill>
            <a:ln>
              <a:noFill/>
            </a:ln>
          </p:spPr>
          <p:txBody>
            <a:bodyPr wrap="square" lIns="76200" tIns="76200" rIns="76200" bIns="76200" rtlCol="0" anchor="ctr">
              <a:noAutofit/>
            </a:bodyPr>
            <a:lstStyle/>
            <a:p>
              <a:pPr>
                <a:lnSpc>
                  <a:spcPct val="110000"/>
                </a:lnSpc>
                <a:spcAft>
                  <a:spcPts val="200"/>
                </a:spcAft>
                <a:buClr>
                  <a:srgbClr val="5F8AC3"/>
                </a:buClr>
              </a:pPr>
              <a:endParaRPr lang="fr-FR" altLang="ja-JP" sz="10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30" name="テキスト ボックス 30">
              <a:extLst>
                <a:ext uri="{FF2B5EF4-FFF2-40B4-BE49-F238E27FC236}">
                  <a16:creationId xmlns:a16="http://schemas.microsoft.com/office/drawing/2014/main" id="{BC5C5884-AC91-4757-BA38-B1B561703674}"/>
                </a:ext>
              </a:extLst>
            </p:cNvPr>
            <p:cNvSpPr txBox="1"/>
            <p:nvPr/>
          </p:nvSpPr>
          <p:spPr>
            <a:xfrm>
              <a:off x="2898789" y="2508941"/>
              <a:ext cx="925089" cy="447620"/>
            </a:xfrm>
            <a:prstGeom prst="rect">
              <a:avLst/>
            </a:prstGeom>
            <a:noFill/>
            <a:ln>
              <a:solidFill>
                <a:schemeClr val="bg2"/>
              </a:solidFill>
            </a:ln>
          </p:spPr>
          <p:txBody>
            <a:bodyPr wrap="square" lIns="38100" tIns="38100" rIns="38100" bIns="38100" rtlCol="0" anchor="ctr">
              <a:noAutofit/>
            </a:bodyPr>
            <a:lstStyle/>
            <a:p>
              <a:pPr algn="ctr">
                <a:lnSpc>
                  <a:spcPct val="110000"/>
                </a:lnSpc>
                <a:spcAft>
                  <a:spcPts val="200"/>
                </a:spcAft>
                <a:buClr>
                  <a:srgbClr val="5F8AC3"/>
                </a:buClr>
              </a:pPr>
              <a:r>
                <a:rPr lang="fr-FR" altLang="ja-JP" sz="1000" b="1" dirty="0" err="1">
                  <a:latin typeface="Arial" panose="020B0604020202020204" pitchFamily="34" charset="0"/>
                  <a:ea typeface="ＭＳ Ｐゴシック" panose="020B0600070205080204" pitchFamily="50" charset="-128"/>
                  <a:cs typeface="Arial" panose="020B0604020202020204" pitchFamily="34" charset="0"/>
                </a:rPr>
                <a:t>Arogya</a:t>
              </a:r>
              <a:r>
                <a:rPr lang="fr-FR" altLang="ja-JP" sz="1000" b="1" dirty="0">
                  <a:latin typeface="Arial" panose="020B0604020202020204" pitchFamily="34" charset="0"/>
                  <a:ea typeface="ＭＳ Ｐゴシック" panose="020B0600070205080204" pitchFamily="50" charset="-128"/>
                  <a:cs typeface="Arial" panose="020B0604020202020204" pitchFamily="34" charset="0"/>
                </a:rPr>
                <a:t> </a:t>
              </a:r>
              <a:r>
                <a:rPr lang="fr-FR" altLang="ja-JP" sz="1000" b="1" dirty="0" err="1">
                  <a:latin typeface="Arial" panose="020B0604020202020204" pitchFamily="34" charset="0"/>
                  <a:ea typeface="ＭＳ Ｐゴシック" panose="020B0600070205080204" pitchFamily="50" charset="-128"/>
                  <a:cs typeface="Arial" panose="020B0604020202020204" pitchFamily="34" charset="0"/>
                </a:rPr>
                <a:t>setu</a:t>
              </a:r>
              <a:br>
                <a:rPr lang="fr-FR" altLang="ja-JP" sz="1000" b="1" dirty="0">
                  <a:latin typeface="Arial" panose="020B0604020202020204" pitchFamily="34" charset="0"/>
                  <a:ea typeface="ＭＳ Ｐゴシック" panose="020B0600070205080204" pitchFamily="50" charset="-128"/>
                  <a:cs typeface="Arial" panose="020B0604020202020204" pitchFamily="34" charset="0"/>
                </a:rPr>
              </a:br>
              <a:r>
                <a:rPr lang="ja-JP" altLang="en-US" sz="1000" b="1" dirty="0">
                  <a:latin typeface="Arial" panose="020B0604020202020204" pitchFamily="34" charset="0"/>
                  <a:ea typeface="ＭＳ Ｐゴシック" panose="020B0600070205080204" pitchFamily="50" charset="-128"/>
                  <a:cs typeface="Arial" panose="020B0604020202020204" pitchFamily="34" charset="0"/>
                </a:rPr>
                <a:t>（健康記録）</a:t>
              </a:r>
              <a:r>
                <a:rPr lang="fr-FR" altLang="ja-JP" sz="1000" b="1" dirty="0">
                  <a:latin typeface="Arial" panose="020B0604020202020204" pitchFamily="34" charset="0"/>
                  <a:ea typeface="ＭＳ Ｐゴシック" panose="020B0600070205080204" pitchFamily="50" charset="-128"/>
                  <a:cs typeface="Arial" panose="020B0604020202020204" pitchFamily="34" charset="0"/>
                </a:rPr>
                <a:t> </a:t>
              </a:r>
              <a:endParaRPr lang="fr-FR" altLang="ja-JP" sz="10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31" name="テキスト ボックス 30">
              <a:extLst>
                <a:ext uri="{FF2B5EF4-FFF2-40B4-BE49-F238E27FC236}">
                  <a16:creationId xmlns:a16="http://schemas.microsoft.com/office/drawing/2014/main" id="{4C99EAB2-C06C-4451-9CC0-951E71628C1F}"/>
                </a:ext>
              </a:extLst>
            </p:cNvPr>
            <p:cNvSpPr txBox="1"/>
            <p:nvPr/>
          </p:nvSpPr>
          <p:spPr>
            <a:xfrm>
              <a:off x="3939872" y="2508941"/>
              <a:ext cx="925089" cy="447620"/>
            </a:xfrm>
            <a:prstGeom prst="rect">
              <a:avLst/>
            </a:prstGeom>
            <a:noFill/>
            <a:ln>
              <a:solidFill>
                <a:schemeClr val="bg2"/>
              </a:solidFill>
            </a:ln>
          </p:spPr>
          <p:txBody>
            <a:bodyPr wrap="square" lIns="38100" tIns="38100" rIns="38100" bIns="38100" rtlCol="0" anchor="ctr">
              <a:noAutofit/>
            </a:bodyPr>
            <a:lstStyle/>
            <a:p>
              <a:pPr algn="ctr">
                <a:lnSpc>
                  <a:spcPct val="110000"/>
                </a:lnSpc>
                <a:spcAft>
                  <a:spcPts val="200"/>
                </a:spcAft>
                <a:buClr>
                  <a:srgbClr val="5F8AC3"/>
                </a:buClr>
              </a:pPr>
              <a:r>
                <a:rPr lang="fr-FR" altLang="ja-JP" sz="1000" b="1" dirty="0">
                  <a:latin typeface="Arial" panose="020B0604020202020204" pitchFamily="34" charset="0"/>
                  <a:ea typeface="ＭＳ Ｐゴシック" panose="020B0600070205080204" pitchFamily="50" charset="-128"/>
                  <a:cs typeface="Arial" panose="020B0604020202020204" pitchFamily="34" charset="0"/>
                </a:rPr>
                <a:t>E-</a:t>
              </a:r>
              <a:r>
                <a:rPr lang="fr-FR" altLang="ja-JP" sz="1000" b="1" dirty="0" err="1">
                  <a:latin typeface="Arial" panose="020B0604020202020204" pitchFamily="34" charset="0"/>
                  <a:ea typeface="ＭＳ Ｐゴシック" panose="020B0600070205080204" pitchFamily="50" charset="-128"/>
                  <a:cs typeface="Arial" panose="020B0604020202020204" pitchFamily="34" charset="0"/>
                </a:rPr>
                <a:t>sanjeevini</a:t>
              </a:r>
              <a:br>
                <a:rPr lang="fr-FR" altLang="ja-JP" sz="1000" b="1" dirty="0">
                  <a:latin typeface="Arial" panose="020B0604020202020204" pitchFamily="34" charset="0"/>
                  <a:ea typeface="ＭＳ Ｐゴシック" panose="020B0600070205080204" pitchFamily="50" charset="-128"/>
                  <a:cs typeface="Arial" panose="020B0604020202020204" pitchFamily="34" charset="0"/>
                </a:rPr>
              </a:br>
              <a:r>
                <a:rPr lang="ja-JP" altLang="en-US" sz="1000" b="1" dirty="0">
                  <a:latin typeface="Arial" panose="020B0604020202020204" pitchFamily="34" charset="0"/>
                  <a:ea typeface="ＭＳ Ｐゴシック" panose="020B0600070205080204" pitchFamily="50" charset="-128"/>
                  <a:cs typeface="Arial" panose="020B0604020202020204" pitchFamily="34" charset="0"/>
                </a:rPr>
                <a:t>（遠隔診療</a:t>
              </a:r>
              <a:r>
                <a:rPr lang="en-US" altLang="ja-JP" sz="1000" b="1" dirty="0">
                  <a:latin typeface="Arial" panose="020B0604020202020204" pitchFamily="34" charset="0"/>
                  <a:ea typeface="ＭＳ Ｐゴシック" panose="020B0600070205080204" pitchFamily="50" charset="-128"/>
                  <a:cs typeface="Arial" panose="020B0604020202020204" pitchFamily="34" charset="0"/>
                </a:rPr>
                <a:t>)</a:t>
              </a:r>
              <a:r>
                <a:rPr lang="fr-FR" altLang="ja-JP" sz="1000" b="1" dirty="0">
                  <a:latin typeface="Arial" panose="020B0604020202020204" pitchFamily="34" charset="0"/>
                  <a:ea typeface="ＭＳ Ｐゴシック" panose="020B0600070205080204" pitchFamily="50" charset="-128"/>
                  <a:cs typeface="Arial" panose="020B0604020202020204" pitchFamily="34" charset="0"/>
                </a:rPr>
                <a:t> </a:t>
              </a:r>
              <a:endParaRPr lang="fr-FR" altLang="ja-JP" sz="10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32" name="テキスト ボックス 30">
              <a:extLst>
                <a:ext uri="{FF2B5EF4-FFF2-40B4-BE49-F238E27FC236}">
                  <a16:creationId xmlns:a16="http://schemas.microsoft.com/office/drawing/2014/main" id="{D96FF411-AA7B-4F8B-9E6C-964E886258B5}"/>
                </a:ext>
              </a:extLst>
            </p:cNvPr>
            <p:cNvSpPr txBox="1"/>
            <p:nvPr/>
          </p:nvSpPr>
          <p:spPr>
            <a:xfrm>
              <a:off x="4980954" y="2508941"/>
              <a:ext cx="925089" cy="447620"/>
            </a:xfrm>
            <a:prstGeom prst="rect">
              <a:avLst/>
            </a:prstGeom>
            <a:noFill/>
            <a:ln>
              <a:solidFill>
                <a:schemeClr val="bg2"/>
              </a:solidFill>
            </a:ln>
          </p:spPr>
          <p:txBody>
            <a:bodyPr wrap="square" lIns="38100" tIns="38100" rIns="38100" bIns="38100" rtlCol="0" anchor="ctr">
              <a:noAutofit/>
            </a:bodyPr>
            <a:lstStyle/>
            <a:p>
              <a:pPr algn="ctr">
                <a:lnSpc>
                  <a:spcPct val="110000"/>
                </a:lnSpc>
                <a:spcAft>
                  <a:spcPts val="200"/>
                </a:spcAft>
                <a:buClr>
                  <a:srgbClr val="5F8AC3"/>
                </a:buClr>
              </a:pPr>
              <a:r>
                <a:rPr lang="ja-JP" altLang="en-US" sz="1000" b="1" dirty="0">
                  <a:latin typeface="Arial" panose="020B0604020202020204" pitchFamily="34" charset="0"/>
                  <a:ea typeface="ＭＳ Ｐゴシック" panose="020B0600070205080204" pitchFamily="50" charset="-128"/>
                  <a:cs typeface="Arial" panose="020B0604020202020204" pitchFamily="34" charset="0"/>
                </a:rPr>
                <a:t>その他</a:t>
              </a:r>
              <a:br>
                <a:rPr lang="en-US" altLang="ja-JP" sz="1000" b="1" dirty="0">
                  <a:latin typeface="Arial" panose="020B0604020202020204" pitchFamily="34" charset="0"/>
                  <a:ea typeface="ＭＳ Ｐゴシック" panose="020B0600070205080204" pitchFamily="50" charset="-128"/>
                  <a:cs typeface="Arial" panose="020B0604020202020204" pitchFamily="34" charset="0"/>
                </a:rPr>
              </a:br>
              <a:r>
                <a:rPr lang="ja-JP" altLang="en-US" sz="1000" b="1" dirty="0">
                  <a:latin typeface="Arial" panose="020B0604020202020204" pitchFamily="34" charset="0"/>
                  <a:ea typeface="ＭＳ Ｐゴシック" panose="020B0600070205080204" pitchFamily="50" charset="-128"/>
                  <a:cs typeface="Arial" panose="020B0604020202020204" pitchFamily="34" charset="0"/>
                </a:rPr>
                <a:t>アプリ</a:t>
              </a:r>
              <a:endParaRPr lang="fr-FR" altLang="ja-JP" sz="10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33" name="テキスト ボックス 30">
              <a:extLst>
                <a:ext uri="{FF2B5EF4-FFF2-40B4-BE49-F238E27FC236}">
                  <a16:creationId xmlns:a16="http://schemas.microsoft.com/office/drawing/2014/main" id="{5FBED78B-1FC5-457A-AF22-FDA7D689E562}"/>
                </a:ext>
              </a:extLst>
            </p:cNvPr>
            <p:cNvSpPr txBox="1"/>
            <p:nvPr/>
          </p:nvSpPr>
          <p:spPr>
            <a:xfrm>
              <a:off x="6501343" y="2508941"/>
              <a:ext cx="925089" cy="447620"/>
            </a:xfrm>
            <a:prstGeom prst="rect">
              <a:avLst/>
            </a:prstGeom>
            <a:noFill/>
            <a:ln>
              <a:solidFill>
                <a:schemeClr val="bg2"/>
              </a:solidFill>
            </a:ln>
          </p:spPr>
          <p:txBody>
            <a:bodyPr wrap="square" lIns="38100" tIns="38100" rIns="38100" bIns="38100" rtlCol="0" anchor="ctr">
              <a:noAutofit/>
            </a:bodyPr>
            <a:lstStyle/>
            <a:p>
              <a:pPr algn="ctr">
                <a:lnSpc>
                  <a:spcPct val="110000"/>
                </a:lnSpc>
                <a:spcAft>
                  <a:spcPts val="200"/>
                </a:spcAft>
                <a:buClr>
                  <a:srgbClr val="5F8AC3"/>
                </a:buClr>
              </a:pPr>
              <a:r>
                <a:rPr lang="fr-FR" altLang="ja-JP" sz="1000" b="1" dirty="0">
                  <a:latin typeface="Arial" panose="020B0604020202020204" pitchFamily="34" charset="0"/>
                  <a:ea typeface="ＭＳ Ｐゴシック" panose="020B0600070205080204" pitchFamily="50" charset="-128"/>
                  <a:cs typeface="Arial" panose="020B0604020202020204" pitchFamily="34" charset="0"/>
                </a:rPr>
                <a:t>HMIS</a:t>
              </a:r>
              <a:br>
                <a:rPr lang="fr-FR" altLang="ja-JP" sz="1000" b="1" dirty="0">
                  <a:latin typeface="Arial" panose="020B0604020202020204" pitchFamily="34" charset="0"/>
                  <a:ea typeface="ＭＳ Ｐゴシック" panose="020B0600070205080204" pitchFamily="50" charset="-128"/>
                  <a:cs typeface="Arial" panose="020B0604020202020204" pitchFamily="34" charset="0"/>
                </a:rPr>
              </a:br>
              <a:r>
                <a:rPr lang="ja-JP" altLang="en-US" sz="1000" b="1" dirty="0">
                  <a:latin typeface="Arial" panose="020B0604020202020204" pitchFamily="34" charset="0"/>
                  <a:ea typeface="ＭＳ Ｐゴシック" panose="020B0600070205080204" pitchFamily="50" charset="-128"/>
                  <a:cs typeface="Arial" panose="020B0604020202020204" pitchFamily="34" charset="0"/>
                </a:rPr>
                <a:t>（診察記録）</a:t>
              </a:r>
              <a:endParaRPr lang="fr-FR" altLang="ja-JP" sz="10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34" name="テキスト ボックス 30">
              <a:extLst>
                <a:ext uri="{FF2B5EF4-FFF2-40B4-BE49-F238E27FC236}">
                  <a16:creationId xmlns:a16="http://schemas.microsoft.com/office/drawing/2014/main" id="{47C98361-3127-4519-A35F-DE89DA0F5B3E}"/>
                </a:ext>
              </a:extLst>
            </p:cNvPr>
            <p:cNvSpPr txBox="1"/>
            <p:nvPr/>
          </p:nvSpPr>
          <p:spPr>
            <a:xfrm>
              <a:off x="7544220" y="2508941"/>
              <a:ext cx="925089" cy="447620"/>
            </a:xfrm>
            <a:prstGeom prst="rect">
              <a:avLst/>
            </a:prstGeom>
            <a:noFill/>
            <a:ln>
              <a:solidFill>
                <a:schemeClr val="bg2"/>
              </a:solidFill>
            </a:ln>
          </p:spPr>
          <p:txBody>
            <a:bodyPr wrap="square" lIns="38100" tIns="38100" rIns="38100" bIns="38100" rtlCol="0" anchor="ctr">
              <a:noAutofit/>
            </a:bodyPr>
            <a:lstStyle/>
            <a:p>
              <a:pPr algn="ctr">
                <a:lnSpc>
                  <a:spcPct val="110000"/>
                </a:lnSpc>
                <a:spcAft>
                  <a:spcPts val="200"/>
                </a:spcAft>
                <a:buClr>
                  <a:srgbClr val="5F8AC3"/>
                </a:buClr>
              </a:pPr>
              <a:r>
                <a:rPr lang="fr-FR" altLang="ja-JP" sz="1000" b="1" dirty="0">
                  <a:latin typeface="Arial" panose="020B0604020202020204" pitchFamily="34" charset="0"/>
                  <a:ea typeface="ＭＳ Ｐゴシック" panose="020B0600070205080204" pitchFamily="50" charset="-128"/>
                  <a:cs typeface="Arial" panose="020B0604020202020204" pitchFamily="34" charset="0"/>
                </a:rPr>
                <a:t>LMIS</a:t>
              </a:r>
              <a:br>
                <a:rPr lang="fr-FR" altLang="ja-JP" sz="1000" b="1" dirty="0">
                  <a:latin typeface="Arial" panose="020B0604020202020204" pitchFamily="34" charset="0"/>
                  <a:ea typeface="ＭＳ Ｐゴシック" panose="020B0600070205080204" pitchFamily="50" charset="-128"/>
                  <a:cs typeface="Arial" panose="020B0604020202020204" pitchFamily="34" charset="0"/>
                </a:rPr>
              </a:br>
              <a:r>
                <a:rPr lang="ja-JP" altLang="en-US" sz="1000" b="1" dirty="0">
                  <a:latin typeface="Arial" panose="020B0604020202020204" pitchFamily="34" charset="0"/>
                  <a:ea typeface="ＭＳ Ｐゴシック" panose="020B0600070205080204" pitchFamily="50" charset="-128"/>
                  <a:cs typeface="Arial" panose="020B0604020202020204" pitchFamily="34" charset="0"/>
                </a:rPr>
                <a:t>（人材募集）</a:t>
              </a:r>
              <a:r>
                <a:rPr lang="fr-FR" altLang="ja-JP" sz="1000" b="1" dirty="0">
                  <a:latin typeface="Arial" panose="020B0604020202020204" pitchFamily="34" charset="0"/>
                  <a:ea typeface="ＭＳ Ｐゴシック" panose="020B0600070205080204" pitchFamily="50" charset="-128"/>
                  <a:cs typeface="Arial" panose="020B0604020202020204" pitchFamily="34" charset="0"/>
                </a:rPr>
                <a:t> </a:t>
              </a:r>
              <a:endParaRPr lang="fr-FR" altLang="ja-JP" sz="10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35" name="テキスト ボックス 30">
              <a:extLst>
                <a:ext uri="{FF2B5EF4-FFF2-40B4-BE49-F238E27FC236}">
                  <a16:creationId xmlns:a16="http://schemas.microsoft.com/office/drawing/2014/main" id="{3401B0E0-D04F-4910-9D4E-8072C6EA75D1}"/>
                </a:ext>
              </a:extLst>
            </p:cNvPr>
            <p:cNvSpPr txBox="1"/>
            <p:nvPr/>
          </p:nvSpPr>
          <p:spPr>
            <a:xfrm>
              <a:off x="3375314" y="2290904"/>
              <a:ext cx="2054203" cy="154786"/>
            </a:xfrm>
            <a:prstGeom prst="rect">
              <a:avLst/>
            </a:prstGeom>
            <a:noFill/>
          </p:spPr>
          <p:txBody>
            <a:bodyPr wrap="square" lIns="0" tIns="0" rIns="0" bIns="0" rtlCol="0">
              <a:spAutoFit/>
            </a:bodyPr>
            <a:lstStyle/>
            <a:p>
              <a:pPr algn="ctr">
                <a:lnSpc>
                  <a:spcPct val="110000"/>
                </a:lnSpc>
                <a:spcAft>
                  <a:spcPts val="200"/>
                </a:spcAft>
                <a:buClr>
                  <a:srgbClr val="5F8AC3"/>
                </a:buClr>
              </a:pPr>
              <a:r>
                <a:rPr lang="ja-JP" altLang="en-US" sz="1000" b="1" dirty="0">
                  <a:latin typeface="Arial" panose="020B0604020202020204" pitchFamily="34" charset="0"/>
                  <a:ea typeface="ＭＳ Ｐゴシック" panose="020B0600070205080204" pitchFamily="50" charset="-128"/>
                  <a:cs typeface="Arial" panose="020B0604020202020204" pitchFamily="34" charset="0"/>
                </a:rPr>
                <a:t>一般アプリケーション</a:t>
              </a:r>
              <a:endParaRPr lang="fr-FR" altLang="ja-JP" sz="10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36" name="テキスト ボックス 30">
              <a:extLst>
                <a:ext uri="{FF2B5EF4-FFF2-40B4-BE49-F238E27FC236}">
                  <a16:creationId xmlns:a16="http://schemas.microsoft.com/office/drawing/2014/main" id="{90E4B281-CC11-4948-A1FA-FF02BD29A311}"/>
                </a:ext>
              </a:extLst>
            </p:cNvPr>
            <p:cNvSpPr txBox="1"/>
            <p:nvPr/>
          </p:nvSpPr>
          <p:spPr>
            <a:xfrm>
              <a:off x="6385685" y="2290904"/>
              <a:ext cx="2054203" cy="154786"/>
            </a:xfrm>
            <a:prstGeom prst="rect">
              <a:avLst/>
            </a:prstGeom>
            <a:noFill/>
          </p:spPr>
          <p:txBody>
            <a:bodyPr wrap="square" lIns="0" tIns="0" rIns="0" bIns="0" rtlCol="0">
              <a:spAutoFit/>
            </a:bodyPr>
            <a:lstStyle/>
            <a:p>
              <a:pPr algn="ctr">
                <a:lnSpc>
                  <a:spcPct val="110000"/>
                </a:lnSpc>
                <a:spcAft>
                  <a:spcPts val="200"/>
                </a:spcAft>
                <a:buClr>
                  <a:srgbClr val="5F8AC3"/>
                </a:buClr>
              </a:pPr>
              <a:r>
                <a:rPr lang="ja-JP" altLang="en-US" sz="1000" b="1" dirty="0">
                  <a:latin typeface="Arial" panose="020B0604020202020204" pitchFamily="34" charset="0"/>
                  <a:ea typeface="ＭＳ Ｐゴシック" panose="020B0600070205080204" pitchFamily="50" charset="-128"/>
                  <a:cs typeface="Arial" panose="020B0604020202020204" pitchFamily="34" charset="0"/>
                </a:rPr>
                <a:t>医療機関が提供するアプリケーション</a:t>
              </a:r>
              <a:endParaRPr lang="fr-FR" altLang="ja-JP" sz="1000" dirty="0">
                <a:latin typeface="Arial" panose="020B0604020202020204" pitchFamily="34" charset="0"/>
                <a:ea typeface="ＭＳ Ｐゴシック" panose="020B0600070205080204" pitchFamily="50" charset="-128"/>
                <a:cs typeface="Arial" panose="020B0604020202020204" pitchFamily="34" charset="0"/>
              </a:endParaRPr>
            </a:p>
          </p:txBody>
        </p:sp>
      </p:grpSp>
      <p:sp>
        <p:nvSpPr>
          <p:cNvPr id="27" name="テキスト ボックス 30">
            <a:extLst>
              <a:ext uri="{FF2B5EF4-FFF2-40B4-BE49-F238E27FC236}">
                <a16:creationId xmlns:a16="http://schemas.microsoft.com/office/drawing/2014/main" id="{91B41166-B0CF-4944-BC56-76C239EB93BD}"/>
              </a:ext>
            </a:extLst>
          </p:cNvPr>
          <p:cNvSpPr txBox="1"/>
          <p:nvPr/>
        </p:nvSpPr>
        <p:spPr>
          <a:xfrm>
            <a:off x="1469593" y="3963969"/>
            <a:ext cx="1241756" cy="324063"/>
          </a:xfrm>
          <a:prstGeom prst="rect">
            <a:avLst/>
          </a:prstGeom>
          <a:noFill/>
        </p:spPr>
        <p:txBody>
          <a:bodyPr wrap="square" lIns="0" tIns="0" rIns="0" bIns="0" rtlCol="0">
            <a:spAutoFit/>
          </a:bodyPr>
          <a:lstStyle/>
          <a:p>
            <a:pPr>
              <a:lnSpc>
                <a:spcPct val="110000"/>
              </a:lnSpc>
              <a:spcAft>
                <a:spcPts val="200"/>
              </a:spcAft>
              <a:buClr>
                <a:srgbClr val="5F8AC3"/>
              </a:buClr>
            </a:pPr>
            <a:r>
              <a:rPr lang="ja-JP" altLang="en-US" sz="1000" b="1" dirty="0">
                <a:latin typeface="Arial" panose="020B0604020202020204" pitchFamily="34" charset="0"/>
                <a:ea typeface="ＭＳ Ｐゴシック" panose="020B0600070205080204" pitchFamily="50" charset="-128"/>
                <a:cs typeface="Arial" panose="020B0604020202020204" pitchFamily="34" charset="0"/>
              </a:rPr>
              <a:t>統合健康情報</a:t>
            </a:r>
            <a:br>
              <a:rPr lang="en-US" altLang="ja-JP" sz="1000" b="1" dirty="0">
                <a:latin typeface="Arial" panose="020B0604020202020204" pitchFamily="34" charset="0"/>
                <a:ea typeface="ＭＳ Ｐゴシック" panose="020B0600070205080204" pitchFamily="50" charset="-128"/>
                <a:cs typeface="Arial" panose="020B0604020202020204" pitchFamily="34" charset="0"/>
              </a:rPr>
            </a:br>
            <a:r>
              <a:rPr lang="ja-JP" altLang="en-US" sz="1000" b="1" dirty="0">
                <a:latin typeface="Arial" panose="020B0604020202020204" pitchFamily="34" charset="0"/>
                <a:ea typeface="ＭＳ Ｐゴシック" panose="020B0600070205080204" pitchFamily="50" charset="-128"/>
                <a:cs typeface="Arial" panose="020B0604020202020204" pitchFamily="34" charset="0"/>
              </a:rPr>
              <a:t>インターフェース・</a:t>
            </a:r>
            <a:r>
              <a:rPr lang="en-US" altLang="ja-JP" sz="1000" b="1" dirty="0">
                <a:latin typeface="Arial" panose="020B0604020202020204" pitchFamily="34" charset="0"/>
                <a:ea typeface="ＭＳ Ｐゴシック" panose="020B0600070205080204" pitchFamily="50" charset="-128"/>
                <a:cs typeface="Arial" panose="020B0604020202020204" pitchFamily="34" charset="0"/>
              </a:rPr>
              <a:t>API</a:t>
            </a:r>
          </a:p>
        </p:txBody>
      </p:sp>
      <p:grpSp>
        <p:nvGrpSpPr>
          <p:cNvPr id="9" name="Group 8">
            <a:extLst>
              <a:ext uri="{FF2B5EF4-FFF2-40B4-BE49-F238E27FC236}">
                <a16:creationId xmlns:a16="http://schemas.microsoft.com/office/drawing/2014/main" id="{E14E70FA-20C9-4033-91BE-B6BAB806D7C9}"/>
              </a:ext>
            </a:extLst>
          </p:cNvPr>
          <p:cNvGrpSpPr/>
          <p:nvPr/>
        </p:nvGrpSpPr>
        <p:grpSpPr>
          <a:xfrm>
            <a:off x="2820157" y="3592746"/>
            <a:ext cx="5939136" cy="1066508"/>
            <a:chOff x="2820157" y="3375963"/>
            <a:chExt cx="5939136" cy="1066508"/>
          </a:xfrm>
        </p:grpSpPr>
        <p:sp>
          <p:nvSpPr>
            <p:cNvPr id="50" name="テキスト ボックス 30">
              <a:extLst>
                <a:ext uri="{FF2B5EF4-FFF2-40B4-BE49-F238E27FC236}">
                  <a16:creationId xmlns:a16="http://schemas.microsoft.com/office/drawing/2014/main" id="{826C0888-10F1-48F0-8CE1-F3C5D9BE8F2C}"/>
                </a:ext>
              </a:extLst>
            </p:cNvPr>
            <p:cNvSpPr txBox="1">
              <a:spLocks/>
            </p:cNvSpPr>
            <p:nvPr/>
          </p:nvSpPr>
          <p:spPr>
            <a:xfrm>
              <a:off x="2820157" y="3375963"/>
              <a:ext cx="5939136" cy="1066508"/>
            </a:xfrm>
            <a:prstGeom prst="rect">
              <a:avLst/>
            </a:prstGeom>
            <a:solidFill>
              <a:schemeClr val="accent2">
                <a:lumMod val="20000"/>
                <a:lumOff val="80000"/>
              </a:schemeClr>
            </a:solidFill>
            <a:ln>
              <a:noFill/>
            </a:ln>
          </p:spPr>
          <p:txBody>
            <a:bodyPr wrap="square" lIns="76200" tIns="76200" rIns="76200" bIns="76200" rtlCol="0" anchor="ctr">
              <a:noAutofit/>
            </a:bodyPr>
            <a:lstStyle/>
            <a:p>
              <a:pPr>
                <a:lnSpc>
                  <a:spcPct val="110000"/>
                </a:lnSpc>
                <a:spcAft>
                  <a:spcPts val="200"/>
                </a:spcAft>
                <a:buClr>
                  <a:srgbClr val="5F8AC3"/>
                </a:buClr>
              </a:pPr>
              <a:endParaRPr lang="fr-FR" altLang="ja-JP" sz="10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37" name="テキスト ボックス 30">
              <a:extLst>
                <a:ext uri="{FF2B5EF4-FFF2-40B4-BE49-F238E27FC236}">
                  <a16:creationId xmlns:a16="http://schemas.microsoft.com/office/drawing/2014/main" id="{8681B964-0208-4A68-B004-8BF90C245143}"/>
                </a:ext>
              </a:extLst>
            </p:cNvPr>
            <p:cNvSpPr txBox="1">
              <a:spLocks/>
            </p:cNvSpPr>
            <p:nvPr/>
          </p:nvSpPr>
          <p:spPr>
            <a:xfrm>
              <a:off x="2886613" y="3474657"/>
              <a:ext cx="1845632" cy="867802"/>
            </a:xfrm>
            <a:prstGeom prst="rect">
              <a:avLst/>
            </a:prstGeom>
            <a:noFill/>
            <a:ln>
              <a:solidFill>
                <a:schemeClr val="bg2"/>
              </a:solidFill>
            </a:ln>
          </p:spPr>
          <p:txBody>
            <a:bodyPr wrap="square" lIns="76200" tIns="76200" rIns="76200" bIns="76200" rtlCol="0" anchor="t">
              <a:noAutofit/>
            </a:bodyPr>
            <a:lstStyle/>
            <a:p>
              <a:pPr>
                <a:lnSpc>
                  <a:spcPct val="110000"/>
                </a:lnSpc>
                <a:spcAft>
                  <a:spcPts val="200"/>
                </a:spcAft>
                <a:buClr>
                  <a:srgbClr val="5F8AC3"/>
                </a:buClr>
              </a:pPr>
              <a:r>
                <a:rPr lang="ja-JP" altLang="en-US" sz="1000" b="1" dirty="0">
                  <a:latin typeface="Arial" panose="020B0604020202020204" pitchFamily="34" charset="0"/>
                  <a:ea typeface="ＭＳ Ｐゴシック" panose="020B0600070205080204" pitchFamily="50" charset="-128"/>
                  <a:cs typeface="Arial" panose="020B0604020202020204" pitchFamily="34" charset="0"/>
                </a:rPr>
                <a:t>デジタル診療</a:t>
              </a:r>
              <a:r>
                <a:rPr lang="en-US" altLang="ja-JP" sz="1000" b="1" dirty="0">
                  <a:latin typeface="Arial" panose="020B0604020202020204" pitchFamily="34" charset="0"/>
                  <a:ea typeface="ＭＳ Ｐゴシック" panose="020B0600070205080204" pitchFamily="50" charset="-128"/>
                  <a:cs typeface="Arial" panose="020B0604020202020204" pitchFamily="34" charset="0"/>
                </a:rPr>
                <a:t>API</a:t>
              </a:r>
            </a:p>
            <a:p>
              <a:pPr>
                <a:lnSpc>
                  <a:spcPct val="110000"/>
                </a:lnSpc>
                <a:spcAft>
                  <a:spcPts val="200"/>
                </a:spcAft>
                <a:buClr>
                  <a:srgbClr val="5F8AC3"/>
                </a:buCl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・医師の検索</a:t>
              </a:r>
              <a:br>
                <a:rPr lang="en-US" altLang="ja-JP" sz="1000" dirty="0">
                  <a:latin typeface="Arial" panose="020B0604020202020204" pitchFamily="34" charset="0"/>
                  <a:ea typeface="ＭＳ Ｐゴシック" panose="020B0600070205080204" pitchFamily="50" charset="-128"/>
                  <a:cs typeface="Arial" panose="020B0604020202020204" pitchFamily="34" charset="0"/>
                </a:rPr>
              </a:br>
              <a:r>
                <a:rPr lang="ja-JP" altLang="en-US" sz="1000" dirty="0">
                  <a:latin typeface="Arial" panose="020B0604020202020204" pitchFamily="34" charset="0"/>
                  <a:ea typeface="ＭＳ Ｐゴシック" panose="020B0600070205080204" pitchFamily="50" charset="-128"/>
                  <a:cs typeface="Arial" panose="020B0604020202020204" pitchFamily="34" charset="0"/>
                </a:rPr>
                <a:t>・診療予約</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p>
              <a:pPr>
                <a:lnSpc>
                  <a:spcPct val="110000"/>
                </a:lnSpc>
                <a:spcAft>
                  <a:spcPts val="200"/>
                </a:spcAft>
                <a:buClr>
                  <a:srgbClr val="5F8AC3"/>
                </a:buCl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・遠隔診療</a:t>
              </a:r>
              <a:endParaRPr lang="fr-FR" altLang="ja-JP" sz="10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38" name="テキスト ボックス 30">
              <a:extLst>
                <a:ext uri="{FF2B5EF4-FFF2-40B4-BE49-F238E27FC236}">
                  <a16:creationId xmlns:a16="http://schemas.microsoft.com/office/drawing/2014/main" id="{2C1DD292-7B57-4BCD-87D8-23CB108DDC4D}"/>
                </a:ext>
              </a:extLst>
            </p:cNvPr>
            <p:cNvSpPr txBox="1">
              <a:spLocks/>
            </p:cNvSpPr>
            <p:nvPr/>
          </p:nvSpPr>
          <p:spPr>
            <a:xfrm>
              <a:off x="4854801" y="3474657"/>
              <a:ext cx="1845632" cy="867802"/>
            </a:xfrm>
            <a:prstGeom prst="rect">
              <a:avLst/>
            </a:prstGeom>
            <a:noFill/>
            <a:ln>
              <a:solidFill>
                <a:schemeClr val="bg2"/>
              </a:solidFill>
            </a:ln>
          </p:spPr>
          <p:txBody>
            <a:bodyPr wrap="square" lIns="76200" tIns="76200" rIns="76200" bIns="76200" rtlCol="0" anchor="t">
              <a:noAutofit/>
            </a:bodyPr>
            <a:lstStyle/>
            <a:p>
              <a:pPr>
                <a:lnSpc>
                  <a:spcPct val="110000"/>
                </a:lnSpc>
                <a:spcAft>
                  <a:spcPts val="200"/>
                </a:spcAft>
                <a:buClr>
                  <a:srgbClr val="5F8AC3"/>
                </a:buClr>
              </a:pPr>
              <a:r>
                <a:rPr lang="ja-JP" altLang="en-US" sz="1000" b="1" dirty="0">
                  <a:latin typeface="Arial" panose="020B0604020202020204" pitchFamily="34" charset="0"/>
                  <a:ea typeface="ＭＳ Ｐゴシック" panose="020B0600070205080204" pitchFamily="50" charset="-128"/>
                  <a:cs typeface="Arial" panose="020B0604020202020204" pitchFamily="34" charset="0"/>
                </a:rPr>
                <a:t>研究・製薬関連</a:t>
              </a:r>
              <a:r>
                <a:rPr lang="en-US" altLang="ja-JP" sz="1000" b="1" dirty="0">
                  <a:latin typeface="Arial" panose="020B0604020202020204" pitchFamily="34" charset="0"/>
                  <a:ea typeface="ＭＳ Ｐゴシック" panose="020B0600070205080204" pitchFamily="50" charset="-128"/>
                  <a:cs typeface="Arial" panose="020B0604020202020204" pitchFamily="34" charset="0"/>
                </a:rPr>
                <a:t>API</a:t>
              </a:r>
              <a:endParaRPr lang="fr-FR" altLang="ja-JP" sz="1000" b="1" dirty="0">
                <a:latin typeface="Arial" panose="020B0604020202020204" pitchFamily="34" charset="0"/>
                <a:ea typeface="ＭＳ Ｐゴシック" panose="020B0600070205080204" pitchFamily="50" charset="-128"/>
                <a:cs typeface="Arial" panose="020B0604020202020204" pitchFamily="34" charset="0"/>
              </a:endParaRPr>
            </a:p>
            <a:p>
              <a:pPr>
                <a:lnSpc>
                  <a:spcPct val="110000"/>
                </a:lnSpc>
                <a:spcAft>
                  <a:spcPts val="200"/>
                </a:spcAft>
                <a:buClr>
                  <a:srgbClr val="5F8AC3"/>
                </a:buCl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・研究所の検索</a:t>
              </a:r>
              <a:br>
                <a:rPr lang="en-US" altLang="ja-JP" sz="1000" dirty="0">
                  <a:latin typeface="Arial" panose="020B0604020202020204" pitchFamily="34" charset="0"/>
                  <a:ea typeface="ＭＳ Ｐゴシック" panose="020B0600070205080204" pitchFamily="50" charset="-128"/>
                  <a:cs typeface="Arial" panose="020B0604020202020204" pitchFamily="34" charset="0"/>
                </a:rPr>
              </a:br>
              <a:r>
                <a:rPr lang="ja-JP" altLang="en-US" sz="1000" dirty="0">
                  <a:latin typeface="Arial" panose="020B0604020202020204" pitchFamily="34" charset="0"/>
                  <a:ea typeface="ＭＳ Ｐゴシック" panose="020B0600070205080204" pitchFamily="50" charset="-128"/>
                  <a:cs typeface="Arial" panose="020B0604020202020204" pitchFamily="34" charset="0"/>
                </a:rPr>
                <a:t>・薬局の検索</a:t>
              </a:r>
              <a:endParaRPr lang="fr-FR" altLang="ja-JP" sz="10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39" name="テキスト ボックス 30">
              <a:extLst>
                <a:ext uri="{FF2B5EF4-FFF2-40B4-BE49-F238E27FC236}">
                  <a16:creationId xmlns:a16="http://schemas.microsoft.com/office/drawing/2014/main" id="{2FFEF7F2-EF5A-4E37-ABC1-E4611BF1584F}"/>
                </a:ext>
              </a:extLst>
            </p:cNvPr>
            <p:cNvSpPr txBox="1">
              <a:spLocks/>
            </p:cNvSpPr>
            <p:nvPr/>
          </p:nvSpPr>
          <p:spPr>
            <a:xfrm>
              <a:off x="6822988" y="3474657"/>
              <a:ext cx="1845632" cy="867802"/>
            </a:xfrm>
            <a:prstGeom prst="rect">
              <a:avLst/>
            </a:prstGeom>
            <a:noFill/>
            <a:ln>
              <a:solidFill>
                <a:schemeClr val="bg2"/>
              </a:solidFill>
            </a:ln>
          </p:spPr>
          <p:txBody>
            <a:bodyPr wrap="square" lIns="76200" tIns="76200" rIns="76200" bIns="76200" rtlCol="0" anchor="t">
              <a:noAutofit/>
            </a:bodyPr>
            <a:lstStyle/>
            <a:p>
              <a:pPr>
                <a:lnSpc>
                  <a:spcPct val="110000"/>
                </a:lnSpc>
                <a:spcAft>
                  <a:spcPts val="200"/>
                </a:spcAft>
                <a:buClr>
                  <a:srgbClr val="5F8AC3"/>
                </a:buClr>
              </a:pPr>
              <a:r>
                <a:rPr lang="ja-JP" altLang="en-US" sz="1000" b="1" dirty="0">
                  <a:latin typeface="Arial" panose="020B0604020202020204" pitchFamily="34" charset="0"/>
                  <a:ea typeface="ＭＳ Ｐゴシック" panose="020B0600070205080204" pitchFamily="50" charset="-128"/>
                  <a:cs typeface="Arial" panose="020B0604020202020204" pitchFamily="34" charset="0"/>
                </a:rPr>
                <a:t>その他ヘルスケア関連</a:t>
              </a:r>
              <a:r>
                <a:rPr lang="en-US" altLang="ja-JP" sz="1000" b="1" dirty="0">
                  <a:latin typeface="Arial" panose="020B0604020202020204" pitchFamily="34" charset="0"/>
                  <a:ea typeface="ＭＳ Ｐゴシック" panose="020B0600070205080204" pitchFamily="50" charset="-128"/>
                  <a:cs typeface="Arial" panose="020B0604020202020204" pitchFamily="34" charset="0"/>
                </a:rPr>
                <a:t>API</a:t>
              </a:r>
            </a:p>
            <a:p>
              <a:pPr>
                <a:lnSpc>
                  <a:spcPct val="110000"/>
                </a:lnSpc>
                <a:spcAft>
                  <a:spcPts val="200"/>
                </a:spcAft>
                <a:buClr>
                  <a:srgbClr val="5F8AC3"/>
                </a:buCl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・病床数のデジタル管理</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p>
              <a:pPr>
                <a:lnSpc>
                  <a:spcPct val="110000"/>
                </a:lnSpc>
                <a:spcAft>
                  <a:spcPts val="200"/>
                </a:spcAft>
                <a:buClr>
                  <a:srgbClr val="5F8AC3"/>
                </a:buCl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・救急サービス</a:t>
              </a:r>
              <a:br>
                <a:rPr lang="fr-FR" altLang="ja-JP" sz="1000" dirty="0">
                  <a:latin typeface="Arial" panose="020B0604020202020204" pitchFamily="34" charset="0"/>
                  <a:ea typeface="ＭＳ Ｐゴシック" panose="020B0600070205080204" pitchFamily="50" charset="-128"/>
                  <a:cs typeface="Arial" panose="020B0604020202020204" pitchFamily="34" charset="0"/>
                </a:rPr>
              </a:br>
              <a:r>
                <a:rPr lang="ja-JP" altLang="en-US" sz="1000" dirty="0">
                  <a:latin typeface="Arial" panose="020B0604020202020204" pitchFamily="34" charset="0"/>
                  <a:ea typeface="ＭＳ Ｐゴシック" panose="020B0600070205080204" pitchFamily="50" charset="-128"/>
                  <a:cs typeface="Arial" panose="020B0604020202020204" pitchFamily="34" charset="0"/>
                </a:rPr>
                <a:t>・病院設備のデジタル管理</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p:txBody>
        </p:sp>
      </p:grpSp>
      <p:grpSp>
        <p:nvGrpSpPr>
          <p:cNvPr id="19" name="CustomIcon">
            <a:extLst>
              <a:ext uri="{FF2B5EF4-FFF2-40B4-BE49-F238E27FC236}">
                <a16:creationId xmlns:a16="http://schemas.microsoft.com/office/drawing/2014/main" id="{E7C6F77F-04D4-46FC-9AFD-AD73D8DDEC35}"/>
              </a:ext>
            </a:extLst>
          </p:cNvPr>
          <p:cNvGrpSpPr>
            <a:grpSpLocks noChangeAspect="1"/>
          </p:cNvGrpSpPr>
          <p:nvPr>
            <p:custDataLst>
              <p:tags r:id="rId4"/>
            </p:custDataLst>
          </p:nvPr>
        </p:nvGrpSpPr>
        <p:grpSpPr>
          <a:xfrm>
            <a:off x="768095" y="5028877"/>
            <a:ext cx="584036" cy="584036"/>
            <a:chOff x="-205105" y="-205105"/>
            <a:chExt cx="1019810" cy="1019810"/>
          </a:xfrm>
        </p:grpSpPr>
        <p:sp>
          <p:nvSpPr>
            <p:cNvPr id="16" name="Oval 15">
              <a:extLst>
                <a:ext uri="{FF2B5EF4-FFF2-40B4-BE49-F238E27FC236}">
                  <a16:creationId xmlns:a16="http://schemas.microsoft.com/office/drawing/2014/main" id="{FA916DDE-BDD7-4688-98DF-0CBCF7A4007C}"/>
                </a:ext>
              </a:extLst>
            </p:cNvPr>
            <p:cNvSpPr>
              <a:spLocks noChangeAspect="1"/>
            </p:cNvSpPr>
            <p:nvPr/>
          </p:nvSpPr>
          <p:spPr>
            <a:xfrm>
              <a:off x="-205105" y="-205105"/>
              <a:ext cx="1019810" cy="1019810"/>
            </a:xfrm>
            <a:prstGeom prst="ellipse">
              <a:avLst/>
            </a:prstGeom>
            <a:solidFill>
              <a:schemeClr val="accent1"/>
            </a:solidFill>
          </p:spPr>
          <p:txBody>
            <a:bodyPr wrap="square" rtlCol="0" anchor="ctr">
              <a:noAutofit/>
            </a:bodyPr>
            <a:lstStyle/>
            <a:p>
              <a:pPr marL="0" algn="ctr" fontAlgn="ctr">
                <a:lnSpc>
                  <a:spcPct val="114000"/>
                </a:lnSpc>
                <a:spcAft>
                  <a:spcPts val="400"/>
                </a:spcAft>
              </a:pPr>
              <a:endParaRPr kumimoji="1" lang="en-US" sz="1200" dirty="0"/>
            </a:p>
          </p:txBody>
        </p:sp>
        <p:pic>
          <p:nvPicPr>
            <p:cNvPr id="18" name="Graphic 17">
              <a:extLst>
                <a:ext uri="{FF2B5EF4-FFF2-40B4-BE49-F238E27FC236}">
                  <a16:creationId xmlns:a16="http://schemas.microsoft.com/office/drawing/2014/main" id="{636473B7-89DD-4145-8B81-E307B8020FDC}"/>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0" y="0"/>
              <a:ext cx="609600" cy="609600"/>
            </a:xfrm>
            <a:prstGeom prst="rect">
              <a:avLst/>
            </a:prstGeom>
          </p:spPr>
        </p:pic>
      </p:grpSp>
      <p:sp>
        <p:nvSpPr>
          <p:cNvPr id="28" name="テキスト ボックス 30">
            <a:extLst>
              <a:ext uri="{FF2B5EF4-FFF2-40B4-BE49-F238E27FC236}">
                <a16:creationId xmlns:a16="http://schemas.microsoft.com/office/drawing/2014/main" id="{4BE91DC9-91F9-405E-BFB0-90920CA35F7B}"/>
              </a:ext>
            </a:extLst>
          </p:cNvPr>
          <p:cNvSpPr txBox="1"/>
          <p:nvPr/>
        </p:nvSpPr>
        <p:spPr>
          <a:xfrm>
            <a:off x="1469593" y="5243502"/>
            <a:ext cx="1241756" cy="154786"/>
          </a:xfrm>
          <a:prstGeom prst="rect">
            <a:avLst/>
          </a:prstGeom>
          <a:noFill/>
        </p:spPr>
        <p:txBody>
          <a:bodyPr wrap="square" lIns="0" tIns="0" rIns="0" bIns="0" rtlCol="0">
            <a:spAutoFit/>
          </a:bodyPr>
          <a:lstStyle/>
          <a:p>
            <a:pPr>
              <a:lnSpc>
                <a:spcPct val="110000"/>
              </a:lnSpc>
              <a:spcAft>
                <a:spcPts val="200"/>
              </a:spcAft>
              <a:buClr>
                <a:srgbClr val="5F8AC3"/>
              </a:buClr>
            </a:pPr>
            <a:r>
              <a:rPr lang="ja-JP" altLang="en-US" sz="1000" b="1" dirty="0">
                <a:latin typeface="Arial" panose="020B0604020202020204" pitchFamily="34" charset="0"/>
                <a:ea typeface="ＭＳ Ｐゴシック" panose="020B0600070205080204" pitchFamily="50" charset="-128"/>
                <a:cs typeface="Arial" panose="020B0604020202020204" pitchFamily="34" charset="0"/>
              </a:rPr>
              <a:t>健康情報のやりとり</a:t>
            </a:r>
            <a:endParaRPr lang="en-US" altLang="ja-JP" sz="1000" b="1"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2" name="Group 1">
            <a:extLst>
              <a:ext uri="{FF2B5EF4-FFF2-40B4-BE49-F238E27FC236}">
                <a16:creationId xmlns:a16="http://schemas.microsoft.com/office/drawing/2014/main" id="{A0254090-DC97-4B0A-8698-F7E61F32C9E8}"/>
              </a:ext>
            </a:extLst>
          </p:cNvPr>
          <p:cNvGrpSpPr/>
          <p:nvPr/>
        </p:nvGrpSpPr>
        <p:grpSpPr>
          <a:xfrm>
            <a:off x="2820157" y="4719239"/>
            <a:ext cx="5939136" cy="1203312"/>
            <a:chOff x="2820157" y="4529945"/>
            <a:chExt cx="5939136" cy="1203312"/>
          </a:xfrm>
        </p:grpSpPr>
        <p:sp>
          <p:nvSpPr>
            <p:cNvPr id="51" name="テキスト ボックス 30">
              <a:extLst>
                <a:ext uri="{FF2B5EF4-FFF2-40B4-BE49-F238E27FC236}">
                  <a16:creationId xmlns:a16="http://schemas.microsoft.com/office/drawing/2014/main" id="{B73BA7CB-F67D-47D0-BA1B-3673D95D60DF}"/>
                </a:ext>
              </a:extLst>
            </p:cNvPr>
            <p:cNvSpPr txBox="1">
              <a:spLocks/>
            </p:cNvSpPr>
            <p:nvPr/>
          </p:nvSpPr>
          <p:spPr>
            <a:xfrm>
              <a:off x="2820157" y="4529945"/>
              <a:ext cx="5939136" cy="1203312"/>
            </a:xfrm>
            <a:prstGeom prst="rect">
              <a:avLst/>
            </a:prstGeom>
            <a:solidFill>
              <a:schemeClr val="accent6">
                <a:lumMod val="20000"/>
                <a:lumOff val="80000"/>
              </a:schemeClr>
            </a:solidFill>
            <a:ln>
              <a:noFill/>
            </a:ln>
          </p:spPr>
          <p:txBody>
            <a:bodyPr wrap="square" lIns="76200" tIns="76200" rIns="76200" bIns="76200" rtlCol="0" anchor="ctr">
              <a:noAutofit/>
            </a:bodyPr>
            <a:lstStyle/>
            <a:p>
              <a:pPr>
                <a:lnSpc>
                  <a:spcPct val="110000"/>
                </a:lnSpc>
                <a:spcAft>
                  <a:spcPts val="200"/>
                </a:spcAft>
                <a:buClr>
                  <a:srgbClr val="5F8AC3"/>
                </a:buClr>
              </a:pPr>
              <a:endParaRPr lang="fr-FR" altLang="ja-JP" sz="10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40" name="テキスト ボックス 30">
              <a:extLst>
                <a:ext uri="{FF2B5EF4-FFF2-40B4-BE49-F238E27FC236}">
                  <a16:creationId xmlns:a16="http://schemas.microsoft.com/office/drawing/2014/main" id="{7B211172-AA37-4E7E-9D6D-90A9F8FE0B1B}"/>
                </a:ext>
              </a:extLst>
            </p:cNvPr>
            <p:cNvSpPr txBox="1">
              <a:spLocks/>
            </p:cNvSpPr>
            <p:nvPr/>
          </p:nvSpPr>
          <p:spPr>
            <a:xfrm>
              <a:off x="2886613" y="4587358"/>
              <a:ext cx="1845632" cy="1037079"/>
            </a:xfrm>
            <a:prstGeom prst="rect">
              <a:avLst/>
            </a:prstGeom>
            <a:noFill/>
            <a:ln>
              <a:solidFill>
                <a:schemeClr val="bg2"/>
              </a:solidFill>
            </a:ln>
          </p:spPr>
          <p:txBody>
            <a:bodyPr wrap="square" lIns="76200" tIns="76200" rIns="76200" bIns="76200" rtlCol="0" anchor="t">
              <a:noAutofit/>
            </a:bodyPr>
            <a:lstStyle/>
            <a:p>
              <a:pPr>
                <a:lnSpc>
                  <a:spcPct val="110000"/>
                </a:lnSpc>
                <a:spcAft>
                  <a:spcPts val="200"/>
                </a:spcAft>
                <a:buClr>
                  <a:srgbClr val="5F8AC3"/>
                </a:buClr>
              </a:pPr>
              <a:r>
                <a:rPr lang="ja-JP" altLang="en-US" sz="1000" b="1" dirty="0">
                  <a:latin typeface="Arial" panose="020B0604020202020204" pitchFamily="34" charset="0"/>
                  <a:ea typeface="ＭＳ Ｐゴシック" panose="020B0600070205080204" pitchFamily="50" charset="-128"/>
                  <a:cs typeface="Arial" panose="020B0604020202020204" pitchFamily="34" charset="0"/>
                </a:rPr>
                <a:t>健康情報のデジタル化</a:t>
              </a:r>
              <a:endParaRPr lang="en-US" altLang="ja-JP" sz="1000" b="1" dirty="0">
                <a:latin typeface="Arial" panose="020B0604020202020204" pitchFamily="34" charset="0"/>
                <a:ea typeface="ＭＳ Ｐゴシック" panose="020B0600070205080204" pitchFamily="50" charset="-128"/>
                <a:cs typeface="Arial" panose="020B0604020202020204" pitchFamily="34" charset="0"/>
              </a:endParaRPr>
            </a:p>
            <a:p>
              <a:pPr>
                <a:lnSpc>
                  <a:spcPct val="110000"/>
                </a:lnSpc>
                <a:spcAft>
                  <a:spcPts val="200"/>
                </a:spcAft>
                <a:buClr>
                  <a:srgbClr val="5F8AC3"/>
                </a:buCl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・保健</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ID</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14</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桁の数字で一人に対して一つ発行）</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p>
              <a:pPr>
                <a:lnSpc>
                  <a:spcPct val="110000"/>
                </a:lnSpc>
                <a:spcAft>
                  <a:spcPts val="200"/>
                </a:spcAft>
                <a:buClr>
                  <a:srgbClr val="5F8AC3"/>
                </a:buCl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・医療従事者、薬剤、医療機関、設備のデジタル記録</a:t>
              </a:r>
              <a:endParaRPr lang="fr-FR" altLang="ja-JP" sz="10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41" name="テキスト ボックス 30">
              <a:extLst>
                <a:ext uri="{FF2B5EF4-FFF2-40B4-BE49-F238E27FC236}">
                  <a16:creationId xmlns:a16="http://schemas.microsoft.com/office/drawing/2014/main" id="{DF829D61-08B0-439A-A863-7ADA76565B3C}"/>
                </a:ext>
              </a:extLst>
            </p:cNvPr>
            <p:cNvSpPr txBox="1">
              <a:spLocks/>
            </p:cNvSpPr>
            <p:nvPr/>
          </p:nvSpPr>
          <p:spPr>
            <a:xfrm>
              <a:off x="4854801" y="4587359"/>
              <a:ext cx="1845632" cy="1037079"/>
            </a:xfrm>
            <a:prstGeom prst="rect">
              <a:avLst/>
            </a:prstGeom>
            <a:noFill/>
            <a:ln>
              <a:solidFill>
                <a:schemeClr val="bg2"/>
              </a:solidFill>
            </a:ln>
          </p:spPr>
          <p:txBody>
            <a:bodyPr wrap="square" lIns="76200" tIns="76200" rIns="76200" bIns="76200" rtlCol="0" anchor="t">
              <a:noAutofit/>
            </a:bodyPr>
            <a:lstStyle/>
            <a:p>
              <a:pPr>
                <a:lnSpc>
                  <a:spcPct val="110000"/>
                </a:lnSpc>
                <a:spcAft>
                  <a:spcPts val="200"/>
                </a:spcAft>
                <a:buClr>
                  <a:srgbClr val="5F8AC3"/>
                </a:buClr>
              </a:pPr>
              <a:r>
                <a:rPr lang="ja-JP" altLang="en-US" sz="1000" b="1" dirty="0">
                  <a:latin typeface="Arial" panose="020B0604020202020204" pitchFamily="34" charset="0"/>
                  <a:ea typeface="ＭＳ Ｐゴシック" panose="020B0600070205080204" pitchFamily="50" charset="-128"/>
                  <a:cs typeface="Arial" panose="020B0604020202020204" pitchFamily="34" charset="0"/>
                </a:rPr>
                <a:t>健康情報の共有</a:t>
              </a:r>
              <a:endParaRPr lang="en-US" altLang="ja-JP" sz="1000" b="1" dirty="0">
                <a:latin typeface="Arial" panose="020B0604020202020204" pitchFamily="34" charset="0"/>
                <a:ea typeface="ＭＳ Ｐゴシック" panose="020B0600070205080204" pitchFamily="50" charset="-128"/>
                <a:cs typeface="Arial" panose="020B0604020202020204" pitchFamily="34" charset="0"/>
              </a:endParaRPr>
            </a:p>
            <a:p>
              <a:pPr>
                <a:lnSpc>
                  <a:spcPct val="110000"/>
                </a:lnSpc>
                <a:spcAft>
                  <a:spcPts val="200"/>
                </a:spcAft>
                <a:buClr>
                  <a:srgbClr val="5F8AC3"/>
                </a:buCl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・健康情報の共有と、同意を記録する機能</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p>
              <a:pPr>
                <a:lnSpc>
                  <a:spcPct val="110000"/>
                </a:lnSpc>
                <a:spcAft>
                  <a:spcPts val="200"/>
                </a:spcAft>
                <a:buClr>
                  <a:srgbClr val="5F8AC3"/>
                </a:buCl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・健康情報の集約に基づいたデータ分析機能</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42" name="テキスト ボックス 30">
              <a:extLst>
                <a:ext uri="{FF2B5EF4-FFF2-40B4-BE49-F238E27FC236}">
                  <a16:creationId xmlns:a16="http://schemas.microsoft.com/office/drawing/2014/main" id="{D41D8F47-96F7-417D-8130-63703198A7E4}"/>
                </a:ext>
              </a:extLst>
            </p:cNvPr>
            <p:cNvSpPr txBox="1">
              <a:spLocks/>
            </p:cNvSpPr>
            <p:nvPr/>
          </p:nvSpPr>
          <p:spPr>
            <a:xfrm>
              <a:off x="6822988" y="4587359"/>
              <a:ext cx="1845632" cy="1037079"/>
            </a:xfrm>
            <a:prstGeom prst="rect">
              <a:avLst/>
            </a:prstGeom>
            <a:noFill/>
            <a:ln>
              <a:solidFill>
                <a:schemeClr val="bg2"/>
              </a:solidFill>
            </a:ln>
          </p:spPr>
          <p:txBody>
            <a:bodyPr wrap="square" lIns="76200" tIns="76200" rIns="76200" bIns="76200" rtlCol="0" anchor="t">
              <a:noAutofit/>
            </a:bodyPr>
            <a:lstStyle/>
            <a:p>
              <a:pPr>
                <a:lnSpc>
                  <a:spcPct val="110000"/>
                </a:lnSpc>
                <a:spcAft>
                  <a:spcPts val="200"/>
                </a:spcAft>
                <a:buClr>
                  <a:srgbClr val="5F8AC3"/>
                </a:buClr>
              </a:pPr>
              <a:r>
                <a:rPr lang="ja-JP" altLang="en-US" sz="1000" b="1" dirty="0">
                  <a:latin typeface="Arial" panose="020B0604020202020204" pitchFamily="34" charset="0"/>
                  <a:ea typeface="ＭＳ Ｐゴシック" panose="020B0600070205080204" pitchFamily="50" charset="-128"/>
                  <a:cs typeface="Arial" panose="020B0604020202020204" pitchFamily="34" charset="0"/>
                </a:rPr>
                <a:t>書類のデジタル規格</a:t>
              </a:r>
              <a:endParaRPr lang="en-US" altLang="ja-JP" sz="1000" b="1" dirty="0">
                <a:latin typeface="Arial" panose="020B0604020202020204" pitchFamily="34" charset="0"/>
                <a:ea typeface="ＭＳ Ｐゴシック" panose="020B0600070205080204" pitchFamily="50" charset="-128"/>
                <a:cs typeface="Arial" panose="020B0604020202020204" pitchFamily="34" charset="0"/>
              </a:endParaRPr>
            </a:p>
            <a:p>
              <a:pPr>
                <a:lnSpc>
                  <a:spcPct val="110000"/>
                </a:lnSpc>
                <a:spcAft>
                  <a:spcPts val="200"/>
                </a:spcAft>
                <a:buClr>
                  <a:srgbClr val="5F8AC3"/>
                </a:buCl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・デジタル保険請求</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p>
              <a:pPr>
                <a:lnSpc>
                  <a:spcPct val="110000"/>
                </a:lnSpc>
                <a:spcAft>
                  <a:spcPts val="200"/>
                </a:spcAft>
                <a:buClr>
                  <a:srgbClr val="5F8AC3"/>
                </a:buCl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・デジタル診療記録</a:t>
              </a:r>
            </a:p>
          </p:txBody>
        </p:sp>
      </p:grpSp>
      <p:grpSp>
        <p:nvGrpSpPr>
          <p:cNvPr id="13" name="Group 12">
            <a:extLst>
              <a:ext uri="{FF2B5EF4-FFF2-40B4-BE49-F238E27FC236}">
                <a16:creationId xmlns:a16="http://schemas.microsoft.com/office/drawing/2014/main" id="{85E89CAD-FD8C-402E-8BCD-89181383348B}"/>
              </a:ext>
            </a:extLst>
          </p:cNvPr>
          <p:cNvGrpSpPr/>
          <p:nvPr/>
        </p:nvGrpSpPr>
        <p:grpSpPr>
          <a:xfrm>
            <a:off x="2820157" y="3285364"/>
            <a:ext cx="5939136" cy="247397"/>
            <a:chOff x="2820157" y="3111632"/>
            <a:chExt cx="5939136" cy="247397"/>
          </a:xfrm>
        </p:grpSpPr>
        <p:cxnSp>
          <p:nvCxnSpPr>
            <p:cNvPr id="56" name="Straight Connector 55">
              <a:extLst>
                <a:ext uri="{FF2B5EF4-FFF2-40B4-BE49-F238E27FC236}">
                  <a16:creationId xmlns:a16="http://schemas.microsoft.com/office/drawing/2014/main" id="{023F97F7-45DE-463E-A5DD-1534AE042B3F}"/>
                </a:ext>
              </a:extLst>
            </p:cNvPr>
            <p:cNvCxnSpPr>
              <a:cxnSpLocks/>
            </p:cNvCxnSpPr>
            <p:nvPr/>
          </p:nvCxnSpPr>
          <p:spPr>
            <a:xfrm>
              <a:off x="2820157" y="3235330"/>
              <a:ext cx="5939136" cy="0"/>
            </a:xfrm>
            <a:prstGeom prst="line">
              <a:avLst/>
            </a:prstGeom>
            <a:ln w="952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nvGrpSpPr>
            <p:cNvPr id="59" name="ChevronBlue 8">
              <a:extLst>
                <a:ext uri="{FF2B5EF4-FFF2-40B4-BE49-F238E27FC236}">
                  <a16:creationId xmlns:a16="http://schemas.microsoft.com/office/drawing/2014/main" id="{60887BB8-924C-472D-86CC-9065799E3339}"/>
                </a:ext>
              </a:extLst>
            </p:cNvPr>
            <p:cNvGrpSpPr>
              <a:grpSpLocks noChangeAspect="1"/>
            </p:cNvGrpSpPr>
            <p:nvPr>
              <p:custDataLst>
                <p:tags r:id="rId8"/>
              </p:custDataLst>
            </p:nvPr>
          </p:nvGrpSpPr>
          <p:grpSpPr>
            <a:xfrm rot="5400000">
              <a:off x="5666027" y="3111632"/>
              <a:ext cx="247397" cy="247397"/>
              <a:chOff x="1016000" y="1016000"/>
              <a:chExt cx="396228" cy="396228"/>
            </a:xfrm>
          </p:grpSpPr>
          <p:sp>
            <p:nvSpPr>
              <p:cNvPr id="60" name="Oval 59">
                <a:extLst>
                  <a:ext uri="{FF2B5EF4-FFF2-40B4-BE49-F238E27FC236}">
                    <a16:creationId xmlns:a16="http://schemas.microsoft.com/office/drawing/2014/main" id="{0ED0F90F-A0D9-47AA-822D-7AC779E5E15B}"/>
                  </a:ext>
                </a:extLst>
              </p:cNvPr>
              <p:cNvSpPr/>
              <p:nvPr/>
            </p:nvSpPr>
            <p:spPr>
              <a:xfrm>
                <a:off x="1016000" y="1016000"/>
                <a:ext cx="396228" cy="396228"/>
              </a:xfrm>
              <a:prstGeom prst="ellipse">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err="1">
                  <a:solidFill>
                    <a:schemeClr val="bg1"/>
                  </a:solidFill>
                </a:endParaRPr>
              </a:p>
            </p:txBody>
          </p:sp>
          <p:pic>
            <p:nvPicPr>
              <p:cNvPr id="61" name="Graphic 60">
                <a:extLst>
                  <a:ext uri="{FF2B5EF4-FFF2-40B4-BE49-F238E27FC236}">
                    <a16:creationId xmlns:a16="http://schemas.microsoft.com/office/drawing/2014/main" id="{D6F138CA-EA97-4170-B3B6-1B08D053A427}"/>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1023614" y="1023614"/>
                <a:ext cx="381000" cy="381000"/>
              </a:xfrm>
              <a:prstGeom prst="rect">
                <a:avLst/>
              </a:prstGeom>
            </p:spPr>
          </p:pic>
        </p:grpSp>
      </p:grpSp>
      <p:sp>
        <p:nvSpPr>
          <p:cNvPr id="44" name="Title 1">
            <a:extLst>
              <a:ext uri="{FF2B5EF4-FFF2-40B4-BE49-F238E27FC236}">
                <a16:creationId xmlns:a16="http://schemas.microsoft.com/office/drawing/2014/main" id="{126BBD1A-CB3F-4960-8E5B-E20ADC9315FC}"/>
              </a:ext>
            </a:extLst>
          </p:cNvPr>
          <p:cNvSpPr>
            <a:spLocks noGrp="1"/>
          </p:cNvSpPr>
          <p:nvPr>
            <p:ph type="title"/>
          </p:nvPr>
        </p:nvSpPr>
        <p:spPr>
          <a:xfrm>
            <a:off x="200471" y="188550"/>
            <a:ext cx="9505055" cy="360050"/>
          </a:xfrm>
        </p:spPr>
        <p:txBody>
          <a:bodyPr vert="horz"/>
          <a:lstStyle/>
          <a:p>
            <a:r>
              <a:rPr lang="ja-JP" altLang="en-US" dirty="0"/>
              <a:t>インド／政策動向</a:t>
            </a:r>
            <a:endParaRPr kumimoji="1" lang="en-US" dirty="0"/>
          </a:p>
        </p:txBody>
      </p:sp>
      <p:cxnSp>
        <p:nvCxnSpPr>
          <p:cNvPr id="48" name="直線コネクタ 19">
            <a:extLst>
              <a:ext uri="{FF2B5EF4-FFF2-40B4-BE49-F238E27FC236}">
                <a16:creationId xmlns:a16="http://schemas.microsoft.com/office/drawing/2014/main" id="{D023E392-D3A4-4037-91A5-FF8210CE933E}"/>
              </a:ext>
            </a:extLst>
          </p:cNvPr>
          <p:cNvCxnSpPr>
            <a:cxnSpLocks/>
          </p:cNvCxnSpPr>
          <p:nvPr/>
        </p:nvCxnSpPr>
        <p:spPr>
          <a:xfrm>
            <a:off x="862184" y="1412776"/>
            <a:ext cx="7993098" cy="0"/>
          </a:xfrm>
          <a:prstGeom prst="line">
            <a:avLst/>
          </a:prstGeom>
        </p:spPr>
        <p:style>
          <a:lnRef idx="1">
            <a:schemeClr val="accent1"/>
          </a:lnRef>
          <a:fillRef idx="0">
            <a:schemeClr val="accent1"/>
          </a:fillRef>
          <a:effectRef idx="0">
            <a:schemeClr val="accent1"/>
          </a:effectRef>
          <a:fontRef idx="minor">
            <a:schemeClr val="tx1"/>
          </a:fontRef>
        </p:style>
      </p:cxnSp>
      <p:sp>
        <p:nvSpPr>
          <p:cNvPr id="49" name="Rectangle 6">
            <a:extLst>
              <a:ext uri="{FF2B5EF4-FFF2-40B4-BE49-F238E27FC236}">
                <a16:creationId xmlns:a16="http://schemas.microsoft.com/office/drawing/2014/main" id="{7BD6342B-B59A-4CE1-A0D8-6AE4D00DE57C}"/>
              </a:ext>
            </a:extLst>
          </p:cNvPr>
          <p:cNvSpPr>
            <a:spLocks noChangeArrowheads="1"/>
          </p:cNvSpPr>
          <p:nvPr/>
        </p:nvSpPr>
        <p:spPr bwMode="auto">
          <a:xfrm>
            <a:off x="848544" y="1124744"/>
            <a:ext cx="7347422" cy="288032"/>
          </a:xfrm>
          <a:prstGeom prst="rect">
            <a:avLst/>
          </a:prstGeom>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r>
              <a:rPr lang="en-US" altLang="ja-JP" sz="1400" b="1" dirty="0">
                <a:latin typeface="Arial" panose="020B0604020202020204" pitchFamily="34" charset="0"/>
                <a:ea typeface="ＭＳ Ｐゴシック" panose="020B0600070205080204" pitchFamily="50" charset="-128"/>
                <a:cs typeface="Arial" panose="020B0604020202020204" pitchFamily="34" charset="0"/>
              </a:rPr>
              <a:t>Ayushman Bharat Digital Mission</a:t>
            </a:r>
            <a:r>
              <a:rPr lang="ja-JP" altLang="en-US" sz="1400" b="1" dirty="0">
                <a:latin typeface="Arial" panose="020B0604020202020204" pitchFamily="34" charset="0"/>
                <a:ea typeface="ＭＳ Ｐゴシック" panose="020B0600070205080204" pitchFamily="50" charset="-128"/>
                <a:cs typeface="Arial" panose="020B0604020202020204" pitchFamily="34" charset="0"/>
              </a:rPr>
              <a:t>（</a:t>
            </a:r>
            <a:r>
              <a:rPr lang="en-US" altLang="ja-JP" sz="1400" b="1" dirty="0">
                <a:latin typeface="Arial" panose="020B0604020202020204" pitchFamily="34" charset="0"/>
                <a:ea typeface="ＭＳ Ｐゴシック" panose="020B0600070205080204" pitchFamily="50" charset="-128"/>
                <a:cs typeface="Arial" panose="020B0604020202020204" pitchFamily="34" charset="0"/>
              </a:rPr>
              <a:t>ABDM</a:t>
            </a:r>
            <a:r>
              <a:rPr lang="ja-JP" altLang="en-US" sz="1400" b="1" dirty="0">
                <a:latin typeface="Arial" panose="020B0604020202020204" pitchFamily="34" charset="0"/>
                <a:ea typeface="ＭＳ Ｐゴシック" panose="020B0600070205080204" pitchFamily="50" charset="-128"/>
                <a:cs typeface="Arial" panose="020B0604020202020204" pitchFamily="34" charset="0"/>
              </a:rPr>
              <a:t>）の構造</a:t>
            </a:r>
            <a:endParaRPr lang="ja-JP" altLang="en-US" sz="1400" b="1" dirty="0">
              <a:latin typeface="HGP創英角ｺﾞｼｯｸUB" pitchFamily="50" charset="-128"/>
              <a:ea typeface="HGP創英角ｺﾞｼｯｸUB" pitchFamily="50" charset="-128"/>
            </a:endParaRPr>
          </a:p>
        </p:txBody>
      </p:sp>
      <p:sp>
        <p:nvSpPr>
          <p:cNvPr id="52" name="テキスト ボックス 17">
            <a:extLst>
              <a:ext uri="{FF2B5EF4-FFF2-40B4-BE49-F238E27FC236}">
                <a16:creationId xmlns:a16="http://schemas.microsoft.com/office/drawing/2014/main" id="{210A0170-0C9B-4424-B72D-B356E8529FD4}"/>
              </a:ext>
            </a:extLst>
          </p:cNvPr>
          <p:cNvSpPr txBox="1">
            <a:spLocks/>
          </p:cNvSpPr>
          <p:nvPr/>
        </p:nvSpPr>
        <p:spPr>
          <a:xfrm>
            <a:off x="848544" y="1442604"/>
            <a:ext cx="7993098" cy="953274"/>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保健家族福祉省（</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Ministry of Family Health &amp; Welfare</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）が主導。</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kumimoji="1" lang="ja-JP" altLang="en-US" sz="1400" dirty="0">
                <a:solidFill>
                  <a:srgbClr val="000000"/>
                </a:solidFill>
              </a:rPr>
              <a:t>ヘルスケア関連の</a:t>
            </a:r>
            <a:r>
              <a:rPr kumimoji="1" lang="en-US" altLang="ja-JP" sz="1400" dirty="0">
                <a:solidFill>
                  <a:srgbClr val="000000"/>
                </a:solidFill>
              </a:rPr>
              <a:t>API</a:t>
            </a:r>
            <a:r>
              <a:rPr kumimoji="1" lang="ja-JP" altLang="en-US" sz="1400" dirty="0">
                <a:solidFill>
                  <a:srgbClr val="000000"/>
                </a:solidFill>
              </a:rPr>
              <a:t>や健康情報の共有化などのデジタル基盤、またその他の国家基盤の整備の上で</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、アプリケーションの開発を官民一体となって進めることでより利便性の高いデジタルヘルスサービスの実現を狙う。</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7" name="5. Source">
            <a:extLst>
              <a:ext uri="{FF2B5EF4-FFF2-40B4-BE49-F238E27FC236}">
                <a16:creationId xmlns:a16="http://schemas.microsoft.com/office/drawing/2014/main" id="{05BEF219-EF3C-43DD-AD3B-AC84144CC8D2}"/>
              </a:ext>
            </a:extLst>
          </p:cNvPr>
          <p:cNvSpPr txBox="1">
            <a:spLocks/>
          </p:cNvSpPr>
          <p:nvPr>
            <p:custDataLst>
              <p:tags r:id="rId5"/>
            </p:custDataLst>
          </p:nvPr>
        </p:nvSpPr>
        <p:spPr>
          <a:xfrm>
            <a:off x="200025" y="6644797"/>
            <a:ext cx="9505950" cy="123111"/>
          </a:xfrm>
          <a:prstGeom prst="rect">
            <a:avLst/>
          </a:prstGeom>
          <a:noFill/>
        </p:spPr>
        <p:txBody>
          <a:bodyPr vert="horz" wrap="square" lIns="0" tIns="0" rIns="0" bIns="0" rtlCol="0" anchor="b" anchorCtr="0">
            <a:spAutoFit/>
          </a:bodyPr>
          <a:lstStyle/>
          <a:p>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kumimoji="1" lang="en-US" sz="800" dirty="0">
                <a:latin typeface="Arial" panose="020B0604020202020204" pitchFamily="34" charset="0"/>
                <a:ea typeface="ＭＳ Ｐゴシック" panose="020B0600070205080204" pitchFamily="50" charset="-128"/>
                <a:cs typeface="Arial" panose="020B0604020202020204" pitchFamily="34" charset="0"/>
              </a:rPr>
              <a:t>: Ayushman Bharat Digital </a:t>
            </a:r>
            <a:r>
              <a:rPr kumimoji="1" lang="en-US" sz="800" dirty="0" err="1">
                <a:latin typeface="Arial" panose="020B0604020202020204" pitchFamily="34" charset="0"/>
                <a:ea typeface="ＭＳ Ｐゴシック" panose="020B0600070205080204" pitchFamily="50" charset="-128"/>
                <a:cs typeface="Arial" panose="020B0604020202020204" pitchFamily="34" charset="0"/>
              </a:rPr>
              <a:t>Mission（ABDM</a:t>
            </a:r>
            <a:r>
              <a:rPr kumimoji="1" lang="en-US" sz="800" dirty="0">
                <a:latin typeface="Arial" panose="020B0604020202020204" pitchFamily="34" charset="0"/>
                <a:ea typeface="ＭＳ Ｐゴシック" panose="020B0600070205080204" pitchFamily="50" charset="-128"/>
                <a:cs typeface="Arial" panose="020B0604020202020204" pitchFamily="34" charset="0"/>
              </a:rPr>
              <a:t>）</a:t>
            </a:r>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ホームページ</a:t>
            </a:r>
            <a:endParaRPr kumimoji="1" lang="en-US" sz="8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47" name="CustomIcon">
            <a:extLst>
              <a:ext uri="{FF2B5EF4-FFF2-40B4-BE49-F238E27FC236}">
                <a16:creationId xmlns:a16="http://schemas.microsoft.com/office/drawing/2014/main" id="{6C5B5BD2-C982-447E-BA58-D2097C30CC53}"/>
              </a:ext>
            </a:extLst>
          </p:cNvPr>
          <p:cNvGrpSpPr>
            <a:grpSpLocks/>
          </p:cNvGrpSpPr>
          <p:nvPr>
            <p:custDataLst>
              <p:tags r:id="rId6"/>
            </p:custDataLst>
          </p:nvPr>
        </p:nvGrpSpPr>
        <p:grpSpPr>
          <a:xfrm>
            <a:off x="768095" y="2517069"/>
            <a:ext cx="584036" cy="584036"/>
            <a:chOff x="-205105" y="-205105"/>
            <a:chExt cx="1019810" cy="1019810"/>
          </a:xfrm>
        </p:grpSpPr>
        <p:sp>
          <p:nvSpPr>
            <p:cNvPr id="21" name="Oval 20">
              <a:extLst>
                <a:ext uri="{FF2B5EF4-FFF2-40B4-BE49-F238E27FC236}">
                  <a16:creationId xmlns:a16="http://schemas.microsoft.com/office/drawing/2014/main" id="{EF22D40A-B750-4D0A-948F-2EC16EC56644}"/>
                </a:ext>
              </a:extLst>
            </p:cNvPr>
            <p:cNvSpPr>
              <a:spLocks noChangeAspect="1"/>
            </p:cNvSpPr>
            <p:nvPr/>
          </p:nvSpPr>
          <p:spPr>
            <a:xfrm>
              <a:off x="-205105" y="-205105"/>
              <a:ext cx="1019810" cy="1019810"/>
            </a:xfrm>
            <a:prstGeom prst="ellipse">
              <a:avLst/>
            </a:prstGeom>
            <a:solidFill>
              <a:schemeClr val="accent1"/>
            </a:solidFill>
          </p:spPr>
          <p:txBody>
            <a:bodyPr wrap="square" rtlCol="0" anchor="ctr">
              <a:noAutofit/>
            </a:bodyPr>
            <a:lstStyle/>
            <a:p>
              <a:pPr marL="0" algn="ctr" fontAlgn="ctr">
                <a:lnSpc>
                  <a:spcPct val="114000"/>
                </a:lnSpc>
                <a:spcAft>
                  <a:spcPts val="400"/>
                </a:spcAft>
              </a:pPr>
              <a:endParaRPr kumimoji="1" lang="en-US" sz="1200" dirty="0"/>
            </a:p>
          </p:txBody>
        </p:sp>
        <p:pic>
          <p:nvPicPr>
            <p:cNvPr id="26" name="Graphic 25">
              <a:extLst>
                <a:ext uri="{FF2B5EF4-FFF2-40B4-BE49-F238E27FC236}">
                  <a16:creationId xmlns:a16="http://schemas.microsoft.com/office/drawing/2014/main" id="{0824E1A7-8744-4787-A30E-450F4DA79A3E}"/>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0" y="0"/>
              <a:ext cx="609600" cy="609600"/>
            </a:xfrm>
            <a:prstGeom prst="rect">
              <a:avLst/>
            </a:prstGeom>
          </p:spPr>
        </p:pic>
      </p:grpSp>
      <p:grpSp>
        <p:nvGrpSpPr>
          <p:cNvPr id="62" name="CustomIcon">
            <a:extLst>
              <a:ext uri="{FF2B5EF4-FFF2-40B4-BE49-F238E27FC236}">
                <a16:creationId xmlns:a16="http://schemas.microsoft.com/office/drawing/2014/main" id="{D6CA9C60-9A8F-4694-B4BE-3298DDB9AA40}"/>
              </a:ext>
            </a:extLst>
          </p:cNvPr>
          <p:cNvGrpSpPr>
            <a:grpSpLocks/>
          </p:cNvGrpSpPr>
          <p:nvPr>
            <p:custDataLst>
              <p:tags r:id="rId7"/>
            </p:custDataLst>
          </p:nvPr>
        </p:nvGrpSpPr>
        <p:grpSpPr>
          <a:xfrm>
            <a:off x="768095" y="5922551"/>
            <a:ext cx="584036" cy="584036"/>
            <a:chOff x="-205105" y="-205105"/>
            <a:chExt cx="1019810" cy="1019810"/>
          </a:xfrm>
        </p:grpSpPr>
        <p:sp>
          <p:nvSpPr>
            <p:cNvPr id="55" name="Oval 54">
              <a:extLst>
                <a:ext uri="{FF2B5EF4-FFF2-40B4-BE49-F238E27FC236}">
                  <a16:creationId xmlns:a16="http://schemas.microsoft.com/office/drawing/2014/main" id="{B9469D63-B72F-4CB3-B338-8F943353FB7F}"/>
                </a:ext>
              </a:extLst>
            </p:cNvPr>
            <p:cNvSpPr>
              <a:spLocks noChangeAspect="1"/>
            </p:cNvSpPr>
            <p:nvPr/>
          </p:nvSpPr>
          <p:spPr>
            <a:xfrm>
              <a:off x="-205105" y="-205105"/>
              <a:ext cx="1019810" cy="1019810"/>
            </a:xfrm>
            <a:prstGeom prst="ellipse">
              <a:avLst/>
            </a:prstGeom>
            <a:solidFill>
              <a:schemeClr val="accent1"/>
            </a:solidFill>
          </p:spPr>
          <p:txBody>
            <a:bodyPr wrap="square" rtlCol="0" anchor="ctr">
              <a:noAutofit/>
            </a:bodyPr>
            <a:lstStyle/>
            <a:p>
              <a:pPr marL="0" algn="ctr" fontAlgn="ctr">
                <a:lnSpc>
                  <a:spcPct val="114000"/>
                </a:lnSpc>
                <a:spcAft>
                  <a:spcPts val="400"/>
                </a:spcAft>
              </a:pPr>
              <a:endParaRPr kumimoji="1" lang="en-US" sz="1200" dirty="0"/>
            </a:p>
          </p:txBody>
        </p:sp>
        <p:pic>
          <p:nvPicPr>
            <p:cNvPr id="58" name="Graphic 57">
              <a:extLst>
                <a:ext uri="{FF2B5EF4-FFF2-40B4-BE49-F238E27FC236}">
                  <a16:creationId xmlns:a16="http://schemas.microsoft.com/office/drawing/2014/main" id="{E29D8566-DD0B-4C61-8044-E4EA0517C18E}"/>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0" y="0"/>
              <a:ext cx="609600" cy="609600"/>
            </a:xfrm>
            <a:prstGeom prst="rect">
              <a:avLst/>
            </a:prstGeom>
          </p:spPr>
        </p:pic>
      </p:grpSp>
    </p:spTree>
    <p:extLst>
      <p:ext uri="{BB962C8B-B14F-4D97-AF65-F5344CB8AC3E}">
        <p14:creationId xmlns:p14="http://schemas.microsoft.com/office/powerpoint/2010/main" val="246557202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インド／政策動向</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latin typeface="HGP創英角ｺﾞｼｯｸUB" panose="020B0900000000000000" pitchFamily="50" charset="-128"/>
              </a:rPr>
              <a:t>医療関連政策の将来動向</a:t>
            </a:r>
            <a:r>
              <a:rPr lang="ja-JP" altLang="en-US" dirty="0"/>
              <a:t>（</a:t>
            </a:r>
            <a:r>
              <a:rPr lang="en-US" altLang="ja-JP" dirty="0"/>
              <a:t>1/7</a:t>
            </a:r>
            <a:r>
              <a:rPr lang="ja-JP" altLang="en-US" dirty="0"/>
              <a:t>）</a:t>
            </a:r>
            <a:endParaRPr lang="ja-JP" altLang="en-US" dirty="0">
              <a:latin typeface="HGP創英角ｺﾞｼｯｸUB" panose="020B0900000000000000" pitchFamily="50" charset="-128"/>
            </a:endParaRPr>
          </a:p>
        </p:txBody>
      </p:sp>
      <p:sp>
        <p:nvSpPr>
          <p:cNvPr id="16" name="テキスト ボックス 15"/>
          <p:cNvSpPr txBox="1"/>
          <p:nvPr/>
        </p:nvSpPr>
        <p:spPr>
          <a:xfrm>
            <a:off x="200472" y="6525344"/>
            <a:ext cx="8784976" cy="144016"/>
          </a:xfrm>
          <a:prstGeom prst="rect">
            <a:avLst/>
          </a:prstGeom>
          <a:noFill/>
        </p:spPr>
        <p:txBody>
          <a:bodyPr wrap="square" lIns="0" tIns="0" rIns="0" bIns="0" rtlCol="0">
            <a:noAutofit/>
          </a:bodyPr>
          <a:lstStyle/>
          <a:p>
            <a:pPr marL="355600" indent="-355600"/>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t>JICA</a:t>
            </a:r>
            <a:r>
              <a:rPr lang="ja-JP" altLang="en-US" sz="800" dirty="0"/>
              <a:t>　「インド　保険医療セクターに係る情報収集・確認調査　平成</a:t>
            </a:r>
            <a:r>
              <a:rPr lang="en-US" altLang="ja-JP" sz="800" dirty="0"/>
              <a:t>26</a:t>
            </a:r>
            <a:r>
              <a:rPr lang="ja-JP" altLang="en-US" sz="800" dirty="0"/>
              <a:t>年</a:t>
            </a:r>
            <a:r>
              <a:rPr lang="en-US" altLang="ja-JP" sz="800" dirty="0"/>
              <a:t>2</a:t>
            </a:r>
            <a:r>
              <a:rPr lang="ja-JP" altLang="en-US" sz="800" dirty="0"/>
              <a:t>月」</a:t>
            </a:r>
          </a:p>
        </p:txBody>
      </p:sp>
      <p:sp>
        <p:nvSpPr>
          <p:cNvPr id="18" name="テキスト ボックス 17"/>
          <p:cNvSpPr txBox="1"/>
          <p:nvPr/>
        </p:nvSpPr>
        <p:spPr>
          <a:xfrm>
            <a:off x="200472" y="1124744"/>
            <a:ext cx="9505056" cy="762260"/>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第</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次五カ年計画（</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FYP</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）において、</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2017</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年のインドにおける医療の政策方針・目標を定めている。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第</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次</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FYP</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は、これまでで一番の参加型プランであり、全国の</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900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以上の市民社会団体や企業代表者の声を反映している。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第</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次</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FYP</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では、政府の現行医療サービスの主要課題として、以下の</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点を挙げている。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cxnSp>
        <p:nvCxnSpPr>
          <p:cNvPr id="20" name="直線コネクタ 19"/>
          <p:cNvCxnSpPr/>
          <p:nvPr/>
        </p:nvCxnSpPr>
        <p:spPr>
          <a:xfrm>
            <a:off x="1025033" y="2486632"/>
            <a:ext cx="799309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1" name="Rectangle 6"/>
          <p:cNvSpPr>
            <a:spLocks noChangeArrowheads="1"/>
          </p:cNvSpPr>
          <p:nvPr/>
        </p:nvSpPr>
        <p:spPr bwMode="auto">
          <a:xfrm>
            <a:off x="1011393" y="2198600"/>
            <a:ext cx="7347422"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r>
              <a:rPr lang="ja-JP" altLang="en-US" sz="1400" dirty="0">
                <a:latin typeface="HGP創英角ｺﾞｼｯｸUB" pitchFamily="50" charset="-128"/>
                <a:ea typeface="HGP創英角ｺﾞｼｯｸUB" pitchFamily="50" charset="-128"/>
              </a:rPr>
              <a:t>第</a:t>
            </a:r>
            <a:r>
              <a:rPr lang="en-US" altLang="ja-JP" sz="1400" dirty="0">
                <a:latin typeface="HGP創英角ｺﾞｼｯｸUB" pitchFamily="50" charset="-128"/>
                <a:ea typeface="HGP創英角ｺﾞｼｯｸUB" pitchFamily="50" charset="-128"/>
              </a:rPr>
              <a:t>12</a:t>
            </a:r>
            <a:r>
              <a:rPr lang="ja-JP" altLang="en-US" sz="1400" dirty="0">
                <a:latin typeface="HGP創英角ｺﾞｼｯｸUB" pitchFamily="50" charset="-128"/>
                <a:ea typeface="HGP創英角ｺﾞｼｯｸUB" pitchFamily="50" charset="-128"/>
              </a:rPr>
              <a:t>次</a:t>
            </a:r>
            <a:r>
              <a:rPr lang="en-US" altLang="ja-JP" sz="1400" baseline="30000" dirty="0">
                <a:latin typeface="HGP創英角ｺﾞｼｯｸUB" pitchFamily="50" charset="-128"/>
                <a:ea typeface="HGP創英角ｺﾞｼｯｸUB" pitchFamily="50" charset="-128"/>
              </a:rPr>
              <a:t>1</a:t>
            </a:r>
            <a:r>
              <a:rPr lang="en-US" altLang="ja-JP" sz="1400" dirty="0">
                <a:latin typeface="HGP創英角ｺﾞｼｯｸUB" pitchFamily="50" charset="-128"/>
                <a:ea typeface="HGP創英角ｺﾞｼｯｸUB" pitchFamily="50" charset="-128"/>
              </a:rPr>
              <a:t>FYP</a:t>
            </a:r>
            <a:r>
              <a:rPr lang="ja-JP" altLang="en-US" sz="1400" dirty="0">
                <a:latin typeface="HGP創英角ｺﾞｼｯｸUB" pitchFamily="50" charset="-128"/>
                <a:ea typeface="HGP創英角ｺﾞｼｯｸUB" pitchFamily="50" charset="-128"/>
              </a:rPr>
              <a:t>が示す医療サービスにおける主要課題 </a:t>
            </a:r>
          </a:p>
        </p:txBody>
      </p:sp>
      <p:sp>
        <p:nvSpPr>
          <p:cNvPr id="22" name="片側の 2 つの角を丸めた四角形 21"/>
          <p:cNvSpPr/>
          <p:nvPr/>
        </p:nvSpPr>
        <p:spPr>
          <a:xfrm rot="5400000">
            <a:off x="5437791" y="-85601"/>
            <a:ext cx="792087" cy="6368593"/>
          </a:xfrm>
          <a:prstGeom prst="round2SameRect">
            <a:avLst>
              <a:gd name="adj1" fmla="val 5106"/>
              <a:gd name="adj2" fmla="val 0"/>
            </a:avLst>
          </a:prstGeom>
          <a:solidFill>
            <a:srgbClr val="E8E8E8"/>
          </a:solidFill>
        </p:spPr>
        <p:txBody>
          <a:bodyPr vert="vert270" wrap="square" lIns="36000" tIns="72000" rIns="36000" bIns="108000" anchor="ctr" anchorCtr="0">
            <a:noAutofit/>
          </a:bodyPr>
          <a:lstStyle/>
          <a:p>
            <a:pPr marL="128588" lvl="2" indent="-128588" fontAlgn="ctr">
              <a:lnSpc>
                <a:spcPct val="114000"/>
              </a:lnSpc>
              <a:spcAft>
                <a:spcPts val="400"/>
              </a:spcAft>
              <a:buClr>
                <a:srgbClr val="5F8AC3"/>
              </a:buClr>
              <a:buSzPct val="80000"/>
              <a:buFont typeface="Wingdings" panose="05000000000000000000" pitchFamily="2" charset="2"/>
              <a:buChar char="l"/>
            </a:pPr>
            <a:r>
              <a:rPr lang="ja-JP" altLang="en-US" sz="1050" dirty="0"/>
              <a:t>訓練を受けた医療従事者不足が深刻。</a:t>
            </a:r>
            <a:endParaRPr lang="en-US" altLang="ja-JP" sz="1050" dirty="0"/>
          </a:p>
          <a:p>
            <a:pPr marL="128588" lvl="2" indent="-128588" fontAlgn="ctr">
              <a:lnSpc>
                <a:spcPct val="114000"/>
              </a:lnSpc>
              <a:spcAft>
                <a:spcPts val="400"/>
              </a:spcAft>
              <a:buClr>
                <a:srgbClr val="5F8AC3"/>
              </a:buClr>
              <a:buSzPct val="80000"/>
              <a:buFont typeface="Wingdings" panose="05000000000000000000" pitchFamily="2" charset="2"/>
              <a:buChar char="l"/>
            </a:pPr>
            <a:r>
              <a:rPr lang="ja-JP" altLang="en-US" sz="1050" dirty="0"/>
              <a:t>地理的な格差が著しく、農村部では特に医療人材不足の傾向がある。</a:t>
            </a:r>
            <a:endParaRPr lang="en-US" altLang="ja-JP" sz="1050" dirty="0"/>
          </a:p>
          <a:p>
            <a:pPr marL="128588" lvl="2" indent="-128588" fontAlgn="ctr">
              <a:lnSpc>
                <a:spcPct val="114000"/>
              </a:lnSpc>
              <a:spcAft>
                <a:spcPts val="400"/>
              </a:spcAft>
              <a:buClr>
                <a:srgbClr val="5F8AC3"/>
              </a:buClr>
              <a:buSzPct val="80000"/>
              <a:buFont typeface="Wingdings" panose="05000000000000000000" pitchFamily="2" charset="2"/>
              <a:buChar char="l"/>
            </a:pPr>
            <a:r>
              <a:rPr lang="ja-JP" altLang="en-US" sz="1050" dirty="0"/>
              <a:t>農村部の推奨医師数は、</a:t>
            </a:r>
            <a:r>
              <a:rPr lang="en-US" altLang="ja-JP" sz="1050" dirty="0"/>
              <a:t>10</a:t>
            </a:r>
            <a:r>
              <a:rPr lang="ja-JP" altLang="en-US" sz="1050" dirty="0"/>
              <a:t>万人当たり</a:t>
            </a:r>
            <a:r>
              <a:rPr lang="en-US" altLang="ja-JP" sz="1050" dirty="0"/>
              <a:t>85</a:t>
            </a:r>
            <a:r>
              <a:rPr lang="ja-JP" altLang="en-US" sz="1050" dirty="0"/>
              <a:t>名であるが、実際には</a:t>
            </a:r>
            <a:r>
              <a:rPr lang="en-US" altLang="ja-JP" sz="1050" dirty="0"/>
              <a:t>10</a:t>
            </a:r>
            <a:r>
              <a:rPr lang="ja-JP" altLang="en-US" sz="1050" dirty="0"/>
              <a:t>万人当たり</a:t>
            </a:r>
            <a:r>
              <a:rPr lang="en-US" altLang="ja-JP" sz="1050" dirty="0"/>
              <a:t>45</a:t>
            </a:r>
            <a:r>
              <a:rPr lang="ja-JP" altLang="en-US" sz="1050" dirty="0"/>
              <a:t>名しかいない。</a:t>
            </a:r>
            <a:endParaRPr lang="en-US" altLang="ja-JP" sz="1050" dirty="0"/>
          </a:p>
        </p:txBody>
      </p:sp>
      <p:sp>
        <p:nvSpPr>
          <p:cNvPr id="23" name="片側の 2 つの角を丸めた四角形 22"/>
          <p:cNvSpPr/>
          <p:nvPr/>
        </p:nvSpPr>
        <p:spPr>
          <a:xfrm rot="16200000">
            <a:off x="1448425" y="2263493"/>
            <a:ext cx="792088" cy="1670400"/>
          </a:xfrm>
          <a:prstGeom prst="round2SameRect">
            <a:avLst>
              <a:gd name="adj1" fmla="val 8116"/>
              <a:gd name="adj2" fmla="val 0"/>
            </a:avLst>
          </a:prstGeom>
          <a:solidFill>
            <a:srgbClr val="3D6AA7"/>
          </a:solidFill>
        </p:spPr>
        <p:txBody>
          <a:bodyPr vert="vert" rtlCol="0" anchor="ctr" anchorCtr="0">
            <a:noAutofit/>
          </a:bodyPr>
          <a:lstStyle/>
          <a:p>
            <a:pPr algn="ctr" fontAlgn="ctr"/>
            <a:r>
              <a:rPr lang="ja-JP" altLang="en-US" sz="1100" b="1" dirty="0">
                <a:solidFill>
                  <a:schemeClr val="bg1"/>
                </a:solidFill>
                <a:latin typeface="Arial" panose="020B0604020202020204" pitchFamily="34" charset="0"/>
                <a:ea typeface="HGP創英角ｺﾞｼｯｸUB" panose="020B0900000000000000" pitchFamily="50" charset="-128"/>
                <a:cs typeface="Arial" panose="020B0604020202020204" pitchFamily="34" charset="0"/>
              </a:rPr>
              <a:t>不十分の</a:t>
            </a:r>
            <a:endParaRPr lang="en-US" altLang="ja-JP" sz="1100" b="1" dirty="0">
              <a:solidFill>
                <a:schemeClr val="bg1"/>
              </a:solidFill>
              <a:latin typeface="Arial" panose="020B0604020202020204" pitchFamily="34" charset="0"/>
              <a:ea typeface="HGP創英角ｺﾞｼｯｸUB" panose="020B0900000000000000" pitchFamily="50" charset="-128"/>
              <a:cs typeface="Arial" panose="020B0604020202020204" pitchFamily="34" charset="0"/>
            </a:endParaRPr>
          </a:p>
          <a:p>
            <a:pPr algn="ctr" fontAlgn="ctr"/>
            <a:r>
              <a:rPr lang="ja-JP" altLang="en-US" sz="1100" b="1" dirty="0">
                <a:solidFill>
                  <a:schemeClr val="bg1"/>
                </a:solidFill>
                <a:latin typeface="Arial" panose="020B0604020202020204" pitchFamily="34" charset="0"/>
                <a:ea typeface="HGP創英角ｺﾞｼｯｸUB" panose="020B0900000000000000" pitchFamily="50" charset="-128"/>
                <a:cs typeface="Arial" panose="020B0604020202020204" pitchFamily="34" charset="0"/>
              </a:rPr>
              <a:t>サービス供給能力</a:t>
            </a:r>
          </a:p>
        </p:txBody>
      </p:sp>
      <p:sp>
        <p:nvSpPr>
          <p:cNvPr id="24" name="片側の 2 つの角を丸めた四角形 23"/>
          <p:cNvSpPr/>
          <p:nvPr/>
        </p:nvSpPr>
        <p:spPr>
          <a:xfrm rot="5400000">
            <a:off x="5437792" y="958522"/>
            <a:ext cx="792084" cy="6368592"/>
          </a:xfrm>
          <a:prstGeom prst="round2SameRect">
            <a:avLst>
              <a:gd name="adj1" fmla="val 5106"/>
              <a:gd name="adj2" fmla="val 0"/>
            </a:avLst>
          </a:prstGeom>
          <a:solidFill>
            <a:srgbClr val="E8E8E8"/>
          </a:solidFill>
        </p:spPr>
        <p:txBody>
          <a:bodyPr vert="vert270" wrap="square" lIns="36000" tIns="72000" rIns="36000" bIns="108000" anchor="ctr" anchorCtr="0">
            <a:noAutofit/>
          </a:bodyPr>
          <a:lstStyle/>
          <a:p>
            <a:pPr marL="128588" lvl="2" indent="-128588" fontAlgn="ctr">
              <a:lnSpc>
                <a:spcPct val="114000"/>
              </a:lnSpc>
              <a:spcAft>
                <a:spcPts val="400"/>
              </a:spcAft>
              <a:buClr>
                <a:srgbClr val="5F8AC3"/>
              </a:buClr>
              <a:buSzPct val="80000"/>
              <a:buFont typeface="Wingdings" panose="05000000000000000000" pitchFamily="2" charset="2"/>
              <a:buChar char="l"/>
            </a:pPr>
            <a:r>
              <a:rPr lang="ja-JP" altLang="ja-JP" sz="1050" dirty="0"/>
              <a:t>民間及び公的セクターで提供される医療サービスの質は実に様々で</a:t>
            </a:r>
            <a:r>
              <a:rPr lang="ja-JP" altLang="en-US" sz="1050" dirty="0"/>
              <a:t>ある。</a:t>
            </a:r>
            <a:endParaRPr lang="en-US" altLang="ja-JP" sz="1050" dirty="0"/>
          </a:p>
          <a:p>
            <a:pPr marL="128588" lvl="2" indent="-128588" fontAlgn="ctr">
              <a:lnSpc>
                <a:spcPct val="114000"/>
              </a:lnSpc>
              <a:spcAft>
                <a:spcPts val="400"/>
              </a:spcAft>
              <a:buClr>
                <a:srgbClr val="5F8AC3"/>
              </a:buClr>
              <a:buSzPct val="80000"/>
              <a:buFont typeface="Wingdings" panose="05000000000000000000" pitchFamily="2" charset="2"/>
              <a:buChar char="l"/>
            </a:pPr>
            <a:r>
              <a:rPr lang="ja-JP" altLang="ja-JP" sz="1050" dirty="0"/>
              <a:t>公的セクターの</a:t>
            </a:r>
            <a:r>
              <a:rPr lang="ja-JP" altLang="en-US" sz="1050" dirty="0"/>
              <a:t>医療</a:t>
            </a:r>
            <a:r>
              <a:rPr lang="ja-JP" altLang="ja-JP" sz="1050" dirty="0"/>
              <a:t>サービスは</a:t>
            </a:r>
            <a:r>
              <a:rPr lang="ja-JP" altLang="en-US" sz="1050" dirty="0"/>
              <a:t>、整理されていないことが多く、</a:t>
            </a:r>
            <a:r>
              <a:rPr lang="ja-JP" altLang="ja-JP" sz="1050" dirty="0"/>
              <a:t>民間に</a:t>
            </a:r>
            <a:r>
              <a:rPr lang="ja-JP" altLang="en-US" sz="1050" dirty="0"/>
              <a:t>比べて医療品質が低い</a:t>
            </a:r>
            <a:r>
              <a:rPr lang="ja-JP" altLang="ja-JP" sz="1050" dirty="0"/>
              <a:t>。</a:t>
            </a:r>
            <a:endParaRPr lang="en-US" altLang="ja-JP" sz="1050" dirty="0"/>
          </a:p>
          <a:p>
            <a:pPr marL="128588" lvl="2" indent="-128588" fontAlgn="ctr">
              <a:lnSpc>
                <a:spcPct val="114000"/>
              </a:lnSpc>
              <a:spcAft>
                <a:spcPts val="400"/>
              </a:spcAft>
              <a:buClr>
                <a:srgbClr val="5F8AC3"/>
              </a:buClr>
              <a:buSzPct val="80000"/>
              <a:buFont typeface="Wingdings" panose="05000000000000000000" pitchFamily="2" charset="2"/>
              <a:buChar char="l"/>
            </a:pPr>
            <a:r>
              <a:rPr lang="ja-JP" altLang="en-US" sz="1050" dirty="0"/>
              <a:t>医療基準がほとんど制定されておらず、強制力がないことが問題だと考えられている。</a:t>
            </a:r>
            <a:endParaRPr lang="en-US" altLang="ja-JP" sz="1050" dirty="0"/>
          </a:p>
        </p:txBody>
      </p:sp>
      <p:sp>
        <p:nvSpPr>
          <p:cNvPr id="25" name="片側の 2 つの角を丸めた四角形 24"/>
          <p:cNvSpPr/>
          <p:nvPr/>
        </p:nvSpPr>
        <p:spPr>
          <a:xfrm rot="16200000">
            <a:off x="1447566" y="3308474"/>
            <a:ext cx="792085" cy="1668678"/>
          </a:xfrm>
          <a:prstGeom prst="round2SameRect">
            <a:avLst>
              <a:gd name="adj1" fmla="val 8116"/>
              <a:gd name="adj2" fmla="val 0"/>
            </a:avLst>
          </a:prstGeom>
          <a:solidFill>
            <a:srgbClr val="3D6AA7"/>
          </a:solidFill>
        </p:spPr>
        <p:txBody>
          <a:bodyPr vert="vert" rtlCol="0" anchor="ctr" anchorCtr="0">
            <a:noAutofit/>
          </a:bodyPr>
          <a:lstStyle/>
          <a:p>
            <a:pPr algn="ctr" fontAlgn="ctr"/>
            <a:r>
              <a:rPr lang="ja-JP" altLang="en-US" sz="1100" b="1" dirty="0">
                <a:solidFill>
                  <a:schemeClr val="bg1"/>
                </a:solidFill>
                <a:latin typeface="Arial" panose="020B0604020202020204" pitchFamily="34" charset="0"/>
                <a:ea typeface="HGP創英角ｺﾞｼｯｸUB" panose="020B0900000000000000" pitchFamily="50" charset="-128"/>
                <a:cs typeface="Arial" panose="020B0604020202020204" pitchFamily="34" charset="0"/>
              </a:rPr>
              <a:t>低品質</a:t>
            </a:r>
          </a:p>
        </p:txBody>
      </p:sp>
      <p:sp>
        <p:nvSpPr>
          <p:cNvPr id="26" name="片側の 2 つの角を丸めた四角形 25"/>
          <p:cNvSpPr/>
          <p:nvPr/>
        </p:nvSpPr>
        <p:spPr>
          <a:xfrm rot="5400000">
            <a:off x="5437791" y="2002644"/>
            <a:ext cx="792086" cy="6368592"/>
          </a:xfrm>
          <a:prstGeom prst="round2SameRect">
            <a:avLst>
              <a:gd name="adj1" fmla="val 5106"/>
              <a:gd name="adj2" fmla="val 0"/>
            </a:avLst>
          </a:prstGeom>
          <a:solidFill>
            <a:srgbClr val="E8E8E8"/>
          </a:solidFill>
        </p:spPr>
        <p:txBody>
          <a:bodyPr vert="vert270" wrap="square" lIns="36000" tIns="72000" rIns="36000" bIns="108000" anchor="ctr" anchorCtr="0">
            <a:noAutofit/>
          </a:bodyPr>
          <a:lstStyle/>
          <a:p>
            <a:pPr marL="128588" lvl="2" indent="-128588" fontAlgn="ctr">
              <a:lnSpc>
                <a:spcPct val="114000"/>
              </a:lnSpc>
              <a:spcAft>
                <a:spcPts val="400"/>
              </a:spcAft>
              <a:buClr>
                <a:srgbClr val="5F8AC3"/>
              </a:buClr>
              <a:buSzPct val="80000"/>
              <a:buFont typeface="Wingdings" panose="05000000000000000000" pitchFamily="2" charset="2"/>
              <a:buChar char="l"/>
            </a:pPr>
            <a:r>
              <a:rPr lang="ja-JP" altLang="ja-JP" sz="1050" dirty="0"/>
              <a:t>公的医療サービス</a:t>
            </a:r>
            <a:r>
              <a:rPr lang="ja-JP" altLang="en-US" sz="1050" dirty="0"/>
              <a:t>は、</a:t>
            </a:r>
            <a:r>
              <a:rPr lang="ja-JP" altLang="ja-JP" sz="1050" dirty="0"/>
              <a:t>資金不足で質・量ともに不十分のため、人々は民間医療へ流れている。</a:t>
            </a:r>
            <a:endParaRPr lang="en-US" altLang="ja-JP" sz="1050" dirty="0"/>
          </a:p>
          <a:p>
            <a:pPr marL="128588" lvl="2" indent="-128588" fontAlgn="ctr">
              <a:lnSpc>
                <a:spcPct val="114000"/>
              </a:lnSpc>
              <a:spcAft>
                <a:spcPts val="400"/>
              </a:spcAft>
              <a:buClr>
                <a:srgbClr val="5F8AC3"/>
              </a:buClr>
              <a:buSzPct val="80000"/>
              <a:buFont typeface="Wingdings" panose="05000000000000000000" pitchFamily="2" charset="2"/>
              <a:buChar char="l"/>
            </a:pPr>
            <a:r>
              <a:rPr lang="ja-JP" altLang="ja-JP" sz="1050" dirty="0"/>
              <a:t>しかし民間セクターにおける治療費は高いため、債務を抱える人が多い。</a:t>
            </a:r>
            <a:endParaRPr lang="en-US" altLang="ja-JP" sz="1050" dirty="0"/>
          </a:p>
        </p:txBody>
      </p:sp>
      <p:sp>
        <p:nvSpPr>
          <p:cNvPr id="27" name="片側の 2 つの角を丸めた四角形 26"/>
          <p:cNvSpPr/>
          <p:nvPr/>
        </p:nvSpPr>
        <p:spPr>
          <a:xfrm rot="16200000">
            <a:off x="1447563" y="4352595"/>
            <a:ext cx="792091" cy="1668678"/>
          </a:xfrm>
          <a:prstGeom prst="round2SameRect">
            <a:avLst>
              <a:gd name="adj1" fmla="val 8116"/>
              <a:gd name="adj2" fmla="val 0"/>
            </a:avLst>
          </a:prstGeom>
          <a:solidFill>
            <a:srgbClr val="3D6AA7"/>
          </a:solidFill>
        </p:spPr>
        <p:txBody>
          <a:bodyPr vert="vert" rtlCol="0" anchor="ctr" anchorCtr="0">
            <a:noAutofit/>
          </a:bodyPr>
          <a:lstStyle/>
          <a:p>
            <a:pPr algn="ctr" fontAlgn="ctr"/>
            <a:r>
              <a:rPr lang="ja-JP" altLang="en-US" sz="1100" b="1" dirty="0">
                <a:solidFill>
                  <a:schemeClr val="bg1"/>
                </a:solidFill>
                <a:latin typeface="Arial" panose="020B0604020202020204" pitchFamily="34" charset="0"/>
                <a:ea typeface="HGP創英角ｺﾞｼｯｸUB" panose="020B0900000000000000" pitchFamily="50" charset="-128"/>
                <a:cs typeface="Arial" panose="020B0604020202020204" pitchFamily="34" charset="0"/>
              </a:rPr>
              <a:t>高価格</a:t>
            </a:r>
          </a:p>
        </p:txBody>
      </p:sp>
      <p:sp>
        <p:nvSpPr>
          <p:cNvPr id="4" name="4. Footnote">
            <a:extLst>
              <a:ext uri="{FF2B5EF4-FFF2-40B4-BE49-F238E27FC236}">
                <a16:creationId xmlns:a16="http://schemas.microsoft.com/office/drawing/2014/main" id="{EA84540D-E659-49D1-A045-89BD47ADDDB0}"/>
              </a:ext>
            </a:extLst>
          </p:cNvPr>
          <p:cNvSpPr txBox="1"/>
          <p:nvPr>
            <p:custDataLst>
              <p:tags r:id="rId1"/>
            </p:custDataLst>
          </p:nvPr>
        </p:nvSpPr>
        <p:spPr>
          <a:xfrm>
            <a:off x="198557" y="6368330"/>
            <a:ext cx="4901560" cy="123111"/>
          </a:xfrm>
          <a:prstGeom prst="rect">
            <a:avLst/>
          </a:prstGeom>
          <a:noFill/>
        </p:spPr>
        <p:txBody>
          <a:bodyPr vert="horz" wrap="square" lIns="0" tIns="0" rIns="0" bIns="0" rtlCol="0" anchor="b" anchorCtr="0">
            <a:spAutoFit/>
          </a:bodyPr>
          <a:lstStyle/>
          <a:p>
            <a:pPr marL="203200" indent="-212725"/>
            <a:r>
              <a:rPr kumimoji="1" lang="en-US" altLang="ja-JP" sz="800" dirty="0">
                <a:latin typeface="Arial" panose="020B0604020202020204" pitchFamily="34" charset="0"/>
                <a:ea typeface="ＭＳ Ｐゴシック" panose="020B0600070205080204" pitchFamily="50" charset="-128"/>
                <a:cs typeface="Arial" panose="020B0604020202020204" pitchFamily="34" charset="0"/>
              </a:rPr>
              <a:t>1.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第</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13</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次</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FYP</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の発表時期は未定（</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2021</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12</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月時点）。</a:t>
            </a:r>
            <a:endParaRPr kumimoji="1"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2981038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インド／政策動向</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latin typeface="HGP創英角ｺﾞｼｯｸUB" panose="020B0900000000000000" pitchFamily="50" charset="-128"/>
              </a:rPr>
              <a:t>医療関連政策の将来動向</a:t>
            </a:r>
            <a:r>
              <a:rPr lang="ja-JP" altLang="en-US" dirty="0"/>
              <a:t>（</a:t>
            </a:r>
            <a:r>
              <a:rPr lang="en-US" altLang="ja-JP" dirty="0"/>
              <a:t>2/7</a:t>
            </a:r>
            <a:r>
              <a:rPr lang="ja-JP" altLang="en-US" dirty="0"/>
              <a:t>）</a:t>
            </a:r>
            <a:endParaRPr lang="ja-JP" altLang="en-US" dirty="0">
              <a:latin typeface="HGP創英角ｺﾞｼｯｸUB" panose="020B0900000000000000" pitchFamily="50" charset="-128"/>
            </a:endParaRPr>
          </a:p>
        </p:txBody>
      </p:sp>
      <p:sp>
        <p:nvSpPr>
          <p:cNvPr id="16" name="テキスト ボックス 15"/>
          <p:cNvSpPr txBox="1"/>
          <p:nvPr/>
        </p:nvSpPr>
        <p:spPr>
          <a:xfrm>
            <a:off x="200472" y="6525344"/>
            <a:ext cx="8784976" cy="144016"/>
          </a:xfrm>
          <a:prstGeom prst="rect">
            <a:avLst/>
          </a:prstGeom>
          <a:noFill/>
        </p:spPr>
        <p:txBody>
          <a:bodyPr wrap="square" lIns="0" tIns="0" rIns="0" bIns="0" rtlCol="0">
            <a:noAutofit/>
          </a:bodyPr>
          <a:lstStyle/>
          <a:p>
            <a:pPr marL="355600" indent="-355600"/>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t>JICA</a:t>
            </a:r>
            <a:r>
              <a:rPr lang="ja-JP" altLang="en-US" sz="800" dirty="0"/>
              <a:t>　「インド　保険医療セクターに係る情報収集・確認調査　平成</a:t>
            </a:r>
            <a:r>
              <a:rPr lang="en-US" altLang="ja-JP" sz="800" dirty="0"/>
              <a:t>26</a:t>
            </a:r>
            <a:r>
              <a:rPr lang="ja-JP" altLang="en-US" sz="800" dirty="0"/>
              <a:t>年</a:t>
            </a:r>
            <a:r>
              <a:rPr lang="en-US" altLang="ja-JP" sz="800" dirty="0"/>
              <a:t>2</a:t>
            </a:r>
            <a:r>
              <a:rPr lang="ja-JP" altLang="en-US" sz="800" dirty="0"/>
              <a:t>月」</a:t>
            </a:r>
          </a:p>
        </p:txBody>
      </p:sp>
      <p:sp>
        <p:nvSpPr>
          <p:cNvPr id="18" name="テキスト ボックス 17"/>
          <p:cNvSpPr txBox="1"/>
          <p:nvPr/>
        </p:nvSpPr>
        <p:spPr>
          <a:xfrm>
            <a:off x="200472" y="1124744"/>
            <a:ext cx="9505056" cy="1024896"/>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第</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次</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FYP</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では、</a:t>
            </a:r>
            <a:r>
              <a:rPr lang="ja-JP" altLang="ja-JP" sz="1400" dirty="0"/>
              <a:t>インドの保健医療セクターに対するモニタリ ング可能な具体的な目標も列挙している</a:t>
            </a:r>
            <a:r>
              <a:rPr lang="ja-JP" altLang="en-US" sz="1400" dirty="0"/>
              <a:t>。</a:t>
            </a:r>
            <a:endParaRPr lang="en-US" altLang="ja-JP" sz="1400" dirty="0"/>
          </a:p>
          <a:p>
            <a:pPr marL="190500" indent="-190500" algn="just">
              <a:lnSpc>
                <a:spcPct val="110000"/>
              </a:lnSpc>
              <a:spcAft>
                <a:spcPts val="200"/>
              </a:spcAft>
              <a:buClr>
                <a:srgbClr val="5F8AC3"/>
              </a:buClr>
              <a:buFont typeface="Wingdings" panose="05000000000000000000" pitchFamily="2" charset="2"/>
              <a:buChar char="n"/>
            </a:pPr>
            <a:r>
              <a:rPr lang="ja-JP" altLang="en-US" sz="1400" dirty="0"/>
              <a:t>インド政府は、</a:t>
            </a:r>
            <a:r>
              <a:rPr lang="ja-JP" altLang="en-US" sz="1400" u="sng" dirty="0">
                <a:latin typeface="HGP創英角ｺﾞｼｯｸUB" panose="020B0900000000000000" pitchFamily="50" charset="-128"/>
                <a:ea typeface="HGP創英角ｺﾞｼｯｸUB" panose="020B0900000000000000" pitchFamily="50" charset="-128"/>
              </a:rPr>
              <a:t>保健人材とシステムの強化を</a:t>
            </a:r>
            <a:r>
              <a:rPr lang="en-US" altLang="ja-JP" sz="1400" u="sng" dirty="0">
                <a:latin typeface="HGP創英角ｺﾞｼｯｸUB" panose="020B0900000000000000" pitchFamily="50" charset="-128"/>
                <a:ea typeface="HGP創英角ｺﾞｼｯｸUB" panose="020B0900000000000000" pitchFamily="50" charset="-128"/>
              </a:rPr>
              <a:t>2017</a:t>
            </a:r>
            <a:r>
              <a:rPr lang="ja-JP" altLang="en-US" sz="1400" u="sng" dirty="0">
                <a:latin typeface="HGP創英角ｺﾞｼｯｸUB" panose="020B0900000000000000" pitchFamily="50" charset="-128"/>
                <a:ea typeface="HGP創英角ｺﾞｼｯｸUB" panose="020B0900000000000000" pitchFamily="50" charset="-128"/>
              </a:rPr>
              <a:t>年までに達成すべき中心目標</a:t>
            </a:r>
            <a:r>
              <a:rPr lang="ja-JP" altLang="en-US" sz="1400" dirty="0"/>
              <a:t>として掲げている。</a:t>
            </a:r>
            <a:endParaRPr lang="en-US" altLang="ja-JP" sz="1400" dirty="0"/>
          </a:p>
          <a:p>
            <a:pPr marL="190500" indent="-190500" algn="just">
              <a:lnSpc>
                <a:spcPct val="110000"/>
              </a:lnSpc>
              <a:spcAft>
                <a:spcPts val="200"/>
              </a:spcAft>
              <a:buClr>
                <a:srgbClr val="5F8AC3"/>
              </a:buClr>
              <a:buFont typeface="Wingdings" panose="05000000000000000000" pitchFamily="2" charset="2"/>
              <a:buChar char="n"/>
            </a:pPr>
            <a:r>
              <a:rPr lang="ja-JP" altLang="en-US" sz="1400" dirty="0"/>
              <a:t>目標達成に向け、医療サービスをより包括的にするための大規模な政策転換を明記している。</a:t>
            </a:r>
            <a:endParaRPr lang="en-US" altLang="ja-JP" sz="1400" dirty="0"/>
          </a:p>
          <a:p>
            <a:pPr marL="190500" indent="-190500" algn="just">
              <a:lnSpc>
                <a:spcPct val="110000"/>
              </a:lnSpc>
              <a:spcAft>
                <a:spcPts val="200"/>
              </a:spcAft>
              <a:buClr>
                <a:srgbClr val="5F8AC3"/>
              </a:buClr>
              <a:buFont typeface="Wingdings" panose="05000000000000000000" pitchFamily="2" charset="2"/>
              <a:buChar char="n"/>
            </a:pPr>
            <a:r>
              <a:rPr lang="ja-JP" altLang="en-US" sz="1400" dirty="0"/>
              <a:t>重大な</a:t>
            </a:r>
            <a:r>
              <a:rPr lang="en-US" altLang="ja-JP" sz="1400" dirty="0"/>
              <a:t>3</a:t>
            </a:r>
            <a:r>
              <a:rPr lang="ja-JP" altLang="en-US" sz="1400" dirty="0" err="1"/>
              <a:t>つの</a:t>
            </a:r>
            <a:r>
              <a:rPr lang="ja-JP" altLang="en-US" sz="1400" dirty="0"/>
              <a:t>政策転換を以下に示す。</a:t>
            </a:r>
            <a:endParaRPr lang="en-US" altLang="ja-JP" sz="1400" dirty="0"/>
          </a:p>
        </p:txBody>
      </p:sp>
      <p:grpSp>
        <p:nvGrpSpPr>
          <p:cNvPr id="19" name="グループ化 7"/>
          <p:cNvGrpSpPr/>
          <p:nvPr/>
        </p:nvGrpSpPr>
        <p:grpSpPr>
          <a:xfrm>
            <a:off x="200472" y="2466505"/>
            <a:ext cx="4622152" cy="288032"/>
            <a:chOff x="4803500" y="2113806"/>
            <a:chExt cx="3219220" cy="288032"/>
          </a:xfrm>
        </p:grpSpPr>
        <p:cxnSp>
          <p:nvCxnSpPr>
            <p:cNvPr id="20" name="直線コネクタ 19"/>
            <p:cNvCxnSpPr/>
            <p:nvPr/>
          </p:nvCxnSpPr>
          <p:spPr>
            <a:xfrm>
              <a:off x="4808984" y="2401838"/>
              <a:ext cx="3213736"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1"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r>
                <a:rPr lang="ja-JP" altLang="en-US" sz="1400" dirty="0">
                  <a:latin typeface="HGP創英角ｺﾞｼｯｸUB" pitchFamily="50" charset="-128"/>
                  <a:ea typeface="HGP創英角ｺﾞｼｯｸUB" pitchFamily="50" charset="-128"/>
                </a:rPr>
                <a:t>第</a:t>
              </a:r>
              <a:r>
                <a:rPr lang="en-US" altLang="ja-JP" sz="1400" dirty="0">
                  <a:latin typeface="HGP創英角ｺﾞｼｯｸUB" pitchFamily="50" charset="-128"/>
                  <a:ea typeface="HGP創英角ｺﾞｼｯｸUB" pitchFamily="50" charset="-128"/>
                </a:rPr>
                <a:t>12</a:t>
              </a:r>
              <a:r>
                <a:rPr lang="ja-JP" altLang="en-US" sz="1400" dirty="0">
                  <a:latin typeface="HGP創英角ｺﾞｼｯｸUB" pitchFamily="50" charset="-128"/>
                  <a:ea typeface="HGP創英角ｺﾞｼｯｸUB" pitchFamily="50" charset="-128"/>
                </a:rPr>
                <a:t>次</a:t>
              </a:r>
              <a:r>
                <a:rPr lang="en-US" altLang="ja-JP" sz="1400" baseline="30000" dirty="0">
                  <a:latin typeface="HGP創英角ｺﾞｼｯｸUB" pitchFamily="50" charset="-128"/>
                  <a:ea typeface="HGP創英角ｺﾞｼｯｸUB" pitchFamily="50" charset="-128"/>
                </a:rPr>
                <a:t>1</a:t>
              </a:r>
              <a:r>
                <a:rPr lang="en-US" altLang="ja-JP" sz="1400" dirty="0">
                  <a:latin typeface="HGP創英角ｺﾞｼｯｸUB" pitchFamily="50" charset="-128"/>
                  <a:ea typeface="HGP創英角ｺﾞｼｯｸUB" pitchFamily="50" charset="-128"/>
                </a:rPr>
                <a:t>FYP</a:t>
              </a:r>
              <a:r>
                <a:rPr lang="ja-JP" altLang="en-US" sz="1400" dirty="0">
                  <a:latin typeface="HGP創英角ｺﾞｼｯｸUB" pitchFamily="50" charset="-128"/>
                  <a:ea typeface="HGP創英角ｺﾞｼｯｸUB" pitchFamily="50" charset="-128"/>
                </a:rPr>
                <a:t>が示す具体的目標 </a:t>
              </a:r>
            </a:p>
          </p:txBody>
        </p:sp>
      </p:grpSp>
      <p:sp>
        <p:nvSpPr>
          <p:cNvPr id="28" name="角丸四角形 27"/>
          <p:cNvSpPr/>
          <p:nvPr/>
        </p:nvSpPr>
        <p:spPr>
          <a:xfrm>
            <a:off x="200472" y="2970561"/>
            <a:ext cx="4608512" cy="2424613"/>
          </a:xfrm>
          <a:prstGeom prst="roundRect">
            <a:avLst>
              <a:gd name="adj" fmla="val 8838"/>
            </a:avLst>
          </a:prstGeom>
          <a:solidFill>
            <a:srgbClr val="DDE6F3"/>
          </a:soli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108000" tIns="144000" rIns="144000" rtlCol="0" anchor="ctr"/>
          <a:lstStyle/>
          <a:p>
            <a:pPr marL="269875" indent="-269875" algn="just">
              <a:lnSpc>
                <a:spcPct val="114000"/>
              </a:lnSpc>
              <a:spcAft>
                <a:spcPts val="400"/>
              </a:spcAft>
              <a:buClr>
                <a:srgbClr val="3D6AA7"/>
              </a:buClr>
              <a:buSzPct val="90000"/>
              <a:buFont typeface="+mj-ea"/>
              <a:buAutoNum type="circleNumDbPlain"/>
            </a:pPr>
            <a:r>
              <a:rPr lang="ja-JP" altLang="en-US" sz="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妊産婦死亡率を </a:t>
            </a:r>
            <a:r>
              <a:rPr lang="en-US" altLang="ja-JP" sz="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212 </a:t>
            </a:r>
            <a:r>
              <a:rPr lang="ja-JP" altLang="en-US" sz="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人（出生 </a:t>
            </a:r>
            <a:r>
              <a:rPr lang="en-US" altLang="ja-JP" sz="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10 </a:t>
            </a:r>
            <a:r>
              <a:rPr lang="ja-JP" altLang="en-US" sz="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万対）から同 </a:t>
            </a:r>
            <a:r>
              <a:rPr lang="en-US" altLang="ja-JP" sz="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100 </a:t>
            </a:r>
            <a:r>
              <a:rPr lang="ja-JP" altLang="en-US" sz="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人に低減</a:t>
            </a:r>
            <a:endParaRPr lang="en-US" altLang="ja-JP" sz="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269875" indent="-269875" algn="just">
              <a:lnSpc>
                <a:spcPct val="114000"/>
              </a:lnSpc>
              <a:spcAft>
                <a:spcPts val="400"/>
              </a:spcAft>
              <a:buClr>
                <a:srgbClr val="3D6AA7"/>
              </a:buClr>
              <a:buSzPct val="90000"/>
              <a:buFont typeface="+mj-ea"/>
              <a:buAutoNum type="circleNumDbPlain"/>
            </a:pPr>
            <a:r>
              <a:rPr lang="ja-JP" altLang="en-US" sz="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乳児死亡率を </a:t>
            </a:r>
            <a:r>
              <a:rPr lang="en-US" altLang="ja-JP" sz="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44 </a:t>
            </a:r>
            <a:r>
              <a:rPr lang="ja-JP" altLang="en-US" sz="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人（出生千対）から同 </a:t>
            </a:r>
            <a:r>
              <a:rPr lang="en-US" altLang="ja-JP" sz="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25 </a:t>
            </a:r>
            <a:r>
              <a:rPr lang="ja-JP" altLang="en-US" sz="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人に低減</a:t>
            </a:r>
            <a:endParaRPr lang="en-US" altLang="ja-JP" sz="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269875" indent="-269875" algn="just">
              <a:lnSpc>
                <a:spcPct val="114000"/>
              </a:lnSpc>
              <a:spcAft>
                <a:spcPts val="400"/>
              </a:spcAft>
              <a:buClr>
                <a:srgbClr val="3D6AA7"/>
              </a:buClr>
              <a:buSzPct val="90000"/>
              <a:buFont typeface="+mj-ea"/>
              <a:buAutoNum type="circleNumDbPlain"/>
            </a:pPr>
            <a:r>
              <a:rPr lang="en-US" altLang="ja-JP" sz="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3</a:t>
            </a:r>
            <a:r>
              <a:rPr lang="ja-JP" altLang="en-US" sz="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歳以下の低体重児を</a:t>
            </a:r>
            <a:r>
              <a:rPr lang="en-US" altLang="ja-JP" sz="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40%</a:t>
            </a:r>
            <a:r>
              <a:rPr lang="ja-JP" altLang="en-US" sz="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から</a:t>
            </a:r>
            <a:r>
              <a:rPr lang="en-US" altLang="ja-JP" sz="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23%</a:t>
            </a:r>
            <a:r>
              <a:rPr lang="ja-JP" altLang="en-US" sz="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に低減</a:t>
            </a:r>
            <a:endParaRPr lang="en-US" altLang="ja-JP" sz="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269875" indent="-269875" algn="just">
              <a:lnSpc>
                <a:spcPct val="114000"/>
              </a:lnSpc>
              <a:spcAft>
                <a:spcPts val="400"/>
              </a:spcAft>
              <a:buClr>
                <a:srgbClr val="3D6AA7"/>
              </a:buClr>
              <a:buSzPct val="90000"/>
              <a:buFont typeface="+mj-ea"/>
              <a:buAutoNum type="circleNumDbPlain"/>
            </a:pPr>
            <a:r>
              <a:rPr lang="ja-JP" altLang="en-US" sz="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小児性別比を</a:t>
            </a:r>
            <a:r>
              <a:rPr lang="en-US" altLang="ja-JP" sz="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941</a:t>
            </a:r>
            <a:r>
              <a:rPr lang="ja-JP" altLang="en-US" sz="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から</a:t>
            </a:r>
            <a:r>
              <a:rPr lang="en-US" altLang="ja-JP" sz="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950</a:t>
            </a:r>
            <a:r>
              <a:rPr lang="ja-JP" altLang="en-US" sz="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に上昇</a:t>
            </a:r>
            <a:endParaRPr lang="en-US" altLang="ja-JP" sz="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269875" indent="-269875" algn="just">
              <a:lnSpc>
                <a:spcPct val="114000"/>
              </a:lnSpc>
              <a:spcAft>
                <a:spcPts val="400"/>
              </a:spcAft>
              <a:buClr>
                <a:srgbClr val="3D6AA7"/>
              </a:buClr>
              <a:buSzPct val="90000"/>
              <a:buFont typeface="+mj-ea"/>
              <a:buAutoNum type="circleNumDbPlain"/>
            </a:pPr>
            <a:r>
              <a:rPr lang="ja-JP" altLang="en-US" sz="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女性の貧血率を</a:t>
            </a:r>
            <a:r>
              <a:rPr lang="en-US" altLang="ja-JP" sz="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55%</a:t>
            </a:r>
            <a:r>
              <a:rPr lang="ja-JP" altLang="en-US" sz="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から</a:t>
            </a:r>
            <a:r>
              <a:rPr lang="en-US" altLang="ja-JP" sz="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28%</a:t>
            </a:r>
            <a:r>
              <a:rPr lang="ja-JP" altLang="en-US" sz="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に低減</a:t>
            </a:r>
            <a:endParaRPr lang="en-US" altLang="ja-JP" sz="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269875" indent="-269875" algn="just">
              <a:lnSpc>
                <a:spcPct val="114000"/>
              </a:lnSpc>
              <a:spcAft>
                <a:spcPts val="400"/>
              </a:spcAft>
              <a:buClr>
                <a:srgbClr val="3D6AA7"/>
              </a:buClr>
              <a:buSzPct val="90000"/>
              <a:buFont typeface="+mj-ea"/>
              <a:buAutoNum type="circleNumDbPlain"/>
            </a:pPr>
            <a:r>
              <a:rPr lang="ja-JP" altLang="en-US" sz="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合計特殊出生率を</a:t>
            </a:r>
            <a:r>
              <a:rPr lang="en-US" altLang="ja-JP" sz="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2.5</a:t>
            </a:r>
            <a:r>
              <a:rPr lang="ja-JP" altLang="en-US" sz="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から</a:t>
            </a:r>
            <a:r>
              <a:rPr lang="en-US" altLang="ja-JP" sz="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2.1</a:t>
            </a:r>
            <a:r>
              <a:rPr lang="ja-JP" altLang="en-US" sz="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に低減</a:t>
            </a:r>
            <a:endParaRPr lang="en-US" altLang="ja-JP" sz="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269875" indent="-269875" algn="just">
              <a:lnSpc>
                <a:spcPct val="114000"/>
              </a:lnSpc>
              <a:spcAft>
                <a:spcPts val="400"/>
              </a:spcAft>
              <a:buClr>
                <a:srgbClr val="3D6AA7"/>
              </a:buClr>
              <a:buSzPct val="90000"/>
              <a:buFont typeface="+mj-ea"/>
              <a:buAutoNum type="circleNumDbPlain"/>
            </a:pPr>
            <a:r>
              <a:rPr lang="ja-JP" altLang="en-US" sz="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貧困家庭の医療自己負担費の軽減</a:t>
            </a:r>
          </a:p>
        </p:txBody>
      </p:sp>
      <p:sp>
        <p:nvSpPr>
          <p:cNvPr id="53" name="下矢印 52"/>
          <p:cNvSpPr/>
          <p:nvPr/>
        </p:nvSpPr>
        <p:spPr>
          <a:xfrm rot="5400000">
            <a:off x="5118327" y="3831475"/>
            <a:ext cx="540772" cy="787885"/>
          </a:xfrm>
          <a:prstGeom prst="downArrow">
            <a:avLst/>
          </a:prstGeom>
          <a:solidFill>
            <a:srgbClr val="868686"/>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2" name="Rectangle 13"/>
          <p:cNvSpPr>
            <a:spLocks noChangeArrowheads="1"/>
          </p:cNvSpPr>
          <p:nvPr/>
        </p:nvSpPr>
        <p:spPr bwMode="blackWhite">
          <a:xfrm>
            <a:off x="4457328" y="3320087"/>
            <a:ext cx="1872208" cy="792088"/>
          </a:xfrm>
          <a:prstGeom prst="ellipse">
            <a:avLst/>
          </a:prstGeom>
          <a:gradFill flip="none" rotWithShape="1">
            <a:gsLst>
              <a:gs pos="0">
                <a:srgbClr val="FB8265"/>
              </a:gs>
              <a:gs pos="100000">
                <a:schemeClr val="bg1">
                  <a:alpha val="0"/>
                </a:schemeClr>
              </a:gs>
            </a:gsLst>
            <a:path path="shape">
              <a:fillToRect l="50000" t="50000" r="50000" b="50000"/>
            </a:path>
            <a:tileRect/>
          </a:gradFill>
          <a:ln w="12700">
            <a:noFill/>
            <a:miter lim="800000"/>
            <a:headEnd/>
            <a:tailEnd/>
          </a:ln>
        </p:spPr>
        <p:txBody>
          <a:bodyPr wrap="none" anchor="ctr">
            <a:noAutofit/>
          </a:bodyPr>
          <a:lstStyle/>
          <a:p>
            <a:pPr algn="ctr" fontAlgn="base">
              <a:spcBef>
                <a:spcPct val="0"/>
              </a:spcBef>
              <a:spcAft>
                <a:spcPct val="0"/>
              </a:spcAft>
              <a:buClr>
                <a:schemeClr val="bg2"/>
              </a:buClr>
              <a:buSzPct val="100000"/>
            </a:pPr>
            <a:r>
              <a:rPr lang="ja-JP" altLang="en-US" sz="1200" dirty="0">
                <a:latin typeface="Arial Black" panose="020B0A04020102020204" pitchFamily="34" charset="0"/>
                <a:ea typeface="HGP創英角ｺﾞｼｯｸUB" panose="020B0900000000000000" pitchFamily="50" charset="-128"/>
                <a:cs typeface="Arial" panose="020B0604020202020204" pitchFamily="34" charset="0"/>
              </a:rPr>
              <a:t>打ち手</a:t>
            </a:r>
          </a:p>
        </p:txBody>
      </p:sp>
      <p:sp>
        <p:nvSpPr>
          <p:cNvPr id="54" name="角丸四角形 53"/>
          <p:cNvSpPr/>
          <p:nvPr/>
        </p:nvSpPr>
        <p:spPr>
          <a:xfrm>
            <a:off x="5949035" y="3145304"/>
            <a:ext cx="3748619" cy="524734"/>
          </a:xfrm>
          <a:prstGeom prst="roundRect">
            <a:avLst>
              <a:gd name="adj" fmla="val 50000"/>
            </a:avLst>
          </a:prstGeom>
          <a:solidFill>
            <a:srgbClr val="5F8AC3"/>
          </a:solidFill>
        </p:spPr>
        <p:txBody>
          <a:bodyPr wrap="none" lIns="126000" tIns="0" rIns="0" bIns="0" anchor="ctr" anchorCtr="0">
            <a:noAutofit/>
          </a:bodyPr>
          <a:lstStyle/>
          <a:p>
            <a:pPr fontAlgn="ctr">
              <a:buClr>
                <a:srgbClr val="3D6AA7"/>
              </a:buClr>
            </a:pPr>
            <a:r>
              <a:rPr lang="ja-JP" altLang="en-US" sz="1200" spc="6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①　全国民を対象とした医療保険メカニズムの構築</a:t>
            </a:r>
          </a:p>
        </p:txBody>
      </p:sp>
      <p:sp>
        <p:nvSpPr>
          <p:cNvPr id="55" name="角丸四角形 54"/>
          <p:cNvSpPr/>
          <p:nvPr/>
        </p:nvSpPr>
        <p:spPr>
          <a:xfrm>
            <a:off x="5949036" y="3967887"/>
            <a:ext cx="3748619" cy="524734"/>
          </a:xfrm>
          <a:prstGeom prst="roundRect">
            <a:avLst>
              <a:gd name="adj" fmla="val 50000"/>
            </a:avLst>
          </a:prstGeom>
          <a:solidFill>
            <a:srgbClr val="5F8AC3"/>
          </a:solidFill>
        </p:spPr>
        <p:txBody>
          <a:bodyPr wrap="none" lIns="126000" tIns="0" rIns="0" bIns="0" anchor="ctr" anchorCtr="0">
            <a:noAutofit/>
          </a:bodyPr>
          <a:lstStyle/>
          <a:p>
            <a:pPr algn="just" fontAlgn="ctr">
              <a:buClr>
                <a:srgbClr val="3D6AA7"/>
              </a:buClr>
            </a:pPr>
            <a:r>
              <a:rPr lang="ja-JP" altLang="en-US" sz="1200" spc="6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②　</a:t>
            </a:r>
            <a:r>
              <a:rPr lang="en-US" altLang="ja-JP" sz="1200" spc="6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NRHM</a:t>
            </a:r>
            <a:r>
              <a:rPr lang="en-US" altLang="ja-JP" sz="1200" spc="60" baseline="300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2</a:t>
            </a:r>
            <a:r>
              <a:rPr lang="ja-JP" altLang="en-US" sz="1200" spc="6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の都市部への拡大による</a:t>
            </a:r>
            <a:r>
              <a:rPr lang="en-US" altLang="ja-JP" sz="1200" spc="6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NUHM</a:t>
            </a:r>
            <a:r>
              <a:rPr lang="ja-JP" altLang="en-US" sz="1200" spc="6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の設置 </a:t>
            </a:r>
          </a:p>
        </p:txBody>
      </p:sp>
      <p:sp>
        <p:nvSpPr>
          <p:cNvPr id="56" name="角丸四角形 55"/>
          <p:cNvSpPr/>
          <p:nvPr/>
        </p:nvSpPr>
        <p:spPr>
          <a:xfrm>
            <a:off x="5949035" y="4721881"/>
            <a:ext cx="3748619" cy="524734"/>
          </a:xfrm>
          <a:prstGeom prst="roundRect">
            <a:avLst>
              <a:gd name="adj" fmla="val 50000"/>
            </a:avLst>
          </a:prstGeom>
          <a:solidFill>
            <a:srgbClr val="5F8AC3"/>
          </a:solidFill>
        </p:spPr>
        <p:txBody>
          <a:bodyPr wrap="none" lIns="126000" tIns="0" rIns="0" bIns="0" anchor="ctr" anchorCtr="0">
            <a:noAutofit/>
          </a:bodyPr>
          <a:lstStyle/>
          <a:p>
            <a:pPr fontAlgn="ctr">
              <a:buClr>
                <a:srgbClr val="3D6AA7"/>
              </a:buClr>
            </a:pPr>
            <a:r>
              <a:rPr lang="ja-JP" altLang="en-US" sz="1200" spc="6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③　適切なプライマリ・ケアを提供するための</a:t>
            </a:r>
            <a:endParaRPr lang="en-US" altLang="ja-JP" sz="1200" spc="6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p>
            <a:pPr fontAlgn="ctr">
              <a:buClr>
                <a:srgbClr val="3D6AA7"/>
              </a:buClr>
            </a:pPr>
            <a:r>
              <a:rPr lang="ja-JP" altLang="en-US" sz="1200" spc="6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　　　国家疾病対策プログラムの統合</a:t>
            </a:r>
          </a:p>
        </p:txBody>
      </p:sp>
      <p:cxnSp>
        <p:nvCxnSpPr>
          <p:cNvPr id="59" name="直線コネクタ 58"/>
          <p:cNvCxnSpPr>
            <a:cxnSpLocks/>
          </p:cNvCxnSpPr>
          <p:nvPr/>
        </p:nvCxnSpPr>
        <p:spPr>
          <a:xfrm>
            <a:off x="5955993" y="2749230"/>
            <a:ext cx="375694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60" name="Rectangle 6"/>
          <p:cNvSpPr>
            <a:spLocks noChangeArrowheads="1"/>
          </p:cNvSpPr>
          <p:nvPr/>
        </p:nvSpPr>
        <p:spPr bwMode="auto">
          <a:xfrm>
            <a:off x="5949034" y="2461198"/>
            <a:ext cx="3756941"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r>
              <a:rPr lang="ja-JP" altLang="en-US" sz="1400" dirty="0">
                <a:latin typeface="HGP創英角ｺﾞｼｯｸUB" pitchFamily="50" charset="-128"/>
                <a:ea typeface="HGP創英角ｺﾞｼｯｸUB" pitchFamily="50" charset="-128"/>
              </a:rPr>
              <a:t>重大な</a:t>
            </a:r>
            <a:r>
              <a:rPr lang="en-US" altLang="ja-JP" sz="1400" dirty="0">
                <a:latin typeface="HGP創英角ｺﾞｼｯｸUB" pitchFamily="50" charset="-128"/>
                <a:ea typeface="HGP創英角ｺﾞｼｯｸUB" pitchFamily="50" charset="-128"/>
              </a:rPr>
              <a:t>3</a:t>
            </a:r>
            <a:r>
              <a:rPr lang="ja-JP" altLang="en-US" sz="1400" dirty="0" err="1">
                <a:latin typeface="HGP創英角ｺﾞｼｯｸUB" pitchFamily="50" charset="-128"/>
                <a:ea typeface="HGP創英角ｺﾞｼｯｸUB" pitchFamily="50" charset="-128"/>
              </a:rPr>
              <a:t>つの</a:t>
            </a:r>
            <a:r>
              <a:rPr lang="ja-JP" altLang="en-US" sz="1400" dirty="0">
                <a:latin typeface="HGP創英角ｺﾞｼｯｸUB" pitchFamily="50" charset="-128"/>
                <a:ea typeface="HGP創英角ｺﾞｼｯｸUB" pitchFamily="50" charset="-128"/>
              </a:rPr>
              <a:t>政策転換</a:t>
            </a:r>
          </a:p>
        </p:txBody>
      </p:sp>
      <p:sp>
        <p:nvSpPr>
          <p:cNvPr id="24" name="4. Footnote">
            <a:extLst>
              <a:ext uri="{FF2B5EF4-FFF2-40B4-BE49-F238E27FC236}">
                <a16:creationId xmlns:a16="http://schemas.microsoft.com/office/drawing/2014/main" id="{A6D7D04F-F54E-4DA1-A447-7089AED44F9A}"/>
              </a:ext>
            </a:extLst>
          </p:cNvPr>
          <p:cNvSpPr txBox="1"/>
          <p:nvPr>
            <p:custDataLst>
              <p:tags r:id="rId1"/>
            </p:custDataLst>
          </p:nvPr>
        </p:nvSpPr>
        <p:spPr>
          <a:xfrm>
            <a:off x="198557" y="6245220"/>
            <a:ext cx="4901560" cy="246221"/>
          </a:xfrm>
          <a:prstGeom prst="rect">
            <a:avLst/>
          </a:prstGeom>
          <a:noFill/>
        </p:spPr>
        <p:txBody>
          <a:bodyPr vert="horz" wrap="square" lIns="0" tIns="0" rIns="0" bIns="0" rtlCol="0" anchor="b" anchorCtr="0">
            <a:spAutoFit/>
          </a:bodyPr>
          <a:lstStyle/>
          <a:p>
            <a:pPr marL="104775" indent="-104775"/>
            <a:r>
              <a:rPr kumimoji="1" lang="en-US" altLang="ja-JP" sz="800" dirty="0">
                <a:latin typeface="Arial" panose="020B0604020202020204" pitchFamily="34" charset="0"/>
                <a:ea typeface="ＭＳ Ｐゴシック" panose="020B0600070205080204" pitchFamily="50" charset="-128"/>
                <a:cs typeface="Arial" panose="020B0604020202020204" pitchFamily="34" charset="0"/>
              </a:rPr>
              <a:t>1.	</a:t>
            </a:r>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第</a:t>
            </a:r>
            <a:r>
              <a:rPr kumimoji="1" lang="en-US" altLang="ja-JP" sz="800" dirty="0">
                <a:latin typeface="Arial" panose="020B0604020202020204" pitchFamily="34" charset="0"/>
                <a:ea typeface="ＭＳ Ｐゴシック" panose="020B0600070205080204" pitchFamily="50" charset="-128"/>
                <a:cs typeface="Arial" panose="020B0604020202020204" pitchFamily="34" charset="0"/>
              </a:rPr>
              <a:t>13</a:t>
            </a:r>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次</a:t>
            </a:r>
            <a:r>
              <a:rPr kumimoji="1" lang="en-US" altLang="ja-JP" sz="800" dirty="0">
                <a:latin typeface="Arial" panose="020B0604020202020204" pitchFamily="34" charset="0"/>
                <a:ea typeface="ＭＳ Ｐゴシック" panose="020B0600070205080204" pitchFamily="50" charset="-128"/>
                <a:cs typeface="Arial" panose="020B0604020202020204" pitchFamily="34" charset="0"/>
              </a:rPr>
              <a:t>FYP</a:t>
            </a:r>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の発表時期は未定（</a:t>
            </a:r>
            <a:r>
              <a:rPr kumimoji="1" lang="en-US" altLang="ja-JP" sz="800" dirty="0">
                <a:latin typeface="Arial" panose="020B0604020202020204" pitchFamily="34" charset="0"/>
                <a:ea typeface="ＭＳ Ｐゴシック" panose="020B0600070205080204" pitchFamily="50" charset="-128"/>
                <a:cs typeface="Arial" panose="020B0604020202020204" pitchFamily="34" charset="0"/>
              </a:rPr>
              <a:t>2021</a:t>
            </a:r>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kumimoji="1" lang="en-US" altLang="ja-JP" sz="800" dirty="0">
                <a:latin typeface="Arial" panose="020B0604020202020204" pitchFamily="34" charset="0"/>
                <a:ea typeface="ＭＳ Ｐゴシック" panose="020B0600070205080204" pitchFamily="50" charset="-128"/>
                <a:cs typeface="Arial" panose="020B0604020202020204" pitchFamily="34" charset="0"/>
              </a:rPr>
              <a:t>12</a:t>
            </a:r>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月時点）。</a:t>
            </a:r>
            <a:endParaRPr kumimoji="1" lang="en-US" altLang="ja-JP" sz="800" dirty="0">
              <a:latin typeface="Arial" panose="020B0604020202020204" pitchFamily="34" charset="0"/>
              <a:ea typeface="ＭＳ Ｐゴシック" panose="020B0600070205080204" pitchFamily="50" charset="-128"/>
              <a:cs typeface="Arial" panose="020B0604020202020204" pitchFamily="34" charset="0"/>
            </a:endParaRPr>
          </a:p>
          <a:p>
            <a:pPr marL="104775" indent="-104775"/>
            <a:r>
              <a:rPr kumimoji="1" lang="en-US" altLang="ja-JP" sz="800" dirty="0">
                <a:latin typeface="Arial" panose="020B0604020202020204" pitchFamily="34" charset="0"/>
                <a:ea typeface="ＭＳ Ｐゴシック" panose="020B0600070205080204" pitchFamily="50" charset="-128"/>
                <a:cs typeface="Arial" panose="020B0604020202020204" pitchFamily="34" charset="0"/>
              </a:rPr>
              <a:t>2.	NRHM</a:t>
            </a:r>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800" dirty="0">
                <a:latin typeface="Arial" panose="020B0604020202020204" pitchFamily="34" charset="0"/>
                <a:ea typeface="ＭＳ Ｐゴシック" panose="020B0600070205080204" pitchFamily="50" charset="-128"/>
                <a:cs typeface="Arial" panose="020B0604020202020204" pitchFamily="34" charset="0"/>
              </a:rPr>
              <a:t>National Rural Health Mission</a:t>
            </a:r>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の略。保健省の地方出先機関。</a:t>
            </a:r>
          </a:p>
        </p:txBody>
      </p:sp>
    </p:spTree>
    <p:extLst>
      <p:ext uri="{BB962C8B-B14F-4D97-AF65-F5344CB8AC3E}">
        <p14:creationId xmlns:p14="http://schemas.microsoft.com/office/powerpoint/2010/main" val="54429434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インド／政策動向</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医療関連政策の将来動向（</a:t>
            </a:r>
            <a:r>
              <a:rPr lang="en-US" altLang="ja-JP" dirty="0"/>
              <a:t>3/7</a:t>
            </a:r>
            <a:r>
              <a:rPr lang="ja-JP" altLang="en-US" dirty="0"/>
              <a:t>） </a:t>
            </a:r>
            <a:r>
              <a:rPr lang="en-US" altLang="ja-JP" dirty="0"/>
              <a:t>- </a:t>
            </a:r>
            <a:r>
              <a:rPr lang="ja-JP" altLang="en-US" dirty="0"/>
              <a:t>政策転換①医療メカニズムの構築</a:t>
            </a:r>
          </a:p>
        </p:txBody>
      </p:sp>
      <p:sp>
        <p:nvSpPr>
          <p:cNvPr id="16" name="テキスト ボックス 15"/>
          <p:cNvSpPr txBox="1"/>
          <p:nvPr/>
        </p:nvSpPr>
        <p:spPr>
          <a:xfrm>
            <a:off x="195138" y="6515514"/>
            <a:ext cx="8784976" cy="144016"/>
          </a:xfrm>
          <a:prstGeom prst="rect">
            <a:avLst/>
          </a:prstGeom>
          <a:noFill/>
        </p:spPr>
        <p:txBody>
          <a:bodyPr wrap="square" lIns="0" tIns="0" rIns="0" bIns="0" rtlCol="0">
            <a:noAutofit/>
          </a:bodyPr>
          <a:lstStyle/>
          <a:p>
            <a:pPr marL="355600" indent="-355600"/>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t>JICA</a:t>
            </a:r>
            <a:r>
              <a:rPr lang="ja-JP" altLang="en-US" sz="800" dirty="0"/>
              <a:t>　「インド　保険医療セクターに係る情報収集・確認調査　平成</a:t>
            </a:r>
            <a:r>
              <a:rPr lang="en-US" altLang="ja-JP" sz="800" dirty="0"/>
              <a:t>26</a:t>
            </a:r>
            <a:r>
              <a:rPr lang="ja-JP" altLang="en-US" sz="800" dirty="0"/>
              <a:t>年</a:t>
            </a:r>
            <a:r>
              <a:rPr lang="en-US" altLang="ja-JP" sz="800" dirty="0"/>
              <a:t>2</a:t>
            </a:r>
            <a:r>
              <a:rPr lang="ja-JP" altLang="en-US" sz="800" dirty="0"/>
              <a:t>月」</a:t>
            </a:r>
          </a:p>
        </p:txBody>
      </p:sp>
      <p:sp>
        <p:nvSpPr>
          <p:cNvPr id="18" name="テキスト ボックス 17"/>
          <p:cNvSpPr txBox="1"/>
          <p:nvPr/>
        </p:nvSpPr>
        <p:spPr>
          <a:xfrm>
            <a:off x="200472" y="1124744"/>
            <a:ext cx="9505056" cy="1236236"/>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インドにおいて現在、医療保険の加入率は非常に低い。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年に、何らかの医療保険で保障を受けた人は、総人口の</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のみであり、そのうち</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は、州政府医療保険（</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RSBY</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）などの政府スキーム下で保障された。</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UHC</a:t>
            </a:r>
            <a:r>
              <a:rPr lang="en-US" altLang="ja-JP" sz="1400" baseline="300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の主なツールは、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RSBY</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であるものの、およそ</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5500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万人の貧困層のみが対象になると見込まれる。少数の政府スキーム以外に、貧困層以上の階級が現在利用できる公的医療保険スキームは存在しない。</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政策転換として定められている</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UHC</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達成のためアプローチを以下に示す。</a:t>
            </a:r>
          </a:p>
        </p:txBody>
      </p:sp>
      <p:grpSp>
        <p:nvGrpSpPr>
          <p:cNvPr id="19" name="グループ化 7"/>
          <p:cNvGrpSpPr/>
          <p:nvPr/>
        </p:nvGrpSpPr>
        <p:grpSpPr>
          <a:xfrm>
            <a:off x="330846" y="2502006"/>
            <a:ext cx="9152623" cy="288032"/>
            <a:chOff x="4803500" y="2113806"/>
            <a:chExt cx="6374586" cy="288032"/>
          </a:xfrm>
        </p:grpSpPr>
        <p:cxnSp>
          <p:nvCxnSpPr>
            <p:cNvPr id="20" name="直線コネクタ 19"/>
            <p:cNvCxnSpPr/>
            <p:nvPr/>
          </p:nvCxnSpPr>
          <p:spPr>
            <a:xfrm>
              <a:off x="4808984" y="2401838"/>
              <a:ext cx="636910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1"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r>
                <a:rPr lang="ja-JP" altLang="en-US" sz="1400" dirty="0">
                  <a:latin typeface="HGP創英角ｺﾞｼｯｸUB" pitchFamily="50" charset="-128"/>
                  <a:ea typeface="HGP創英角ｺﾞｼｯｸUB" pitchFamily="50" charset="-128"/>
                </a:rPr>
                <a:t>所得層毎の</a:t>
              </a:r>
              <a:r>
                <a:rPr lang="en-US" altLang="ja-JP" sz="1400" dirty="0">
                  <a:latin typeface="HGP創英角ｺﾞｼｯｸUB" pitchFamily="50" charset="-128"/>
                  <a:ea typeface="HGP創英角ｺﾞｼｯｸUB" pitchFamily="50" charset="-128"/>
                </a:rPr>
                <a:t>UHC</a:t>
              </a:r>
              <a:r>
                <a:rPr lang="ja-JP" altLang="en-US" sz="1400" dirty="0">
                  <a:latin typeface="HGP創英角ｺﾞｼｯｸUB" pitchFamily="50" charset="-128"/>
                  <a:ea typeface="HGP創英角ｺﾞｼｯｸUB" pitchFamily="50" charset="-128"/>
                </a:rPr>
                <a:t>へ向けたアプローチ</a:t>
              </a:r>
            </a:p>
          </p:txBody>
        </p:sp>
      </p:grpSp>
      <p:sp>
        <p:nvSpPr>
          <p:cNvPr id="4" name="テキスト ボックス 3"/>
          <p:cNvSpPr txBox="1"/>
          <p:nvPr/>
        </p:nvSpPr>
        <p:spPr>
          <a:xfrm>
            <a:off x="338720" y="3120486"/>
            <a:ext cx="2166008" cy="646331"/>
          </a:xfrm>
          <a:prstGeom prst="rect">
            <a:avLst/>
          </a:prstGeom>
          <a:noFill/>
        </p:spPr>
        <p:txBody>
          <a:bodyPr wrap="square" rtlCol="0">
            <a:spAutoFit/>
          </a:bodyPr>
          <a:lstStyle/>
          <a:p>
            <a:r>
              <a:rPr kumimoji="1" lang="en-US" altLang="ja-JP" sz="900" dirty="0">
                <a:latin typeface="Arial" panose="020B0604020202020204" pitchFamily="34" charset="0"/>
                <a:ea typeface="ＭＳ Ｐゴシック" panose="020B0600070205080204" pitchFamily="50" charset="-128"/>
                <a:cs typeface="Arial" panose="020B0604020202020204" pitchFamily="34" charset="0"/>
              </a:rPr>
              <a:t>※UHC</a:t>
            </a:r>
            <a:r>
              <a:rPr kumimoji="1" lang="ja-JP" altLang="en-US" sz="900" dirty="0">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900" dirty="0">
                <a:latin typeface="Arial" panose="020B0604020202020204" pitchFamily="34" charset="0"/>
                <a:ea typeface="ＭＳ Ｐゴシック" panose="020B0600070205080204" pitchFamily="50" charset="-128"/>
                <a:cs typeface="Arial" panose="020B0604020202020204" pitchFamily="34" charset="0"/>
              </a:rPr>
              <a:t>Universal</a:t>
            </a:r>
            <a:r>
              <a:rPr kumimoji="1" lang="ja-JP" altLang="en-US" sz="900" dirty="0">
                <a:latin typeface="Arial" panose="020B0604020202020204" pitchFamily="34" charset="0"/>
                <a:ea typeface="ＭＳ Ｐゴシック" panose="020B0600070205080204" pitchFamily="50" charset="-128"/>
                <a:cs typeface="Arial" panose="020B0604020202020204" pitchFamily="34" charset="0"/>
              </a:rPr>
              <a:t> </a:t>
            </a:r>
            <a:r>
              <a:rPr kumimoji="1" lang="en-US" altLang="ja-JP" sz="900" dirty="0">
                <a:latin typeface="Arial" panose="020B0604020202020204" pitchFamily="34" charset="0"/>
                <a:ea typeface="ＭＳ Ｐゴシック" panose="020B0600070205080204" pitchFamily="50" charset="-128"/>
                <a:cs typeface="Arial" panose="020B0604020202020204" pitchFamily="34" charset="0"/>
              </a:rPr>
              <a:t>Health</a:t>
            </a:r>
            <a:r>
              <a:rPr kumimoji="1" lang="ja-JP" altLang="en-US" sz="900" dirty="0">
                <a:latin typeface="Arial" panose="020B0604020202020204" pitchFamily="34" charset="0"/>
                <a:ea typeface="ＭＳ Ｐゴシック" panose="020B0600070205080204" pitchFamily="50" charset="-128"/>
                <a:cs typeface="Arial" panose="020B0604020202020204" pitchFamily="34" charset="0"/>
              </a:rPr>
              <a:t> </a:t>
            </a:r>
            <a:r>
              <a:rPr kumimoji="1" lang="en-US" altLang="ja-JP" sz="900" dirty="0">
                <a:latin typeface="Arial" panose="020B0604020202020204" pitchFamily="34" charset="0"/>
                <a:ea typeface="ＭＳ Ｐゴシック" panose="020B0600070205080204" pitchFamily="50" charset="-128"/>
                <a:cs typeface="Arial" panose="020B0604020202020204" pitchFamily="34" charset="0"/>
              </a:rPr>
              <a:t>Coverage</a:t>
            </a:r>
            <a:r>
              <a:rPr kumimoji="1" lang="ja-JP" altLang="en-US" sz="900" dirty="0">
                <a:latin typeface="Arial" panose="020B0604020202020204" pitchFamily="34" charset="0"/>
                <a:ea typeface="ＭＳ Ｐゴシック" panose="020B0600070205080204" pitchFamily="50" charset="-128"/>
                <a:cs typeface="Arial" panose="020B0604020202020204" pitchFamily="34" charset="0"/>
              </a:rPr>
              <a:t>の略。</a:t>
            </a:r>
            <a:r>
              <a:rPr lang="ja-JP" altLang="en-US" sz="900" dirty="0"/>
              <a:t>全ての人が適切な予防、治療、リハビリ等の保健医療サービスを、必要な時に支払い可能な費用で受けられる状態</a:t>
            </a:r>
            <a:endParaRPr kumimoji="1" lang="ja-JP" altLang="en-US" sz="9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7" name="グラフ 6"/>
          <p:cNvGraphicFramePr/>
          <p:nvPr>
            <p:extLst>
              <p:ext uri="{D42A27DB-BD31-4B8C-83A1-F6EECF244321}">
                <p14:modId xmlns:p14="http://schemas.microsoft.com/office/powerpoint/2010/main" val="2454555685"/>
              </p:ext>
            </p:extLst>
          </p:nvPr>
        </p:nvGraphicFramePr>
        <p:xfrm>
          <a:off x="2987040" y="2843027"/>
          <a:ext cx="6648827" cy="1465468"/>
        </p:xfrm>
        <a:graphic>
          <a:graphicData uri="http://schemas.openxmlformats.org/drawingml/2006/chart">
            <c:chart xmlns:c="http://schemas.openxmlformats.org/drawingml/2006/chart" xmlns:r="http://schemas.openxmlformats.org/officeDocument/2006/relationships" r:id="rId2"/>
          </a:graphicData>
        </a:graphic>
      </p:graphicFrame>
      <p:grpSp>
        <p:nvGrpSpPr>
          <p:cNvPr id="5" name="Group 4">
            <a:extLst>
              <a:ext uri="{FF2B5EF4-FFF2-40B4-BE49-F238E27FC236}">
                <a16:creationId xmlns:a16="http://schemas.microsoft.com/office/drawing/2014/main" id="{342C9F7B-D6E0-4AFB-BF56-7F18765CB096}"/>
              </a:ext>
            </a:extLst>
          </p:cNvPr>
          <p:cNvGrpSpPr/>
          <p:nvPr/>
        </p:nvGrpSpPr>
        <p:grpSpPr>
          <a:xfrm>
            <a:off x="272480" y="4395234"/>
            <a:ext cx="9210988" cy="1932516"/>
            <a:chOff x="272480" y="4395234"/>
            <a:chExt cx="8800504" cy="1932516"/>
          </a:xfrm>
        </p:grpSpPr>
        <p:sp>
          <p:nvSpPr>
            <p:cNvPr id="9" name="正方形/長方形 8"/>
            <p:cNvSpPr>
              <a:spLocks/>
            </p:cNvSpPr>
            <p:nvPr/>
          </p:nvSpPr>
          <p:spPr>
            <a:xfrm>
              <a:off x="272480" y="4395234"/>
              <a:ext cx="941872" cy="374639"/>
            </a:xfrm>
            <a:prstGeom prst="rect">
              <a:avLst/>
            </a:prstGeom>
            <a:solidFill>
              <a:srgbClr val="3D6AA7"/>
            </a:solidFill>
          </p:spPr>
          <p:txBody>
            <a:bodyPr wrap="square" rtlCol="0" anchor="ctr">
              <a:noAutofit/>
            </a:bodyPr>
            <a:lstStyle/>
            <a:p>
              <a:pPr marL="0" algn="ctr" fontAlgn="ctr">
                <a:lnSpc>
                  <a:spcPct val="114000"/>
                </a:lnSpc>
                <a:spcAft>
                  <a:spcPts val="400"/>
                </a:spcAft>
              </a:pPr>
              <a:r>
                <a:rPr kumimoji="1" lang="ja-JP" altLang="en-US" sz="1200" dirty="0">
                  <a:solidFill>
                    <a:schemeClr val="bg1"/>
                  </a:solidFill>
                  <a:latin typeface="HGP創英角ｺﾞｼｯｸUB" panose="020B0900000000000000" pitchFamily="50" charset="-128"/>
                  <a:ea typeface="HGP創英角ｺﾞｼｯｸUB" panose="020B0900000000000000" pitchFamily="50" charset="-128"/>
                </a:rPr>
                <a:t>所得</a:t>
              </a:r>
            </a:p>
          </p:txBody>
        </p:sp>
        <p:sp>
          <p:nvSpPr>
            <p:cNvPr id="26" name="正方形/長方形 25"/>
            <p:cNvSpPr>
              <a:spLocks/>
            </p:cNvSpPr>
            <p:nvPr/>
          </p:nvSpPr>
          <p:spPr>
            <a:xfrm>
              <a:off x="1214352" y="4395234"/>
              <a:ext cx="1368946" cy="374639"/>
            </a:xfrm>
            <a:prstGeom prst="rect">
              <a:avLst/>
            </a:prstGeom>
            <a:solidFill>
              <a:srgbClr val="A2BBDC"/>
            </a:solidFill>
          </p:spPr>
          <p:txBody>
            <a:bodyPr wrap="square" rtlCol="0" anchor="ctr">
              <a:noAutofit/>
            </a:bodyPr>
            <a:lstStyle/>
            <a:p>
              <a:pPr marL="0" algn="ctr" fontAlgn="ctr">
                <a:lnSpc>
                  <a:spcPct val="90000"/>
                </a:lnSpc>
                <a:spcAft>
                  <a:spcPts val="400"/>
                </a:spcAft>
              </a:pPr>
              <a:r>
                <a:rPr kumimoji="1" lang="ja-JP" altLang="en-US" sz="1000" dirty="0"/>
                <a:t>一人当たり所得</a:t>
              </a:r>
              <a:r>
                <a:rPr kumimoji="1" lang="en-US" altLang="ja-JP" sz="1000" dirty="0"/>
                <a:t>/</a:t>
              </a:r>
              <a:r>
                <a:rPr kumimoji="1" lang="ja-JP" altLang="en-US" sz="1000" dirty="0"/>
                <a:t>月</a:t>
              </a:r>
            </a:p>
          </p:txBody>
        </p:sp>
        <p:sp>
          <p:nvSpPr>
            <p:cNvPr id="27" name="正方形/長方形 26"/>
            <p:cNvSpPr>
              <a:spLocks/>
            </p:cNvSpPr>
            <p:nvPr/>
          </p:nvSpPr>
          <p:spPr>
            <a:xfrm>
              <a:off x="2936776" y="4395234"/>
              <a:ext cx="1800200" cy="374639"/>
            </a:xfrm>
            <a:prstGeom prst="rect">
              <a:avLst/>
            </a:prstGeom>
            <a:solidFill>
              <a:srgbClr val="A2BBDC"/>
            </a:solidFill>
          </p:spPr>
          <p:txBody>
            <a:bodyPr wrap="square" rtlCol="0" anchor="ctr">
              <a:noAutofit/>
            </a:bodyPr>
            <a:lstStyle/>
            <a:p>
              <a:pPr marL="0" algn="ctr" fontAlgn="ctr">
                <a:lnSpc>
                  <a:spcPct val="90000"/>
                </a:lnSpc>
                <a:spcAft>
                  <a:spcPts val="400"/>
                </a:spcAft>
              </a:pPr>
              <a:r>
                <a:rPr kumimoji="1" lang="en-US" altLang="ja-JP" sz="1000" dirty="0"/>
                <a:t>12.15</a:t>
              </a:r>
              <a:r>
                <a:rPr kumimoji="1" lang="ja-JP" altLang="en-US" sz="1000" dirty="0"/>
                <a:t>米ドル以下（農村部）</a:t>
              </a:r>
              <a:endParaRPr kumimoji="1" lang="en-US" altLang="ja-JP" sz="1000" dirty="0"/>
            </a:p>
            <a:p>
              <a:pPr marL="0" algn="ctr" fontAlgn="ctr">
                <a:lnSpc>
                  <a:spcPct val="90000"/>
                </a:lnSpc>
                <a:spcAft>
                  <a:spcPts val="400"/>
                </a:spcAft>
              </a:pPr>
              <a:r>
                <a:rPr lang="en-US" altLang="ja-JP" sz="1000" dirty="0"/>
                <a:t>15.66</a:t>
              </a:r>
              <a:r>
                <a:rPr lang="ja-JP" altLang="en-US" sz="1000" dirty="0"/>
                <a:t>米ドル以下（都市部）</a:t>
              </a:r>
              <a:endParaRPr kumimoji="1" lang="ja-JP" altLang="en-US" sz="1000" dirty="0"/>
            </a:p>
          </p:txBody>
        </p:sp>
        <p:sp>
          <p:nvSpPr>
            <p:cNvPr id="29" name="正方形/長方形 28"/>
            <p:cNvSpPr>
              <a:spLocks/>
            </p:cNvSpPr>
            <p:nvPr/>
          </p:nvSpPr>
          <p:spPr>
            <a:xfrm>
              <a:off x="5104780" y="4395234"/>
              <a:ext cx="1800200" cy="374639"/>
            </a:xfrm>
            <a:prstGeom prst="rect">
              <a:avLst/>
            </a:prstGeom>
            <a:solidFill>
              <a:srgbClr val="A2BBDC"/>
            </a:solidFill>
          </p:spPr>
          <p:txBody>
            <a:bodyPr wrap="square" rtlCol="0" anchor="ctr">
              <a:noAutofit/>
            </a:bodyPr>
            <a:lstStyle/>
            <a:p>
              <a:pPr marL="0" algn="ctr" fontAlgn="ctr">
                <a:lnSpc>
                  <a:spcPct val="90000"/>
                </a:lnSpc>
                <a:spcAft>
                  <a:spcPts val="400"/>
                </a:spcAft>
              </a:pPr>
              <a:r>
                <a:rPr lang="en-US" altLang="ja-JP" sz="1000" dirty="0"/>
                <a:t>24.50</a:t>
              </a:r>
              <a:r>
                <a:rPr kumimoji="1" lang="ja-JP" altLang="en-US" sz="1000" dirty="0"/>
                <a:t>米ドル以下（農村部）</a:t>
              </a:r>
              <a:endParaRPr kumimoji="1" lang="en-US" altLang="ja-JP" sz="1000" dirty="0"/>
            </a:p>
            <a:p>
              <a:pPr marL="0" algn="ctr" fontAlgn="ctr">
                <a:lnSpc>
                  <a:spcPct val="90000"/>
                </a:lnSpc>
                <a:spcAft>
                  <a:spcPts val="400"/>
                </a:spcAft>
              </a:pPr>
              <a:r>
                <a:rPr lang="en-US" altLang="ja-JP" sz="1000" dirty="0"/>
                <a:t>31.32</a:t>
              </a:r>
              <a:r>
                <a:rPr lang="ja-JP" altLang="en-US" sz="1000" dirty="0"/>
                <a:t>米ドル以下（都市部）</a:t>
              </a:r>
              <a:endParaRPr kumimoji="1" lang="ja-JP" altLang="en-US" sz="1000" dirty="0"/>
            </a:p>
          </p:txBody>
        </p:sp>
        <p:sp>
          <p:nvSpPr>
            <p:cNvPr id="30" name="正方形/長方形 29"/>
            <p:cNvSpPr>
              <a:spLocks/>
            </p:cNvSpPr>
            <p:nvPr/>
          </p:nvSpPr>
          <p:spPr>
            <a:xfrm>
              <a:off x="7272784" y="4395234"/>
              <a:ext cx="1800200" cy="374639"/>
            </a:xfrm>
            <a:prstGeom prst="rect">
              <a:avLst/>
            </a:prstGeom>
            <a:solidFill>
              <a:srgbClr val="A2BBDC"/>
            </a:solidFill>
          </p:spPr>
          <p:txBody>
            <a:bodyPr wrap="square" rtlCol="0" anchor="ctr">
              <a:noAutofit/>
            </a:bodyPr>
            <a:lstStyle/>
            <a:p>
              <a:pPr marL="0" algn="ctr" fontAlgn="ctr">
                <a:lnSpc>
                  <a:spcPct val="90000"/>
                </a:lnSpc>
                <a:spcAft>
                  <a:spcPts val="400"/>
                </a:spcAft>
              </a:pPr>
              <a:r>
                <a:rPr lang="en-US" altLang="ja-JP" sz="1000" dirty="0"/>
                <a:t>24.50</a:t>
              </a:r>
              <a:r>
                <a:rPr kumimoji="1" lang="ja-JP" altLang="en-US" sz="1000" dirty="0"/>
                <a:t>米ドル以上（農村部）</a:t>
              </a:r>
              <a:endParaRPr kumimoji="1" lang="en-US" altLang="ja-JP" sz="1000" dirty="0"/>
            </a:p>
            <a:p>
              <a:pPr marL="0" algn="ctr" fontAlgn="ctr">
                <a:lnSpc>
                  <a:spcPct val="90000"/>
                </a:lnSpc>
                <a:spcAft>
                  <a:spcPts val="400"/>
                </a:spcAft>
              </a:pPr>
              <a:r>
                <a:rPr lang="en-US" altLang="ja-JP" sz="1000" dirty="0"/>
                <a:t>31.32</a:t>
              </a:r>
              <a:r>
                <a:rPr lang="ja-JP" altLang="en-US" sz="1000" dirty="0"/>
                <a:t>米ドル以上（都市部）</a:t>
              </a:r>
              <a:endParaRPr kumimoji="1" lang="ja-JP" altLang="en-US" sz="1000" dirty="0"/>
            </a:p>
          </p:txBody>
        </p:sp>
        <p:sp>
          <p:nvSpPr>
            <p:cNvPr id="31" name="正方形/長方形 30"/>
            <p:cNvSpPr/>
            <p:nvPr/>
          </p:nvSpPr>
          <p:spPr>
            <a:xfrm>
              <a:off x="272480" y="4936630"/>
              <a:ext cx="941872" cy="1391120"/>
            </a:xfrm>
            <a:prstGeom prst="rect">
              <a:avLst/>
            </a:prstGeom>
            <a:solidFill>
              <a:srgbClr val="1E806B"/>
            </a:solidFill>
          </p:spPr>
          <p:txBody>
            <a:bodyPr wrap="square" rtlCol="0" anchor="ctr">
              <a:noAutofit/>
            </a:bodyPr>
            <a:lstStyle/>
            <a:p>
              <a:pPr marL="0" algn="ctr" fontAlgn="ctr">
                <a:lnSpc>
                  <a:spcPct val="114000"/>
                </a:lnSpc>
                <a:spcAft>
                  <a:spcPts val="400"/>
                </a:spcAft>
              </a:pPr>
              <a:r>
                <a:rPr kumimoji="1" lang="ja-JP" altLang="en-US" sz="1200" dirty="0">
                  <a:solidFill>
                    <a:schemeClr val="bg1"/>
                  </a:solidFill>
                  <a:latin typeface="HGP創英角ｺﾞｼｯｸUB" panose="020B0900000000000000" pitchFamily="50" charset="-128"/>
                  <a:ea typeface="HGP創英角ｺﾞｼｯｸUB" panose="020B0900000000000000" pitchFamily="50" charset="-128"/>
                </a:rPr>
                <a:t>アプローチ</a:t>
              </a:r>
            </a:p>
          </p:txBody>
        </p:sp>
        <p:sp>
          <p:nvSpPr>
            <p:cNvPr id="32" name="正方形/長方形 31"/>
            <p:cNvSpPr/>
            <p:nvPr/>
          </p:nvSpPr>
          <p:spPr>
            <a:xfrm>
              <a:off x="1214352" y="4936630"/>
              <a:ext cx="1368946" cy="646741"/>
            </a:xfrm>
            <a:prstGeom prst="rect">
              <a:avLst/>
            </a:prstGeom>
            <a:solidFill>
              <a:srgbClr val="D7F2FB"/>
            </a:solidFill>
          </p:spPr>
          <p:txBody>
            <a:bodyPr wrap="square" rtlCol="0" anchor="ctr">
              <a:noAutofit/>
            </a:bodyPr>
            <a:lstStyle/>
            <a:p>
              <a:pPr marL="0" algn="ctr" fontAlgn="ctr">
                <a:lnSpc>
                  <a:spcPct val="90000"/>
                </a:lnSpc>
                <a:spcAft>
                  <a:spcPts val="400"/>
                </a:spcAft>
              </a:pPr>
              <a:r>
                <a:rPr kumimoji="1" lang="ja-JP" altLang="en-US" sz="1000" dirty="0"/>
                <a:t>金銭支援</a:t>
              </a:r>
            </a:p>
          </p:txBody>
        </p:sp>
        <p:sp>
          <p:nvSpPr>
            <p:cNvPr id="33" name="正方形/長方形 32"/>
            <p:cNvSpPr/>
            <p:nvPr/>
          </p:nvSpPr>
          <p:spPr>
            <a:xfrm>
              <a:off x="1214352" y="5590720"/>
              <a:ext cx="1368946" cy="737030"/>
            </a:xfrm>
            <a:prstGeom prst="rect">
              <a:avLst/>
            </a:prstGeom>
            <a:solidFill>
              <a:srgbClr val="FAC8C8"/>
            </a:solidFill>
          </p:spPr>
          <p:txBody>
            <a:bodyPr wrap="square" rtlCol="0" anchor="ctr">
              <a:noAutofit/>
            </a:bodyPr>
            <a:lstStyle/>
            <a:p>
              <a:pPr marL="0" algn="ctr" fontAlgn="ctr">
                <a:lnSpc>
                  <a:spcPct val="90000"/>
                </a:lnSpc>
                <a:spcAft>
                  <a:spcPts val="400"/>
                </a:spcAft>
              </a:pPr>
              <a:r>
                <a:rPr kumimoji="1" lang="ja-JP" altLang="en-US" sz="1000" dirty="0"/>
                <a:t>サービス提供</a:t>
              </a:r>
            </a:p>
          </p:txBody>
        </p:sp>
        <p:sp>
          <p:nvSpPr>
            <p:cNvPr id="34" name="正方形/長方形 33"/>
            <p:cNvSpPr/>
            <p:nvPr/>
          </p:nvSpPr>
          <p:spPr>
            <a:xfrm>
              <a:off x="2936776" y="4949559"/>
              <a:ext cx="1800200" cy="641162"/>
            </a:xfrm>
            <a:prstGeom prst="rect">
              <a:avLst/>
            </a:prstGeom>
            <a:solidFill>
              <a:srgbClr val="D7F2FB"/>
            </a:solidFill>
          </p:spPr>
          <p:txBody>
            <a:bodyPr wrap="square" rtlCol="0" anchor="ctr">
              <a:noAutofit/>
            </a:bodyPr>
            <a:lstStyle/>
            <a:p>
              <a:pPr algn="ctr" fontAlgn="ctr">
                <a:lnSpc>
                  <a:spcPct val="90000"/>
                </a:lnSpc>
                <a:spcAft>
                  <a:spcPts val="400"/>
                </a:spcAft>
              </a:pPr>
              <a:r>
                <a:rPr lang="en-US" altLang="ja-JP" sz="1000" dirty="0"/>
                <a:t>RSBY</a:t>
              </a:r>
              <a:r>
                <a:rPr lang="ja-JP" altLang="en-US" sz="1000" dirty="0"/>
                <a:t>を通し、入院及び産科医療の無料化。</a:t>
              </a:r>
              <a:r>
                <a:rPr lang="en-US" altLang="ja-JP" sz="1000" dirty="0"/>
                <a:t>RSBY</a:t>
              </a:r>
              <a:r>
                <a:rPr lang="ja-JP" altLang="en-US" sz="1000" dirty="0" err="1"/>
                <a:t>への</a:t>
              </a:r>
              <a:r>
                <a:rPr lang="ja-JP" altLang="en-US" sz="1000" dirty="0"/>
                <a:t>加入は希望ベース、資格審査による</a:t>
              </a:r>
              <a:endParaRPr kumimoji="1" lang="ja-JP" altLang="en-US" sz="1000" dirty="0"/>
            </a:p>
          </p:txBody>
        </p:sp>
        <p:sp>
          <p:nvSpPr>
            <p:cNvPr id="35" name="正方形/長方形 34"/>
            <p:cNvSpPr/>
            <p:nvPr/>
          </p:nvSpPr>
          <p:spPr>
            <a:xfrm>
              <a:off x="2944714" y="5590720"/>
              <a:ext cx="1792262" cy="737029"/>
            </a:xfrm>
            <a:prstGeom prst="rect">
              <a:avLst/>
            </a:prstGeom>
            <a:solidFill>
              <a:srgbClr val="FAC8C8"/>
            </a:solidFill>
          </p:spPr>
          <p:txBody>
            <a:bodyPr wrap="square" rtlCol="0" anchor="ctr">
              <a:noAutofit/>
            </a:bodyPr>
            <a:lstStyle/>
            <a:p>
              <a:pPr algn="ctr" fontAlgn="ctr">
                <a:lnSpc>
                  <a:spcPct val="90000"/>
                </a:lnSpc>
                <a:spcAft>
                  <a:spcPts val="400"/>
                </a:spcAft>
              </a:pPr>
              <a:r>
                <a:rPr lang="ja-JP" altLang="en-US" sz="1000" dirty="0"/>
                <a:t>すべての公共医療施設における医療サービスを無料供与</a:t>
              </a:r>
              <a:endParaRPr kumimoji="1" lang="ja-JP" altLang="en-US" sz="1000" dirty="0"/>
            </a:p>
          </p:txBody>
        </p:sp>
        <p:sp>
          <p:nvSpPr>
            <p:cNvPr id="36" name="正方形/長方形 35"/>
            <p:cNvSpPr/>
            <p:nvPr/>
          </p:nvSpPr>
          <p:spPr>
            <a:xfrm>
              <a:off x="5104780" y="4942054"/>
              <a:ext cx="1800200" cy="641162"/>
            </a:xfrm>
            <a:prstGeom prst="rect">
              <a:avLst/>
            </a:prstGeom>
            <a:solidFill>
              <a:srgbClr val="D7F2FB"/>
            </a:solidFill>
          </p:spPr>
          <p:txBody>
            <a:bodyPr wrap="square" rtlCol="0" anchor="ctr">
              <a:noAutofit/>
            </a:bodyPr>
            <a:lstStyle/>
            <a:p>
              <a:pPr algn="ctr" fontAlgn="ctr">
                <a:lnSpc>
                  <a:spcPct val="90000"/>
                </a:lnSpc>
                <a:spcAft>
                  <a:spcPts val="400"/>
                </a:spcAft>
              </a:pPr>
              <a:r>
                <a:rPr lang="ja-JP" altLang="en-US" sz="1000" dirty="0"/>
                <a:t>従業員国家保険スキーム（</a:t>
              </a:r>
              <a:r>
                <a:rPr lang="en-US" altLang="ja-JP" sz="1000" dirty="0"/>
                <a:t>ESIS</a:t>
              </a:r>
              <a:r>
                <a:rPr lang="ja-JP" altLang="en-US" sz="1000" dirty="0"/>
                <a:t>）を通し、限定的な支援。公務員は加入義務がある</a:t>
              </a:r>
              <a:endParaRPr kumimoji="1" lang="ja-JP" altLang="en-US" sz="1000" dirty="0"/>
            </a:p>
          </p:txBody>
        </p:sp>
        <p:sp>
          <p:nvSpPr>
            <p:cNvPr id="37" name="正方形/長方形 36"/>
            <p:cNvSpPr/>
            <p:nvPr/>
          </p:nvSpPr>
          <p:spPr>
            <a:xfrm>
              <a:off x="5112718" y="5583215"/>
              <a:ext cx="1792262" cy="737029"/>
            </a:xfrm>
            <a:prstGeom prst="rect">
              <a:avLst/>
            </a:prstGeom>
            <a:solidFill>
              <a:srgbClr val="FAC8C8"/>
            </a:solidFill>
          </p:spPr>
          <p:txBody>
            <a:bodyPr wrap="square" rtlCol="0" anchor="ctr">
              <a:noAutofit/>
            </a:bodyPr>
            <a:lstStyle/>
            <a:p>
              <a:pPr algn="ctr" fontAlgn="ctr">
                <a:lnSpc>
                  <a:spcPct val="90000"/>
                </a:lnSpc>
                <a:spcAft>
                  <a:spcPts val="400"/>
                </a:spcAft>
              </a:pPr>
              <a:r>
                <a:rPr lang="ja-JP" altLang="en-US" sz="1000" dirty="0"/>
                <a:t>すべての公共医療施設における医療サービスを無料供与</a:t>
              </a:r>
              <a:endParaRPr kumimoji="1" lang="ja-JP" altLang="en-US" sz="1000" dirty="0"/>
            </a:p>
          </p:txBody>
        </p:sp>
        <p:sp>
          <p:nvSpPr>
            <p:cNvPr id="38" name="正方形/長方形 37"/>
            <p:cNvSpPr/>
            <p:nvPr/>
          </p:nvSpPr>
          <p:spPr>
            <a:xfrm>
              <a:off x="7272784" y="4934549"/>
              <a:ext cx="1800200" cy="641162"/>
            </a:xfrm>
            <a:prstGeom prst="rect">
              <a:avLst/>
            </a:prstGeom>
            <a:solidFill>
              <a:srgbClr val="D7F2FB"/>
            </a:solidFill>
          </p:spPr>
          <p:txBody>
            <a:bodyPr wrap="square" rtlCol="0" anchor="ctr">
              <a:noAutofit/>
            </a:bodyPr>
            <a:lstStyle/>
            <a:p>
              <a:pPr algn="ctr" fontAlgn="ctr">
                <a:lnSpc>
                  <a:spcPct val="90000"/>
                </a:lnSpc>
                <a:spcAft>
                  <a:spcPts val="400"/>
                </a:spcAft>
              </a:pPr>
              <a:r>
                <a:rPr lang="ja-JP" altLang="en-US" sz="1000" dirty="0"/>
                <a:t>基本的には各自が希望により加入する民間医療保険による</a:t>
              </a:r>
              <a:endParaRPr kumimoji="1" lang="ja-JP" altLang="en-US" sz="1000" dirty="0"/>
            </a:p>
          </p:txBody>
        </p:sp>
        <p:sp>
          <p:nvSpPr>
            <p:cNvPr id="39" name="正方形/長方形 38"/>
            <p:cNvSpPr/>
            <p:nvPr/>
          </p:nvSpPr>
          <p:spPr>
            <a:xfrm>
              <a:off x="7280722" y="5575710"/>
              <a:ext cx="1792262" cy="737029"/>
            </a:xfrm>
            <a:prstGeom prst="rect">
              <a:avLst/>
            </a:prstGeom>
            <a:solidFill>
              <a:srgbClr val="FAC8C8"/>
            </a:solidFill>
          </p:spPr>
          <p:txBody>
            <a:bodyPr wrap="square" rtlCol="0" anchor="ctr">
              <a:noAutofit/>
            </a:bodyPr>
            <a:lstStyle/>
            <a:p>
              <a:pPr algn="ctr" fontAlgn="ctr">
                <a:lnSpc>
                  <a:spcPct val="90000"/>
                </a:lnSpc>
                <a:spcAft>
                  <a:spcPts val="400"/>
                </a:spcAft>
              </a:pPr>
              <a:r>
                <a:rPr lang="ja-JP" altLang="en-US" sz="1000" dirty="0"/>
                <a:t>当所得層も公共医療施設においては医療サービスを無料で受けることができるが、ほとんどが民間医療施設を使用している</a:t>
              </a:r>
              <a:endParaRPr kumimoji="1" lang="ja-JP" altLang="en-US" sz="1000" dirty="0"/>
            </a:p>
          </p:txBody>
        </p:sp>
      </p:grpSp>
      <p:sp>
        <p:nvSpPr>
          <p:cNvPr id="40" name="テキスト ボックス 39"/>
          <p:cNvSpPr txBox="1"/>
          <p:nvPr/>
        </p:nvSpPr>
        <p:spPr>
          <a:xfrm>
            <a:off x="8769350" y="2852410"/>
            <a:ext cx="714118" cy="230832"/>
          </a:xfrm>
          <a:prstGeom prst="rect">
            <a:avLst/>
          </a:prstGeom>
          <a:noFill/>
        </p:spPr>
        <p:txBody>
          <a:bodyPr wrap="square" rtlCol="0">
            <a:spAutoFit/>
          </a:bodyPr>
          <a:lstStyle/>
          <a:p>
            <a:r>
              <a:rPr kumimoji="1" lang="ja-JP" altLang="en-US" sz="900" dirty="0">
                <a:latin typeface="Arial" panose="020B0604020202020204" pitchFamily="34" charset="0"/>
                <a:ea typeface="ＭＳ Ｐゴシック" panose="020B0600070205080204" pitchFamily="50" charset="-128"/>
                <a:cs typeface="Arial" panose="020B0604020202020204" pitchFamily="34" charset="0"/>
              </a:rPr>
              <a:t>（百万人）</a:t>
            </a:r>
          </a:p>
        </p:txBody>
      </p:sp>
    </p:spTree>
    <p:extLst>
      <p:ext uri="{BB962C8B-B14F-4D97-AF65-F5344CB8AC3E}">
        <p14:creationId xmlns:p14="http://schemas.microsoft.com/office/powerpoint/2010/main" val="228829853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インド／政策動向</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医療関連政策の将来動向（</a:t>
            </a:r>
            <a:r>
              <a:rPr lang="en-US" altLang="ja-JP" dirty="0"/>
              <a:t>4/7</a:t>
            </a:r>
            <a:r>
              <a:rPr lang="ja-JP" altLang="en-US" dirty="0"/>
              <a:t>） </a:t>
            </a:r>
            <a:r>
              <a:rPr lang="en-US" altLang="ja-JP" dirty="0"/>
              <a:t>- </a:t>
            </a:r>
            <a:r>
              <a:rPr lang="ja-JP" altLang="en-US" dirty="0"/>
              <a:t>政策転換②</a:t>
            </a:r>
            <a:r>
              <a:rPr lang="en-US" altLang="ja-JP" dirty="0"/>
              <a:t>NUHM</a:t>
            </a:r>
            <a:r>
              <a:rPr lang="ja-JP" altLang="en-US" dirty="0"/>
              <a:t>の都市部への設置</a:t>
            </a:r>
          </a:p>
        </p:txBody>
      </p:sp>
      <p:sp>
        <p:nvSpPr>
          <p:cNvPr id="16" name="テキスト ボックス 15"/>
          <p:cNvSpPr txBox="1"/>
          <p:nvPr/>
        </p:nvSpPr>
        <p:spPr>
          <a:xfrm>
            <a:off x="195138" y="6521152"/>
            <a:ext cx="8784976" cy="144016"/>
          </a:xfrm>
          <a:prstGeom prst="rect">
            <a:avLst/>
          </a:prstGeom>
          <a:noFill/>
        </p:spPr>
        <p:txBody>
          <a:bodyPr wrap="square" lIns="0" tIns="0" rIns="0" bIns="0" rtlCol="0">
            <a:noAutofit/>
          </a:bodyPr>
          <a:lstStyle/>
          <a:p>
            <a:pPr marL="355600" indent="-355600"/>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t>JICA</a:t>
            </a:r>
            <a:r>
              <a:rPr lang="ja-JP" altLang="en-US" sz="800" dirty="0"/>
              <a:t>　「インド　保険医療セクターに係る情報収集・確認調査　平成</a:t>
            </a:r>
            <a:r>
              <a:rPr lang="en-US" altLang="ja-JP" sz="800" dirty="0"/>
              <a:t>26</a:t>
            </a:r>
            <a:r>
              <a:rPr lang="ja-JP" altLang="en-US" sz="800" dirty="0"/>
              <a:t>年</a:t>
            </a:r>
            <a:r>
              <a:rPr lang="en-US" altLang="ja-JP" sz="800" dirty="0"/>
              <a:t>2</a:t>
            </a:r>
            <a:r>
              <a:rPr lang="ja-JP" altLang="en-US" sz="800" dirty="0"/>
              <a:t>月」</a:t>
            </a:r>
          </a:p>
        </p:txBody>
      </p:sp>
      <p:sp>
        <p:nvSpPr>
          <p:cNvPr id="18" name="テキスト ボックス 17"/>
          <p:cNvSpPr txBox="1"/>
          <p:nvPr/>
        </p:nvSpPr>
        <p:spPr>
          <a:xfrm>
            <a:off x="200472" y="1124744"/>
            <a:ext cx="9505056" cy="121058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農村部から都市部への大規模な人口流入による貧困の増加、社会的疎外、すでに限界状態にある既存の医療インフラへのさらなる圧力が要因となり、都市部貧困層は、最悪の健康状態にある。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そこで、都市部の貧困層、特にスラム居住者の健康状態を改善することを目的とし、</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NRHM</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National</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Rural</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Health</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Mission</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：保健省の地方出先機関）をモデルとして、</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NUHM</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National</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Urban</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Health</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Mission</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）を大都市圏と人口</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万人以上の計</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772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都市に設置した。</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19" name="グループ化 7"/>
          <p:cNvGrpSpPr/>
          <p:nvPr/>
        </p:nvGrpSpPr>
        <p:grpSpPr>
          <a:xfrm>
            <a:off x="376689" y="2379360"/>
            <a:ext cx="9152623" cy="288032"/>
            <a:chOff x="4803500" y="2185814"/>
            <a:chExt cx="6374586" cy="288032"/>
          </a:xfrm>
        </p:grpSpPr>
        <p:cxnSp>
          <p:nvCxnSpPr>
            <p:cNvPr id="20" name="直線コネクタ 19"/>
            <p:cNvCxnSpPr/>
            <p:nvPr/>
          </p:nvCxnSpPr>
          <p:spPr>
            <a:xfrm>
              <a:off x="4808984" y="2401838"/>
              <a:ext cx="636910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1" name="Rectangle 6"/>
            <p:cNvSpPr>
              <a:spLocks noChangeArrowheads="1"/>
            </p:cNvSpPr>
            <p:nvPr/>
          </p:nvSpPr>
          <p:spPr bwMode="auto">
            <a:xfrm>
              <a:off x="4803500" y="2185814"/>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r>
                <a:rPr lang="en-US" altLang="ja-JP" sz="1400" dirty="0">
                  <a:latin typeface="HGP創英角ｺﾞｼｯｸUB" pitchFamily="50" charset="-128"/>
                  <a:ea typeface="HGP創英角ｺﾞｼｯｸUB" pitchFamily="50" charset="-128"/>
                </a:rPr>
                <a:t>NUHM</a:t>
              </a:r>
              <a:r>
                <a:rPr lang="ja-JP" altLang="en-US" sz="1400" dirty="0">
                  <a:latin typeface="HGP創英角ｺﾞｼｯｸUB" pitchFamily="50" charset="-128"/>
                  <a:ea typeface="HGP創英角ｺﾞｼｯｸUB" pitchFamily="50" charset="-128"/>
                </a:rPr>
                <a:t>の機能</a:t>
              </a:r>
            </a:p>
          </p:txBody>
        </p:sp>
      </p:grpSp>
      <p:graphicFrame>
        <p:nvGraphicFramePr>
          <p:cNvPr id="46" name="表 45"/>
          <p:cNvGraphicFramePr>
            <a:graphicFrameLocks noGrp="1"/>
          </p:cNvGraphicFramePr>
          <p:nvPr>
            <p:extLst>
              <p:ext uri="{D42A27DB-BD31-4B8C-83A1-F6EECF244321}">
                <p14:modId xmlns:p14="http://schemas.microsoft.com/office/powerpoint/2010/main" val="933558173"/>
              </p:ext>
            </p:extLst>
          </p:nvPr>
        </p:nvGraphicFramePr>
        <p:xfrm>
          <a:off x="376689" y="2671195"/>
          <a:ext cx="9152622" cy="3752465"/>
        </p:xfrm>
        <a:graphic>
          <a:graphicData uri="http://schemas.openxmlformats.org/drawingml/2006/table">
            <a:tbl>
              <a:tblPr firstRow="1" bandRow="1">
                <a:tableStyleId>{2D5ABB26-0587-4C30-8999-92F81FD0307C}</a:tableStyleId>
              </a:tblPr>
              <a:tblGrid>
                <a:gridCol w="4576311">
                  <a:extLst>
                    <a:ext uri="{9D8B030D-6E8A-4147-A177-3AD203B41FA5}">
                      <a16:colId xmlns:a16="http://schemas.microsoft.com/office/drawing/2014/main" val="20000"/>
                    </a:ext>
                  </a:extLst>
                </a:gridCol>
                <a:gridCol w="4576311">
                  <a:extLst>
                    <a:ext uri="{9D8B030D-6E8A-4147-A177-3AD203B41FA5}">
                      <a16:colId xmlns:a16="http://schemas.microsoft.com/office/drawing/2014/main" val="20001"/>
                    </a:ext>
                  </a:extLst>
                </a:gridCol>
              </a:tblGrid>
              <a:tr h="296423">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20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rPr>
                        <a:t>提供するサービス</a:t>
                      </a:r>
                    </a:p>
                  </a:txBody>
                  <a:tcPr marL="14400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3D6AA7"/>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20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rPr>
                        <a:t>供給する施設・医療従事者</a:t>
                      </a:r>
                    </a:p>
                  </a:txBody>
                  <a:tcPr marL="144000" marR="0" marT="0" marB="0" anchor="ctr">
                    <a:lnL w="12700" cap="flat" cmpd="sng" algn="ctr">
                      <a:solidFill>
                        <a:schemeClr val="bg1"/>
                      </a:solidFill>
                      <a:prstDash val="solid"/>
                      <a:round/>
                      <a:headEnd type="none" w="med" len="med"/>
                      <a:tailEnd type="none" w="med" len="med"/>
                    </a:lnL>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3456042">
                <a:tc>
                  <a:txBody>
                    <a:bodyPr/>
                    <a:lstStyle/>
                    <a:p>
                      <a:pPr marL="171450" marR="0" indent="-171450" algn="l" defTabSz="914400" rtl="0" eaLnBrk="1" fontAlgn="ctr" latinLnBrk="0" hangingPunct="1">
                        <a:lnSpc>
                          <a:spcPct val="90000"/>
                        </a:lnSpc>
                        <a:spcBef>
                          <a:spcPts val="0"/>
                        </a:spcBef>
                        <a:spcAft>
                          <a:spcPts val="0"/>
                        </a:spcAft>
                        <a:buClr>
                          <a:srgbClr val="5F8AC3"/>
                        </a:buClr>
                        <a:buSzTx/>
                        <a:buFont typeface="Wingdings" panose="05000000000000000000" pitchFamily="2" charset="2"/>
                        <a:buChar char="l"/>
                        <a:tabLst/>
                        <a:defRPr/>
                      </a:pPr>
                      <a:r>
                        <a:rPr kumimoji="1" lang="ja-JP" altLang="en-US" sz="12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都市部の公的保健医療システムの効率を改善するために、既存の政府都市プライマリ・ヘルス組織の強化、改革、合理化を行い、委託施設に指定する。</a:t>
                      </a:r>
                      <a:endParaRPr kumimoji="1" lang="en-US" altLang="ja-JP" sz="12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171450" marR="0" indent="-171450" algn="l" defTabSz="914400" rtl="0" eaLnBrk="1" fontAlgn="ctr" latinLnBrk="0" hangingPunct="1">
                        <a:lnSpc>
                          <a:spcPct val="90000"/>
                        </a:lnSpc>
                        <a:spcBef>
                          <a:spcPts val="0"/>
                        </a:spcBef>
                        <a:spcAft>
                          <a:spcPts val="0"/>
                        </a:spcAft>
                        <a:buClr>
                          <a:srgbClr val="5F8AC3"/>
                        </a:buClr>
                        <a:buSzTx/>
                        <a:buFont typeface="Wingdings" panose="05000000000000000000" pitchFamily="2" charset="2"/>
                        <a:buChar char="l"/>
                        <a:tabLst/>
                        <a:defRPr/>
                      </a:pPr>
                      <a:endParaRPr kumimoji="1" lang="ja-JP" altLang="en-US" sz="12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171450" marR="0" indent="-171450" algn="l" defTabSz="914400" rtl="0" eaLnBrk="1" fontAlgn="ctr" latinLnBrk="0" hangingPunct="1">
                        <a:lnSpc>
                          <a:spcPct val="90000"/>
                        </a:lnSpc>
                        <a:spcBef>
                          <a:spcPts val="0"/>
                        </a:spcBef>
                        <a:spcAft>
                          <a:spcPts val="0"/>
                        </a:spcAft>
                        <a:buClr>
                          <a:srgbClr val="5F8AC3"/>
                        </a:buClr>
                        <a:buSzTx/>
                        <a:buFont typeface="Wingdings" panose="05000000000000000000" pitchFamily="2" charset="2"/>
                        <a:buChar char="l"/>
                        <a:tabLst/>
                        <a:defRPr/>
                      </a:pPr>
                      <a:r>
                        <a:rPr kumimoji="1" lang="ja-JP" altLang="en-US" sz="12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地域密着型の組織であるマヒラ・アロギャ・サミティス（</a:t>
                      </a:r>
                      <a:r>
                        <a:rPr kumimoji="1" lang="en-US" altLang="ja-JP" sz="12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MAS</a:t>
                      </a:r>
                      <a:r>
                        <a:rPr kumimoji="1" lang="ja-JP" altLang="en-US" sz="12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200" kern="1200" dirty="0" err="1">
                          <a:solidFill>
                            <a:schemeClr val="dk1"/>
                          </a:solidFill>
                          <a:latin typeface="Arial" panose="020B0604020202020204" pitchFamily="34" charset="0"/>
                          <a:ea typeface="ＭＳ Ｐゴシック" panose="020B0600070205080204" pitchFamily="50" charset="-128"/>
                          <a:cs typeface="Arial" panose="020B0604020202020204" pitchFamily="34" charset="0"/>
                        </a:rPr>
                        <a:t>Mahila</a:t>
                      </a:r>
                      <a:r>
                        <a:rPr kumimoji="1" lang="en-US" altLang="ja-JP" sz="12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 </a:t>
                      </a:r>
                      <a:r>
                        <a:rPr kumimoji="1" lang="en-US" altLang="ja-JP" sz="1200" kern="1200" dirty="0" err="1">
                          <a:solidFill>
                            <a:schemeClr val="dk1"/>
                          </a:solidFill>
                          <a:latin typeface="Arial" panose="020B0604020202020204" pitchFamily="34" charset="0"/>
                          <a:ea typeface="ＭＳ Ｐゴシック" panose="020B0600070205080204" pitchFamily="50" charset="-128"/>
                          <a:cs typeface="Arial" panose="020B0604020202020204" pitchFamily="34" charset="0"/>
                        </a:rPr>
                        <a:t>Arogya</a:t>
                      </a:r>
                      <a:r>
                        <a:rPr kumimoji="1" lang="en-US" altLang="ja-JP" sz="12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 </a:t>
                      </a:r>
                      <a:r>
                        <a:rPr kumimoji="1" lang="en-US" altLang="ja-JP" sz="1200" kern="1200" dirty="0" err="1">
                          <a:solidFill>
                            <a:schemeClr val="dk1"/>
                          </a:solidFill>
                          <a:latin typeface="Arial" panose="020B0604020202020204" pitchFamily="34" charset="0"/>
                          <a:ea typeface="ＭＳ Ｐゴシック" panose="020B0600070205080204" pitchFamily="50" charset="-128"/>
                          <a:cs typeface="Arial" panose="020B0604020202020204" pitchFamily="34" charset="0"/>
                        </a:rPr>
                        <a:t>Samitis</a:t>
                      </a:r>
                      <a:r>
                        <a:rPr kumimoji="1" lang="ja-JP" altLang="en-US" sz="12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 を通して、家庭レベルで改善したヘルスケアへのアクセスを促進する。</a:t>
                      </a:r>
                    </a:p>
                    <a:p>
                      <a:pPr marL="171450" marR="0" indent="-171450" algn="l" defTabSz="914400" rtl="0" eaLnBrk="1" fontAlgn="ctr" latinLnBrk="0" hangingPunct="1">
                        <a:lnSpc>
                          <a:spcPct val="90000"/>
                        </a:lnSpc>
                        <a:spcBef>
                          <a:spcPts val="0"/>
                        </a:spcBef>
                        <a:spcAft>
                          <a:spcPts val="0"/>
                        </a:spcAft>
                        <a:buClr>
                          <a:srgbClr val="5F8AC3"/>
                        </a:buClr>
                        <a:buSzTx/>
                        <a:buFont typeface="Wingdings" panose="05000000000000000000" pitchFamily="2" charset="2"/>
                        <a:buChar char="l"/>
                        <a:tabLst/>
                        <a:defRPr/>
                      </a:pPr>
                      <a:endParaRPr kumimoji="1" lang="en-US" altLang="ja-JP" sz="12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171450" marR="0" indent="-171450" algn="l" defTabSz="914400" rtl="0" eaLnBrk="1" fontAlgn="ctr" latinLnBrk="0" hangingPunct="1">
                        <a:lnSpc>
                          <a:spcPct val="90000"/>
                        </a:lnSpc>
                        <a:spcBef>
                          <a:spcPts val="0"/>
                        </a:spcBef>
                        <a:spcAft>
                          <a:spcPts val="0"/>
                        </a:spcAft>
                        <a:buClr>
                          <a:srgbClr val="5F8AC3"/>
                        </a:buClr>
                        <a:buSzTx/>
                        <a:buFont typeface="Wingdings" panose="05000000000000000000" pitchFamily="2" charset="2"/>
                        <a:buChar char="l"/>
                        <a:tabLst/>
                        <a:defRPr/>
                      </a:pPr>
                      <a:r>
                        <a:rPr kumimoji="1" lang="ja-JP" altLang="en-US" sz="12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革新的、予防的、健康促進的な活動を通じ、公衆衛生を強化する。</a:t>
                      </a:r>
                    </a:p>
                    <a:p>
                      <a:pPr marL="171450" marR="0" indent="-171450" algn="l" defTabSz="914400" rtl="0" eaLnBrk="1" fontAlgn="ctr" latinLnBrk="0" hangingPunct="1">
                        <a:lnSpc>
                          <a:spcPct val="90000"/>
                        </a:lnSpc>
                        <a:spcBef>
                          <a:spcPts val="0"/>
                        </a:spcBef>
                        <a:spcAft>
                          <a:spcPts val="0"/>
                        </a:spcAft>
                        <a:buClr>
                          <a:srgbClr val="5F8AC3"/>
                        </a:buClr>
                        <a:buSzTx/>
                        <a:buFont typeface="Wingdings" panose="05000000000000000000" pitchFamily="2" charset="2"/>
                        <a:buChar char="l"/>
                        <a:tabLst/>
                        <a:defRPr/>
                      </a:pPr>
                      <a:endParaRPr kumimoji="1" lang="en-US" altLang="ja-JP" sz="12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171450" marR="0" indent="-171450" algn="l" defTabSz="914400" rtl="0" eaLnBrk="1" fontAlgn="ctr" latinLnBrk="0" hangingPunct="1">
                        <a:lnSpc>
                          <a:spcPct val="90000"/>
                        </a:lnSpc>
                        <a:spcBef>
                          <a:spcPts val="0"/>
                        </a:spcBef>
                        <a:spcAft>
                          <a:spcPts val="0"/>
                        </a:spcAft>
                        <a:buClr>
                          <a:srgbClr val="5F8AC3"/>
                        </a:buClr>
                        <a:buSzTx/>
                        <a:buFont typeface="Wingdings" panose="05000000000000000000" pitchFamily="2" charset="2"/>
                        <a:buChar char="l"/>
                        <a:tabLst/>
                        <a:defRPr/>
                      </a:pPr>
                      <a:r>
                        <a:rPr kumimoji="1" lang="ja-JP" altLang="en-US" sz="12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監査と監視を強化したアクセスを向上するための回転資金、</a:t>
                      </a:r>
                      <a:r>
                        <a:rPr kumimoji="1" lang="en-US" altLang="ja-JP" sz="12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IT </a:t>
                      </a:r>
                      <a:r>
                        <a:rPr kumimoji="1" lang="ja-JP" altLang="en-US" sz="12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活用サービス及び </a:t>
                      </a:r>
                      <a:r>
                        <a:rPr kumimoji="1" lang="en-US" altLang="ja-JP" sz="12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e </a:t>
                      </a:r>
                      <a:r>
                        <a:rPr kumimoji="1" lang="ja-JP" altLang="en-US" sz="12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ガ バナンスの創出を通じ、ヘルスケアへのアクセスを増加させる。</a:t>
                      </a:r>
                    </a:p>
                    <a:p>
                      <a:pPr marL="171450" marR="0" indent="-171450" algn="l" defTabSz="914400" rtl="0" eaLnBrk="1" fontAlgn="ctr" latinLnBrk="0" hangingPunct="1">
                        <a:lnSpc>
                          <a:spcPct val="90000"/>
                        </a:lnSpc>
                        <a:spcBef>
                          <a:spcPts val="0"/>
                        </a:spcBef>
                        <a:spcAft>
                          <a:spcPts val="0"/>
                        </a:spcAft>
                        <a:buClr>
                          <a:srgbClr val="5F8AC3"/>
                        </a:buClr>
                        <a:buSzTx/>
                        <a:buFont typeface="Wingdings" panose="05000000000000000000" pitchFamily="2" charset="2"/>
                        <a:buChar char="l"/>
                        <a:tabLst/>
                        <a:defRPr/>
                      </a:pPr>
                      <a:endParaRPr kumimoji="1" lang="en-US" altLang="ja-JP" sz="12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171450" marR="0" indent="-171450" algn="l" defTabSz="914400" rtl="0" eaLnBrk="1" fontAlgn="ctr" latinLnBrk="0" hangingPunct="1">
                        <a:lnSpc>
                          <a:spcPct val="90000"/>
                        </a:lnSpc>
                        <a:spcBef>
                          <a:spcPts val="0"/>
                        </a:spcBef>
                        <a:spcAft>
                          <a:spcPts val="0"/>
                        </a:spcAft>
                        <a:buClr>
                          <a:srgbClr val="5F8AC3"/>
                        </a:buClr>
                        <a:buSzTx/>
                        <a:buFont typeface="Wingdings" panose="05000000000000000000" pitchFamily="2" charset="2"/>
                        <a:buChar char="l"/>
                        <a:tabLst/>
                        <a:defRPr/>
                      </a:pPr>
                      <a:r>
                        <a:rPr kumimoji="1" lang="ja-JP" altLang="en-US" sz="12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関係機関の能力開発を支援する。</a:t>
                      </a:r>
                      <a:endParaRPr kumimoji="1" lang="en-US" altLang="ja-JP" sz="12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171450" marR="0" indent="-171450" algn="l" defTabSz="914400" rtl="0" eaLnBrk="1" fontAlgn="ctr" latinLnBrk="0" hangingPunct="1">
                        <a:lnSpc>
                          <a:spcPct val="90000"/>
                        </a:lnSpc>
                        <a:spcBef>
                          <a:spcPts val="0"/>
                        </a:spcBef>
                        <a:spcAft>
                          <a:spcPts val="0"/>
                        </a:spcAft>
                        <a:buClr>
                          <a:srgbClr val="5F8AC3"/>
                        </a:buClr>
                        <a:buSzTx/>
                        <a:buFont typeface="Wingdings" panose="05000000000000000000" pitchFamily="2" charset="2"/>
                        <a:buChar char="l"/>
                        <a:tabLst/>
                        <a:defRPr/>
                      </a:pPr>
                      <a:endParaRPr kumimoji="1" lang="en-US" altLang="ja-JP" sz="12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171450" marR="0" indent="-171450" algn="l" defTabSz="914400" rtl="0" eaLnBrk="1" fontAlgn="ctr" latinLnBrk="0" hangingPunct="1">
                        <a:lnSpc>
                          <a:spcPct val="90000"/>
                        </a:lnSpc>
                        <a:spcBef>
                          <a:spcPts val="0"/>
                        </a:spcBef>
                        <a:spcAft>
                          <a:spcPts val="0"/>
                        </a:spcAft>
                        <a:buClr>
                          <a:srgbClr val="5F8AC3"/>
                        </a:buClr>
                        <a:buSzTx/>
                        <a:buFont typeface="Wingdings" panose="05000000000000000000" pitchFamily="2" charset="2"/>
                        <a:buChar char="l"/>
                        <a:tabLst/>
                        <a:defRPr/>
                      </a:pPr>
                      <a:r>
                        <a:rPr kumimoji="1" lang="ja-JP" altLang="en-US" sz="12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二次及び専門医療と委託サービスは、公的または登録済の民間供給者を通して提供される予定である</a:t>
                      </a:r>
                    </a:p>
                    <a:p>
                      <a:pPr marL="171450" marR="0" indent="-171450" algn="l" defTabSz="914400" rtl="0" eaLnBrk="1" fontAlgn="ctr" latinLnBrk="0" hangingPunct="1">
                        <a:lnSpc>
                          <a:spcPct val="90000"/>
                        </a:lnSpc>
                        <a:spcBef>
                          <a:spcPts val="0"/>
                        </a:spcBef>
                        <a:spcAft>
                          <a:spcPts val="0"/>
                        </a:spcAft>
                        <a:buClr>
                          <a:srgbClr val="5F8AC3"/>
                        </a:buClr>
                        <a:buSzTx/>
                        <a:buFont typeface="Wingdings" panose="05000000000000000000" pitchFamily="2" charset="2"/>
                        <a:buChar char="l"/>
                        <a:tabLst/>
                        <a:defRPr/>
                      </a:pPr>
                      <a:endParaRPr kumimoji="1" lang="ja-JP" altLang="en-US" sz="12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44000" marR="144000" marT="72000" marB="0">
                    <a:lnR w="12700" cap="flat" cmpd="sng" algn="ctr">
                      <a:solidFill>
                        <a:schemeClr val="bg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tc>
                  <a:txBody>
                    <a:bodyPr/>
                    <a:lstStyle/>
                    <a:p>
                      <a:pPr marL="171450" marR="0" indent="-171450" algn="l" defTabSz="914400" rtl="0" eaLnBrk="1" fontAlgn="ctr" latinLnBrk="0" hangingPunct="1">
                        <a:lnSpc>
                          <a:spcPct val="90000"/>
                        </a:lnSpc>
                        <a:spcBef>
                          <a:spcPts val="0"/>
                        </a:spcBef>
                        <a:spcAft>
                          <a:spcPts val="0"/>
                        </a:spcAft>
                        <a:buClr>
                          <a:srgbClr val="5F8AC3"/>
                        </a:buClr>
                        <a:buSzTx/>
                        <a:buFont typeface="Wingdings" panose="05000000000000000000" pitchFamily="2" charset="2"/>
                        <a:buChar char="l"/>
                        <a:tabLst/>
                        <a:defRPr/>
                      </a:pPr>
                      <a:r>
                        <a:rPr kumimoji="1" lang="ja-JP" altLang="en-US" sz="1200" kern="1200" dirty="0">
                          <a:solidFill>
                            <a:srgbClr val="3D6AA7"/>
                          </a:solidFill>
                          <a:latin typeface="HGP創英角ｺﾞｼｯｸUB" panose="020B0900000000000000" pitchFamily="50" charset="-128"/>
                          <a:ea typeface="HGP創英角ｺﾞｼｯｸUB" panose="020B0900000000000000" pitchFamily="50" charset="-128"/>
                          <a:cs typeface="Arial" panose="020B0604020202020204" pitchFamily="34" charset="0"/>
                        </a:rPr>
                        <a:t>都市プライマリ・ヘルス・センター（</a:t>
                      </a:r>
                      <a:r>
                        <a:rPr kumimoji="1" lang="en-US" altLang="ja-JP" sz="1200" kern="1200" dirty="0">
                          <a:solidFill>
                            <a:srgbClr val="3D6AA7"/>
                          </a:solidFill>
                          <a:latin typeface="HGP創英角ｺﾞｼｯｸUB" panose="020B0900000000000000" pitchFamily="50" charset="-128"/>
                          <a:ea typeface="HGP創英角ｺﾞｼｯｸUB" panose="020B0900000000000000" pitchFamily="50" charset="-128"/>
                          <a:cs typeface="Arial" panose="020B0604020202020204" pitchFamily="34" charset="0"/>
                        </a:rPr>
                        <a:t>UPHC</a:t>
                      </a:r>
                      <a:r>
                        <a:rPr kumimoji="1" lang="ja-JP" altLang="en-US" sz="1200" kern="1200" dirty="0">
                          <a:solidFill>
                            <a:srgbClr val="3D6AA7"/>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en-US" altLang="ja-JP" sz="1200" kern="1200" dirty="0">
                        <a:solidFill>
                          <a:srgbClr val="3D6AA7"/>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p>
                      <a:pPr marL="180975" marR="0" indent="0" algn="l" defTabSz="914400" rtl="0" eaLnBrk="1" fontAlgn="ctr" latinLnBrk="0" hangingPunct="1">
                        <a:lnSpc>
                          <a:spcPct val="90000"/>
                        </a:lnSpc>
                        <a:spcBef>
                          <a:spcPts val="0"/>
                        </a:spcBef>
                        <a:spcAft>
                          <a:spcPts val="0"/>
                        </a:spcAft>
                        <a:buClr>
                          <a:srgbClr val="5F8AC3"/>
                        </a:buClr>
                        <a:buSzTx/>
                        <a:buFont typeface="Arial" panose="020B0604020202020204" pitchFamily="34" charset="0"/>
                        <a:buNone/>
                        <a:tabLst/>
                        <a:defRPr/>
                      </a:pPr>
                      <a:r>
                        <a:rPr kumimoji="1" lang="ja-JP" altLang="en-US" sz="12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プライマリ・ヘルスレベルで、人口 </a:t>
                      </a:r>
                      <a:r>
                        <a:rPr kumimoji="1" lang="en-US" altLang="ja-JP" sz="12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5</a:t>
                      </a:r>
                      <a:r>
                        <a:rPr kumimoji="1" lang="ja-JP" altLang="en-US" sz="12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2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6 </a:t>
                      </a:r>
                      <a:r>
                        <a:rPr kumimoji="1" lang="ja-JP" altLang="en-US" sz="12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万人毎に</a:t>
                      </a:r>
                      <a:r>
                        <a:rPr kumimoji="1" lang="en-US" altLang="ja-JP" sz="12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UPHC</a:t>
                      </a:r>
                      <a:r>
                        <a:rPr kumimoji="1" lang="ja-JP" altLang="en-US" sz="12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を</a:t>
                      </a:r>
                      <a:r>
                        <a:rPr kumimoji="1" lang="en-US" altLang="ja-JP" sz="12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a:t>
                      </a:r>
                      <a:r>
                        <a:rPr kumimoji="1" lang="ja-JP" altLang="en-US" sz="12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つ設立する。これらの</a:t>
                      </a:r>
                      <a:r>
                        <a:rPr kumimoji="1" lang="en-US" altLang="ja-JP" sz="12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UPHC</a:t>
                      </a:r>
                      <a:r>
                        <a:rPr kumimoji="1" lang="ja-JP" altLang="en-US" sz="12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では、その管轄区域で全ての都市住民に対しサービスを提供することとなる。</a:t>
                      </a:r>
                      <a:endParaRPr kumimoji="1" lang="en-US" altLang="ja-JP" sz="12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180975" marR="0" indent="0" algn="l" defTabSz="914400" rtl="0" eaLnBrk="1" fontAlgn="ctr" latinLnBrk="0" hangingPunct="1">
                        <a:lnSpc>
                          <a:spcPct val="90000"/>
                        </a:lnSpc>
                        <a:spcBef>
                          <a:spcPts val="0"/>
                        </a:spcBef>
                        <a:spcAft>
                          <a:spcPts val="0"/>
                        </a:spcAft>
                        <a:buClr>
                          <a:srgbClr val="5F8AC3"/>
                        </a:buClr>
                        <a:buSzTx/>
                        <a:buFont typeface="Arial" panose="020B0604020202020204" pitchFamily="34" charset="0"/>
                        <a:buNone/>
                        <a:tabLst/>
                        <a:defRPr/>
                      </a:pPr>
                      <a:endParaRPr kumimoji="1" lang="ja-JP" altLang="en-US" sz="12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171450" marR="0" indent="-171450" algn="l" defTabSz="914400" rtl="0" eaLnBrk="1" fontAlgn="ctr" latinLnBrk="0" hangingPunct="1">
                        <a:lnSpc>
                          <a:spcPct val="90000"/>
                        </a:lnSpc>
                        <a:spcBef>
                          <a:spcPts val="0"/>
                        </a:spcBef>
                        <a:spcAft>
                          <a:spcPts val="0"/>
                        </a:spcAft>
                        <a:buClr>
                          <a:srgbClr val="5F8AC3"/>
                        </a:buClr>
                        <a:buSzTx/>
                        <a:buFont typeface="Wingdings" panose="05000000000000000000" pitchFamily="2" charset="2"/>
                        <a:buChar char="l"/>
                        <a:tabLst/>
                        <a:defRPr/>
                      </a:pPr>
                      <a:r>
                        <a:rPr kumimoji="1" lang="ja-JP" altLang="en-US" sz="1200" kern="1200" dirty="0">
                          <a:solidFill>
                            <a:srgbClr val="3D6AA7"/>
                          </a:solidFill>
                          <a:latin typeface="HGP創英角ｺﾞｼｯｸUB" panose="020B0900000000000000" pitchFamily="50" charset="-128"/>
                          <a:ea typeface="HGP創英角ｺﾞｼｯｸUB" panose="020B0900000000000000" pitchFamily="50" charset="-128"/>
                          <a:cs typeface="Arial" panose="020B0604020202020204" pitchFamily="34" charset="0"/>
                        </a:rPr>
                        <a:t>都市ヘルスワーカー（</a:t>
                      </a:r>
                      <a:r>
                        <a:rPr kumimoji="1" lang="en-US" altLang="ja-JP" sz="1200" kern="1200" dirty="0">
                          <a:solidFill>
                            <a:srgbClr val="3D6AA7"/>
                          </a:solidFill>
                          <a:latin typeface="HGP創英角ｺﾞｼｯｸUB" panose="020B0900000000000000" pitchFamily="50" charset="-128"/>
                          <a:ea typeface="HGP創英角ｺﾞｼｯｸUB" panose="020B0900000000000000" pitchFamily="50" charset="-128"/>
                          <a:cs typeface="Arial" panose="020B0604020202020204" pitchFamily="34" charset="0"/>
                        </a:rPr>
                        <a:t>USHA</a:t>
                      </a:r>
                      <a:r>
                        <a:rPr kumimoji="1" lang="ja-JP" altLang="en-US" sz="1200" kern="1200" dirty="0">
                          <a:solidFill>
                            <a:srgbClr val="3D6AA7"/>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en-US" altLang="ja-JP" sz="12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180975" marR="0" indent="0" algn="l" defTabSz="914400" rtl="0" eaLnBrk="1" fontAlgn="ctr" latinLnBrk="0" hangingPunct="1">
                        <a:lnSpc>
                          <a:spcPct val="90000"/>
                        </a:lnSpc>
                        <a:spcBef>
                          <a:spcPts val="0"/>
                        </a:spcBef>
                        <a:spcAft>
                          <a:spcPts val="0"/>
                        </a:spcAft>
                        <a:buClr>
                          <a:srgbClr val="5F8AC3"/>
                        </a:buClr>
                        <a:buSzTx/>
                        <a:buFont typeface="Arial" panose="020B0604020202020204" pitchFamily="34" charset="0"/>
                        <a:buNone/>
                        <a:tabLst/>
                        <a:defRPr/>
                      </a:pPr>
                      <a:r>
                        <a:rPr kumimoji="1" lang="ja-JP" altLang="en-US" sz="12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地域共同体レベルで、スラム街の都市貧困層と他の弱者集団に対し支援活動サービスを行う。</a:t>
                      </a:r>
                      <a:r>
                        <a:rPr kumimoji="1" lang="en-US" altLang="ja-JP" sz="12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USHA</a:t>
                      </a:r>
                      <a:r>
                        <a:rPr kumimoji="1" lang="ja-JP" altLang="en-US" sz="12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を</a:t>
                      </a:r>
                      <a:r>
                        <a:rPr kumimoji="1" lang="en-US" altLang="ja-JP" sz="12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200</a:t>
                      </a:r>
                      <a:r>
                        <a:rPr kumimoji="1" lang="ja-JP" altLang="en-US" sz="12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2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500 </a:t>
                      </a:r>
                      <a:r>
                        <a:rPr kumimoji="1" lang="ja-JP" altLang="en-US" sz="12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軒毎に配置し、</a:t>
                      </a:r>
                      <a:r>
                        <a:rPr kumimoji="1" lang="en-US" altLang="ja-JP" sz="12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MAS</a:t>
                      </a:r>
                      <a:r>
                        <a:rPr kumimoji="1" lang="ja-JP" altLang="en-US" sz="12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を </a:t>
                      </a:r>
                      <a:r>
                        <a:rPr kumimoji="1" lang="en-US" altLang="ja-JP" sz="12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50</a:t>
                      </a:r>
                      <a:r>
                        <a:rPr kumimoji="1" lang="ja-JP" altLang="en-US" sz="12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2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100 </a:t>
                      </a:r>
                      <a:r>
                        <a:rPr kumimoji="1" lang="ja-JP" altLang="en-US" sz="12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軒毎に設置する。年間</a:t>
                      </a:r>
                      <a:r>
                        <a:rPr kumimoji="1" lang="en-US" altLang="ja-JP" sz="12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5000</a:t>
                      </a:r>
                      <a:r>
                        <a:rPr kumimoji="1" lang="ja-JP" altLang="en-US" sz="12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ルピーの助成を、年に一度</a:t>
                      </a:r>
                      <a:r>
                        <a:rPr kumimoji="1" lang="ja-JP" altLang="en-US" sz="1200" kern="1200" dirty="0" err="1">
                          <a:solidFill>
                            <a:schemeClr val="tx1"/>
                          </a:solidFill>
                          <a:latin typeface="Arial" panose="020B0604020202020204" pitchFamily="34" charset="0"/>
                          <a:ea typeface="ＭＳ Ｐゴシック" panose="020B0600070205080204" pitchFamily="50" charset="-128"/>
                          <a:cs typeface="Arial" panose="020B0604020202020204" pitchFamily="34" charset="0"/>
                        </a:rPr>
                        <a:t>ま</a:t>
                      </a:r>
                      <a:r>
                        <a:rPr kumimoji="1" lang="ja-JP" altLang="en-US" sz="12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と めて</a:t>
                      </a:r>
                      <a:r>
                        <a:rPr kumimoji="1" lang="en-US" altLang="ja-JP" sz="12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MAS</a:t>
                      </a:r>
                      <a:r>
                        <a:rPr kumimoji="1" lang="ja-JP" altLang="en-US" sz="12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に提供する。</a:t>
                      </a:r>
                      <a:endParaRPr kumimoji="1" lang="en-US" altLang="ja-JP" sz="12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361950" marR="0" indent="-180975" algn="l" defTabSz="914400" rtl="0" eaLnBrk="1" fontAlgn="ctr" latinLnBrk="0" hangingPunct="1">
                        <a:lnSpc>
                          <a:spcPct val="90000"/>
                        </a:lnSpc>
                        <a:spcBef>
                          <a:spcPts val="0"/>
                        </a:spcBef>
                        <a:spcAft>
                          <a:spcPts val="0"/>
                        </a:spcAft>
                        <a:buClr>
                          <a:srgbClr val="5F8AC3"/>
                        </a:buClr>
                        <a:buSzTx/>
                        <a:buFont typeface="Arial" panose="020B0604020202020204" pitchFamily="34" charset="0"/>
                        <a:buChar char="•"/>
                        <a:tabLst/>
                        <a:defRPr/>
                      </a:pPr>
                      <a:endParaRPr kumimoji="1" lang="en-US" altLang="ja-JP" sz="12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171450" marR="0" indent="-171450" algn="l" defTabSz="914400" rtl="0" eaLnBrk="1" fontAlgn="ctr" latinLnBrk="0" hangingPunct="1">
                        <a:lnSpc>
                          <a:spcPct val="90000"/>
                        </a:lnSpc>
                        <a:spcBef>
                          <a:spcPts val="0"/>
                        </a:spcBef>
                        <a:spcAft>
                          <a:spcPts val="0"/>
                        </a:spcAft>
                        <a:buClr>
                          <a:srgbClr val="5F8AC3"/>
                        </a:buClr>
                        <a:buSzTx/>
                        <a:buFont typeface="Wingdings" panose="05000000000000000000" pitchFamily="2" charset="2"/>
                        <a:buChar char="l"/>
                        <a:tabLst/>
                        <a:defRPr/>
                      </a:pPr>
                      <a:r>
                        <a:rPr kumimoji="1" lang="ja-JP" altLang="en-US" sz="1200" kern="1200" dirty="0">
                          <a:solidFill>
                            <a:srgbClr val="3D6AA7"/>
                          </a:solidFill>
                          <a:latin typeface="HGP創英角ｺﾞｼｯｸUB" panose="020B0900000000000000" pitchFamily="50" charset="-128"/>
                          <a:ea typeface="HGP創英角ｺﾞｼｯｸUB" panose="020B0900000000000000" pitchFamily="50" charset="-128"/>
                          <a:cs typeface="Arial" panose="020B0604020202020204" pitchFamily="34" charset="0"/>
                        </a:rPr>
                        <a:t>都市コミュニティ・ヘルス・センター（</a:t>
                      </a:r>
                      <a:r>
                        <a:rPr kumimoji="1" lang="en-US" altLang="ja-JP" sz="1200" kern="1200" dirty="0">
                          <a:solidFill>
                            <a:srgbClr val="3D6AA7"/>
                          </a:solidFill>
                          <a:latin typeface="HGP創英角ｺﾞｼｯｸUB" panose="020B0900000000000000" pitchFamily="50" charset="-128"/>
                          <a:ea typeface="HGP創英角ｺﾞｼｯｸUB" panose="020B0900000000000000" pitchFamily="50" charset="-128"/>
                          <a:cs typeface="Arial" panose="020B0604020202020204" pitchFamily="34" charset="0"/>
                        </a:rPr>
                        <a:t>UCHC</a:t>
                      </a:r>
                      <a:r>
                        <a:rPr kumimoji="1" lang="ja-JP" altLang="en-US" sz="1200" kern="1200" dirty="0">
                          <a:solidFill>
                            <a:srgbClr val="3D6AA7"/>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en-US" altLang="ja-JP" sz="1200" kern="1200" dirty="0">
                        <a:solidFill>
                          <a:srgbClr val="3D6AA7"/>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p>
                      <a:pPr marL="180975" marR="0" indent="0" algn="l" defTabSz="914400" rtl="0" eaLnBrk="1" fontAlgn="ctr" latinLnBrk="0" hangingPunct="1">
                        <a:lnSpc>
                          <a:spcPct val="90000"/>
                        </a:lnSpc>
                        <a:spcBef>
                          <a:spcPts val="0"/>
                        </a:spcBef>
                        <a:spcAft>
                          <a:spcPts val="0"/>
                        </a:spcAft>
                        <a:buClr>
                          <a:srgbClr val="5F8AC3"/>
                        </a:buClr>
                        <a:buSzTx/>
                        <a:buFont typeface="Arial" panose="020B0604020202020204" pitchFamily="34" charset="0"/>
                        <a:buNone/>
                        <a:tabLst/>
                        <a:defRPr/>
                      </a:pPr>
                      <a:r>
                        <a:rPr kumimoji="1" lang="en-US" altLang="ja-JP" sz="12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4</a:t>
                      </a:r>
                      <a:r>
                        <a:rPr kumimoji="1" lang="ja-JP" altLang="en-US" sz="12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2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5</a:t>
                      </a:r>
                      <a:r>
                        <a:rPr kumimoji="1" lang="ja-JP" altLang="en-US" sz="1200" kern="1200" dirty="0" err="1">
                          <a:solidFill>
                            <a:schemeClr val="tx1"/>
                          </a:solidFill>
                          <a:latin typeface="Arial" panose="020B0604020202020204" pitchFamily="34" charset="0"/>
                          <a:ea typeface="ＭＳ Ｐゴシック" panose="020B0600070205080204" pitchFamily="50" charset="-128"/>
                          <a:cs typeface="Arial" panose="020B0604020202020204" pitchFamily="34" charset="0"/>
                        </a:rPr>
                        <a:t>つの</a:t>
                      </a:r>
                      <a:r>
                        <a:rPr kumimoji="1" lang="en-US" altLang="ja-JP" sz="12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UPHC</a:t>
                      </a:r>
                      <a:r>
                        <a:rPr kumimoji="1" lang="ja-JP" altLang="en-US" sz="12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毎に設置され、</a:t>
                      </a:r>
                      <a:r>
                        <a:rPr kumimoji="1" lang="en-US" altLang="ja-JP" sz="12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25</a:t>
                      </a:r>
                      <a:r>
                        <a:rPr kumimoji="1" lang="ja-JP" altLang="en-US" sz="12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万人を対象とし、</a:t>
                      </a:r>
                      <a:r>
                        <a:rPr kumimoji="1" lang="en-US" altLang="ja-JP" sz="12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30</a:t>
                      </a:r>
                      <a:r>
                        <a:rPr kumimoji="1" lang="ja-JP" altLang="en-US" sz="12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2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50</a:t>
                      </a:r>
                      <a:r>
                        <a:rPr kumimoji="1" lang="ja-JP" altLang="en-US" sz="12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のベッド付き施設となる。</a:t>
                      </a:r>
                      <a:endParaRPr kumimoji="1" lang="en-US" altLang="ja-JP" sz="12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361950" marR="0" indent="-180975" algn="l" defTabSz="914400" rtl="0" eaLnBrk="1" fontAlgn="ctr" latinLnBrk="0" hangingPunct="1">
                        <a:lnSpc>
                          <a:spcPct val="90000"/>
                        </a:lnSpc>
                        <a:spcBef>
                          <a:spcPts val="0"/>
                        </a:spcBef>
                        <a:spcAft>
                          <a:spcPts val="0"/>
                        </a:spcAft>
                        <a:buClr>
                          <a:srgbClr val="5F8AC3"/>
                        </a:buClr>
                        <a:buSzTx/>
                        <a:buFont typeface="Arial" panose="020B0604020202020204" pitchFamily="34" charset="0"/>
                        <a:buChar char="•"/>
                        <a:tabLst/>
                        <a:defRPr/>
                      </a:pPr>
                      <a:endParaRPr kumimoji="1" lang="ja-JP" altLang="en-US" sz="12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171450" marR="0" indent="-171450" algn="l" defTabSz="914400" rtl="0" eaLnBrk="1" fontAlgn="ctr" latinLnBrk="0" hangingPunct="1">
                        <a:lnSpc>
                          <a:spcPct val="90000"/>
                        </a:lnSpc>
                        <a:spcBef>
                          <a:spcPts val="0"/>
                        </a:spcBef>
                        <a:spcAft>
                          <a:spcPts val="0"/>
                        </a:spcAft>
                        <a:buClr>
                          <a:srgbClr val="5F8AC3"/>
                        </a:buClr>
                        <a:buSzTx/>
                        <a:buFont typeface="Wingdings" panose="05000000000000000000" pitchFamily="2" charset="2"/>
                        <a:buChar char="l"/>
                        <a:tabLst/>
                        <a:defRPr/>
                      </a:pPr>
                      <a:r>
                        <a:rPr kumimoji="1" lang="en-US" altLang="ja-JP" sz="1200" kern="1200" dirty="0">
                          <a:solidFill>
                            <a:srgbClr val="3D6AA7"/>
                          </a:solidFill>
                          <a:latin typeface="HGP創英角ｺﾞｼｯｸUB" panose="020B0900000000000000" pitchFamily="50" charset="-128"/>
                          <a:ea typeface="HGP創英角ｺﾞｼｯｸUB" panose="020B0900000000000000" pitchFamily="50" charset="-128"/>
                          <a:cs typeface="Arial" panose="020B0604020202020204" pitchFamily="34" charset="0"/>
                        </a:rPr>
                        <a:t> </a:t>
                      </a:r>
                      <a:r>
                        <a:rPr kumimoji="1" lang="ja-JP" altLang="en-US" sz="1200" kern="1200" dirty="0">
                          <a:solidFill>
                            <a:srgbClr val="3D6AA7"/>
                          </a:solidFill>
                          <a:latin typeface="HGP創英角ｺﾞｼｯｸUB" panose="020B0900000000000000" pitchFamily="50" charset="-128"/>
                          <a:ea typeface="HGP創英角ｺﾞｼｯｸUB" panose="020B0900000000000000" pitchFamily="50" charset="-128"/>
                          <a:cs typeface="Arial" panose="020B0604020202020204" pitchFamily="34" charset="0"/>
                        </a:rPr>
                        <a:t>女性のヘルスワーカー及び補助看護師</a:t>
                      </a:r>
                      <a:endParaRPr kumimoji="1" lang="en-US" altLang="ja-JP" sz="1200" kern="1200" dirty="0">
                        <a:solidFill>
                          <a:srgbClr val="3D6AA7"/>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p>
                      <a:pPr marL="180975" marR="0" indent="0" algn="l" defTabSz="914400" rtl="0" eaLnBrk="1" fontAlgn="ctr" latinLnBrk="0" hangingPunct="1">
                        <a:lnSpc>
                          <a:spcPct val="90000"/>
                        </a:lnSpc>
                        <a:spcBef>
                          <a:spcPts val="0"/>
                        </a:spcBef>
                        <a:spcAft>
                          <a:spcPts val="0"/>
                        </a:spcAft>
                        <a:buClr>
                          <a:srgbClr val="5F8AC3"/>
                        </a:buClr>
                        <a:buSzTx/>
                        <a:buFont typeface="Arial" panose="020B0604020202020204" pitchFamily="34" charset="0"/>
                        <a:buNone/>
                        <a:tabLst/>
                        <a:defRPr/>
                      </a:pPr>
                      <a:r>
                        <a:rPr kumimoji="1" lang="en-US" altLang="ja-JP" sz="12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UPHC </a:t>
                      </a:r>
                      <a:r>
                        <a:rPr kumimoji="1" lang="ja-JP" altLang="en-US" sz="12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に本部を置く女性ヘルス・ワーカー及び 補助看護師を通して、支援活動サービスを提供する。これらのサービス活動の定点として公民館、</a:t>
                      </a:r>
                      <a:r>
                        <a:rPr kumimoji="1" lang="en-US" altLang="ja-JP" sz="12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AWC</a:t>
                      </a:r>
                      <a:r>
                        <a:rPr kumimoji="1" lang="ja-JP" altLang="en-US" sz="12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などを利用する。</a:t>
                      </a:r>
                      <a:r>
                        <a:rPr kumimoji="1" lang="en-US" altLang="ja-JP" sz="12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MAS</a:t>
                      </a:r>
                      <a:r>
                        <a:rPr kumimoji="1" lang="ja-JP" altLang="en-US" sz="12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及び</a:t>
                      </a:r>
                      <a:r>
                        <a:rPr kumimoji="1" lang="en-US" altLang="ja-JP" sz="12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USHA</a:t>
                      </a:r>
                      <a:r>
                        <a:rPr kumimoji="1" lang="ja-JP" altLang="en-US" sz="12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を通したコミュニティ形 成が構想されている。</a:t>
                      </a:r>
                    </a:p>
                  </a:txBody>
                  <a:tcPr marL="144000" marR="180000" marT="72000" marB="0">
                    <a:lnL w="12700" cap="flat" cmpd="sng" algn="ctr">
                      <a:solidFill>
                        <a:schemeClr val="bg2"/>
                      </a:solidFill>
                      <a:prstDash val="solid"/>
                      <a:round/>
                      <a:headEnd type="none" w="med" len="med"/>
                      <a:tailEnd type="none" w="med" len="med"/>
                    </a:lnL>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96648311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角丸四角形 23"/>
          <p:cNvSpPr/>
          <p:nvPr/>
        </p:nvSpPr>
        <p:spPr>
          <a:xfrm>
            <a:off x="6214153" y="2584503"/>
            <a:ext cx="3188266" cy="3530800"/>
          </a:xfrm>
          <a:prstGeom prst="roundRect">
            <a:avLst>
              <a:gd name="adj" fmla="val 8838"/>
            </a:avLst>
          </a:prstGeom>
          <a:solidFill>
            <a:srgbClr val="D7F2FB"/>
          </a:soli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108000" tIns="144000" rIns="144000" rtlCol="0" anchor="ctr"/>
          <a:lstStyle/>
          <a:p>
            <a:pPr algn="ctr">
              <a:lnSpc>
                <a:spcPct val="114000"/>
              </a:lnSpc>
              <a:spcAft>
                <a:spcPts val="400"/>
              </a:spcAft>
              <a:buClr>
                <a:srgbClr val="3D6AA7"/>
              </a:buClr>
              <a:buSzPct val="90000"/>
            </a:pPr>
            <a:endParaRPr lang="en-US" altLang="ja-JP" sz="1200" b="1" dirty="0">
              <a:solidFill>
                <a:srgbClr val="3D6AA7"/>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p:txBody>
      </p:sp>
      <p:sp>
        <p:nvSpPr>
          <p:cNvPr id="2" name="タイトル 1"/>
          <p:cNvSpPr>
            <a:spLocks noGrp="1"/>
          </p:cNvSpPr>
          <p:nvPr>
            <p:ph type="title"/>
          </p:nvPr>
        </p:nvSpPr>
        <p:spPr/>
        <p:txBody>
          <a:bodyPr/>
          <a:lstStyle/>
          <a:p>
            <a:r>
              <a:rPr lang="ja-JP" altLang="en-US" dirty="0"/>
              <a:t>インド／政策動向</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医療関連政策の将来動向（</a:t>
            </a:r>
            <a:r>
              <a:rPr lang="en-US" altLang="ja-JP" dirty="0"/>
              <a:t>5/7</a:t>
            </a:r>
            <a:r>
              <a:rPr lang="ja-JP" altLang="en-US" dirty="0"/>
              <a:t>） </a:t>
            </a:r>
            <a:r>
              <a:rPr lang="en-US" altLang="ja-JP" dirty="0"/>
              <a:t>- </a:t>
            </a:r>
            <a:r>
              <a:rPr lang="ja-JP" altLang="en-US" dirty="0"/>
              <a:t>政策転換③国家疾病対策プログラムの統合</a:t>
            </a:r>
          </a:p>
        </p:txBody>
      </p:sp>
      <p:sp>
        <p:nvSpPr>
          <p:cNvPr id="16" name="テキスト ボックス 15"/>
          <p:cNvSpPr txBox="1"/>
          <p:nvPr/>
        </p:nvSpPr>
        <p:spPr>
          <a:xfrm>
            <a:off x="202758" y="6528772"/>
            <a:ext cx="8784976" cy="144016"/>
          </a:xfrm>
          <a:prstGeom prst="rect">
            <a:avLst/>
          </a:prstGeom>
          <a:noFill/>
        </p:spPr>
        <p:txBody>
          <a:bodyPr wrap="square" lIns="0" tIns="0" rIns="0" bIns="0" rtlCol="0">
            <a:noAutofit/>
          </a:bodyPr>
          <a:lstStyle/>
          <a:p>
            <a:pPr marL="355600" indent="-355600"/>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t>JICA</a:t>
            </a:r>
            <a:r>
              <a:rPr lang="ja-JP" altLang="en-US" sz="800" dirty="0"/>
              <a:t>　「インド　保険医療セクターに係る情報収集・確認調査　平成</a:t>
            </a:r>
            <a:r>
              <a:rPr lang="en-US" altLang="ja-JP" sz="800" dirty="0"/>
              <a:t>26</a:t>
            </a:r>
            <a:r>
              <a:rPr lang="ja-JP" altLang="en-US" sz="800" dirty="0"/>
              <a:t>年</a:t>
            </a:r>
            <a:r>
              <a:rPr lang="en-US" altLang="ja-JP" sz="800" dirty="0"/>
              <a:t>2</a:t>
            </a:r>
            <a:r>
              <a:rPr lang="ja-JP" altLang="en-US" sz="800" dirty="0"/>
              <a:t>月」</a:t>
            </a:r>
          </a:p>
        </p:txBody>
      </p:sp>
      <p:sp>
        <p:nvSpPr>
          <p:cNvPr id="18" name="テキスト ボックス 17"/>
          <p:cNvSpPr txBox="1"/>
          <p:nvPr/>
        </p:nvSpPr>
        <p:spPr>
          <a:xfrm>
            <a:off x="200472" y="1124744"/>
            <a:ext cx="9505056" cy="48122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インド政府は、公的医療インフラを通じたサービスを、より統合した形で提供できる体制を構築していく。</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19" name="グループ化 7"/>
          <p:cNvGrpSpPr/>
          <p:nvPr/>
        </p:nvGrpSpPr>
        <p:grpSpPr>
          <a:xfrm>
            <a:off x="474002" y="1938164"/>
            <a:ext cx="8928417" cy="288032"/>
            <a:chOff x="4803500" y="2113806"/>
            <a:chExt cx="6374586" cy="288032"/>
          </a:xfrm>
        </p:grpSpPr>
        <p:cxnSp>
          <p:nvCxnSpPr>
            <p:cNvPr id="20" name="直線コネクタ 19"/>
            <p:cNvCxnSpPr/>
            <p:nvPr/>
          </p:nvCxnSpPr>
          <p:spPr>
            <a:xfrm>
              <a:off x="4808984" y="2401838"/>
              <a:ext cx="636910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1"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r>
                <a:rPr lang="ja-JP" altLang="en-US" sz="1400" dirty="0">
                  <a:latin typeface="HGP創英角ｺﾞｼｯｸUB" pitchFamily="50" charset="-128"/>
                  <a:ea typeface="HGP創英角ｺﾞｼｯｸUB" pitchFamily="50" charset="-128"/>
                </a:rPr>
                <a:t>疾病対策プログラムの統合</a:t>
              </a:r>
            </a:p>
          </p:txBody>
        </p:sp>
      </p:grpSp>
      <p:sp>
        <p:nvSpPr>
          <p:cNvPr id="12" name="Rectangle 13"/>
          <p:cNvSpPr>
            <a:spLocks noChangeArrowheads="1"/>
          </p:cNvSpPr>
          <p:nvPr/>
        </p:nvSpPr>
        <p:spPr bwMode="blackWhite">
          <a:xfrm>
            <a:off x="3856912" y="3499710"/>
            <a:ext cx="1872208" cy="792088"/>
          </a:xfrm>
          <a:prstGeom prst="ellipse">
            <a:avLst/>
          </a:prstGeom>
          <a:gradFill flip="none" rotWithShape="1">
            <a:gsLst>
              <a:gs pos="0">
                <a:srgbClr val="FB8265"/>
              </a:gs>
              <a:gs pos="100000">
                <a:schemeClr val="bg1">
                  <a:alpha val="0"/>
                </a:schemeClr>
              </a:gs>
            </a:gsLst>
            <a:path path="shape">
              <a:fillToRect l="50000" t="50000" r="50000" b="50000"/>
            </a:path>
            <a:tileRect/>
          </a:gradFill>
          <a:ln w="12700">
            <a:noFill/>
            <a:miter lim="800000"/>
            <a:headEnd/>
            <a:tailEnd/>
          </a:ln>
        </p:spPr>
        <p:txBody>
          <a:bodyPr wrap="none" anchor="ctr">
            <a:noAutofit/>
          </a:bodyPr>
          <a:lstStyle/>
          <a:p>
            <a:pPr algn="ctr" fontAlgn="base">
              <a:spcBef>
                <a:spcPct val="0"/>
              </a:spcBef>
              <a:spcAft>
                <a:spcPct val="0"/>
              </a:spcAft>
              <a:buClr>
                <a:schemeClr val="bg2"/>
              </a:buClr>
              <a:buSzPct val="100000"/>
            </a:pPr>
            <a:r>
              <a:rPr lang="ja-JP" altLang="en-US" sz="1600" dirty="0">
                <a:latin typeface="Arial Black" panose="020B0A04020102020204" pitchFamily="34" charset="0"/>
                <a:ea typeface="HGP創英角ｺﾞｼｯｸUB" panose="020B0900000000000000" pitchFamily="50" charset="-128"/>
                <a:cs typeface="Arial" panose="020B0604020202020204" pitchFamily="34" charset="0"/>
              </a:rPr>
              <a:t>統　合</a:t>
            </a:r>
          </a:p>
        </p:txBody>
      </p:sp>
      <p:sp>
        <p:nvSpPr>
          <p:cNvPr id="14" name="角丸四角形 13"/>
          <p:cNvSpPr/>
          <p:nvPr/>
        </p:nvSpPr>
        <p:spPr>
          <a:xfrm>
            <a:off x="7659588" y="4685668"/>
            <a:ext cx="1617838" cy="462648"/>
          </a:xfrm>
          <a:prstGeom prst="roundRect">
            <a:avLst>
              <a:gd name="adj" fmla="val 8838"/>
            </a:avLst>
          </a:prstGeom>
          <a:solidFill>
            <a:srgbClr val="5F8AC3"/>
          </a:soli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108000" tIns="144000" rIns="144000" rtlCol="0" anchor="ctr"/>
          <a:lstStyle/>
          <a:p>
            <a:pPr algn="ctr">
              <a:lnSpc>
                <a:spcPct val="114000"/>
              </a:lnSpc>
              <a:spcAft>
                <a:spcPts val="400"/>
              </a:spcAft>
              <a:buClr>
                <a:srgbClr val="3D6AA7"/>
              </a:buClr>
              <a:buSzPct val="90000"/>
            </a:pPr>
            <a:r>
              <a:rPr lang="en-US" altLang="ja-JP" sz="1200" b="1"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NPCDCS</a:t>
            </a:r>
          </a:p>
        </p:txBody>
      </p:sp>
      <p:sp>
        <p:nvSpPr>
          <p:cNvPr id="15" name="角丸四角形 14"/>
          <p:cNvSpPr/>
          <p:nvPr/>
        </p:nvSpPr>
        <p:spPr>
          <a:xfrm>
            <a:off x="6363444" y="5394309"/>
            <a:ext cx="1617838" cy="462648"/>
          </a:xfrm>
          <a:prstGeom prst="roundRect">
            <a:avLst>
              <a:gd name="adj" fmla="val 8838"/>
            </a:avLst>
          </a:prstGeom>
          <a:solidFill>
            <a:srgbClr val="5F8AC3"/>
          </a:soli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108000" tIns="144000" rIns="144000" rtlCol="0" anchor="ctr"/>
          <a:lstStyle/>
          <a:p>
            <a:pPr algn="ctr">
              <a:lnSpc>
                <a:spcPct val="114000"/>
              </a:lnSpc>
              <a:spcAft>
                <a:spcPts val="400"/>
              </a:spcAft>
              <a:buClr>
                <a:srgbClr val="3D6AA7"/>
              </a:buClr>
              <a:buSzPct val="90000"/>
            </a:pPr>
            <a:r>
              <a:rPr lang="en-US" altLang="ja-JP" sz="1200" b="1"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NVBDS</a:t>
            </a:r>
          </a:p>
        </p:txBody>
      </p:sp>
      <p:sp>
        <p:nvSpPr>
          <p:cNvPr id="22" name="角丸四角形 21"/>
          <p:cNvSpPr/>
          <p:nvPr/>
        </p:nvSpPr>
        <p:spPr>
          <a:xfrm>
            <a:off x="6363444" y="3977027"/>
            <a:ext cx="1617838" cy="462648"/>
          </a:xfrm>
          <a:prstGeom prst="roundRect">
            <a:avLst>
              <a:gd name="adj" fmla="val 8838"/>
            </a:avLst>
          </a:prstGeom>
          <a:solidFill>
            <a:srgbClr val="5F8AC3"/>
          </a:soli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108000" tIns="144000" rIns="144000" rtlCol="0" anchor="ctr"/>
          <a:lstStyle/>
          <a:p>
            <a:pPr algn="ctr">
              <a:lnSpc>
                <a:spcPct val="114000"/>
              </a:lnSpc>
              <a:spcAft>
                <a:spcPts val="400"/>
              </a:spcAft>
              <a:buClr>
                <a:srgbClr val="3D6AA7"/>
              </a:buClr>
              <a:buSzPct val="90000"/>
            </a:pPr>
            <a:r>
              <a:rPr lang="en-US" altLang="ja-JP" sz="1200" b="1"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RNTCP</a:t>
            </a:r>
          </a:p>
        </p:txBody>
      </p:sp>
      <p:sp>
        <p:nvSpPr>
          <p:cNvPr id="23" name="角丸四角形 22"/>
          <p:cNvSpPr/>
          <p:nvPr/>
        </p:nvSpPr>
        <p:spPr>
          <a:xfrm>
            <a:off x="7659588" y="3268386"/>
            <a:ext cx="1617838" cy="462648"/>
          </a:xfrm>
          <a:prstGeom prst="roundRect">
            <a:avLst>
              <a:gd name="adj" fmla="val 8838"/>
            </a:avLst>
          </a:prstGeom>
          <a:solidFill>
            <a:srgbClr val="5F8AC3"/>
          </a:soli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108000" tIns="144000" rIns="144000" rtlCol="0" anchor="ctr"/>
          <a:lstStyle/>
          <a:p>
            <a:pPr algn="ctr">
              <a:lnSpc>
                <a:spcPct val="114000"/>
              </a:lnSpc>
              <a:spcAft>
                <a:spcPts val="400"/>
              </a:spcAft>
              <a:buClr>
                <a:srgbClr val="3D6AA7"/>
              </a:buClr>
              <a:buSzPct val="90000"/>
            </a:pPr>
            <a:r>
              <a:rPr lang="en-US" altLang="ja-JP" sz="1200" b="1"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NACO</a:t>
            </a:r>
          </a:p>
        </p:txBody>
      </p:sp>
      <p:sp>
        <p:nvSpPr>
          <p:cNvPr id="5" name="テキスト ボックス 4"/>
          <p:cNvSpPr txBox="1"/>
          <p:nvPr/>
        </p:nvSpPr>
        <p:spPr>
          <a:xfrm>
            <a:off x="6780391" y="2747558"/>
            <a:ext cx="2031325" cy="338554"/>
          </a:xfrm>
          <a:prstGeom prst="rect">
            <a:avLst/>
          </a:prstGeom>
          <a:noFill/>
        </p:spPr>
        <p:txBody>
          <a:bodyPr wrap="none" rtlCol="0">
            <a:spAutoFit/>
          </a:bodyPr>
          <a:lstStyle/>
          <a:p>
            <a:r>
              <a:rPr kumimoji="1" lang="ja-JP" altLang="en-US" sz="1600" dirty="0">
                <a:solidFill>
                  <a:srgbClr val="3D6AA7"/>
                </a:solidFill>
                <a:latin typeface="HG創英角ｺﾞｼｯｸUB" panose="020B0909000000000000" pitchFamily="49" charset="-128"/>
                <a:ea typeface="HG創英角ｺﾞｼｯｸUB" panose="020B0909000000000000" pitchFamily="49" charset="-128"/>
                <a:cs typeface="Arial" panose="020B0604020202020204" pitchFamily="34" charset="0"/>
              </a:rPr>
              <a:t>疾病対策プログラム</a:t>
            </a:r>
          </a:p>
        </p:txBody>
      </p:sp>
      <p:sp>
        <p:nvSpPr>
          <p:cNvPr id="6" name="テキスト ボックス 5"/>
          <p:cNvSpPr txBox="1"/>
          <p:nvPr/>
        </p:nvSpPr>
        <p:spPr>
          <a:xfrm>
            <a:off x="8790717" y="5718457"/>
            <a:ext cx="338554" cy="276999"/>
          </a:xfrm>
          <a:prstGeom prst="rect">
            <a:avLst/>
          </a:prstGeom>
          <a:noFill/>
        </p:spPr>
        <p:txBody>
          <a:bodyPr wrap="none" rtlCol="0">
            <a:spAutoFit/>
          </a:bodyPr>
          <a:lstStyle/>
          <a:p>
            <a:r>
              <a:rPr kumimoji="1" lang="ja-JP" altLang="en-US" sz="1200" dirty="0">
                <a:latin typeface="Arial" panose="020B0604020202020204" pitchFamily="34" charset="0"/>
                <a:ea typeface="ＭＳ Ｐゴシック" panose="020B0600070205080204" pitchFamily="50" charset="-128"/>
                <a:cs typeface="Arial" panose="020B0604020202020204" pitchFamily="34" charset="0"/>
              </a:rPr>
              <a:t>等</a:t>
            </a:r>
          </a:p>
        </p:txBody>
      </p:sp>
      <p:sp>
        <p:nvSpPr>
          <p:cNvPr id="25" name="下矢印 24"/>
          <p:cNvSpPr/>
          <p:nvPr/>
        </p:nvSpPr>
        <p:spPr>
          <a:xfrm rot="5400000">
            <a:off x="4527433" y="3183183"/>
            <a:ext cx="531166" cy="2333440"/>
          </a:xfrm>
          <a:prstGeom prst="downArrow">
            <a:avLst/>
          </a:prstGeom>
          <a:solidFill>
            <a:srgbClr val="868686"/>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6" name="角丸四角形 25"/>
          <p:cNvSpPr/>
          <p:nvPr/>
        </p:nvSpPr>
        <p:spPr>
          <a:xfrm>
            <a:off x="474003" y="3665489"/>
            <a:ext cx="2876839" cy="1368828"/>
          </a:xfrm>
          <a:prstGeom prst="roundRect">
            <a:avLst>
              <a:gd name="adj" fmla="val 8838"/>
            </a:avLst>
          </a:prstGeom>
          <a:solidFill>
            <a:srgbClr val="CCDAEC"/>
          </a:soli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108000" tIns="144000" rIns="144000" rtlCol="0" anchor="ctr"/>
          <a:lstStyle/>
          <a:p>
            <a:pPr algn="ctr">
              <a:lnSpc>
                <a:spcPct val="114000"/>
              </a:lnSpc>
              <a:spcAft>
                <a:spcPts val="400"/>
              </a:spcAft>
              <a:buClr>
                <a:srgbClr val="3D6AA7"/>
              </a:buClr>
              <a:buSzPct val="90000"/>
            </a:pPr>
            <a:r>
              <a:rPr lang="en-US" altLang="ja-JP" sz="1600" b="1" dirty="0">
                <a:solidFill>
                  <a:srgbClr val="3D6AA7"/>
                </a:solidFill>
                <a:latin typeface="HGP創英角ｺﾞｼｯｸUB" panose="020B0900000000000000" pitchFamily="50" charset="-128"/>
                <a:ea typeface="HGP創英角ｺﾞｼｯｸUB" panose="020B0900000000000000" pitchFamily="50" charset="-128"/>
                <a:cs typeface="Arial" panose="020B0604020202020204" pitchFamily="34" charset="0"/>
              </a:rPr>
              <a:t>PFC</a:t>
            </a:r>
            <a:r>
              <a:rPr lang="ja-JP" altLang="en-US" sz="1600" b="1" dirty="0">
                <a:solidFill>
                  <a:srgbClr val="3D6AA7"/>
                </a:solidFill>
                <a:latin typeface="HGP創英角ｺﾞｼｯｸUB" panose="020B0900000000000000" pitchFamily="50" charset="-128"/>
                <a:ea typeface="HGP創英角ｺﾞｼｯｸUB" panose="020B0900000000000000" pitchFamily="50" charset="-128"/>
                <a:cs typeface="Arial" panose="020B0604020202020204" pitchFamily="34" charset="0"/>
              </a:rPr>
              <a:t>や</a:t>
            </a:r>
            <a:r>
              <a:rPr lang="en-US" altLang="ja-JP" sz="1600" b="1" dirty="0">
                <a:solidFill>
                  <a:srgbClr val="3D6AA7"/>
                </a:solidFill>
                <a:latin typeface="HGP創英角ｺﾞｼｯｸUB" panose="020B0900000000000000" pitchFamily="50" charset="-128"/>
                <a:ea typeface="HGP創英角ｺﾞｼｯｸUB" panose="020B0900000000000000" pitchFamily="50" charset="-128"/>
                <a:cs typeface="Arial" panose="020B0604020202020204" pitchFamily="34" charset="0"/>
              </a:rPr>
              <a:t>CHC</a:t>
            </a:r>
            <a:r>
              <a:rPr lang="ja-JP" altLang="en-US" sz="1600" b="1" dirty="0">
                <a:solidFill>
                  <a:srgbClr val="3D6AA7"/>
                </a:solidFill>
                <a:latin typeface="HGP創英角ｺﾞｼｯｸUB" panose="020B0900000000000000" pitchFamily="50" charset="-128"/>
                <a:ea typeface="HGP創英角ｺﾞｼｯｸUB" panose="020B0900000000000000" pitchFamily="50" charset="-128"/>
                <a:cs typeface="Arial" panose="020B0604020202020204" pitchFamily="34" charset="0"/>
              </a:rPr>
              <a:t>レベルで</a:t>
            </a:r>
            <a:endParaRPr lang="en-US" altLang="ja-JP" sz="1600" b="1" dirty="0">
              <a:solidFill>
                <a:srgbClr val="3D6AA7"/>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p>
            <a:pPr algn="ctr">
              <a:lnSpc>
                <a:spcPct val="114000"/>
              </a:lnSpc>
              <a:spcAft>
                <a:spcPts val="400"/>
              </a:spcAft>
              <a:buClr>
                <a:srgbClr val="3D6AA7"/>
              </a:buClr>
              <a:buSzPct val="90000"/>
            </a:pPr>
            <a:r>
              <a:rPr lang="ja-JP" altLang="en-US" sz="1600" b="1" dirty="0">
                <a:solidFill>
                  <a:srgbClr val="3D6AA7"/>
                </a:solidFill>
                <a:latin typeface="HGP創英角ｺﾞｼｯｸUB" panose="020B0900000000000000" pitchFamily="50" charset="-128"/>
                <a:ea typeface="HGP創英角ｺﾞｼｯｸUB" panose="020B0900000000000000" pitchFamily="50" charset="-128"/>
                <a:cs typeface="Arial" panose="020B0604020202020204" pitchFamily="34" charset="0"/>
              </a:rPr>
              <a:t>窓口を一本化した</a:t>
            </a:r>
            <a:endParaRPr lang="en-US" altLang="ja-JP" sz="1600" b="1" dirty="0">
              <a:solidFill>
                <a:srgbClr val="3D6AA7"/>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p>
            <a:pPr algn="ctr">
              <a:lnSpc>
                <a:spcPct val="114000"/>
              </a:lnSpc>
              <a:spcAft>
                <a:spcPts val="400"/>
              </a:spcAft>
              <a:buClr>
                <a:srgbClr val="3D6AA7"/>
              </a:buClr>
              <a:buSzPct val="90000"/>
            </a:pPr>
            <a:r>
              <a:rPr lang="ja-JP" altLang="en-US" sz="1600" b="1" dirty="0">
                <a:solidFill>
                  <a:srgbClr val="3D6AA7"/>
                </a:solidFill>
                <a:latin typeface="HGP創英角ｺﾞｼｯｸUB" panose="020B0900000000000000" pitchFamily="50" charset="-128"/>
                <a:ea typeface="HGP創英角ｺﾞｼｯｸUB" panose="020B0900000000000000" pitchFamily="50" charset="-128"/>
                <a:cs typeface="Arial" panose="020B0604020202020204" pitchFamily="34" charset="0"/>
              </a:rPr>
              <a:t>医療アクセス・システムを構築</a:t>
            </a:r>
            <a:endParaRPr lang="en-US" altLang="ja-JP" sz="1600" b="1" dirty="0">
              <a:solidFill>
                <a:srgbClr val="3D6AA7"/>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p:txBody>
      </p:sp>
    </p:spTree>
    <p:extLst>
      <p:ext uri="{BB962C8B-B14F-4D97-AF65-F5344CB8AC3E}">
        <p14:creationId xmlns:p14="http://schemas.microsoft.com/office/powerpoint/2010/main" val="31243114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170" name="think-cell Slide" r:id="rId65" imgW="360" imgH="360" progId="TCLayout.ActiveDocument.1">
                  <p:embed/>
                </p:oleObj>
              </mc:Choice>
              <mc:Fallback>
                <p:oleObj name="think-cell Slide" r:id="rId65" imgW="360" imgH="360" progId="TCLayout.ActiveDocument.1">
                  <p:embed/>
                  <p:pic>
                    <p:nvPicPr>
                      <p:cNvPr id="8" name="Object 7" hidden="1"/>
                      <p:cNvPicPr>
                        <a:picLocks noChangeAspect="1" noChangeArrowheads="1"/>
                      </p:cNvPicPr>
                      <p:nvPr/>
                    </p:nvPicPr>
                    <p:blipFill>
                      <a:blip r:embed="rId6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Rectangle 1" hidden="1"/>
          <p:cNvSpPr/>
          <p:nvPr>
            <p:custDataLst>
              <p:tags r:id="rId3"/>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marL="0" marR="0" lvl="0" indent="0" algn="ctr" defTabSz="914400" rtl="0" eaLnBrk="1" fontAlgn="ctr" latinLnBrk="0" hangingPunct="1">
              <a:lnSpc>
                <a:spcPct val="100000"/>
              </a:lnSpc>
              <a:spcBef>
                <a:spcPct val="0"/>
              </a:spcBef>
              <a:spcAft>
                <a:spcPct val="0"/>
              </a:spcAft>
              <a:buClrTx/>
              <a:buSzTx/>
              <a:buFontTx/>
              <a:buNone/>
              <a:tabLst/>
              <a:defRPr/>
            </a:pPr>
            <a:endParaRPr kumimoji="1"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44" name="フリーフォーム 43"/>
          <p:cNvSpPr/>
          <p:nvPr/>
        </p:nvSpPr>
        <p:spPr>
          <a:xfrm>
            <a:off x="7870655" y="2087041"/>
            <a:ext cx="1605854" cy="1635831"/>
          </a:xfrm>
          <a:custGeom>
            <a:avLst/>
            <a:gdLst>
              <a:gd name="connsiteX0" fmla="*/ 576262 w 2033587"/>
              <a:gd name="connsiteY0" fmla="*/ 0 h 1885950"/>
              <a:gd name="connsiteX1" fmla="*/ 0 w 2033587"/>
              <a:gd name="connsiteY1" fmla="*/ 209550 h 1885950"/>
              <a:gd name="connsiteX2" fmla="*/ 0 w 2033587"/>
              <a:gd name="connsiteY2" fmla="*/ 1885950 h 1885950"/>
              <a:gd name="connsiteX3" fmla="*/ 2033587 w 2033587"/>
              <a:gd name="connsiteY3" fmla="*/ 1128712 h 1885950"/>
              <a:gd name="connsiteX0" fmla="*/ 576262 w 1733549"/>
              <a:gd name="connsiteY0" fmla="*/ 0 h 1885950"/>
              <a:gd name="connsiteX1" fmla="*/ 0 w 1733549"/>
              <a:gd name="connsiteY1" fmla="*/ 209550 h 1885950"/>
              <a:gd name="connsiteX2" fmla="*/ 0 w 1733549"/>
              <a:gd name="connsiteY2" fmla="*/ 1885950 h 1885950"/>
              <a:gd name="connsiteX3" fmla="*/ 1733549 w 1733549"/>
              <a:gd name="connsiteY3" fmla="*/ 1138237 h 1885950"/>
              <a:gd name="connsiteX0" fmla="*/ 576262 w 1733549"/>
              <a:gd name="connsiteY0" fmla="*/ 0 h 1885950"/>
              <a:gd name="connsiteX1" fmla="*/ 0 w 1733549"/>
              <a:gd name="connsiteY1" fmla="*/ 405492 h 1885950"/>
              <a:gd name="connsiteX2" fmla="*/ 0 w 1733549"/>
              <a:gd name="connsiteY2" fmla="*/ 1885950 h 1885950"/>
              <a:gd name="connsiteX3" fmla="*/ 1733549 w 1733549"/>
              <a:gd name="connsiteY3" fmla="*/ 1138237 h 1885950"/>
              <a:gd name="connsiteX0" fmla="*/ 576262 w 1733549"/>
              <a:gd name="connsiteY0" fmla="*/ 0 h 1885950"/>
              <a:gd name="connsiteX1" fmla="*/ 0 w 1733549"/>
              <a:gd name="connsiteY1" fmla="*/ 368169 h 1885950"/>
              <a:gd name="connsiteX2" fmla="*/ 0 w 1733549"/>
              <a:gd name="connsiteY2" fmla="*/ 1885950 h 1885950"/>
              <a:gd name="connsiteX3" fmla="*/ 1733549 w 1733549"/>
              <a:gd name="connsiteY3" fmla="*/ 1138237 h 1885950"/>
              <a:gd name="connsiteX0" fmla="*/ 585592 w 1742879"/>
              <a:gd name="connsiteY0" fmla="*/ 0 h 1662015"/>
              <a:gd name="connsiteX1" fmla="*/ 9330 w 1742879"/>
              <a:gd name="connsiteY1" fmla="*/ 368169 h 1662015"/>
              <a:gd name="connsiteX2" fmla="*/ 0 w 1742879"/>
              <a:gd name="connsiteY2" fmla="*/ 1662015 h 1662015"/>
              <a:gd name="connsiteX3" fmla="*/ 1742879 w 1742879"/>
              <a:gd name="connsiteY3" fmla="*/ 1138237 h 1662015"/>
              <a:gd name="connsiteX0" fmla="*/ 585655 w 1742942"/>
              <a:gd name="connsiteY0" fmla="*/ 0 h 1662034"/>
              <a:gd name="connsiteX1" fmla="*/ 9393 w 1742942"/>
              <a:gd name="connsiteY1" fmla="*/ 368169 h 1662034"/>
              <a:gd name="connsiteX2" fmla="*/ 63 w 1742942"/>
              <a:gd name="connsiteY2" fmla="*/ 1662015 h 1662034"/>
              <a:gd name="connsiteX3" fmla="*/ 1742942 w 1742942"/>
              <a:gd name="connsiteY3" fmla="*/ 1138237 h 1662034"/>
              <a:gd name="connsiteX0" fmla="*/ 585635 w 1742922"/>
              <a:gd name="connsiteY0" fmla="*/ 0 h 1662025"/>
              <a:gd name="connsiteX1" fmla="*/ 9373 w 1742922"/>
              <a:gd name="connsiteY1" fmla="*/ 368169 h 1662025"/>
              <a:gd name="connsiteX2" fmla="*/ 43 w 1742922"/>
              <a:gd name="connsiteY2" fmla="*/ 1662015 h 1662025"/>
              <a:gd name="connsiteX3" fmla="*/ 1742922 w 1742922"/>
              <a:gd name="connsiteY3" fmla="*/ 1138237 h 1662025"/>
              <a:gd name="connsiteX0" fmla="*/ 411804 w 1742922"/>
              <a:gd name="connsiteY0" fmla="*/ 0 h 1635831"/>
              <a:gd name="connsiteX1" fmla="*/ 9373 w 1742922"/>
              <a:gd name="connsiteY1" fmla="*/ 341975 h 1635831"/>
              <a:gd name="connsiteX2" fmla="*/ 43 w 1742922"/>
              <a:gd name="connsiteY2" fmla="*/ 1635821 h 1635831"/>
              <a:gd name="connsiteX3" fmla="*/ 1742922 w 1742922"/>
              <a:gd name="connsiteY3" fmla="*/ 1112043 h 1635831"/>
              <a:gd name="connsiteX0" fmla="*/ 411804 w 1735778"/>
              <a:gd name="connsiteY0" fmla="*/ 0 h 1635831"/>
              <a:gd name="connsiteX1" fmla="*/ 9373 w 1735778"/>
              <a:gd name="connsiteY1" fmla="*/ 341975 h 1635831"/>
              <a:gd name="connsiteX2" fmla="*/ 43 w 1735778"/>
              <a:gd name="connsiteY2" fmla="*/ 1635821 h 1635831"/>
              <a:gd name="connsiteX3" fmla="*/ 1735778 w 1735778"/>
              <a:gd name="connsiteY3" fmla="*/ 1119186 h 1635831"/>
            </a:gdLst>
            <a:ahLst/>
            <a:cxnLst>
              <a:cxn ang="0">
                <a:pos x="connsiteX0" y="connsiteY0"/>
              </a:cxn>
              <a:cxn ang="0">
                <a:pos x="connsiteX1" y="connsiteY1"/>
              </a:cxn>
              <a:cxn ang="0">
                <a:pos x="connsiteX2" y="connsiteY2"/>
              </a:cxn>
              <a:cxn ang="0">
                <a:pos x="connsiteX3" y="connsiteY3"/>
              </a:cxn>
            </a:cxnLst>
            <a:rect l="l" t="t" r="r" b="b"/>
            <a:pathLst>
              <a:path w="1735778" h="1635831">
                <a:moveTo>
                  <a:pt x="411804" y="0"/>
                </a:moveTo>
                <a:lnTo>
                  <a:pt x="9373" y="341975"/>
                </a:lnTo>
                <a:lnTo>
                  <a:pt x="43" y="1635821"/>
                </a:lnTo>
                <a:cubicBezTo>
                  <a:pt x="-9936" y="1638510"/>
                  <a:pt x="1727096" y="1125828"/>
                  <a:pt x="1735778" y="1119186"/>
                </a:cubicBezTo>
              </a:path>
            </a:pathLst>
          </a:custGeom>
          <a:gradFill flip="none" rotWithShape="1">
            <a:gsLst>
              <a:gs pos="0">
                <a:srgbClr val="83A4D1"/>
              </a:gs>
              <a:gs pos="100000">
                <a:schemeClr val="bg1"/>
              </a:gs>
            </a:gsLst>
            <a:lin ang="81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FFFFFF"/>
              </a:solidFill>
              <a:effectLst/>
              <a:uLnTx/>
              <a:uFillTx/>
              <a:latin typeface="Arial"/>
              <a:ea typeface="ＭＳ Ｐゴシック"/>
              <a:cs typeface="+mn-cs"/>
            </a:endParaRPr>
          </a:p>
        </p:txBody>
      </p:sp>
      <p:sp>
        <p:nvSpPr>
          <p:cNvPr id="51" name="フリーフォーム 50"/>
          <p:cNvSpPr/>
          <p:nvPr/>
        </p:nvSpPr>
        <p:spPr>
          <a:xfrm>
            <a:off x="7833321" y="4581128"/>
            <a:ext cx="1615480" cy="1659247"/>
          </a:xfrm>
          <a:custGeom>
            <a:avLst/>
            <a:gdLst>
              <a:gd name="connsiteX0" fmla="*/ 576262 w 2033587"/>
              <a:gd name="connsiteY0" fmla="*/ 0 h 1885950"/>
              <a:gd name="connsiteX1" fmla="*/ 0 w 2033587"/>
              <a:gd name="connsiteY1" fmla="*/ 209550 h 1885950"/>
              <a:gd name="connsiteX2" fmla="*/ 0 w 2033587"/>
              <a:gd name="connsiteY2" fmla="*/ 1885950 h 1885950"/>
              <a:gd name="connsiteX3" fmla="*/ 2033587 w 2033587"/>
              <a:gd name="connsiteY3" fmla="*/ 1128712 h 1885950"/>
              <a:gd name="connsiteX0" fmla="*/ 576262 w 1733549"/>
              <a:gd name="connsiteY0" fmla="*/ 0 h 1885950"/>
              <a:gd name="connsiteX1" fmla="*/ 0 w 1733549"/>
              <a:gd name="connsiteY1" fmla="*/ 209550 h 1885950"/>
              <a:gd name="connsiteX2" fmla="*/ 0 w 1733549"/>
              <a:gd name="connsiteY2" fmla="*/ 1885950 h 1885950"/>
              <a:gd name="connsiteX3" fmla="*/ 1733549 w 1733549"/>
              <a:gd name="connsiteY3" fmla="*/ 1138237 h 1885950"/>
              <a:gd name="connsiteX0" fmla="*/ 576262 w 1733549"/>
              <a:gd name="connsiteY0" fmla="*/ 0 h 1885950"/>
              <a:gd name="connsiteX1" fmla="*/ 0 w 1733549"/>
              <a:gd name="connsiteY1" fmla="*/ 405492 h 1885950"/>
              <a:gd name="connsiteX2" fmla="*/ 0 w 1733549"/>
              <a:gd name="connsiteY2" fmla="*/ 1885950 h 1885950"/>
              <a:gd name="connsiteX3" fmla="*/ 1733549 w 1733549"/>
              <a:gd name="connsiteY3" fmla="*/ 1138237 h 1885950"/>
              <a:gd name="connsiteX0" fmla="*/ 576262 w 1733549"/>
              <a:gd name="connsiteY0" fmla="*/ 0 h 1885950"/>
              <a:gd name="connsiteX1" fmla="*/ 0 w 1733549"/>
              <a:gd name="connsiteY1" fmla="*/ 368169 h 1885950"/>
              <a:gd name="connsiteX2" fmla="*/ 0 w 1733549"/>
              <a:gd name="connsiteY2" fmla="*/ 1885950 h 1885950"/>
              <a:gd name="connsiteX3" fmla="*/ 1733549 w 1733549"/>
              <a:gd name="connsiteY3" fmla="*/ 1138237 h 1885950"/>
              <a:gd name="connsiteX0" fmla="*/ 576262 w 1733549"/>
              <a:gd name="connsiteY0" fmla="*/ 0 h 1885950"/>
              <a:gd name="connsiteX1" fmla="*/ 0 w 1733549"/>
              <a:gd name="connsiteY1" fmla="*/ 228210 h 1885950"/>
              <a:gd name="connsiteX2" fmla="*/ 0 w 1733549"/>
              <a:gd name="connsiteY2" fmla="*/ 1885950 h 1885950"/>
              <a:gd name="connsiteX3" fmla="*/ 1733549 w 1733549"/>
              <a:gd name="connsiteY3" fmla="*/ 1138237 h 1885950"/>
              <a:gd name="connsiteX0" fmla="*/ 576262 w 1733549"/>
              <a:gd name="connsiteY0" fmla="*/ 0 h 1680677"/>
              <a:gd name="connsiteX1" fmla="*/ 0 w 1733549"/>
              <a:gd name="connsiteY1" fmla="*/ 228210 h 1680677"/>
              <a:gd name="connsiteX2" fmla="*/ 0 w 1733549"/>
              <a:gd name="connsiteY2" fmla="*/ 1680677 h 1680677"/>
              <a:gd name="connsiteX3" fmla="*/ 1733549 w 1733549"/>
              <a:gd name="connsiteY3" fmla="*/ 1138237 h 1680677"/>
              <a:gd name="connsiteX0" fmla="*/ 576262 w 1733549"/>
              <a:gd name="connsiteY0" fmla="*/ 1223 h 1681900"/>
              <a:gd name="connsiteX1" fmla="*/ 0 w 1733549"/>
              <a:gd name="connsiteY1" fmla="*/ 229433 h 1681900"/>
              <a:gd name="connsiteX2" fmla="*/ 0 w 1733549"/>
              <a:gd name="connsiteY2" fmla="*/ 1681900 h 1681900"/>
              <a:gd name="connsiteX3" fmla="*/ 1733549 w 1733549"/>
              <a:gd name="connsiteY3" fmla="*/ 1139460 h 1681900"/>
              <a:gd name="connsiteX0" fmla="*/ 576262 w 1709737"/>
              <a:gd name="connsiteY0" fmla="*/ 1223 h 1681900"/>
              <a:gd name="connsiteX1" fmla="*/ 0 w 1709737"/>
              <a:gd name="connsiteY1" fmla="*/ 229433 h 1681900"/>
              <a:gd name="connsiteX2" fmla="*/ 0 w 1709737"/>
              <a:gd name="connsiteY2" fmla="*/ 1681900 h 1681900"/>
              <a:gd name="connsiteX3" fmla="*/ 1709737 w 1709737"/>
              <a:gd name="connsiteY3" fmla="*/ 1222804 h 1681900"/>
              <a:gd name="connsiteX0" fmla="*/ 576262 w 1709737"/>
              <a:gd name="connsiteY0" fmla="*/ 719 h 1681396"/>
              <a:gd name="connsiteX1" fmla="*/ 0 w 1709737"/>
              <a:gd name="connsiteY1" fmla="*/ 357516 h 1681396"/>
              <a:gd name="connsiteX2" fmla="*/ 0 w 1709737"/>
              <a:gd name="connsiteY2" fmla="*/ 1681396 h 1681396"/>
              <a:gd name="connsiteX3" fmla="*/ 1709737 w 1709737"/>
              <a:gd name="connsiteY3" fmla="*/ 1222300 h 1681396"/>
              <a:gd name="connsiteX0" fmla="*/ 576262 w 1709737"/>
              <a:gd name="connsiteY0" fmla="*/ 758 h 1681435"/>
              <a:gd name="connsiteX1" fmla="*/ 0 w 1709737"/>
              <a:gd name="connsiteY1" fmla="*/ 357555 h 1681435"/>
              <a:gd name="connsiteX2" fmla="*/ 0 w 1709737"/>
              <a:gd name="connsiteY2" fmla="*/ 1681435 h 1681435"/>
              <a:gd name="connsiteX3" fmla="*/ 1709737 w 1709737"/>
              <a:gd name="connsiteY3" fmla="*/ 1222339 h 1681435"/>
              <a:gd name="connsiteX0" fmla="*/ 402430 w 1709737"/>
              <a:gd name="connsiteY0" fmla="*/ 856 h 1648196"/>
              <a:gd name="connsiteX1" fmla="*/ 0 w 1709737"/>
              <a:gd name="connsiteY1" fmla="*/ 324316 h 1648196"/>
              <a:gd name="connsiteX2" fmla="*/ 0 w 1709737"/>
              <a:gd name="connsiteY2" fmla="*/ 1648196 h 1648196"/>
              <a:gd name="connsiteX3" fmla="*/ 1709737 w 1709737"/>
              <a:gd name="connsiteY3" fmla="*/ 1189100 h 1648196"/>
              <a:gd name="connsiteX0" fmla="*/ 402430 w 1709737"/>
              <a:gd name="connsiteY0" fmla="*/ 0 h 1647340"/>
              <a:gd name="connsiteX1" fmla="*/ 0 w 1709737"/>
              <a:gd name="connsiteY1" fmla="*/ 323460 h 1647340"/>
              <a:gd name="connsiteX2" fmla="*/ 0 w 1709737"/>
              <a:gd name="connsiteY2" fmla="*/ 1647340 h 1647340"/>
              <a:gd name="connsiteX3" fmla="*/ 1709737 w 1709737"/>
              <a:gd name="connsiteY3" fmla="*/ 1188244 h 1647340"/>
              <a:gd name="connsiteX0" fmla="*/ 402430 w 1709737"/>
              <a:gd name="connsiteY0" fmla="*/ 0 h 1647340"/>
              <a:gd name="connsiteX1" fmla="*/ 0 w 1709737"/>
              <a:gd name="connsiteY1" fmla="*/ 323460 h 1647340"/>
              <a:gd name="connsiteX2" fmla="*/ 0 w 1709737"/>
              <a:gd name="connsiteY2" fmla="*/ 1647340 h 1647340"/>
              <a:gd name="connsiteX3" fmla="*/ 1709737 w 1709737"/>
              <a:gd name="connsiteY3" fmla="*/ 1188244 h 1647340"/>
              <a:gd name="connsiteX0" fmla="*/ 407193 w 1709737"/>
              <a:gd name="connsiteY0" fmla="*/ 0 h 1659247"/>
              <a:gd name="connsiteX1" fmla="*/ 0 w 1709737"/>
              <a:gd name="connsiteY1" fmla="*/ 335367 h 1659247"/>
              <a:gd name="connsiteX2" fmla="*/ 0 w 1709737"/>
              <a:gd name="connsiteY2" fmla="*/ 1659247 h 1659247"/>
              <a:gd name="connsiteX3" fmla="*/ 1709737 w 1709737"/>
              <a:gd name="connsiteY3" fmla="*/ 1200151 h 1659247"/>
              <a:gd name="connsiteX0" fmla="*/ 407193 w 1709737"/>
              <a:gd name="connsiteY0" fmla="*/ 0 h 1659247"/>
              <a:gd name="connsiteX1" fmla="*/ 0 w 1709737"/>
              <a:gd name="connsiteY1" fmla="*/ 321080 h 1659247"/>
              <a:gd name="connsiteX2" fmla="*/ 0 w 1709737"/>
              <a:gd name="connsiteY2" fmla="*/ 1659247 h 1659247"/>
              <a:gd name="connsiteX3" fmla="*/ 1709737 w 1709737"/>
              <a:gd name="connsiteY3" fmla="*/ 1200151 h 1659247"/>
            </a:gdLst>
            <a:ahLst/>
            <a:cxnLst>
              <a:cxn ang="0">
                <a:pos x="connsiteX0" y="connsiteY0"/>
              </a:cxn>
              <a:cxn ang="0">
                <a:pos x="connsiteX1" y="connsiteY1"/>
              </a:cxn>
              <a:cxn ang="0">
                <a:pos x="connsiteX2" y="connsiteY2"/>
              </a:cxn>
              <a:cxn ang="0">
                <a:pos x="connsiteX3" y="connsiteY3"/>
              </a:cxn>
            </a:cxnLst>
            <a:rect l="l" t="t" r="r" b="b"/>
            <a:pathLst>
              <a:path w="1709737" h="1659247">
                <a:moveTo>
                  <a:pt x="407193" y="0"/>
                </a:moveTo>
                <a:cubicBezTo>
                  <a:pt x="406091" y="4196"/>
                  <a:pt x="123031" y="228341"/>
                  <a:pt x="0" y="321080"/>
                </a:cubicBezTo>
                <a:lnTo>
                  <a:pt x="0" y="1659247"/>
                </a:lnTo>
                <a:cubicBezTo>
                  <a:pt x="577850" y="1478434"/>
                  <a:pt x="1131887" y="1380964"/>
                  <a:pt x="1709737" y="1200151"/>
                </a:cubicBezTo>
              </a:path>
            </a:pathLst>
          </a:custGeom>
          <a:gradFill flip="none" rotWithShape="1">
            <a:gsLst>
              <a:gs pos="0">
                <a:srgbClr val="83A4D1"/>
              </a:gs>
              <a:gs pos="100000">
                <a:schemeClr val="bg1"/>
              </a:gs>
            </a:gsLst>
            <a:lin ang="81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FFFFFF"/>
              </a:solidFill>
              <a:effectLst/>
              <a:uLnTx/>
              <a:uFillTx/>
              <a:latin typeface="Arial"/>
              <a:ea typeface="ＭＳ Ｐゴシック"/>
              <a:cs typeface="+mn-cs"/>
            </a:endParaRPr>
          </a:p>
        </p:txBody>
      </p:sp>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インド／一般概況／経済</a:t>
            </a:r>
            <a:endParaRPr kumimoji="1" lang="ja-JP" altLang="en-US" dirty="0"/>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en-US" altLang="ja-JP" dirty="0"/>
              <a:t>GDP</a:t>
            </a:r>
            <a:r>
              <a:rPr lang="ja-JP" altLang="en-US" dirty="0" err="1"/>
              <a:t>、</a:t>
            </a:r>
            <a:r>
              <a:rPr lang="en-US" altLang="ja-JP" dirty="0"/>
              <a:t>GDP</a:t>
            </a:r>
            <a:r>
              <a:rPr lang="ja-JP" altLang="en-US" dirty="0"/>
              <a:t>成長率、一人当たり</a:t>
            </a:r>
            <a:r>
              <a:rPr lang="en-US" altLang="ja-JP" dirty="0"/>
              <a:t>GDP</a:t>
            </a:r>
          </a:p>
        </p:txBody>
      </p:sp>
      <p:sp>
        <p:nvSpPr>
          <p:cNvPr id="49" name="テキスト ボックス 48"/>
          <p:cNvSpPr txBox="1"/>
          <p:nvPr/>
        </p:nvSpPr>
        <p:spPr>
          <a:xfrm>
            <a:off x="8265368" y="2060848"/>
            <a:ext cx="1296000" cy="576064"/>
          </a:xfrm>
          <a:prstGeom prst="round2SameRect">
            <a:avLst>
              <a:gd name="adj1" fmla="val 12536"/>
              <a:gd name="adj2" fmla="val 0"/>
            </a:avLst>
          </a:prstGeom>
          <a:solidFill>
            <a:srgbClr val="3D6AA7"/>
          </a:solidFill>
          <a:ln w="9525" cap="flat" cmpd="sng" algn="ctr">
            <a:noFill/>
            <a:prstDash val="solid"/>
            <a:round/>
            <a:headEnd type="none" w="med" len="med"/>
            <a:tailEnd type="none" w="med" len="med"/>
          </a:ln>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panose="020B0600070205080204" pitchFamily="50" charset="-128"/>
                <a:cs typeface="Arial" panose="020B0604020202020204" pitchFamily="34" charset="0"/>
              </a:rPr>
              <a:t>2023</a:t>
            </a:r>
            <a:r>
              <a:rPr kumimoji="1" lang="ja-JP" altLang="en-US" sz="1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panose="020B0600070205080204" pitchFamily="50" charset="-128"/>
                <a:cs typeface="Arial" panose="020B0604020202020204" pitchFamily="34" charset="0"/>
              </a:rPr>
              <a:t>年</a:t>
            </a:r>
            <a:br>
              <a:rPr kumimoji="1" lang="en-US" altLang="ja-JP" sz="1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panose="020B0600070205080204" pitchFamily="50" charset="-128"/>
                <a:cs typeface="Arial" panose="020B0604020202020204" pitchFamily="34" charset="0"/>
              </a:rPr>
            </a:br>
            <a:r>
              <a:rPr kumimoji="1" lang="en-US" altLang="ja-JP" sz="1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panose="020B0600070205080204" pitchFamily="50" charset="-128"/>
                <a:cs typeface="Arial" panose="020B0604020202020204" pitchFamily="34" charset="0"/>
              </a:rPr>
              <a:t>GDP</a:t>
            </a:r>
            <a:r>
              <a:rPr kumimoji="1" lang="ja-JP" altLang="en-US" sz="1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panose="020B0600070205080204" pitchFamily="50" charset="-128"/>
                <a:cs typeface="Arial" panose="020B0604020202020204" pitchFamily="34" charset="0"/>
              </a:rPr>
              <a:t>予測</a:t>
            </a:r>
          </a:p>
        </p:txBody>
      </p:sp>
      <p:sp>
        <p:nvSpPr>
          <p:cNvPr id="50" name="片側の 2 つの角を丸めた四角形 49"/>
          <p:cNvSpPr/>
          <p:nvPr/>
        </p:nvSpPr>
        <p:spPr>
          <a:xfrm>
            <a:off x="8265368" y="2636912"/>
            <a:ext cx="1296000" cy="576064"/>
          </a:xfrm>
          <a:prstGeom prst="round2SameRect">
            <a:avLst>
              <a:gd name="adj1" fmla="val 0"/>
              <a:gd name="adj2" fmla="val 10181"/>
            </a:avLst>
          </a:prstGeom>
          <a:solidFill>
            <a:srgbClr val="77D4ED"/>
          </a:solidFill>
          <a:ln w="9525" cap="flat"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wrap="none" lIns="108000" rIns="108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000" b="0" i="0" u="none" strike="noStrike" kern="1200" cap="none" spc="-50" normalizeH="0" baseline="0" noProof="0" dirty="0">
                <a:ln>
                  <a:noFill/>
                </a:ln>
                <a:solidFill>
                  <a:srgbClr val="000000"/>
                </a:solidFill>
                <a:effectLst/>
                <a:uLnTx/>
                <a:uFillTx/>
                <a:latin typeface="Arial Black" panose="020B0A04020102020204" pitchFamily="34" charset="0"/>
                <a:ea typeface="ＭＳ Ｐゴシック" panose="020B0600070205080204" pitchFamily="50" charset="-128"/>
                <a:cs typeface="Arial" panose="020B0604020202020204" pitchFamily="34" charset="0"/>
              </a:rPr>
              <a:t>3,820.57</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10</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億</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US$</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p>
        </p:txBody>
      </p:sp>
      <p:sp>
        <p:nvSpPr>
          <p:cNvPr id="52" name="テキスト ボックス 51"/>
          <p:cNvSpPr txBox="1"/>
          <p:nvPr/>
        </p:nvSpPr>
        <p:spPr>
          <a:xfrm>
            <a:off x="8218660" y="4559154"/>
            <a:ext cx="1296000" cy="648618"/>
          </a:xfrm>
          <a:prstGeom prst="round2SameRect">
            <a:avLst>
              <a:gd name="adj1" fmla="val 9599"/>
              <a:gd name="adj2" fmla="val 0"/>
            </a:avLst>
          </a:prstGeom>
          <a:solidFill>
            <a:srgbClr val="3D6AA7"/>
          </a:solidFill>
          <a:ln w="9525" cap="flat" cmpd="sng" algn="ctr">
            <a:noFill/>
            <a:prstDash val="solid"/>
            <a:round/>
            <a:headEnd type="none" w="med" len="med"/>
            <a:tailEnd type="none" w="med" len="med"/>
          </a:ln>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panose="020B0600070205080204" pitchFamily="50" charset="-128"/>
                <a:cs typeface="Arial" panose="020B0604020202020204" pitchFamily="34" charset="0"/>
              </a:rPr>
              <a:t>2023</a:t>
            </a:r>
            <a:r>
              <a:rPr kumimoji="1" lang="ja-JP" altLang="en-US" sz="1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panose="020B0600070205080204" pitchFamily="50" charset="-128"/>
                <a:cs typeface="Arial" panose="020B0604020202020204" pitchFamily="34" charset="0"/>
              </a:rPr>
              <a:t>年</a:t>
            </a:r>
            <a:br>
              <a:rPr kumimoji="1" lang="en-US" altLang="ja-JP" sz="1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panose="020B0600070205080204" pitchFamily="50" charset="-128"/>
                <a:cs typeface="Arial" panose="020B0604020202020204" pitchFamily="34" charset="0"/>
              </a:rPr>
            </a:br>
            <a:r>
              <a:rPr kumimoji="1" lang="ja-JP" altLang="en-US" sz="1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panose="020B0600070205080204" pitchFamily="50" charset="-128"/>
                <a:cs typeface="Arial" panose="020B0604020202020204" pitchFamily="34" charset="0"/>
              </a:rPr>
              <a:t>一人当たり</a:t>
            </a:r>
            <a:br>
              <a:rPr kumimoji="1" lang="en-US" altLang="ja-JP" sz="1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panose="020B0600070205080204" pitchFamily="50" charset="-128"/>
                <a:cs typeface="Arial" panose="020B0604020202020204" pitchFamily="34" charset="0"/>
              </a:rPr>
            </a:br>
            <a:r>
              <a:rPr kumimoji="1" lang="en-US" altLang="ja-JP" sz="1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panose="020B0600070205080204" pitchFamily="50" charset="-128"/>
                <a:cs typeface="Arial" panose="020B0604020202020204" pitchFamily="34" charset="0"/>
              </a:rPr>
              <a:t>GDP</a:t>
            </a:r>
            <a:r>
              <a:rPr kumimoji="1" lang="ja-JP" altLang="en-US" sz="1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panose="020B0600070205080204" pitchFamily="50" charset="-128"/>
                <a:cs typeface="Arial" panose="020B0604020202020204" pitchFamily="34" charset="0"/>
              </a:rPr>
              <a:t>予測</a:t>
            </a:r>
          </a:p>
        </p:txBody>
      </p:sp>
      <p:sp>
        <p:nvSpPr>
          <p:cNvPr id="53" name="片側の 2 つの角を丸めた四角形 52"/>
          <p:cNvSpPr/>
          <p:nvPr/>
        </p:nvSpPr>
        <p:spPr>
          <a:xfrm>
            <a:off x="8218660" y="5207772"/>
            <a:ext cx="1296000" cy="576064"/>
          </a:xfrm>
          <a:prstGeom prst="round2SameRect">
            <a:avLst>
              <a:gd name="adj1" fmla="val 0"/>
              <a:gd name="adj2" fmla="val 10181"/>
            </a:avLst>
          </a:prstGeom>
          <a:solidFill>
            <a:srgbClr val="77D4ED"/>
          </a:solidFill>
          <a:ln w="9525" cap="flat"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wrap="none" lIns="108000" rIns="108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000" b="0" i="0" u="none" strike="noStrike" kern="1200" cap="none" spc="0" normalizeH="0" baseline="0" noProof="0" dirty="0">
                <a:ln>
                  <a:noFill/>
                </a:ln>
                <a:solidFill>
                  <a:srgbClr val="000000"/>
                </a:solidFill>
                <a:effectLst/>
                <a:uLnTx/>
                <a:uFillTx/>
                <a:latin typeface="Arial Black" panose="020B0A04020102020204" pitchFamily="34" charset="0"/>
                <a:ea typeface="ＭＳ Ｐゴシック" panose="020B0600070205080204" pitchFamily="50" charset="-128"/>
                <a:cs typeface="Arial" panose="020B0604020202020204" pitchFamily="34" charset="0"/>
              </a:rPr>
              <a:t>2,691.2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US$</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p>
        </p:txBody>
      </p:sp>
      <p:grpSp>
        <p:nvGrpSpPr>
          <p:cNvPr id="54" name="グループ化 7"/>
          <p:cNvGrpSpPr/>
          <p:nvPr/>
        </p:nvGrpSpPr>
        <p:grpSpPr>
          <a:xfrm>
            <a:off x="632520" y="1700808"/>
            <a:ext cx="8640960" cy="288032"/>
            <a:chOff x="4803500" y="2113806"/>
            <a:chExt cx="5626916" cy="288032"/>
          </a:xfrm>
        </p:grpSpPr>
        <p:cxnSp>
          <p:nvCxnSpPr>
            <p:cNvPr id="55" name="直線コネクタ 54"/>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56"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marL="0" marR="0" lvl="0" indent="0" algn="l" defTabSz="955675" rtl="0" eaLnBrk="1" fontAlgn="base" latinLnBrk="0" hangingPunct="1">
                <a:lnSpc>
                  <a:spcPct val="100000"/>
                </a:lnSpc>
                <a:spcBef>
                  <a:spcPct val="0"/>
                </a:spcBef>
                <a:spcAft>
                  <a:spcPct val="0"/>
                </a:spcAft>
                <a:buClrTx/>
                <a:buSzPct val="120000"/>
                <a:buFontTx/>
                <a:buNone/>
                <a:tabLst/>
                <a:defRPr/>
              </a:pPr>
              <a:r>
                <a:rPr kumimoji="1" lang="ja-JP" altLang="en-US" sz="1400" b="0" i="0" u="none" strike="noStrike" kern="1200" cap="none" spc="0" normalizeH="0" baseline="0" noProof="0" dirty="0">
                  <a:ln>
                    <a:noFill/>
                  </a:ln>
                  <a:solidFill>
                    <a:srgbClr val="000000"/>
                  </a:solidFill>
                  <a:effectLst/>
                  <a:uLnTx/>
                  <a:uFillTx/>
                  <a:latin typeface="Arial Black" pitchFamily="34" charset="0"/>
                  <a:ea typeface="HGP創英角ｺﾞｼｯｸUB" pitchFamily="50" charset="-128"/>
                  <a:cs typeface="+mn-cs"/>
                </a:rPr>
                <a:t>名目</a:t>
              </a:r>
              <a:r>
                <a:rPr kumimoji="1" lang="en-US" altLang="ja-JP" sz="1400" b="0" i="0" u="none" strike="noStrike" kern="1200" cap="none" spc="0" normalizeH="0" baseline="0" noProof="0" dirty="0">
                  <a:ln>
                    <a:noFill/>
                  </a:ln>
                  <a:solidFill>
                    <a:srgbClr val="000000"/>
                  </a:solidFill>
                  <a:effectLst/>
                  <a:uLnTx/>
                  <a:uFillTx/>
                  <a:latin typeface="Arial Black" pitchFamily="34" charset="0"/>
                  <a:ea typeface="HGP創英角ｺﾞｼｯｸUB" pitchFamily="50" charset="-128"/>
                  <a:cs typeface="+mn-cs"/>
                </a:rPr>
                <a:t>GDP</a:t>
              </a:r>
              <a:r>
                <a:rPr kumimoji="1" lang="ja-JP" altLang="en-US" sz="1400" b="0" i="0" u="none" strike="noStrike" kern="1200" cap="none" spc="0" normalizeH="0" baseline="0" noProof="0" dirty="0">
                  <a:ln>
                    <a:noFill/>
                  </a:ln>
                  <a:solidFill>
                    <a:srgbClr val="000000"/>
                  </a:solidFill>
                  <a:effectLst/>
                  <a:uLnTx/>
                  <a:uFillTx/>
                  <a:latin typeface="Arial Black" pitchFamily="34" charset="0"/>
                  <a:ea typeface="HGP創英角ｺﾞｼｯｸUB" pitchFamily="50" charset="-128"/>
                  <a:cs typeface="+mn-cs"/>
                </a:rPr>
                <a:t>および実質</a:t>
              </a:r>
              <a:r>
                <a:rPr kumimoji="1" lang="en-US" altLang="ja-JP" sz="1400" b="0" i="0" u="none" strike="noStrike" kern="1200" cap="none" spc="0" normalizeH="0" baseline="0" noProof="0" dirty="0">
                  <a:ln>
                    <a:noFill/>
                  </a:ln>
                  <a:solidFill>
                    <a:srgbClr val="000000"/>
                  </a:solidFill>
                  <a:effectLst/>
                  <a:uLnTx/>
                  <a:uFillTx/>
                  <a:latin typeface="Arial Black" pitchFamily="34" charset="0"/>
                  <a:ea typeface="HGP創英角ｺﾞｼｯｸUB" pitchFamily="50" charset="-128"/>
                  <a:cs typeface="+mn-cs"/>
                </a:rPr>
                <a:t>GDP</a:t>
              </a:r>
              <a:r>
                <a:rPr kumimoji="1" lang="ja-JP" altLang="en-US" sz="1400" b="0" i="0" u="none" strike="noStrike" kern="1200" cap="none" spc="0" normalizeH="0" baseline="0" noProof="0" dirty="0">
                  <a:ln>
                    <a:noFill/>
                  </a:ln>
                  <a:solidFill>
                    <a:srgbClr val="000000"/>
                  </a:solidFill>
                  <a:effectLst/>
                  <a:uLnTx/>
                  <a:uFillTx/>
                  <a:latin typeface="Arial Black" pitchFamily="34" charset="0"/>
                  <a:ea typeface="HGP創英角ｺﾞｼｯｸUB" pitchFamily="50" charset="-128"/>
                  <a:cs typeface="+mn-cs"/>
                </a:rPr>
                <a:t>成長率</a:t>
              </a:r>
            </a:p>
          </p:txBody>
        </p:sp>
      </p:grpSp>
      <p:grpSp>
        <p:nvGrpSpPr>
          <p:cNvPr id="57" name="グループ化 7"/>
          <p:cNvGrpSpPr/>
          <p:nvPr/>
        </p:nvGrpSpPr>
        <p:grpSpPr>
          <a:xfrm>
            <a:off x="632520" y="4149080"/>
            <a:ext cx="8640960" cy="288032"/>
            <a:chOff x="4803500" y="2113806"/>
            <a:chExt cx="5626916" cy="288032"/>
          </a:xfrm>
        </p:grpSpPr>
        <p:cxnSp>
          <p:nvCxnSpPr>
            <p:cNvPr id="58" name="直線コネクタ 57"/>
            <p:cNvCxnSpPr/>
            <p:nvPr/>
          </p:nvCxnSpPr>
          <p:spPr>
            <a:xfrm>
              <a:off x="4808984" y="2401838"/>
              <a:ext cx="5621432" cy="0"/>
            </a:xfrm>
            <a:prstGeom prst="line">
              <a:avLst/>
            </a:prstGeom>
            <a:ln w="9525">
              <a:solidFill>
                <a:srgbClr val="7F7F7F"/>
              </a:solidFill>
            </a:ln>
          </p:spPr>
          <p:style>
            <a:lnRef idx="1">
              <a:schemeClr val="accent1"/>
            </a:lnRef>
            <a:fillRef idx="0">
              <a:schemeClr val="accent1"/>
            </a:fillRef>
            <a:effectRef idx="0">
              <a:schemeClr val="accent1"/>
            </a:effectRef>
            <a:fontRef idx="minor">
              <a:schemeClr val="tx1"/>
            </a:fontRef>
          </p:style>
        </p:cxnSp>
        <p:sp>
          <p:nvSpPr>
            <p:cNvPr id="59"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marL="0" marR="0" lvl="0" indent="0" algn="l" defTabSz="955675" rtl="0" eaLnBrk="1" fontAlgn="base" latinLnBrk="0" hangingPunct="1">
                <a:lnSpc>
                  <a:spcPct val="100000"/>
                </a:lnSpc>
                <a:spcBef>
                  <a:spcPct val="0"/>
                </a:spcBef>
                <a:spcAft>
                  <a:spcPct val="0"/>
                </a:spcAft>
                <a:buClrTx/>
                <a:buSzPct val="120000"/>
                <a:buFontTx/>
                <a:buNone/>
                <a:tabLst/>
                <a:defRPr/>
              </a:pPr>
              <a:r>
                <a:rPr kumimoji="1" lang="zh-TW" altLang="en-US" sz="1400" b="0" i="0" u="none" strike="noStrike" kern="1200" cap="none" spc="0" normalizeH="0" baseline="0" noProof="0" dirty="0">
                  <a:ln>
                    <a:noFill/>
                  </a:ln>
                  <a:solidFill>
                    <a:srgbClr val="000000"/>
                  </a:solidFill>
                  <a:effectLst/>
                  <a:uLnTx/>
                  <a:uFillTx/>
                  <a:latin typeface="Arial Black" pitchFamily="34" charset="0"/>
                  <a:ea typeface="HGP創英角ｺﾞｼｯｸUB" pitchFamily="50" charset="-128"/>
                  <a:cs typeface="+mn-cs"/>
                </a:rPr>
                <a:t>一人</a:t>
              </a:r>
              <a:r>
                <a:rPr kumimoji="1" lang="ja-JP" altLang="en-US" sz="1400" b="0" i="0" u="none" strike="noStrike" kern="1200" cap="none" spc="0" normalizeH="0" baseline="0" noProof="0" dirty="0">
                  <a:ln>
                    <a:noFill/>
                  </a:ln>
                  <a:solidFill>
                    <a:srgbClr val="000000"/>
                  </a:solidFill>
                  <a:effectLst/>
                  <a:uLnTx/>
                  <a:uFillTx/>
                  <a:latin typeface="Arial Black" pitchFamily="34" charset="0"/>
                  <a:ea typeface="HGP創英角ｺﾞｼｯｸUB" pitchFamily="50" charset="-128"/>
                  <a:cs typeface="+mn-cs"/>
                </a:rPr>
                <a:t>当たり名目</a:t>
              </a:r>
              <a:r>
                <a:rPr kumimoji="1" lang="en-US" altLang="zh-TW" sz="1400" b="0" i="0" u="none" strike="noStrike" kern="1200" cap="none" spc="0" normalizeH="0" baseline="0" noProof="0" dirty="0">
                  <a:ln>
                    <a:noFill/>
                  </a:ln>
                  <a:solidFill>
                    <a:srgbClr val="000000"/>
                  </a:solidFill>
                  <a:effectLst/>
                  <a:uLnTx/>
                  <a:uFillTx/>
                  <a:latin typeface="Arial Black" pitchFamily="34" charset="0"/>
                  <a:ea typeface="HGP創英角ｺﾞｼｯｸUB" pitchFamily="50" charset="-128"/>
                  <a:cs typeface="+mn-cs"/>
                </a:rPr>
                <a:t>GDP</a:t>
              </a:r>
            </a:p>
          </p:txBody>
        </p:sp>
      </p:grpSp>
      <p:sp>
        <p:nvSpPr>
          <p:cNvPr id="60" name="テキスト ボックス 59"/>
          <p:cNvSpPr txBox="1"/>
          <p:nvPr/>
        </p:nvSpPr>
        <p:spPr>
          <a:xfrm>
            <a:off x="200472" y="1124744"/>
            <a:ext cx="9505056" cy="453650"/>
          </a:xfrm>
          <a:prstGeom prst="rect">
            <a:avLst/>
          </a:prstGeom>
          <a:noFill/>
        </p:spPr>
        <p:txBody>
          <a:bodyPr wrap="square" lIns="0" tIns="0" rIns="0" bIns="0" rtlCol="0">
            <a:spAutoFit/>
          </a:bodyPr>
          <a:lstStyle>
            <a:defPPr>
              <a:defRPr lang="ja-JP"/>
            </a:defPPr>
            <a:lvl1pPr marL="190500" indent="-190500" algn="just">
              <a:lnSpc>
                <a:spcPct val="110000"/>
              </a:lnSpc>
              <a:spcAft>
                <a:spcPts val="200"/>
              </a:spcAft>
              <a:buClr>
                <a:srgbClr val="5F8AC3"/>
              </a:buClr>
              <a:buFont typeface="Wingdings" panose="05000000000000000000" pitchFamily="2" charset="2"/>
              <a:buChar char="n"/>
              <a:defRPr sz="1400">
                <a:latin typeface="Arial" panose="020B0604020202020204" pitchFamily="34" charset="0"/>
                <a:ea typeface="ＭＳ Ｐゴシック" panose="020B0600070205080204" pitchFamily="50" charset="-128"/>
                <a:cs typeface="Arial" panose="020B0604020202020204" pitchFamily="34" charset="0"/>
              </a:defRPr>
            </a:lvl1pPr>
          </a:lstStyle>
          <a:p>
            <a:r>
              <a:rPr lang="ja-JP" altLang="en-US" dirty="0"/>
              <a:t>実質</a:t>
            </a:r>
            <a:r>
              <a:rPr lang="en-US" altLang="ja-JP" dirty="0"/>
              <a:t>GDP</a:t>
            </a:r>
            <a:r>
              <a:rPr lang="ja-JP" altLang="en-US" dirty="0"/>
              <a:t>成長率は新型コロナの影響もあり、</a:t>
            </a:r>
            <a:r>
              <a:rPr lang="en-US" altLang="ja-JP" dirty="0"/>
              <a:t>2020</a:t>
            </a:r>
            <a:r>
              <a:rPr lang="ja-JP" altLang="en-US" dirty="0"/>
              <a:t>年に急落したが、</a:t>
            </a:r>
            <a:r>
              <a:rPr lang="en-US" altLang="ja-JP" dirty="0"/>
              <a:t>2021</a:t>
            </a:r>
            <a:r>
              <a:rPr lang="ja-JP" altLang="en-US" dirty="0"/>
              <a:t>年にはコロナ前水準を超える</a:t>
            </a:r>
            <a:r>
              <a:rPr lang="en-US" altLang="ja-JP" dirty="0"/>
              <a:t>8.7%</a:t>
            </a:r>
            <a:r>
              <a:rPr lang="ja-JP" altLang="en-US" dirty="0"/>
              <a:t>まで回復し、</a:t>
            </a:r>
            <a:r>
              <a:rPr lang="en-US" altLang="ja-JP" dirty="0"/>
              <a:t>2023</a:t>
            </a:r>
            <a:r>
              <a:rPr lang="ja-JP" altLang="en-US" dirty="0"/>
              <a:t>年には名目</a:t>
            </a:r>
            <a:r>
              <a:rPr lang="en-US" altLang="ja-JP" dirty="0"/>
              <a:t>GDP</a:t>
            </a:r>
            <a:r>
              <a:rPr lang="ja-JP" altLang="en-US" dirty="0"/>
              <a:t>が約</a:t>
            </a:r>
            <a:r>
              <a:rPr lang="en-US" altLang="ja-JP" dirty="0"/>
              <a:t>3.8</a:t>
            </a:r>
            <a:r>
              <a:rPr lang="ja-JP" altLang="en-US" dirty="0"/>
              <a:t>兆</a:t>
            </a:r>
            <a:r>
              <a:rPr lang="en-US" altLang="ja-JP" dirty="0"/>
              <a:t>US$</a:t>
            </a:r>
            <a:r>
              <a:rPr lang="ja-JP" altLang="en-US" dirty="0"/>
              <a:t>、一人当たり</a:t>
            </a:r>
            <a:r>
              <a:rPr lang="en-US" altLang="ja-JP" dirty="0"/>
              <a:t>GDP</a:t>
            </a:r>
            <a:r>
              <a:rPr lang="ja-JP" altLang="en-US" dirty="0"/>
              <a:t>が約</a:t>
            </a:r>
            <a:r>
              <a:rPr lang="en-US" altLang="ja-JP" dirty="0"/>
              <a:t>2,700US$</a:t>
            </a:r>
            <a:r>
              <a:rPr lang="ja-JP" altLang="en-US" dirty="0"/>
              <a:t>まで成長する見込みである。</a:t>
            </a:r>
            <a:endParaRPr lang="en-US" altLang="ja-JP" dirty="0"/>
          </a:p>
        </p:txBody>
      </p:sp>
      <p:sp>
        <p:nvSpPr>
          <p:cNvPr id="25" name="テキスト ボックス 24"/>
          <p:cNvSpPr txBox="1"/>
          <p:nvPr/>
        </p:nvSpPr>
        <p:spPr>
          <a:xfrm>
            <a:off x="200472" y="6669360"/>
            <a:ext cx="5616624" cy="144016"/>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100"/>
              </a:spcAft>
              <a:buClrTx/>
              <a:buSzTx/>
              <a:buFontTx/>
              <a:buNone/>
              <a:tabLst/>
              <a:defRPr/>
            </a:pPr>
            <a:r>
              <a:rPr kumimoji="1" lang="ja-JP" altLang="en-US"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（出所） 国際通貨基金（</a:t>
            </a:r>
            <a:r>
              <a:rPr kumimoji="1" lang="en-US" altLang="ja-JP"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IMF</a:t>
            </a:r>
            <a:r>
              <a:rPr kumimoji="1" lang="ja-JP" altLang="en-US"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 </a:t>
            </a:r>
            <a:r>
              <a:rPr kumimoji="1" lang="ja-JP" altLang="en-US"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World Economic Outlook Database</a:t>
            </a:r>
            <a:r>
              <a:rPr kumimoji="1" lang="ja-JP" altLang="en-US"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」、世界銀行</a:t>
            </a:r>
          </a:p>
        </p:txBody>
      </p:sp>
      <p:graphicFrame>
        <p:nvGraphicFramePr>
          <p:cNvPr id="114" name="Chart 113">
            <a:extLst>
              <a:ext uri="{FF2B5EF4-FFF2-40B4-BE49-F238E27FC236}">
                <a16:creationId xmlns:a16="http://schemas.microsoft.com/office/drawing/2014/main" id="{F39E8C8B-0901-4867-827C-993AF37D8C72}"/>
              </a:ext>
            </a:extLst>
          </p:cNvPr>
          <p:cNvGraphicFramePr/>
          <p:nvPr>
            <p:custDataLst>
              <p:tags r:id="rId4"/>
            </p:custDataLst>
          </p:nvPr>
        </p:nvGraphicFramePr>
        <p:xfrm>
          <a:off x="233363" y="2149475"/>
          <a:ext cx="8107362" cy="1835150"/>
        </p:xfrm>
        <a:graphic>
          <a:graphicData uri="http://schemas.openxmlformats.org/drawingml/2006/chart">
            <c:chart xmlns:c="http://schemas.openxmlformats.org/drawingml/2006/chart" xmlns:r="http://schemas.openxmlformats.org/officeDocument/2006/relationships" r:id="rId67"/>
          </a:graphicData>
        </a:graphic>
      </p:graphicFrame>
      <p:cxnSp>
        <p:nvCxnSpPr>
          <p:cNvPr id="13" name="Straight Connector 12">
            <a:extLst>
              <a:ext uri="{FF2B5EF4-FFF2-40B4-BE49-F238E27FC236}">
                <a16:creationId xmlns:a16="http://schemas.microsoft.com/office/drawing/2014/main" id="{7FF33C7C-5250-49B7-8544-897691114CD7}"/>
              </a:ext>
            </a:extLst>
          </p:cNvPr>
          <p:cNvCxnSpPr/>
          <p:nvPr>
            <p:custDataLst>
              <p:tags r:id="rId5"/>
            </p:custDataLst>
          </p:nvPr>
        </p:nvCxnSpPr>
        <p:spPr bwMode="auto">
          <a:xfrm>
            <a:off x="5422900" y="2568575"/>
            <a:ext cx="0" cy="4064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2" name="Straight Connector 11">
            <a:extLst>
              <a:ext uri="{FF2B5EF4-FFF2-40B4-BE49-F238E27FC236}">
                <a16:creationId xmlns:a16="http://schemas.microsoft.com/office/drawing/2014/main" id="{1EE9BD99-D357-4FB8-940E-216B036AF0CF}"/>
              </a:ext>
            </a:extLst>
          </p:cNvPr>
          <p:cNvCxnSpPr/>
          <p:nvPr>
            <p:custDataLst>
              <p:tags r:id="rId6"/>
            </p:custDataLst>
          </p:nvPr>
        </p:nvCxnSpPr>
        <p:spPr bwMode="auto">
          <a:xfrm>
            <a:off x="4459288" y="2616199"/>
            <a:ext cx="0" cy="46355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4" name="Straight Connector 13">
            <a:extLst>
              <a:ext uri="{FF2B5EF4-FFF2-40B4-BE49-F238E27FC236}">
                <a16:creationId xmlns:a16="http://schemas.microsoft.com/office/drawing/2014/main" id="{04C4D3BF-BFA6-4CAD-B69B-699C1CFA5658}"/>
              </a:ext>
            </a:extLst>
          </p:cNvPr>
          <p:cNvCxnSpPr/>
          <p:nvPr>
            <p:custDataLst>
              <p:tags r:id="rId7"/>
            </p:custDataLst>
          </p:nvPr>
        </p:nvCxnSpPr>
        <p:spPr bwMode="auto">
          <a:xfrm>
            <a:off x="5743575" y="2532062"/>
            <a:ext cx="0" cy="41275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5" name="Straight Connector 14">
            <a:extLst>
              <a:ext uri="{FF2B5EF4-FFF2-40B4-BE49-F238E27FC236}">
                <a16:creationId xmlns:a16="http://schemas.microsoft.com/office/drawing/2014/main" id="{CF7F9991-3D57-4F7F-841D-32015A38BA89}"/>
              </a:ext>
            </a:extLst>
          </p:cNvPr>
          <p:cNvCxnSpPr/>
          <p:nvPr>
            <p:custDataLst>
              <p:tags r:id="rId8"/>
            </p:custDataLst>
          </p:nvPr>
        </p:nvCxnSpPr>
        <p:spPr bwMode="auto">
          <a:xfrm>
            <a:off x="6065838" y="2425699"/>
            <a:ext cx="0" cy="42545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42" name="Text Placeholder 12"/>
          <p:cNvSpPr>
            <a:spLocks noGrp="1"/>
          </p:cNvSpPr>
          <p:nvPr>
            <p:custDataLst>
              <p:tags r:id="rId9"/>
            </p:custDataLst>
          </p:nvPr>
        </p:nvSpPr>
        <p:spPr bwMode="auto">
          <a:xfrm>
            <a:off x="7951788" y="2019300"/>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ct val="0"/>
              </a:spcBef>
              <a:spcAft>
                <a:spcPct val="0"/>
              </a:spcAft>
              <a:buClrTx/>
              <a:buSzTx/>
              <a:buFontTx/>
              <a:buNone/>
              <a:tabLst/>
              <a:defRPr/>
            </a:pPr>
            <a:r>
              <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rPr>
              <a:t>（％）</a:t>
            </a:r>
          </a:p>
        </p:txBody>
      </p:sp>
      <p:sp>
        <p:nvSpPr>
          <p:cNvPr id="28" name="Text Placeholder 12"/>
          <p:cNvSpPr>
            <a:spLocks noGrp="1"/>
          </p:cNvSpPr>
          <p:nvPr>
            <p:custDataLst>
              <p:tags r:id="rId10"/>
            </p:custDataLst>
          </p:nvPr>
        </p:nvSpPr>
        <p:spPr bwMode="auto">
          <a:xfrm>
            <a:off x="1493838"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CA0F8B8B-DC28-4481-BC44-0B8329098133}" type="datetime'''''''''''''''''''0''''''''''''''''''''''''''''''''''2'''">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02</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24" name="Text Placeholder 12"/>
          <p:cNvSpPr>
            <a:spLocks noGrp="1"/>
          </p:cNvSpPr>
          <p:nvPr>
            <p:custDataLst>
              <p:tags r:id="rId11"/>
            </p:custDataLst>
          </p:nvPr>
        </p:nvSpPr>
        <p:spPr bwMode="auto">
          <a:xfrm>
            <a:off x="325438" y="2090738"/>
            <a:ext cx="639763"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tabLst/>
              <a:defRPr/>
            </a:pPr>
            <a:r>
              <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rPr>
              <a:t>（</a:t>
            </a:r>
            <a:r>
              <a:rPr kumimoji="0" lang="en-US" altLang="ja-JP" sz="1000" b="0" i="0" u="none" strike="noStrike" kern="1200" cap="none" spc="0" normalizeH="0" baseline="0" noProof="0" dirty="0">
                <a:ln>
                  <a:noFill/>
                </a:ln>
                <a:solidFill>
                  <a:srgbClr val="000000"/>
                </a:solidFill>
                <a:effectLst/>
                <a:uLnTx/>
                <a:uFillTx/>
                <a:latin typeface="Arial"/>
                <a:ea typeface="ＭＳ Ｐゴシック"/>
                <a:cs typeface="+mn-cs"/>
                <a:sym typeface="+mn-lt"/>
              </a:rPr>
              <a:t>10</a:t>
            </a:r>
            <a:r>
              <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rPr>
              <a:t>億</a:t>
            </a:r>
            <a:r>
              <a:rPr kumimoji="0" lang="en-US" altLang="ja-JP" sz="1000" b="0" i="0" u="none" strike="noStrike" kern="1200" cap="none" spc="0" normalizeH="0" baseline="0" noProof="0" dirty="0">
                <a:ln>
                  <a:noFill/>
                </a:ln>
                <a:solidFill>
                  <a:srgbClr val="000000"/>
                </a:solidFill>
                <a:effectLst/>
                <a:uLnTx/>
                <a:uFillTx/>
                <a:latin typeface="Arial"/>
                <a:ea typeface="ＭＳ Ｐゴシック"/>
                <a:cs typeface="+mn-cs"/>
                <a:sym typeface="+mn-lt"/>
              </a:rPr>
              <a:t>US$</a:t>
            </a:r>
            <a:r>
              <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rPr>
              <a:t>）</a:t>
            </a:r>
          </a:p>
        </p:txBody>
      </p:sp>
      <p:sp>
        <p:nvSpPr>
          <p:cNvPr id="26" name="Text Placeholder 12"/>
          <p:cNvSpPr>
            <a:spLocks noGrp="1"/>
          </p:cNvSpPr>
          <p:nvPr>
            <p:custDataLst>
              <p:tags r:id="rId12"/>
            </p:custDataLst>
          </p:nvPr>
        </p:nvSpPr>
        <p:spPr bwMode="auto">
          <a:xfrm>
            <a:off x="781050" y="3971925"/>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457D1FAB-6CD7-49A3-B6E4-072E6475572F}" type="datetime'''''''2''''''''''''''''00''''0'''''''''''''''''">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2000</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27" name="Text Placeholder 12"/>
          <p:cNvSpPr>
            <a:spLocks noGrp="1"/>
          </p:cNvSpPr>
          <p:nvPr>
            <p:custDataLst>
              <p:tags r:id="rId13"/>
            </p:custDataLst>
          </p:nvPr>
        </p:nvSpPr>
        <p:spPr bwMode="auto">
          <a:xfrm>
            <a:off x="1173163"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F9E59A78-71EE-444C-BA1B-1071F6327E9D}" type="datetime'''''''0''''''''''''''''''''''''''''''''1'''''">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01</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29" name="Text Placeholder 12"/>
          <p:cNvSpPr>
            <a:spLocks noGrp="1"/>
          </p:cNvSpPr>
          <p:nvPr>
            <p:custDataLst>
              <p:tags r:id="rId14"/>
            </p:custDataLst>
          </p:nvPr>
        </p:nvSpPr>
        <p:spPr bwMode="auto">
          <a:xfrm>
            <a:off x="1814513"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36CB8413-86EA-4E18-80CF-C4773EDFB8BE}" type="datetime'''''0''''''3'''''''''">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03</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30" name="Text Placeholder 12"/>
          <p:cNvSpPr>
            <a:spLocks noGrp="1"/>
          </p:cNvSpPr>
          <p:nvPr>
            <p:custDataLst>
              <p:tags r:id="rId15"/>
            </p:custDataLst>
          </p:nvPr>
        </p:nvSpPr>
        <p:spPr bwMode="auto">
          <a:xfrm>
            <a:off x="2135188"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98122F03-87E9-44A4-B61D-AEDDE6B397BA}" type="datetime'''''''''''''0''''''''''''''''''''4'''''''''''''''''''''''">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04</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useBgFill="1">
        <p:nvSpPr>
          <p:cNvPr id="122" name="テキスト プレースホルダ 9">
            <a:extLst>
              <a:ext uri="{FF2B5EF4-FFF2-40B4-BE49-F238E27FC236}">
                <a16:creationId xmlns:a16="http://schemas.microsoft.com/office/drawing/2014/main" id="{415AF3A0-18DE-4C7C-92D4-90435F032A8F}"/>
              </a:ext>
            </a:extLst>
          </p:cNvPr>
          <p:cNvSpPr>
            <a:spLocks noGrp="1"/>
          </p:cNvSpPr>
          <p:nvPr>
            <p:custDataLst>
              <p:tags r:id="rId16"/>
            </p:custDataLst>
          </p:nvPr>
        </p:nvSpPr>
        <p:spPr bwMode="gray">
          <a:xfrm>
            <a:off x="7224713" y="3429000"/>
            <a:ext cx="252413" cy="152400"/>
          </a:xfrm>
          <a:prstGeom prst="rect">
            <a:avLst/>
          </a:prstGeom>
          <a:ln>
            <a:noFill/>
          </a:ln>
          <a:effec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fld id="{E9788D75-842D-4A51-A024-2418E20C0E53}" type="datetime'''''''-''''''''''6''.''''''''''''''''6'''''''''''''''''">
              <a:rPr kumimoji="1" lang="en-US" altLang="en-US" sz="1000" b="0"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t>-6.6</a:t>
            </a:fld>
            <a:endParaRPr kumimoji="1"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31" name="Text Placeholder 12"/>
          <p:cNvSpPr>
            <a:spLocks noGrp="1"/>
          </p:cNvSpPr>
          <p:nvPr>
            <p:custDataLst>
              <p:tags r:id="rId17"/>
            </p:custDataLst>
          </p:nvPr>
        </p:nvSpPr>
        <p:spPr bwMode="auto">
          <a:xfrm>
            <a:off x="2457450"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4EE42F83-4A3C-4C33-949C-8C95AFFC46F0}" type="datetime'''''''''''0''''5'''''''''''''''''">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05</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37" name="Text Placeholder 12"/>
          <p:cNvSpPr>
            <a:spLocks noGrp="1"/>
          </p:cNvSpPr>
          <p:nvPr>
            <p:custDataLst>
              <p:tags r:id="rId18"/>
            </p:custDataLst>
          </p:nvPr>
        </p:nvSpPr>
        <p:spPr bwMode="auto">
          <a:xfrm>
            <a:off x="4383088"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F18DD295-7783-4CD0-B68F-BEBEBB340394}" type="datetime'''''''''1''''''1'''''''''''''''''">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11</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32" name="Text Placeholder 12"/>
          <p:cNvSpPr>
            <a:spLocks noGrp="1"/>
          </p:cNvSpPr>
          <p:nvPr>
            <p:custDataLst>
              <p:tags r:id="rId19"/>
            </p:custDataLst>
          </p:nvPr>
        </p:nvSpPr>
        <p:spPr bwMode="auto">
          <a:xfrm>
            <a:off x="2778125"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5AF145C9-0490-42F9-A25F-225595C1ED6A}" type="datetime'''''''''''0''''''''''''''''''6'''''">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06</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33" name="Text Placeholder 12"/>
          <p:cNvSpPr>
            <a:spLocks noGrp="1"/>
          </p:cNvSpPr>
          <p:nvPr>
            <p:custDataLst>
              <p:tags r:id="rId20"/>
            </p:custDataLst>
          </p:nvPr>
        </p:nvSpPr>
        <p:spPr bwMode="auto">
          <a:xfrm>
            <a:off x="3098800"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00F25E8D-F34D-408F-845A-B834E399DFA4}" type="datetime'''''''''''''''''0''''''''''''''''''''''''''7'''''''''''''''">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07</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34" name="Text Placeholder 12"/>
          <p:cNvSpPr>
            <a:spLocks noGrp="1"/>
          </p:cNvSpPr>
          <p:nvPr>
            <p:custDataLst>
              <p:tags r:id="rId21"/>
            </p:custDataLst>
          </p:nvPr>
        </p:nvSpPr>
        <p:spPr bwMode="auto">
          <a:xfrm>
            <a:off x="3419475"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80F95C94-8CF6-4824-A77B-97D531979910}" type="datetime'0''''''''''''''''''''''''''''''''''''8'''''''''''''''">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08</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06" name="Text Placeholder 12">
            <a:extLst>
              <a:ext uri="{FF2B5EF4-FFF2-40B4-BE49-F238E27FC236}">
                <a16:creationId xmlns:a16="http://schemas.microsoft.com/office/drawing/2014/main" id="{0A3CE905-5073-41D1-91F6-1B57B4BD8200}"/>
              </a:ext>
            </a:extLst>
          </p:cNvPr>
          <p:cNvSpPr>
            <a:spLocks noGrp="1"/>
          </p:cNvSpPr>
          <p:nvPr>
            <p:custDataLst>
              <p:tags r:id="rId22"/>
            </p:custDataLst>
          </p:nvPr>
        </p:nvSpPr>
        <p:spPr bwMode="auto">
          <a:xfrm>
            <a:off x="7273925"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C47B10BE-1B9E-4C9E-8731-5A5D97D229C2}" type="datetime'''''''''''''''''''''''''''2''''''''0'''''''">
              <a:rPr kumimoji="0" lang="en-US" altLang="en-US" sz="1000" b="0"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20</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35" name="Text Placeholder 12"/>
          <p:cNvSpPr>
            <a:spLocks noGrp="1"/>
          </p:cNvSpPr>
          <p:nvPr>
            <p:custDataLst>
              <p:tags r:id="rId23"/>
            </p:custDataLst>
          </p:nvPr>
        </p:nvSpPr>
        <p:spPr bwMode="auto">
          <a:xfrm>
            <a:off x="3741738"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EA61B9E3-2CE9-4E6A-95AA-A64E3F97018E}" type="datetime'''''''0''''''9'''''''''''''''''''''''''''''''''''''''''''''">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09</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36" name="Text Placeholder 12"/>
          <p:cNvSpPr>
            <a:spLocks noGrp="1"/>
          </p:cNvSpPr>
          <p:nvPr>
            <p:custDataLst>
              <p:tags r:id="rId24"/>
            </p:custDataLst>
          </p:nvPr>
        </p:nvSpPr>
        <p:spPr bwMode="auto">
          <a:xfrm>
            <a:off x="4062413"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4FEEC1AE-3CBC-4472-A01A-1DEF9888DE26}" type="datetime'''''''''''''1''''''''''0'''''''''">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10</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40" name="Text Placeholder 12"/>
          <p:cNvSpPr>
            <a:spLocks noGrp="1"/>
          </p:cNvSpPr>
          <p:nvPr>
            <p:custDataLst>
              <p:tags r:id="rId25"/>
            </p:custDataLst>
          </p:nvPr>
        </p:nvSpPr>
        <p:spPr bwMode="auto">
          <a:xfrm>
            <a:off x="5346700"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04380FE1-1935-4611-8C66-E103BB7984F9}" type="datetime'''''1''''''''''''''''''''''''''''4'''''''''''''">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14</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38" name="Text Placeholder 12"/>
          <p:cNvSpPr>
            <a:spLocks noGrp="1"/>
          </p:cNvSpPr>
          <p:nvPr>
            <p:custDataLst>
              <p:tags r:id="rId26"/>
            </p:custDataLst>
          </p:nvPr>
        </p:nvSpPr>
        <p:spPr bwMode="auto">
          <a:xfrm>
            <a:off x="4705350"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78D2A3B0-2CCC-4E7B-AB3E-EAF745271A9F}" type="datetime'''''''''''''''''1''''''''''2'''''''''''''''''''''''''''">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12</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39" name="Text Placeholder 12"/>
          <p:cNvSpPr>
            <a:spLocks noGrp="1"/>
          </p:cNvSpPr>
          <p:nvPr>
            <p:custDataLst>
              <p:tags r:id="rId27"/>
            </p:custDataLst>
          </p:nvPr>
        </p:nvSpPr>
        <p:spPr bwMode="auto">
          <a:xfrm>
            <a:off x="5026025"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6150507E-391E-4C64-B6F9-FF72E9BB0259}" type="datetime'''''1''''''''''''''''''''''3'''''''''''''''''">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13</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83" name="Text Placeholder 12"/>
          <p:cNvSpPr>
            <a:spLocks noGrp="1"/>
          </p:cNvSpPr>
          <p:nvPr>
            <p:custDataLst>
              <p:tags r:id="rId28"/>
            </p:custDataLst>
          </p:nvPr>
        </p:nvSpPr>
        <p:spPr bwMode="auto">
          <a:xfrm>
            <a:off x="6310313"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B30152B8-EBD8-4B73-BB55-A0D26378150C}" type="datetime'1''''''''7'''''''''''''''''''''''''''''''''''''''''''''''''''">
              <a:rPr kumimoji="1" lang="en-US" altLang="en-US" sz="1000" b="0"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17</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41" name="Text Placeholder 12"/>
          <p:cNvSpPr>
            <a:spLocks noGrp="1"/>
          </p:cNvSpPr>
          <p:nvPr>
            <p:custDataLst>
              <p:tags r:id="rId29"/>
            </p:custDataLst>
          </p:nvPr>
        </p:nvSpPr>
        <p:spPr bwMode="auto">
          <a:xfrm>
            <a:off x="5667375"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6B9B59EC-1DF0-45A2-B6ED-E52C9F111144}" type="datetime'1''''''''''''''''''''''''''''''''''''''''5'''''''''''''">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15</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80" name="Text Placeholder 12"/>
          <p:cNvSpPr>
            <a:spLocks noGrp="1"/>
          </p:cNvSpPr>
          <p:nvPr>
            <p:custDataLst>
              <p:tags r:id="rId30"/>
            </p:custDataLst>
          </p:nvPr>
        </p:nvSpPr>
        <p:spPr bwMode="auto">
          <a:xfrm>
            <a:off x="5989638"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CF8246BA-6AE9-41B6-8302-875B89AA43A0}" type="datetime'''''''''1''''''''''''''''''''''''''6'''''''''''''''''''''''">
              <a:rPr kumimoji="1" lang="ja-JP" altLang="en-US" sz="1000" b="0"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16</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04" name="Text Placeholder 12">
            <a:extLst>
              <a:ext uri="{FF2B5EF4-FFF2-40B4-BE49-F238E27FC236}">
                <a16:creationId xmlns:a16="http://schemas.microsoft.com/office/drawing/2014/main" id="{CDD6BB76-D5D7-4195-A02B-AEEA5F4C6AD5}"/>
              </a:ext>
            </a:extLst>
          </p:cNvPr>
          <p:cNvSpPr>
            <a:spLocks noGrp="1"/>
          </p:cNvSpPr>
          <p:nvPr>
            <p:custDataLst>
              <p:tags r:id="rId31"/>
            </p:custDataLst>
          </p:nvPr>
        </p:nvSpPr>
        <p:spPr bwMode="auto">
          <a:xfrm>
            <a:off x="6951663"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CA7A7578-FACE-4CB3-9133-D20A8E7FA107}" type="datetime'''''''''''''''''''''''1''''''''''''''''9'''">
              <a:rPr kumimoji="0" lang="en-US" altLang="en-US" sz="1000" b="0"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19</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02" name="Text Placeholder 12">
            <a:extLst>
              <a:ext uri="{FF2B5EF4-FFF2-40B4-BE49-F238E27FC236}">
                <a16:creationId xmlns:a16="http://schemas.microsoft.com/office/drawing/2014/main" id="{A37369EE-5863-478A-A406-9859E7A15C4F}"/>
              </a:ext>
            </a:extLst>
          </p:cNvPr>
          <p:cNvSpPr>
            <a:spLocks noGrp="1"/>
          </p:cNvSpPr>
          <p:nvPr>
            <p:custDataLst>
              <p:tags r:id="rId32"/>
            </p:custDataLst>
          </p:nvPr>
        </p:nvSpPr>
        <p:spPr bwMode="auto">
          <a:xfrm>
            <a:off x="6630988"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CABF9202-85C1-497C-8D30-E4B71FC76F49}" type="datetime'''1''''''''''''''''''''''''''''8'''''''''''''''''''''''''">
              <a:rPr kumimoji="0" lang="en-US" altLang="en-US" sz="1000" b="0"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18</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09" name="Text Placeholder 12">
            <a:extLst>
              <a:ext uri="{FF2B5EF4-FFF2-40B4-BE49-F238E27FC236}">
                <a16:creationId xmlns:a16="http://schemas.microsoft.com/office/drawing/2014/main" id="{BA7375C9-218B-4C04-9D17-E9A95FD0684B}"/>
              </a:ext>
            </a:extLst>
          </p:cNvPr>
          <p:cNvSpPr>
            <a:spLocks noGrp="1"/>
          </p:cNvSpPr>
          <p:nvPr>
            <p:custDataLst>
              <p:tags r:id="rId33"/>
            </p:custDataLst>
          </p:nvPr>
        </p:nvSpPr>
        <p:spPr bwMode="auto">
          <a:xfrm>
            <a:off x="7524750" y="3971925"/>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5CEC5CFF-E2A9-49AF-80A7-FD30C88FA601}" type="datetime'''2''''''''''0''''''2''''''''''''''''''''''''''''1'''''''''''">
              <a:rPr kumimoji="0" lang="en-US" altLang="en-US" sz="1000" b="0"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2021</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useBgFill="1">
        <p:nvSpPr>
          <p:cNvPr id="105" name="テキスト プレースホルダ 9">
            <a:extLst>
              <a:ext uri="{FF2B5EF4-FFF2-40B4-BE49-F238E27FC236}">
                <a16:creationId xmlns:a16="http://schemas.microsoft.com/office/drawing/2014/main" id="{C8731275-3527-4A98-B0A2-E07578C09531}"/>
              </a:ext>
            </a:extLst>
          </p:cNvPr>
          <p:cNvSpPr>
            <a:spLocks noGrp="1"/>
          </p:cNvSpPr>
          <p:nvPr>
            <p:custDataLst>
              <p:tags r:id="rId34"/>
            </p:custDataLst>
          </p:nvPr>
        </p:nvSpPr>
        <p:spPr bwMode="gray">
          <a:xfrm>
            <a:off x="4999038" y="2973388"/>
            <a:ext cx="209550" cy="152400"/>
          </a:xfrm>
          <a:prstGeom prst="rect">
            <a:avLst/>
          </a:prstGeom>
          <a:ln>
            <a:noFill/>
          </a:ln>
          <a:effectLst/>
        </p:spPr>
        <p:txBody>
          <a:bodyPr vert="horz" wrap="none" lIns="17463" tIns="0" rIns="17463"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fld id="{D261FC6F-D6AF-4729-B3A1-B4AF1995F77B}" type="datetime'''''''''''''''''''6''''''''''''''.4'">
              <a:rPr kumimoji="1" lang="en-US" altLang="en-US" sz="1000" b="0" i="0" u="none" strike="noStrike" kern="1200" cap="none" spc="0" normalizeH="0" baseline="0" noProof="0" smtClean="0">
                <a:ln>
                  <a:noFill/>
                </a:ln>
                <a:solidFill>
                  <a:srgbClr val="000000"/>
                </a:solidFill>
                <a:effectLst/>
                <a:uLnTx/>
                <a:uFillTx/>
                <a:latin typeface="Arial"/>
                <a:ea typeface="ＭＳ Ｐゴシック"/>
                <a:cs typeface="+mn-cs"/>
                <a:sym typeface="+mn-lt"/>
              </a:rPr>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t>6.4</a:t>
            </a:fld>
            <a:endParaRPr kumimoji="1"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graphicFrame>
        <p:nvGraphicFramePr>
          <p:cNvPr id="115" name="Chart 114">
            <a:extLst>
              <a:ext uri="{FF2B5EF4-FFF2-40B4-BE49-F238E27FC236}">
                <a16:creationId xmlns:a16="http://schemas.microsoft.com/office/drawing/2014/main" id="{9E4A341D-694B-4260-AA8C-F3D4060986C0}"/>
              </a:ext>
            </a:extLst>
          </p:cNvPr>
          <p:cNvGraphicFramePr/>
          <p:nvPr>
            <p:custDataLst>
              <p:tags r:id="rId35"/>
            </p:custDataLst>
          </p:nvPr>
        </p:nvGraphicFramePr>
        <p:xfrm>
          <a:off x="200025" y="4695825"/>
          <a:ext cx="7753350" cy="1784350"/>
        </p:xfrm>
        <a:graphic>
          <a:graphicData uri="http://schemas.openxmlformats.org/drawingml/2006/chart">
            <c:chart xmlns:c="http://schemas.openxmlformats.org/drawingml/2006/chart" xmlns:r="http://schemas.openxmlformats.org/officeDocument/2006/relationships" r:id="rId68"/>
          </a:graphicData>
        </a:graphic>
      </p:graphicFrame>
      <p:sp>
        <p:nvSpPr>
          <p:cNvPr id="112" name="Text Placeholder 12"/>
          <p:cNvSpPr>
            <a:spLocks noGrp="1"/>
          </p:cNvSpPr>
          <p:nvPr>
            <p:custDataLst>
              <p:tags r:id="rId36"/>
            </p:custDataLst>
          </p:nvPr>
        </p:nvSpPr>
        <p:spPr bwMode="auto">
          <a:xfrm>
            <a:off x="6010275"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1FAC1101-2511-4BA8-9D4D-7A8F3C6FC7F4}" type="datetime'''1''6'''''''''''''''''''''''''''''''''''''''''''''''''''''">
              <a:rPr kumimoji="1" lang="ja-JP" altLang="en-US" sz="1000" b="0"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16</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63" name="Text Placeholder 12"/>
          <p:cNvSpPr>
            <a:spLocks noGrp="1"/>
          </p:cNvSpPr>
          <p:nvPr>
            <p:custDataLst>
              <p:tags r:id="rId37"/>
            </p:custDataLst>
          </p:nvPr>
        </p:nvSpPr>
        <p:spPr bwMode="auto">
          <a:xfrm>
            <a:off x="292100" y="4464050"/>
            <a:ext cx="373063"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tabLst/>
              <a:defRPr/>
            </a:pPr>
            <a:r>
              <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rPr>
              <a:t>（</a:t>
            </a:r>
            <a:r>
              <a:rPr kumimoji="0" lang="en-US" altLang="ja-JP" sz="1000" b="0" i="0" u="none" strike="noStrike" kern="1200" cap="none" spc="0" normalizeH="0" baseline="0" noProof="0" dirty="0">
                <a:ln>
                  <a:noFill/>
                </a:ln>
                <a:solidFill>
                  <a:srgbClr val="000000"/>
                </a:solidFill>
                <a:effectLst/>
                <a:uLnTx/>
                <a:uFillTx/>
                <a:latin typeface="Arial"/>
                <a:ea typeface="ＭＳ Ｐゴシック"/>
                <a:cs typeface="+mn-cs"/>
                <a:sym typeface="+mn-lt"/>
              </a:rPr>
              <a:t>US$</a:t>
            </a:r>
            <a:r>
              <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rPr>
              <a:t>）</a:t>
            </a:r>
          </a:p>
        </p:txBody>
      </p:sp>
      <p:sp>
        <p:nvSpPr>
          <p:cNvPr id="77" name="Text Placeholder 12"/>
          <p:cNvSpPr>
            <a:spLocks noGrp="1"/>
          </p:cNvSpPr>
          <p:nvPr>
            <p:custDataLst>
              <p:tags r:id="rId38"/>
            </p:custDataLst>
          </p:nvPr>
        </p:nvSpPr>
        <p:spPr bwMode="auto">
          <a:xfrm>
            <a:off x="5037138"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B732CAEE-A5DE-4841-94E9-D13FB4264FF9}" type="datetime'''''''''''''1''''''''''''3'''''''''">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13</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67" name="Text Placeholder 12"/>
          <p:cNvSpPr>
            <a:spLocks noGrp="1"/>
          </p:cNvSpPr>
          <p:nvPr>
            <p:custDataLst>
              <p:tags r:id="rId39"/>
            </p:custDataLst>
          </p:nvPr>
        </p:nvSpPr>
        <p:spPr bwMode="auto">
          <a:xfrm>
            <a:off x="1793875"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826D4C44-3323-4E9C-9EC3-0820FD7CBD22}" type="datetime'''''''0''''''''''3'''''''''''''''''''''''''''''''''''''">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03</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64" name="Text Placeholder 12"/>
          <p:cNvSpPr>
            <a:spLocks noGrp="1"/>
          </p:cNvSpPr>
          <p:nvPr>
            <p:custDataLst>
              <p:tags r:id="rId40"/>
            </p:custDataLst>
          </p:nvPr>
        </p:nvSpPr>
        <p:spPr bwMode="auto">
          <a:xfrm>
            <a:off x="750888" y="6467475"/>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984B9863-92CB-4E7F-A5CC-D490F8CA5D59}" type="datetime'''2''''''''''''''''0''''0''''''''''''''''''''''''''''''''0'''">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2000</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65" name="Text Placeholder 12"/>
          <p:cNvSpPr>
            <a:spLocks noGrp="1"/>
          </p:cNvSpPr>
          <p:nvPr>
            <p:custDataLst>
              <p:tags r:id="rId41"/>
            </p:custDataLst>
          </p:nvPr>
        </p:nvSpPr>
        <p:spPr bwMode="auto">
          <a:xfrm>
            <a:off x="1144588"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E37389C2-5F5A-480F-8913-6D0F7E15B479}" type="datetime'''''''''''''''''''''''''''''''''''''''''0''''''1'">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01</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88" name="Text Placeholder 12">
            <a:extLst>
              <a:ext uri="{FF2B5EF4-FFF2-40B4-BE49-F238E27FC236}">
                <a16:creationId xmlns:a16="http://schemas.microsoft.com/office/drawing/2014/main" id="{2B64225D-573D-4645-B7AF-1A02ECA16C3D}"/>
              </a:ext>
            </a:extLst>
          </p:cNvPr>
          <p:cNvSpPr>
            <a:spLocks noGrp="1"/>
          </p:cNvSpPr>
          <p:nvPr>
            <p:custDataLst>
              <p:tags r:id="rId42"/>
            </p:custDataLst>
          </p:nvPr>
        </p:nvSpPr>
        <p:spPr bwMode="auto">
          <a:xfrm>
            <a:off x="7307263"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23815770-0CD2-45C6-B72B-746BC0D0A00B}" type="datetime'''''''''''''''''''''''''''2''''''''''0'''''''''''''''''">
              <a:rPr kumimoji="0" lang="en-US" altLang="en-US" sz="1000" b="0"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20</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66" name="Text Placeholder 12"/>
          <p:cNvSpPr>
            <a:spLocks noGrp="1"/>
          </p:cNvSpPr>
          <p:nvPr>
            <p:custDataLst>
              <p:tags r:id="rId43"/>
            </p:custDataLst>
          </p:nvPr>
        </p:nvSpPr>
        <p:spPr bwMode="auto">
          <a:xfrm>
            <a:off x="1470025"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26774A7E-EE78-42F3-A63C-8FED0DAE6E00}" type="datetime'''''''''''''''''0''''''''''''''''''''''''''''''''''''2'''">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02</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78" name="Text Placeholder 12"/>
          <p:cNvSpPr>
            <a:spLocks noGrp="1"/>
          </p:cNvSpPr>
          <p:nvPr>
            <p:custDataLst>
              <p:tags r:id="rId44"/>
            </p:custDataLst>
          </p:nvPr>
        </p:nvSpPr>
        <p:spPr bwMode="auto">
          <a:xfrm>
            <a:off x="5360988"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A49559D3-009A-411B-8485-FD47EC7EA168}" type="datetime'''''''''''''''''''''''1''''''''''''4'''''''''''">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14</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70" name="Text Placeholder 12"/>
          <p:cNvSpPr>
            <a:spLocks noGrp="1"/>
          </p:cNvSpPr>
          <p:nvPr>
            <p:custDataLst>
              <p:tags r:id="rId45"/>
            </p:custDataLst>
          </p:nvPr>
        </p:nvSpPr>
        <p:spPr bwMode="auto">
          <a:xfrm>
            <a:off x="2767013"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A1D352DD-DF2E-4B25-A5C8-C1F15C9270BB}" type="datetime'''''''''''''''''''''''''''''''''''''''''''''0''''6'">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06</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68" name="Text Placeholder 12"/>
          <p:cNvSpPr>
            <a:spLocks noGrp="1"/>
          </p:cNvSpPr>
          <p:nvPr>
            <p:custDataLst>
              <p:tags r:id="rId46"/>
            </p:custDataLst>
          </p:nvPr>
        </p:nvSpPr>
        <p:spPr bwMode="auto">
          <a:xfrm>
            <a:off x="2117725"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A4061DC8-6FD5-473E-AD3C-5C7FBE78207B}" type="datetime'''''''''''''''0''''''''''4'''''''''''''''">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04</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69" name="Text Placeholder 12"/>
          <p:cNvSpPr>
            <a:spLocks noGrp="1"/>
          </p:cNvSpPr>
          <p:nvPr>
            <p:custDataLst>
              <p:tags r:id="rId47"/>
            </p:custDataLst>
          </p:nvPr>
        </p:nvSpPr>
        <p:spPr bwMode="auto">
          <a:xfrm>
            <a:off x="2443163"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95B8B526-E51C-4EE1-B859-B784D83B34AE}" type="datetime'''''''''''''''''''''''''''''''''''''05'''''''''''''''">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05</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74" name="Text Placeholder 12"/>
          <p:cNvSpPr>
            <a:spLocks noGrp="1"/>
          </p:cNvSpPr>
          <p:nvPr>
            <p:custDataLst>
              <p:tags r:id="rId48"/>
            </p:custDataLst>
          </p:nvPr>
        </p:nvSpPr>
        <p:spPr bwMode="auto">
          <a:xfrm>
            <a:off x="4064000"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92C19DD4-A886-4CD4-A276-45F6AEBA937D}" type="datetime'''''''''''''1''''''''''''''''0'''''''''''">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10</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71" name="Text Placeholder 12"/>
          <p:cNvSpPr>
            <a:spLocks noGrp="1"/>
          </p:cNvSpPr>
          <p:nvPr>
            <p:custDataLst>
              <p:tags r:id="rId49"/>
            </p:custDataLst>
          </p:nvPr>
        </p:nvSpPr>
        <p:spPr bwMode="auto">
          <a:xfrm>
            <a:off x="3090863"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6C78E3E8-7102-42BF-B0BC-FA1E5CB5949D}" type="datetime'''''''''''''''''0''''''''''''''''''''''7'">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07</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72" name="Text Placeholder 12"/>
          <p:cNvSpPr>
            <a:spLocks noGrp="1"/>
          </p:cNvSpPr>
          <p:nvPr>
            <p:custDataLst>
              <p:tags r:id="rId50"/>
            </p:custDataLst>
          </p:nvPr>
        </p:nvSpPr>
        <p:spPr bwMode="auto">
          <a:xfrm>
            <a:off x="3416300"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204DF5EB-60E2-425F-887F-5A7A4E1F7368}" type="datetime'''''''''''''''0''''''''''''8'">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08</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73" name="Text Placeholder 12"/>
          <p:cNvSpPr>
            <a:spLocks noGrp="1"/>
          </p:cNvSpPr>
          <p:nvPr>
            <p:custDataLst>
              <p:tags r:id="rId51"/>
            </p:custDataLst>
          </p:nvPr>
        </p:nvSpPr>
        <p:spPr bwMode="auto">
          <a:xfrm>
            <a:off x="3740150"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38001A92-9F3B-4E1A-AE6B-609B86E40DBC}" type="datetime'''''''''''''''''''''''''''''''''''''''0''9'''''''''''''''''''">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09</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75" name="Text Placeholder 12"/>
          <p:cNvSpPr>
            <a:spLocks noGrp="1"/>
          </p:cNvSpPr>
          <p:nvPr>
            <p:custDataLst>
              <p:tags r:id="rId52"/>
            </p:custDataLst>
          </p:nvPr>
        </p:nvSpPr>
        <p:spPr bwMode="auto">
          <a:xfrm>
            <a:off x="4389438"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D7FD87E4-8858-4291-9F63-BBB50041C8D7}" type="datetime'''''''''''''''''''''''''''1''1'''''">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11</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76" name="Text Placeholder 12"/>
          <p:cNvSpPr>
            <a:spLocks noGrp="1"/>
          </p:cNvSpPr>
          <p:nvPr>
            <p:custDataLst>
              <p:tags r:id="rId53"/>
            </p:custDataLst>
          </p:nvPr>
        </p:nvSpPr>
        <p:spPr bwMode="auto">
          <a:xfrm>
            <a:off x="4713288"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FE62BFF4-ED1C-4C50-9387-F46F0A7DE98A}" type="datetime'''''''''''''''''''''''''''''''''''1''''''''''2'''''''''''''''">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12</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79" name="Text Placeholder 12"/>
          <p:cNvSpPr>
            <a:spLocks noGrp="1"/>
          </p:cNvSpPr>
          <p:nvPr>
            <p:custDataLst>
              <p:tags r:id="rId54"/>
            </p:custDataLst>
          </p:nvPr>
        </p:nvSpPr>
        <p:spPr bwMode="auto">
          <a:xfrm>
            <a:off x="5686425"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4D2C0248-983B-4CE5-9787-91F38EED57D3}" type="datetime'''''''''''1''''''''''''''''''''''''''5'''''''''''''">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15</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86" name="Text Placeholder 12"/>
          <p:cNvSpPr>
            <a:spLocks noGrp="1"/>
          </p:cNvSpPr>
          <p:nvPr>
            <p:custDataLst>
              <p:tags r:id="rId55"/>
            </p:custDataLst>
          </p:nvPr>
        </p:nvSpPr>
        <p:spPr bwMode="auto">
          <a:xfrm>
            <a:off x="6334125"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481FBC31-52FC-485A-9C4C-89BEF09D51B8}" type="datetime'''''1''''7'''''''''''''''''''''">
              <a:rPr kumimoji="1" lang="en-US" altLang="en-US" sz="1000" b="0"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17</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84" name="Text Placeholder 12">
            <a:extLst>
              <a:ext uri="{FF2B5EF4-FFF2-40B4-BE49-F238E27FC236}">
                <a16:creationId xmlns:a16="http://schemas.microsoft.com/office/drawing/2014/main" id="{953C82F3-7428-4735-A5D9-AFEFFEB5EB66}"/>
              </a:ext>
            </a:extLst>
          </p:cNvPr>
          <p:cNvSpPr>
            <a:spLocks noGrp="1"/>
          </p:cNvSpPr>
          <p:nvPr>
            <p:custDataLst>
              <p:tags r:id="rId56"/>
            </p:custDataLst>
          </p:nvPr>
        </p:nvSpPr>
        <p:spPr bwMode="auto">
          <a:xfrm>
            <a:off x="6659563"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12049D9A-6A22-4A73-A082-7EF724D67CFC}" type="datetime'''''''''1''''''''''''''''''''''''''''''''''8'''''''''''''">
              <a:rPr kumimoji="0" lang="en-US" altLang="en-US" sz="1000" b="0"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18</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87" name="Text Placeholder 12">
            <a:extLst>
              <a:ext uri="{FF2B5EF4-FFF2-40B4-BE49-F238E27FC236}">
                <a16:creationId xmlns:a16="http://schemas.microsoft.com/office/drawing/2014/main" id="{F444EC47-6C4E-4954-86B6-A8E72503AE54}"/>
              </a:ext>
            </a:extLst>
          </p:cNvPr>
          <p:cNvSpPr>
            <a:spLocks noGrp="1"/>
          </p:cNvSpPr>
          <p:nvPr>
            <p:custDataLst>
              <p:tags r:id="rId57"/>
            </p:custDataLst>
          </p:nvPr>
        </p:nvSpPr>
        <p:spPr bwMode="auto">
          <a:xfrm>
            <a:off x="6983413"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972B748C-EE66-45D8-8DF7-1A080960C48D}" type="datetime'''''''''1''''''''''''''''''''9'''''''''''''''''''''''''''''">
              <a:rPr kumimoji="0" lang="en-US" altLang="en-US" sz="1000" b="0"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19</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95" name="Text Placeholder 12">
            <a:extLst>
              <a:ext uri="{FF2B5EF4-FFF2-40B4-BE49-F238E27FC236}">
                <a16:creationId xmlns:a16="http://schemas.microsoft.com/office/drawing/2014/main" id="{A59BD8F7-0CC8-4502-9B5B-6CEA46B28068}"/>
              </a:ext>
            </a:extLst>
          </p:cNvPr>
          <p:cNvSpPr>
            <a:spLocks noGrp="1"/>
          </p:cNvSpPr>
          <p:nvPr>
            <p:custDataLst>
              <p:tags r:id="rId58"/>
            </p:custDataLst>
          </p:nvPr>
        </p:nvSpPr>
        <p:spPr bwMode="auto">
          <a:xfrm>
            <a:off x="7562850" y="6467475"/>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5B962D43-AC7E-4C5B-AA7C-556E3CFEBA6E}" type="datetime'''''''''''2''''''''''''''''0''21'''''''''''''''''''''''">
              <a:rPr kumimoji="0" lang="en-US" altLang="en-US" sz="1000" b="0"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2021</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3" name="Rectangle 2"/>
          <p:cNvSpPr/>
          <p:nvPr>
            <p:custDataLst>
              <p:tags r:id="rId59"/>
            </p:custDataLst>
          </p:nvPr>
        </p:nvSpPr>
        <p:spPr bwMode="gray">
          <a:xfrm>
            <a:off x="8315325" y="3484563"/>
            <a:ext cx="179388" cy="133350"/>
          </a:xfrm>
          <a:prstGeom prst="rect">
            <a:avLst/>
          </a:prstGeom>
          <a:solidFill>
            <a:srgbClr val="80CCE8"/>
          </a:solidFill>
          <a:ln w="9525" algn="ctr">
            <a:solidFill>
              <a:srgbClr val="808080"/>
            </a:solidFill>
          </a:ln>
        </p:spPr>
        <p:txBody>
          <a:bodyPr wrap="square" rtlCol="0" anchor="ctr">
            <a:noAutofit/>
          </a:bodyPr>
          <a:lstStyle/>
          <a:p>
            <a:pPr marL="0" marR="0" lvl="0" indent="0" algn="ctr" defTabSz="914400" rtl="0" eaLnBrk="1" fontAlgn="ctr" latinLnBrk="0" hangingPunct="1">
              <a:lnSpc>
                <a:spcPct val="114000"/>
              </a:lnSpc>
              <a:spcBef>
                <a:spcPts val="0"/>
              </a:spcBef>
              <a:spcAft>
                <a:spcPts val="400"/>
              </a:spcAft>
              <a:buClrTx/>
              <a:buSzTx/>
              <a:buFontTx/>
              <a:buNone/>
              <a:tabLst/>
              <a:defRPr/>
            </a:pPr>
            <a:endParaRPr kumimoji="1" lang="ja-JP" altLang="en-US" sz="1200" b="0" i="0" u="none" strike="noStrike" kern="1200" cap="none" spc="0" normalizeH="0" baseline="0" noProof="0" dirty="0">
              <a:ln>
                <a:noFill/>
              </a:ln>
              <a:solidFill>
                <a:srgbClr val="000000"/>
              </a:solidFill>
              <a:effectLst/>
              <a:uLnTx/>
              <a:uFillTx/>
              <a:latin typeface="Arial"/>
              <a:ea typeface="ＭＳ Ｐゴシック"/>
              <a:cs typeface="+mn-cs"/>
            </a:endParaRPr>
          </a:p>
        </p:txBody>
      </p:sp>
      <p:cxnSp>
        <p:nvCxnSpPr>
          <p:cNvPr id="4" name="Straight Connector 3"/>
          <p:cNvCxnSpPr/>
          <p:nvPr>
            <p:custDataLst>
              <p:tags r:id="rId60"/>
            </p:custDataLst>
          </p:nvPr>
        </p:nvCxnSpPr>
        <p:spPr bwMode="gray">
          <a:xfrm>
            <a:off x="8234362" y="3754438"/>
            <a:ext cx="255588" cy="0"/>
          </a:xfrm>
          <a:prstGeom prst="line">
            <a:avLst/>
          </a:prstGeom>
          <a:ln w="9525" cap="rnd" algn="ctr">
            <a:solidFill>
              <a:srgbClr val="1F497D"/>
            </a:solidFill>
            <a:prstDash val="solid"/>
            <a:headEnd type="none"/>
            <a:tailEnd type="none"/>
          </a:ln>
        </p:spPr>
        <p:style>
          <a:lnRef idx="1">
            <a:schemeClr val="accent1"/>
          </a:lnRef>
          <a:fillRef idx="0">
            <a:schemeClr val="accent1"/>
          </a:fillRef>
          <a:effectRef idx="0">
            <a:schemeClr val="accent1"/>
          </a:effectRef>
          <a:fontRef idx="minor">
            <a:schemeClr val="tx1"/>
          </a:fontRef>
        </p:style>
      </p:cxnSp>
      <p:sp>
        <p:nvSpPr>
          <p:cNvPr id="7" name="Oval 6"/>
          <p:cNvSpPr/>
          <p:nvPr>
            <p:custDataLst>
              <p:tags r:id="rId61"/>
            </p:custDataLst>
          </p:nvPr>
        </p:nvSpPr>
        <p:spPr bwMode="gray">
          <a:xfrm>
            <a:off x="8323263" y="3716338"/>
            <a:ext cx="76200" cy="76200"/>
          </a:xfrm>
          <a:prstGeom prst="ellipse">
            <a:avLst/>
          </a:prstGeom>
          <a:solidFill>
            <a:srgbClr val="1F497D"/>
          </a:solidFill>
          <a:ln w="9525">
            <a:solidFill>
              <a:srgbClr val="1F497D"/>
            </a:solidFill>
          </a:ln>
        </p:spPr>
        <p:txBody>
          <a:bodyPr wrap="square" rtlCol="0" anchor="ctr">
            <a:noAutofit/>
          </a:bodyPr>
          <a:lstStyle/>
          <a:p>
            <a:pPr marL="0" marR="0" lvl="0" indent="0" algn="ctr" defTabSz="914400" rtl="0" eaLnBrk="1" fontAlgn="ctr" latinLnBrk="0" hangingPunct="1">
              <a:lnSpc>
                <a:spcPct val="114000"/>
              </a:lnSpc>
              <a:spcBef>
                <a:spcPts val="0"/>
              </a:spcBef>
              <a:spcAft>
                <a:spcPts val="400"/>
              </a:spcAft>
              <a:buClrTx/>
              <a:buSzTx/>
              <a:buFontTx/>
              <a:buNone/>
              <a:tabLst/>
              <a:defRPr/>
            </a:pPr>
            <a:endParaRPr kumimoji="1" lang="ja-JP" altLang="en-US" sz="1200" b="0" i="0" u="none" strike="noStrike" kern="1200" cap="none" spc="0" normalizeH="0" baseline="0" noProof="0" dirty="0">
              <a:ln>
                <a:noFill/>
              </a:ln>
              <a:solidFill>
                <a:srgbClr val="000000"/>
              </a:solidFill>
              <a:effectLst/>
              <a:uLnTx/>
              <a:uFillTx/>
              <a:latin typeface="Arial"/>
              <a:ea typeface="ＭＳ Ｐゴシック"/>
              <a:cs typeface="+mn-cs"/>
            </a:endParaRPr>
          </a:p>
        </p:txBody>
      </p:sp>
      <p:sp>
        <p:nvSpPr>
          <p:cNvPr id="82" name="テキスト プレースホルダ 9"/>
          <p:cNvSpPr>
            <a:spLocks noGrp="1"/>
          </p:cNvSpPr>
          <p:nvPr>
            <p:custDataLst>
              <p:tags r:id="rId62"/>
            </p:custDataLst>
          </p:nvPr>
        </p:nvSpPr>
        <p:spPr bwMode="auto">
          <a:xfrm>
            <a:off x="8545513" y="3479800"/>
            <a:ext cx="1168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l"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fld id="{C072E489-822F-492E-A948-1E20BDB24D7D}" type="datetime'''名''目G''''''''''''D''''''P''''''（''10''''億''U''''''S$）'''">
              <a:rPr kumimoji="0" lang="ja-JP" altLang="en-US" sz="1000" b="0" i="0" u="none" strike="noStrike" kern="1200" cap="none" spc="0" normalizeH="0" baseline="0" noProof="0">
                <a:ln>
                  <a:noFill/>
                </a:ln>
                <a:solidFill>
                  <a:srgbClr val="000000"/>
                </a:solidFill>
                <a:effectLst/>
                <a:uLnTx/>
                <a:uFillTx/>
                <a:latin typeface="Arial"/>
                <a:ea typeface="ＭＳ Ｐゴシック"/>
                <a:cs typeface="+mn-cs"/>
                <a:sym typeface="+mn-lt"/>
              </a:rPr>
              <a:pPr marL="0" marR="0" lvl="0" indent="0" algn="l"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t>名目GDP（10億US$）</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81" name="テキスト プレースホルダ 9"/>
          <p:cNvSpPr>
            <a:spLocks noGrp="1"/>
          </p:cNvSpPr>
          <p:nvPr>
            <p:custDataLst>
              <p:tags r:id="rId63"/>
            </p:custDataLst>
          </p:nvPr>
        </p:nvSpPr>
        <p:spPr bwMode="auto">
          <a:xfrm>
            <a:off x="8545513" y="3683000"/>
            <a:ext cx="1163638"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l"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fld id="{9D2B3C44-C5E4-47BB-BBBE-ED97E2E81B8B}" type="datetime'''''''''''''''''''''実''''''''質''''''''''G''DP成長''''''''率''（％）'">
              <a:rPr kumimoji="0" lang="ja-JP" altLang="en-US" sz="1000" b="0" i="0" u="none" strike="noStrike" kern="1200" cap="none" spc="0" normalizeH="0" baseline="0" noProof="0">
                <a:ln>
                  <a:noFill/>
                </a:ln>
                <a:solidFill>
                  <a:srgbClr val="000000"/>
                </a:solidFill>
                <a:effectLst/>
                <a:uLnTx/>
                <a:uFillTx/>
                <a:latin typeface="Arial"/>
                <a:ea typeface="ＭＳ Ｐゴシック"/>
                <a:cs typeface="+mn-cs"/>
                <a:sym typeface="+mn-lt"/>
              </a:rPr>
              <a:pPr marL="0" marR="0" lvl="0" indent="0" algn="l"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t>実質GDP成長率（％）</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Tree>
    <p:extLst>
      <p:ext uri="{BB962C8B-B14F-4D97-AF65-F5344CB8AC3E}">
        <p14:creationId xmlns:p14="http://schemas.microsoft.com/office/powerpoint/2010/main" val="143106384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インド／政策動向</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医療関連政策の将来動向（</a:t>
            </a:r>
            <a:r>
              <a:rPr lang="en-US" altLang="ja-JP" dirty="0"/>
              <a:t>6/7</a:t>
            </a:r>
            <a:r>
              <a:rPr lang="ja-JP" altLang="en-US" dirty="0"/>
              <a:t>） </a:t>
            </a:r>
            <a:r>
              <a:rPr lang="en-US" altLang="ja-JP" dirty="0"/>
              <a:t>- </a:t>
            </a:r>
            <a:r>
              <a:rPr lang="ja-JP" altLang="en-US" dirty="0"/>
              <a:t>予算</a:t>
            </a:r>
          </a:p>
        </p:txBody>
      </p:sp>
      <p:sp>
        <p:nvSpPr>
          <p:cNvPr id="4" name="テキスト ボックス 3"/>
          <p:cNvSpPr txBox="1"/>
          <p:nvPr/>
        </p:nvSpPr>
        <p:spPr>
          <a:xfrm>
            <a:off x="200472" y="1124744"/>
            <a:ext cx="9505056" cy="73661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第</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次</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FYP</a:t>
            </a:r>
            <a:r>
              <a:rPr lang="en-US" altLang="ja-JP" sz="1400" baseline="30000" dirty="0">
                <a:latin typeface="Arial" panose="020B0604020202020204" pitchFamily="34" charset="0"/>
                <a:ea typeface="ＭＳ Ｐゴシック" panose="020B0600070205080204" pitchFamily="50" charset="-128"/>
                <a:cs typeface="Arial" panose="020B0604020202020204" pitchFamily="34" charset="0"/>
              </a:rPr>
              <a:t>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では、上記に述べた政策を実施するため、保健家族福祉省に約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270,000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千万ルピーを</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2017</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年期間の主要医療分野に予算配分された。</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しかし、実際に支出されている額は、予算配分の約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45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％相当を下回ると見込まれる。 </a:t>
            </a:r>
          </a:p>
        </p:txBody>
      </p:sp>
      <p:grpSp>
        <p:nvGrpSpPr>
          <p:cNvPr id="5" name="グループ化 7"/>
          <p:cNvGrpSpPr/>
          <p:nvPr/>
        </p:nvGrpSpPr>
        <p:grpSpPr>
          <a:xfrm>
            <a:off x="214314" y="2020008"/>
            <a:ext cx="3010494" cy="288032"/>
            <a:chOff x="4738699" y="3040023"/>
            <a:chExt cx="2954133" cy="288032"/>
          </a:xfrm>
        </p:grpSpPr>
        <p:cxnSp>
          <p:nvCxnSpPr>
            <p:cNvPr id="6" name="直線コネクタ 5"/>
            <p:cNvCxnSpPr/>
            <p:nvPr/>
          </p:nvCxnSpPr>
          <p:spPr>
            <a:xfrm>
              <a:off x="4744183" y="3328055"/>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7" name="Rectangle 6"/>
            <p:cNvSpPr>
              <a:spLocks noChangeArrowheads="1"/>
            </p:cNvSpPr>
            <p:nvPr/>
          </p:nvSpPr>
          <p:spPr bwMode="auto">
            <a:xfrm>
              <a:off x="4738699" y="3040023"/>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r>
                <a:rPr lang="ja-JP" altLang="en-US" sz="1400" dirty="0">
                  <a:latin typeface="Arial Black" panose="020B0A04020102020204" pitchFamily="34" charset="0"/>
                  <a:ea typeface="HGP創英角ｺﾞｼｯｸUB" pitchFamily="50" charset="-128"/>
                </a:rPr>
                <a:t>第</a:t>
              </a:r>
              <a:r>
                <a:rPr lang="en-US" altLang="ja-JP" sz="1400" dirty="0">
                  <a:latin typeface="Arial Black" panose="020B0A04020102020204" pitchFamily="34" charset="0"/>
                  <a:ea typeface="HGP創英角ｺﾞｼｯｸUB" pitchFamily="50" charset="-128"/>
                </a:rPr>
                <a:t>12</a:t>
              </a:r>
              <a:r>
                <a:rPr lang="ja-JP" altLang="en-US" sz="1400" dirty="0">
                  <a:latin typeface="Arial Black" panose="020B0A04020102020204" pitchFamily="34" charset="0"/>
                  <a:ea typeface="HGP創英角ｺﾞｼｯｸUB" pitchFamily="50" charset="-128"/>
                </a:rPr>
                <a:t>次</a:t>
              </a:r>
              <a:r>
                <a:rPr lang="en-US" altLang="ja-JP" sz="1400" dirty="0">
                  <a:latin typeface="Arial Black" panose="020B0A04020102020204" pitchFamily="34" charset="0"/>
                  <a:ea typeface="HGP創英角ｺﾞｼｯｸUB" pitchFamily="50" charset="-128"/>
                </a:rPr>
                <a:t>FYP</a:t>
              </a:r>
              <a:r>
                <a:rPr lang="ja-JP" altLang="en-US" sz="1400" dirty="0">
                  <a:latin typeface="Arial Black" panose="020B0A04020102020204" pitchFamily="34" charset="0"/>
                  <a:ea typeface="HGP創英角ｺﾞｼｯｸUB" pitchFamily="50" charset="-128"/>
                </a:rPr>
                <a:t>の予算配分</a:t>
              </a:r>
              <a:endParaRPr lang="en-US" altLang="ja-JP" sz="1400" dirty="0">
                <a:latin typeface="Arial Black" panose="020B0A04020102020204" pitchFamily="34" charset="0"/>
                <a:ea typeface="HGP創英角ｺﾞｼｯｸUB" pitchFamily="50" charset="-128"/>
              </a:endParaRPr>
            </a:p>
          </p:txBody>
        </p:sp>
      </p:grpSp>
      <p:graphicFrame>
        <p:nvGraphicFramePr>
          <p:cNvPr id="35" name="グラフ 34"/>
          <p:cNvGraphicFramePr/>
          <p:nvPr>
            <p:extLst>
              <p:ext uri="{D42A27DB-BD31-4B8C-83A1-F6EECF244321}">
                <p14:modId xmlns:p14="http://schemas.microsoft.com/office/powerpoint/2010/main" val="1228874445"/>
              </p:ext>
            </p:extLst>
          </p:nvPr>
        </p:nvGraphicFramePr>
        <p:xfrm>
          <a:off x="56456" y="2515283"/>
          <a:ext cx="3096344" cy="3319697"/>
        </p:xfrm>
        <a:graphic>
          <a:graphicData uri="http://schemas.openxmlformats.org/drawingml/2006/chart">
            <c:chart xmlns:c="http://schemas.openxmlformats.org/drawingml/2006/chart" xmlns:r="http://schemas.openxmlformats.org/officeDocument/2006/relationships" r:id="rId4"/>
          </a:graphicData>
        </a:graphic>
      </p:graphicFrame>
      <p:sp>
        <p:nvSpPr>
          <p:cNvPr id="48" name="テキスト ボックス 47"/>
          <p:cNvSpPr txBox="1">
            <a:spLocks/>
          </p:cNvSpPr>
          <p:nvPr/>
        </p:nvSpPr>
        <p:spPr>
          <a:xfrm>
            <a:off x="2203023" y="2308040"/>
            <a:ext cx="999640" cy="230832"/>
          </a:xfrm>
          <a:prstGeom prst="rect">
            <a:avLst/>
          </a:prstGeom>
          <a:noFill/>
        </p:spPr>
        <p:txBody>
          <a:bodyPr wrap="square" lIns="0" tIns="0" rIns="0" bIns="0" rtlCol="0" anchor="ctr">
            <a:noAutofit/>
          </a:bodyPr>
          <a:lstStyle/>
          <a:p>
            <a:pPr algn="r"/>
            <a:r>
              <a:rPr kumimoji="1" lang="ja-JP" altLang="en-US" sz="900" dirty="0">
                <a:latin typeface="Arial" panose="020B0604020202020204" pitchFamily="34" charset="0"/>
                <a:ea typeface="ＭＳ Ｐゴシック" panose="020B0600070205080204" pitchFamily="50" charset="-128"/>
                <a:cs typeface="Arial" panose="020B0604020202020204" pitchFamily="34" charset="0"/>
              </a:rPr>
              <a:t>（千万ルピー）</a:t>
            </a:r>
          </a:p>
        </p:txBody>
      </p:sp>
      <p:grpSp>
        <p:nvGrpSpPr>
          <p:cNvPr id="53" name="グループ化 7"/>
          <p:cNvGrpSpPr/>
          <p:nvPr/>
        </p:nvGrpSpPr>
        <p:grpSpPr>
          <a:xfrm>
            <a:off x="3549291" y="2024981"/>
            <a:ext cx="3010494" cy="288032"/>
            <a:chOff x="4738699" y="3040023"/>
            <a:chExt cx="2954133" cy="288032"/>
          </a:xfrm>
        </p:grpSpPr>
        <p:cxnSp>
          <p:nvCxnSpPr>
            <p:cNvPr id="54" name="直線コネクタ 53"/>
            <p:cNvCxnSpPr/>
            <p:nvPr/>
          </p:nvCxnSpPr>
          <p:spPr>
            <a:xfrm>
              <a:off x="4744183" y="3328055"/>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55" name="Rectangle 6"/>
            <p:cNvSpPr>
              <a:spLocks noChangeArrowheads="1"/>
            </p:cNvSpPr>
            <p:nvPr/>
          </p:nvSpPr>
          <p:spPr bwMode="auto">
            <a:xfrm>
              <a:off x="4738699" y="3040023"/>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r>
                <a:rPr lang="ja-JP" altLang="en-US" sz="1400" dirty="0">
                  <a:latin typeface="Arial Black" panose="020B0A04020102020204" pitchFamily="34" charset="0"/>
                  <a:ea typeface="HGP創英角ｺﾞｼｯｸUB" pitchFamily="50" charset="-128"/>
                </a:rPr>
                <a:t>第</a:t>
              </a:r>
              <a:r>
                <a:rPr lang="en-US" altLang="ja-JP" sz="1400" dirty="0">
                  <a:latin typeface="Arial Black" panose="020B0A04020102020204" pitchFamily="34" charset="0"/>
                  <a:ea typeface="HGP創英角ｺﾞｼｯｸUB" pitchFamily="50" charset="-128"/>
                </a:rPr>
                <a:t>11</a:t>
              </a:r>
              <a:r>
                <a:rPr lang="ja-JP" altLang="en-US" sz="1400" dirty="0">
                  <a:latin typeface="Arial Black" panose="020B0A04020102020204" pitchFamily="34" charset="0"/>
                  <a:ea typeface="HGP創英角ｺﾞｼｯｸUB" pitchFamily="50" charset="-128"/>
                </a:rPr>
                <a:t>次と第</a:t>
              </a:r>
              <a:r>
                <a:rPr lang="en-US" altLang="ja-JP" sz="1400" dirty="0">
                  <a:latin typeface="Arial Black" panose="020B0A04020102020204" pitchFamily="34" charset="0"/>
                  <a:ea typeface="HGP創英角ｺﾞｼｯｸUB" pitchFamily="50" charset="-128"/>
                </a:rPr>
                <a:t>12</a:t>
              </a:r>
              <a:r>
                <a:rPr lang="ja-JP" altLang="en-US" sz="1400" dirty="0">
                  <a:latin typeface="Arial Black" panose="020B0A04020102020204" pitchFamily="34" charset="0"/>
                  <a:ea typeface="HGP創英角ｺﾞｼｯｸUB" pitchFamily="50" charset="-128"/>
                </a:rPr>
                <a:t>次</a:t>
              </a:r>
              <a:r>
                <a:rPr lang="en-US" altLang="ja-JP" sz="1400" dirty="0">
                  <a:latin typeface="Arial Black" panose="020B0A04020102020204" pitchFamily="34" charset="0"/>
                  <a:ea typeface="HGP創英角ｺﾞｼｯｸUB" pitchFamily="50" charset="-128"/>
                </a:rPr>
                <a:t>FYP</a:t>
              </a:r>
              <a:r>
                <a:rPr lang="ja-JP" altLang="en-US" sz="1400" dirty="0">
                  <a:latin typeface="Arial Black" panose="020B0A04020102020204" pitchFamily="34" charset="0"/>
                  <a:ea typeface="HGP創英角ｺﾞｼｯｸUB" pitchFamily="50" charset="-128"/>
                </a:rPr>
                <a:t>の予算比較</a:t>
              </a:r>
              <a:endParaRPr lang="en-US" altLang="ja-JP" sz="1400" dirty="0">
                <a:latin typeface="Arial Black" panose="020B0A04020102020204" pitchFamily="34" charset="0"/>
                <a:ea typeface="HGP創英角ｺﾞｼｯｸUB" pitchFamily="50" charset="-128"/>
              </a:endParaRPr>
            </a:p>
          </p:txBody>
        </p:sp>
      </p:grpSp>
      <p:grpSp>
        <p:nvGrpSpPr>
          <p:cNvPr id="56" name="グループ化 7"/>
          <p:cNvGrpSpPr/>
          <p:nvPr/>
        </p:nvGrpSpPr>
        <p:grpSpPr>
          <a:xfrm>
            <a:off x="6884268" y="2029954"/>
            <a:ext cx="2821707" cy="288032"/>
            <a:chOff x="4738699" y="3040023"/>
            <a:chExt cx="2954133" cy="288032"/>
          </a:xfrm>
        </p:grpSpPr>
        <p:cxnSp>
          <p:nvCxnSpPr>
            <p:cNvPr id="57" name="直線コネクタ 56"/>
            <p:cNvCxnSpPr/>
            <p:nvPr/>
          </p:nvCxnSpPr>
          <p:spPr>
            <a:xfrm>
              <a:off x="4744183" y="3328055"/>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58" name="Rectangle 6"/>
            <p:cNvSpPr>
              <a:spLocks noChangeArrowheads="1"/>
            </p:cNvSpPr>
            <p:nvPr/>
          </p:nvSpPr>
          <p:spPr bwMode="auto">
            <a:xfrm>
              <a:off x="4738699" y="3040023"/>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r>
                <a:rPr lang="ja-JP" altLang="en-US" sz="1400" dirty="0">
                  <a:latin typeface="Arial Black" panose="020B0A04020102020204" pitchFamily="34" charset="0"/>
                  <a:ea typeface="HGP創英角ｺﾞｼｯｸUB" pitchFamily="50" charset="-128"/>
                </a:rPr>
                <a:t>第</a:t>
              </a:r>
              <a:r>
                <a:rPr lang="en-US" altLang="ja-JP" sz="1400" dirty="0">
                  <a:latin typeface="Arial Black" panose="020B0A04020102020204" pitchFamily="34" charset="0"/>
                  <a:ea typeface="HGP創英角ｺﾞｼｯｸUB" pitchFamily="50" charset="-128"/>
                </a:rPr>
                <a:t>12</a:t>
              </a:r>
              <a:r>
                <a:rPr lang="ja-JP" altLang="en-US" sz="1400" dirty="0">
                  <a:latin typeface="Arial Black" panose="020B0A04020102020204" pitchFamily="34" charset="0"/>
                  <a:ea typeface="HGP創英角ｺﾞｼｯｸUB" pitchFamily="50" charset="-128"/>
                </a:rPr>
                <a:t>次</a:t>
              </a:r>
              <a:r>
                <a:rPr lang="en-US" altLang="ja-JP" sz="1400" dirty="0">
                  <a:latin typeface="Arial Black" panose="020B0A04020102020204" pitchFamily="34" charset="0"/>
                  <a:ea typeface="HGP創英角ｺﾞｼｯｸUB" pitchFamily="50" charset="-128"/>
                </a:rPr>
                <a:t>FYP</a:t>
              </a:r>
              <a:r>
                <a:rPr lang="ja-JP" altLang="en-US" sz="1400" dirty="0">
                  <a:latin typeface="Arial Black" panose="020B0A04020102020204" pitchFamily="34" charset="0"/>
                  <a:ea typeface="HGP創英角ｺﾞｼｯｸUB" pitchFamily="50" charset="-128"/>
                </a:rPr>
                <a:t>における</a:t>
              </a:r>
              <a:endParaRPr lang="en-US" altLang="ja-JP" sz="1400" dirty="0">
                <a:latin typeface="Arial Black" panose="020B0A04020102020204" pitchFamily="34" charset="0"/>
                <a:ea typeface="HGP創英角ｺﾞｼｯｸUB" pitchFamily="50" charset="-128"/>
              </a:endParaRPr>
            </a:p>
            <a:p>
              <a:r>
                <a:rPr lang="ja-JP" altLang="en-US" sz="1400" dirty="0">
                  <a:latin typeface="Arial Black" panose="020B0A04020102020204" pitchFamily="34" charset="0"/>
                  <a:ea typeface="HGP創英角ｺﾞｼｯｸUB" pitchFamily="50" charset="-128"/>
                </a:rPr>
                <a:t>保健家族福祉省の医療支出推移</a:t>
              </a:r>
              <a:endParaRPr lang="en-US" altLang="ja-JP" sz="1400" dirty="0">
                <a:latin typeface="Arial Black" panose="020B0A04020102020204" pitchFamily="34" charset="0"/>
                <a:ea typeface="HGP創英角ｺﾞｼｯｸUB" pitchFamily="50" charset="-128"/>
              </a:endParaRPr>
            </a:p>
          </p:txBody>
        </p:sp>
      </p:grpSp>
      <p:sp>
        <p:nvSpPr>
          <p:cNvPr id="59" name="テキスト ボックス 58"/>
          <p:cNvSpPr txBox="1">
            <a:spLocks/>
          </p:cNvSpPr>
          <p:nvPr/>
        </p:nvSpPr>
        <p:spPr>
          <a:xfrm>
            <a:off x="5560438" y="2314740"/>
            <a:ext cx="999640" cy="230832"/>
          </a:xfrm>
          <a:prstGeom prst="rect">
            <a:avLst/>
          </a:prstGeom>
          <a:noFill/>
        </p:spPr>
        <p:txBody>
          <a:bodyPr wrap="square" lIns="0" tIns="0" rIns="0" bIns="0" rtlCol="0" anchor="ctr">
            <a:noAutofit/>
          </a:bodyPr>
          <a:lstStyle/>
          <a:p>
            <a:pPr algn="r"/>
            <a:r>
              <a:rPr kumimoji="1" lang="ja-JP" altLang="en-US" sz="900" dirty="0">
                <a:latin typeface="Arial" panose="020B0604020202020204" pitchFamily="34" charset="0"/>
                <a:ea typeface="ＭＳ Ｐゴシック" panose="020B0600070205080204" pitchFamily="50" charset="-128"/>
                <a:cs typeface="Arial" panose="020B0604020202020204" pitchFamily="34" charset="0"/>
              </a:rPr>
              <a:t>（千万ルピー）</a:t>
            </a:r>
          </a:p>
        </p:txBody>
      </p:sp>
      <p:sp>
        <p:nvSpPr>
          <p:cNvPr id="60" name="テキスト ボックス 59"/>
          <p:cNvSpPr txBox="1"/>
          <p:nvPr/>
        </p:nvSpPr>
        <p:spPr>
          <a:xfrm>
            <a:off x="200025" y="6526431"/>
            <a:ext cx="8784976" cy="144016"/>
          </a:xfrm>
          <a:prstGeom prst="rect">
            <a:avLst/>
          </a:prstGeom>
          <a:noFill/>
        </p:spPr>
        <p:txBody>
          <a:bodyPr wrap="square" lIns="0" tIns="0" rIns="0" bIns="0" rtlCol="0">
            <a:noAutofit/>
          </a:bodyPr>
          <a:lstStyle/>
          <a:p>
            <a:pPr marL="355600" indent="-355600"/>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t>JICA</a:t>
            </a:r>
            <a:r>
              <a:rPr lang="ja-JP" altLang="en-US" sz="800" dirty="0"/>
              <a:t>　「インド　保険医療セクターに係る情報収集・確認調査　平成</a:t>
            </a:r>
            <a:r>
              <a:rPr lang="en-US" altLang="ja-JP" sz="800" dirty="0"/>
              <a:t>26</a:t>
            </a:r>
            <a:r>
              <a:rPr lang="ja-JP" altLang="en-US" sz="800" dirty="0"/>
              <a:t>年</a:t>
            </a:r>
            <a:r>
              <a:rPr lang="en-US" altLang="ja-JP" sz="800" dirty="0"/>
              <a:t>2</a:t>
            </a:r>
            <a:r>
              <a:rPr lang="ja-JP" altLang="en-US" sz="800" dirty="0"/>
              <a:t>月」、</a:t>
            </a:r>
            <a:r>
              <a:rPr lang="en-US" altLang="ja-JP" sz="800" dirty="0"/>
              <a:t>Department of Health &amp; Family Welfare,, Outcome Budget 2016-2017 Financial review</a:t>
            </a:r>
            <a:endParaRPr lang="ja-JP" altLang="en-US" sz="800" dirty="0"/>
          </a:p>
        </p:txBody>
      </p:sp>
      <p:sp>
        <p:nvSpPr>
          <p:cNvPr id="61" name="テキスト ボックス 60"/>
          <p:cNvSpPr txBox="1"/>
          <p:nvPr/>
        </p:nvSpPr>
        <p:spPr>
          <a:xfrm>
            <a:off x="4122912" y="3548575"/>
            <a:ext cx="545342" cy="230832"/>
          </a:xfrm>
          <a:prstGeom prst="rect">
            <a:avLst/>
          </a:prstGeom>
          <a:noFill/>
        </p:spPr>
        <p:txBody>
          <a:bodyPr wrap="none" rtlCol="0">
            <a:spAutoFit/>
          </a:bodyPr>
          <a:lstStyle/>
          <a:p>
            <a:r>
              <a:rPr kumimoji="1" lang="en-US" altLang="ja-JP" sz="900" dirty="0">
                <a:solidFill>
                  <a:srgbClr val="DC6E00"/>
                </a:solidFill>
                <a:latin typeface="HGP創英角ｺﾞｼｯｸUB" panose="020B0900000000000000" pitchFamily="50" charset="-128"/>
                <a:ea typeface="HGP創英角ｺﾞｼｯｸUB" panose="020B0900000000000000" pitchFamily="50" charset="-128"/>
                <a:cs typeface="Arial" panose="020B0604020202020204" pitchFamily="34" charset="0"/>
              </a:rPr>
              <a:t>+233%</a:t>
            </a:r>
            <a:endParaRPr kumimoji="1" lang="ja-JP" altLang="en-US" sz="900" dirty="0">
              <a:solidFill>
                <a:srgbClr val="DC6E00"/>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p:txBody>
      </p:sp>
      <p:graphicFrame>
        <p:nvGraphicFramePr>
          <p:cNvPr id="51" name="グラフ 50"/>
          <p:cNvGraphicFramePr/>
          <p:nvPr>
            <p:extLst>
              <p:ext uri="{D42A27DB-BD31-4B8C-83A1-F6EECF244321}">
                <p14:modId xmlns:p14="http://schemas.microsoft.com/office/powerpoint/2010/main" val="883783406"/>
              </p:ext>
            </p:extLst>
          </p:nvPr>
        </p:nvGraphicFramePr>
        <p:xfrm>
          <a:off x="3540398" y="2601045"/>
          <a:ext cx="2946436" cy="3117775"/>
        </p:xfrm>
        <a:graphic>
          <a:graphicData uri="http://schemas.openxmlformats.org/drawingml/2006/chart">
            <c:chart xmlns:c="http://schemas.openxmlformats.org/drawingml/2006/chart" xmlns:r="http://schemas.openxmlformats.org/officeDocument/2006/relationships" r:id="rId5"/>
          </a:graphicData>
        </a:graphic>
      </p:graphicFrame>
      <p:cxnSp>
        <p:nvCxnSpPr>
          <p:cNvPr id="65" name="直線矢印コネクタ 64"/>
          <p:cNvCxnSpPr/>
          <p:nvPr/>
        </p:nvCxnSpPr>
        <p:spPr>
          <a:xfrm flipV="1">
            <a:off x="4065028" y="3779407"/>
            <a:ext cx="267458" cy="742535"/>
          </a:xfrm>
          <a:prstGeom prst="straightConnector1">
            <a:avLst/>
          </a:prstGeom>
          <a:ln w="9525">
            <a:solidFill>
              <a:srgbClr val="DC6E00"/>
            </a:solidFill>
            <a:tailEnd type="triangle"/>
          </a:ln>
        </p:spPr>
        <p:style>
          <a:lnRef idx="1">
            <a:schemeClr val="accent1"/>
          </a:lnRef>
          <a:fillRef idx="0">
            <a:schemeClr val="accent1"/>
          </a:fillRef>
          <a:effectRef idx="0">
            <a:schemeClr val="accent1"/>
          </a:effectRef>
          <a:fontRef idx="minor">
            <a:schemeClr val="tx1"/>
          </a:fontRef>
        </p:style>
      </p:cxnSp>
      <p:sp>
        <p:nvSpPr>
          <p:cNvPr id="68" name="テキスト ボックス 67"/>
          <p:cNvSpPr txBox="1"/>
          <p:nvPr/>
        </p:nvSpPr>
        <p:spPr>
          <a:xfrm>
            <a:off x="5028347" y="2918310"/>
            <a:ext cx="559769" cy="230832"/>
          </a:xfrm>
          <a:prstGeom prst="rect">
            <a:avLst/>
          </a:prstGeom>
          <a:noFill/>
        </p:spPr>
        <p:txBody>
          <a:bodyPr wrap="none" rtlCol="0">
            <a:spAutoFit/>
          </a:bodyPr>
          <a:lstStyle/>
          <a:p>
            <a:r>
              <a:rPr kumimoji="1" lang="en-US" altLang="ja-JP" sz="900" dirty="0">
                <a:solidFill>
                  <a:srgbClr val="DC6E00"/>
                </a:solidFill>
                <a:latin typeface="HGP創英角ｺﾞｼｯｸUB" panose="020B0900000000000000" pitchFamily="50" charset="-128"/>
                <a:ea typeface="HGP創英角ｺﾞｼｯｸUB" panose="020B0900000000000000" pitchFamily="50" charset="-128"/>
                <a:cs typeface="Arial" panose="020B0604020202020204" pitchFamily="34" charset="0"/>
              </a:rPr>
              <a:t>+253%</a:t>
            </a:r>
            <a:endParaRPr kumimoji="1" lang="ja-JP" altLang="en-US" sz="900" dirty="0">
              <a:solidFill>
                <a:srgbClr val="DC6E00"/>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p:txBody>
      </p:sp>
      <p:cxnSp>
        <p:nvCxnSpPr>
          <p:cNvPr id="69" name="直線矢印コネクタ 68"/>
          <p:cNvCxnSpPr/>
          <p:nvPr/>
        </p:nvCxnSpPr>
        <p:spPr>
          <a:xfrm flipV="1">
            <a:off x="5412606" y="2800606"/>
            <a:ext cx="260608" cy="1455633"/>
          </a:xfrm>
          <a:prstGeom prst="straightConnector1">
            <a:avLst/>
          </a:prstGeom>
          <a:ln w="9525">
            <a:solidFill>
              <a:srgbClr val="DC6E00"/>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75" name="グラフ 74"/>
          <p:cNvGraphicFramePr/>
          <p:nvPr>
            <p:extLst>
              <p:ext uri="{D42A27DB-BD31-4B8C-83A1-F6EECF244321}">
                <p14:modId xmlns:p14="http://schemas.microsoft.com/office/powerpoint/2010/main" val="454413020"/>
              </p:ext>
            </p:extLst>
          </p:nvPr>
        </p:nvGraphicFramePr>
        <p:xfrm>
          <a:off x="6639743" y="2683255"/>
          <a:ext cx="3065783" cy="3129888"/>
        </p:xfrm>
        <a:graphic>
          <a:graphicData uri="http://schemas.openxmlformats.org/drawingml/2006/chart">
            <c:chart xmlns:c="http://schemas.openxmlformats.org/drawingml/2006/chart" xmlns:r="http://schemas.openxmlformats.org/officeDocument/2006/relationships" r:id="rId6"/>
          </a:graphicData>
        </a:graphic>
      </p:graphicFrame>
      <p:sp>
        <p:nvSpPr>
          <p:cNvPr id="77" name="テキスト ボックス 76"/>
          <p:cNvSpPr txBox="1"/>
          <p:nvPr/>
        </p:nvSpPr>
        <p:spPr>
          <a:xfrm>
            <a:off x="9020616" y="4524106"/>
            <a:ext cx="530915" cy="230832"/>
          </a:xfrm>
          <a:prstGeom prst="rect">
            <a:avLst/>
          </a:prstGeom>
          <a:noFill/>
        </p:spPr>
        <p:txBody>
          <a:bodyPr wrap="none" rtlCol="0">
            <a:spAutoFit/>
          </a:bodyPr>
          <a:lstStyle/>
          <a:p>
            <a:r>
              <a:rPr kumimoji="1" lang="ja-JP" altLang="en-US" sz="900" dirty="0">
                <a:latin typeface="Arial" panose="020B0604020202020204" pitchFamily="34" charset="0"/>
                <a:ea typeface="ＭＳ Ｐゴシック" panose="020B0600070205080204" pitchFamily="50" charset="-128"/>
                <a:cs typeface="Arial" panose="020B0604020202020204" pitchFamily="34" charset="0"/>
              </a:rPr>
              <a:t>予測値</a:t>
            </a:r>
          </a:p>
        </p:txBody>
      </p:sp>
      <p:sp>
        <p:nvSpPr>
          <p:cNvPr id="78" name="テキスト ボックス 77"/>
          <p:cNvSpPr txBox="1">
            <a:spLocks/>
          </p:cNvSpPr>
          <p:nvPr/>
        </p:nvSpPr>
        <p:spPr>
          <a:xfrm>
            <a:off x="8695968" y="2316534"/>
            <a:ext cx="999640" cy="230832"/>
          </a:xfrm>
          <a:prstGeom prst="rect">
            <a:avLst/>
          </a:prstGeom>
          <a:noFill/>
        </p:spPr>
        <p:txBody>
          <a:bodyPr wrap="square" lIns="0" tIns="0" rIns="0" bIns="0" rtlCol="0" anchor="ctr">
            <a:noAutofit/>
          </a:bodyPr>
          <a:lstStyle/>
          <a:p>
            <a:pPr algn="r"/>
            <a:r>
              <a:rPr kumimoji="1" lang="ja-JP" altLang="en-US" sz="900" dirty="0">
                <a:latin typeface="Arial" panose="020B0604020202020204" pitchFamily="34" charset="0"/>
                <a:ea typeface="ＭＳ Ｐゴシック" panose="020B0600070205080204" pitchFamily="50" charset="-128"/>
                <a:cs typeface="Arial" panose="020B0604020202020204" pitchFamily="34" charset="0"/>
              </a:rPr>
              <a:t>（千万ルピー）</a:t>
            </a:r>
          </a:p>
        </p:txBody>
      </p:sp>
      <p:sp>
        <p:nvSpPr>
          <p:cNvPr id="79" name="テキスト ボックス 78"/>
          <p:cNvSpPr txBox="1"/>
          <p:nvPr/>
        </p:nvSpPr>
        <p:spPr>
          <a:xfrm>
            <a:off x="198121" y="5742960"/>
            <a:ext cx="9488028" cy="584775"/>
          </a:xfrm>
          <a:prstGeom prst="rect">
            <a:avLst/>
          </a:prstGeom>
          <a:noFill/>
          <a:ln>
            <a:solidFill>
              <a:srgbClr val="5F8AC3"/>
            </a:solidFill>
          </a:ln>
        </p:spPr>
        <p:txBody>
          <a:bodyPr wrap="square" rtlCol="0">
            <a:spAutoFit/>
          </a:bodyPr>
          <a:lstStyle/>
          <a:p>
            <a:r>
              <a:rPr kumimoji="1" lang="en-US" altLang="ja-JP" sz="800" dirty="0">
                <a:latin typeface="Arial" panose="020B0604020202020204" pitchFamily="34" charset="0"/>
                <a:ea typeface="ＭＳ Ｐゴシック" panose="020B0600070205080204" pitchFamily="50" charset="-128"/>
                <a:cs typeface="Arial" panose="020B0604020202020204" pitchFamily="34" charset="0"/>
              </a:rPr>
              <a:t>【</a:t>
            </a:r>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凡例</a:t>
            </a:r>
            <a:r>
              <a:rPr kumimoji="1" lang="en-US" altLang="ja-JP" sz="800" dirty="0">
                <a:latin typeface="Arial" panose="020B0604020202020204" pitchFamily="34" charset="0"/>
                <a:ea typeface="ＭＳ Ｐゴシック" panose="020B0600070205080204" pitchFamily="50" charset="-128"/>
                <a:cs typeface="Arial" panose="020B0604020202020204" pitchFamily="34" charset="0"/>
              </a:rPr>
              <a:t>】</a:t>
            </a:r>
          </a:p>
          <a:p>
            <a:r>
              <a:rPr kumimoji="1" lang="en-US" altLang="ja-JP" sz="800" dirty="0">
                <a:latin typeface="Arial" panose="020B0604020202020204" pitchFamily="34" charset="0"/>
                <a:ea typeface="ＭＳ Ｐゴシック" panose="020B0600070205080204" pitchFamily="50" charset="-128"/>
                <a:cs typeface="Arial" panose="020B0604020202020204" pitchFamily="34" charset="0"/>
              </a:rPr>
              <a:t>DHFW</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a:t>
            </a:r>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kumimoji="1" lang="en-US" altLang="ja-JP" sz="800" dirty="0">
                <a:latin typeface="Arial" panose="020B0604020202020204" pitchFamily="34" charset="0"/>
                <a:ea typeface="ＭＳ Ｐゴシック" panose="020B0600070205080204" pitchFamily="50" charset="-128"/>
                <a:cs typeface="Arial" panose="020B0604020202020204" pitchFamily="34" charset="0"/>
              </a:rPr>
              <a:t>Department of Health &amp; Family Welfare</a:t>
            </a:r>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の略。保健家族福祉省</a:t>
            </a:r>
            <a:endParaRPr kumimoji="1" lang="en-US" altLang="ja-JP" sz="800" dirty="0">
              <a:latin typeface="Arial" panose="020B0604020202020204" pitchFamily="34" charset="0"/>
              <a:ea typeface="ＭＳ Ｐゴシック" panose="020B0600070205080204" pitchFamily="50" charset="-128"/>
              <a:cs typeface="Arial" panose="020B0604020202020204" pitchFamily="34" charset="0"/>
            </a:endParaRPr>
          </a:p>
          <a:p>
            <a:r>
              <a:rPr lang="en-US" altLang="ja-JP" sz="800" dirty="0">
                <a:latin typeface="Arial" panose="020B0604020202020204" pitchFamily="34" charset="0"/>
                <a:ea typeface="ＭＳ Ｐゴシック" panose="020B0600070205080204" pitchFamily="50" charset="-128"/>
                <a:cs typeface="Arial" panose="020B0604020202020204" pitchFamily="34" charset="0"/>
              </a:rPr>
              <a:t>AYUSH:</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t>AYUSH</a:t>
            </a:r>
            <a:r>
              <a:rPr lang="ja-JP" altLang="en-US" sz="800" dirty="0"/>
              <a:t>とは、</a:t>
            </a:r>
            <a:r>
              <a:rPr lang="en-US" altLang="ja-JP" sz="800" dirty="0"/>
              <a:t>Ayurveda</a:t>
            </a:r>
            <a:r>
              <a:rPr lang="ja-JP" altLang="en-US" sz="800" dirty="0" err="1"/>
              <a:t>、</a:t>
            </a:r>
            <a:r>
              <a:rPr lang="en-US" altLang="ja-JP" sz="800" dirty="0"/>
              <a:t>Yoga &amp;</a:t>
            </a:r>
            <a:r>
              <a:rPr lang="ja-JP" altLang="en-US" sz="800" dirty="0"/>
              <a:t>　</a:t>
            </a:r>
            <a:r>
              <a:rPr lang="en-US" altLang="ja-JP" sz="800" dirty="0"/>
              <a:t>Naturopathy</a:t>
            </a:r>
            <a:r>
              <a:rPr lang="ja-JP" altLang="en-US" sz="800" dirty="0" err="1"/>
              <a:t>、</a:t>
            </a:r>
            <a:r>
              <a:rPr lang="en-US" altLang="ja-JP" sz="800" dirty="0" err="1"/>
              <a:t>Unani</a:t>
            </a:r>
            <a:r>
              <a:rPr lang="ja-JP" altLang="en-US" sz="800" dirty="0" err="1"/>
              <a:t>、</a:t>
            </a:r>
            <a:r>
              <a:rPr lang="en-US" altLang="ja-JP" sz="800" dirty="0"/>
              <a:t>Homeopathy</a:t>
            </a:r>
            <a:r>
              <a:rPr lang="ja-JP" altLang="en-US" sz="800" dirty="0" err="1"/>
              <a:t>、</a:t>
            </a:r>
            <a:r>
              <a:rPr lang="en-US" altLang="ja-JP" sz="800" dirty="0"/>
              <a:t>Homeopathy</a:t>
            </a:r>
            <a:r>
              <a:rPr lang="ja-JP" altLang="en-US" sz="800" dirty="0"/>
              <a:t>の略。保健家族福祉省で、近代西洋医学以外の医療政策を統括している部門</a:t>
            </a:r>
            <a:endParaRPr lang="en-US" altLang="ja-JP" sz="800" dirty="0"/>
          </a:p>
          <a:p>
            <a:r>
              <a:rPr kumimoji="1" lang="en-US" altLang="ja-JP" sz="800" dirty="0">
                <a:latin typeface="Arial" panose="020B0604020202020204" pitchFamily="34" charset="0"/>
                <a:ea typeface="ＭＳ Ｐゴシック" panose="020B0600070205080204" pitchFamily="50" charset="-128"/>
                <a:cs typeface="Arial" panose="020B0604020202020204" pitchFamily="34" charset="0"/>
              </a:rPr>
              <a:t>HFW</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Health and Family Welfare</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の略。保健福祉省内で保険家族福祉を担当する部門</a:t>
            </a:r>
            <a:endParaRPr kumimoji="1"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8" name="4. Footnote">
            <a:extLst>
              <a:ext uri="{FF2B5EF4-FFF2-40B4-BE49-F238E27FC236}">
                <a16:creationId xmlns:a16="http://schemas.microsoft.com/office/drawing/2014/main" id="{91B7952F-83DB-4529-9D09-339D60D97A5A}"/>
              </a:ext>
            </a:extLst>
          </p:cNvPr>
          <p:cNvSpPr txBox="1"/>
          <p:nvPr>
            <p:custDataLst>
              <p:tags r:id="rId1"/>
            </p:custDataLst>
          </p:nvPr>
        </p:nvSpPr>
        <p:spPr>
          <a:xfrm>
            <a:off x="214314" y="6378330"/>
            <a:ext cx="2722462" cy="123111"/>
          </a:xfrm>
          <a:prstGeom prst="rect">
            <a:avLst/>
          </a:prstGeom>
          <a:noFill/>
        </p:spPr>
        <p:txBody>
          <a:bodyPr vert="horz" wrap="square" lIns="0" tIns="0" rIns="0" bIns="0" rtlCol="0" anchor="b" anchorCtr="0">
            <a:spAutoFit/>
          </a:bodyPr>
          <a:lstStyle/>
          <a:p>
            <a:pPr marL="203200" indent="-212725"/>
            <a:r>
              <a:rPr kumimoji="1" lang="en-US" altLang="ja-JP" sz="800" dirty="0">
                <a:latin typeface="Arial" panose="020B0604020202020204" pitchFamily="34" charset="0"/>
                <a:ea typeface="ＭＳ Ｐゴシック" panose="020B0600070205080204" pitchFamily="50" charset="-128"/>
                <a:cs typeface="Arial" panose="020B0604020202020204" pitchFamily="34" charset="0"/>
              </a:rPr>
              <a:t>1.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第</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13</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次</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FYP</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の発表時期は未定（</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2018</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1</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25</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日時点）。</a:t>
            </a:r>
            <a:endParaRPr kumimoji="1"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332070292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インド／政策動向</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医療関連政策の将来動向（</a:t>
            </a:r>
            <a:r>
              <a:rPr lang="en-US" altLang="ja-JP" dirty="0"/>
              <a:t>7/7</a:t>
            </a:r>
            <a:r>
              <a:rPr lang="ja-JP" altLang="en-US" dirty="0"/>
              <a:t>） </a:t>
            </a:r>
            <a:r>
              <a:rPr lang="en-US" altLang="ja-JP" dirty="0"/>
              <a:t>- </a:t>
            </a:r>
            <a:r>
              <a:rPr lang="ja-JP" altLang="en-US" dirty="0"/>
              <a:t>病院インフラの充実</a:t>
            </a:r>
          </a:p>
        </p:txBody>
      </p:sp>
      <p:sp>
        <p:nvSpPr>
          <p:cNvPr id="4" name="テキスト ボックス 3"/>
          <p:cNvSpPr txBox="1"/>
          <p:nvPr/>
        </p:nvSpPr>
        <p:spPr>
          <a:xfrm>
            <a:off x="200472" y="1124744"/>
            <a:ext cx="9505056" cy="73661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政府は、地域の一次医療の強化を主眼に置き、医療法人の病院チェーンは二次医療および三次医療インフラを充実させると見込まれる。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ja-JP" sz="1400" dirty="0"/>
              <a:t>民間投資そして政府の施策を通じて、病床数と医師数は今後大幅に増加するとみられて いる。</a:t>
            </a:r>
            <a:endParaRPr lang="ja-JP" altLang="en-US"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8" name="テキスト ボックス 17"/>
          <p:cNvSpPr txBox="1"/>
          <p:nvPr/>
        </p:nvSpPr>
        <p:spPr>
          <a:xfrm>
            <a:off x="200472" y="6525344"/>
            <a:ext cx="8784976" cy="144016"/>
          </a:xfrm>
          <a:prstGeom prst="rect">
            <a:avLst/>
          </a:prstGeom>
          <a:noFill/>
        </p:spPr>
        <p:txBody>
          <a:bodyPr wrap="square" lIns="0" tIns="0" rIns="0" bIns="0" rtlCol="0">
            <a:noAutofit/>
          </a:bodyPr>
          <a:lstStyle/>
          <a:p>
            <a:pPr marL="346075" indent="-346075"/>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みずほ総合研究所「平成２５年度 新興国での新中間層獲得による日本再生事業我が国製品販売拡大に資する販売金融戦略分析調査」</a:t>
            </a:r>
            <a:endParaRPr kumimoji="0" lang="ja-JP" altLang="en-US" sz="800" dirty="0" bmk=""/>
          </a:p>
        </p:txBody>
      </p:sp>
    </p:spTree>
    <p:extLst>
      <p:ext uri="{BB962C8B-B14F-4D97-AF65-F5344CB8AC3E}">
        <p14:creationId xmlns:p14="http://schemas.microsoft.com/office/powerpoint/2010/main" val="276290547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日本との関わり</a:t>
            </a:r>
            <a:endParaRPr lang="ja-JP" altLang="en-US" dirty="0"/>
          </a:p>
        </p:txBody>
      </p:sp>
    </p:spTree>
    <p:extLst>
      <p:ext uri="{BB962C8B-B14F-4D97-AF65-F5344CB8AC3E}">
        <p14:creationId xmlns:p14="http://schemas.microsoft.com/office/powerpoint/2010/main" val="268380553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lang="ja-JP" altLang="en-US" dirty="0"/>
              <a:t>インド／日本との関わり</a:t>
            </a:r>
          </a:p>
        </p:txBody>
      </p:sp>
      <p:sp>
        <p:nvSpPr>
          <p:cNvPr id="4" name="テキスト プレースホルダー 3"/>
          <p:cNvSpPr>
            <a:spLocks noGrp="1"/>
          </p:cNvSpPr>
          <p:nvPr>
            <p:ph type="body" sz="quarter" idx="15"/>
          </p:nvPr>
        </p:nvSpPr>
        <p:spPr/>
        <p:txBody>
          <a:bodyPr/>
          <a:lstStyle/>
          <a:p>
            <a:r>
              <a:rPr lang="ja-JP" altLang="en-US" dirty="0"/>
              <a:t>外交関係（</a:t>
            </a:r>
            <a:r>
              <a:rPr lang="en-US" altLang="ja-JP" dirty="0"/>
              <a:t>1/3</a:t>
            </a:r>
            <a:r>
              <a:rPr lang="ja-JP" altLang="en-US" dirty="0"/>
              <a:t>）</a:t>
            </a:r>
            <a:endParaRPr lang="en-US" altLang="ja-JP" dirty="0"/>
          </a:p>
        </p:txBody>
      </p:sp>
      <p:sp>
        <p:nvSpPr>
          <p:cNvPr id="11" name="テキスト ボックス 10"/>
          <p:cNvSpPr txBox="1"/>
          <p:nvPr/>
        </p:nvSpPr>
        <p:spPr>
          <a:xfrm>
            <a:off x="200472" y="1124744"/>
            <a:ext cx="9505056" cy="473976"/>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2000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8</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月の森総理訪印の際に「日印グローバル・パートナーシップ」構築に合意。その後、</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2005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4</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月の小泉総理訪印以降、ほぼ毎年交互に首脳が相手国を訪問し、年次首脳会談を実施している。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36" name="テキスト ボックス 35"/>
          <p:cNvSpPr txBox="1"/>
          <p:nvPr/>
        </p:nvSpPr>
        <p:spPr>
          <a:xfrm>
            <a:off x="200472" y="6525344"/>
            <a:ext cx="9145016"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ja-JP" altLang="en-US" sz="800" dirty="0"/>
              <a:t>外務省ホームページ</a:t>
            </a:r>
            <a:endParaRPr lang="en-US" altLang="ja-JP" sz="800" dirty="0"/>
          </a:p>
        </p:txBody>
      </p:sp>
      <p:sp>
        <p:nvSpPr>
          <p:cNvPr id="13" name="片側の 2 つの角を丸めた四角形 12"/>
          <p:cNvSpPr/>
          <p:nvPr/>
        </p:nvSpPr>
        <p:spPr>
          <a:xfrm>
            <a:off x="920552" y="2348696"/>
            <a:ext cx="4392488" cy="330721"/>
          </a:xfrm>
          <a:prstGeom prst="round2SameRect">
            <a:avLst>
              <a:gd name="adj1" fmla="val 27249"/>
              <a:gd name="adj2" fmla="val 0"/>
            </a:avLst>
          </a:prstGeom>
          <a:solidFill>
            <a:srgbClr val="1E806B"/>
          </a:solidFill>
          <a:ln w="9525" cap="flat" cmpd="sng" algn="ctr">
            <a:solidFill>
              <a:srgbClr val="FFFFFF"/>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tIns="0" bIns="64800" rtlCol="0" anchor="ctr" anchorCtr="0"/>
          <a:lstStyle/>
          <a:p>
            <a:pPr algn="ctr" fontAlgn="b" hangingPunct="0"/>
            <a:r>
              <a:rPr lang="ja-JP" altLang="en-US" sz="16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インド</a:t>
            </a:r>
            <a:r>
              <a:rPr lang="ja-JP" altLang="en-US" sz="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からの往訪者</a:t>
            </a:r>
            <a:endParaRPr lang="en-US" altLang="ja-JP" sz="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p:txBody>
      </p:sp>
      <p:sp>
        <p:nvSpPr>
          <p:cNvPr id="14" name="片側の 2 つの角を丸めた四角形 13"/>
          <p:cNvSpPr/>
          <p:nvPr/>
        </p:nvSpPr>
        <p:spPr>
          <a:xfrm>
            <a:off x="5313040" y="2348696"/>
            <a:ext cx="4392488" cy="330721"/>
          </a:xfrm>
          <a:prstGeom prst="round2SameRect">
            <a:avLst>
              <a:gd name="adj1" fmla="val 27249"/>
              <a:gd name="adj2" fmla="val 0"/>
            </a:avLst>
          </a:prstGeom>
          <a:solidFill>
            <a:srgbClr val="3D6AA7"/>
          </a:solidFill>
          <a:ln w="9525" cap="flat" cmpd="sng" algn="ctr">
            <a:solidFill>
              <a:srgbClr val="FFFFFF"/>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tIns="0" bIns="64800" rtlCol="0" anchor="ctr" anchorCtr="0"/>
          <a:lstStyle/>
          <a:p>
            <a:pPr algn="ctr" fontAlgn="b" hangingPunct="0"/>
            <a:r>
              <a:rPr lang="ja-JP" altLang="en-US" sz="16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日本</a:t>
            </a:r>
            <a:r>
              <a:rPr lang="ja-JP" altLang="en-US" sz="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からの往訪者</a:t>
            </a:r>
            <a:endParaRPr lang="en-US" altLang="ja-JP" sz="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p:txBody>
      </p:sp>
      <p:graphicFrame>
        <p:nvGraphicFramePr>
          <p:cNvPr id="16" name="表 15"/>
          <p:cNvGraphicFramePr>
            <a:graphicFrameLocks noGrp="1"/>
          </p:cNvGraphicFramePr>
          <p:nvPr>
            <p:extLst>
              <p:ext uri="{D42A27DB-BD31-4B8C-83A1-F6EECF244321}">
                <p14:modId xmlns:p14="http://schemas.microsoft.com/office/powerpoint/2010/main" val="2271013936"/>
              </p:ext>
            </p:extLst>
          </p:nvPr>
        </p:nvGraphicFramePr>
        <p:xfrm>
          <a:off x="200472" y="2679419"/>
          <a:ext cx="9504000" cy="3478736"/>
        </p:xfrm>
        <a:graphic>
          <a:graphicData uri="http://schemas.openxmlformats.org/drawingml/2006/table">
            <a:tbl>
              <a:tblPr firstRow="1" bandRow="1">
                <a:tableStyleId>{5C22544A-7EE6-4342-B048-85BDC9FD1C3A}</a:tableStyleId>
              </a:tblPr>
              <a:tblGrid>
                <a:gridCol w="720000">
                  <a:extLst>
                    <a:ext uri="{9D8B030D-6E8A-4147-A177-3AD203B41FA5}">
                      <a16:colId xmlns:a16="http://schemas.microsoft.com/office/drawing/2014/main" val="20000"/>
                    </a:ext>
                  </a:extLst>
                </a:gridCol>
                <a:gridCol w="4392000">
                  <a:extLst>
                    <a:ext uri="{9D8B030D-6E8A-4147-A177-3AD203B41FA5}">
                      <a16:colId xmlns:a16="http://schemas.microsoft.com/office/drawing/2014/main" val="20001"/>
                    </a:ext>
                  </a:extLst>
                </a:gridCol>
                <a:gridCol w="4392000">
                  <a:extLst>
                    <a:ext uri="{9D8B030D-6E8A-4147-A177-3AD203B41FA5}">
                      <a16:colId xmlns:a16="http://schemas.microsoft.com/office/drawing/2014/main" val="20002"/>
                    </a:ext>
                  </a:extLst>
                </a:gridCol>
              </a:tblGrid>
              <a:tr h="313411">
                <a:tc>
                  <a:txBody>
                    <a:bodyPr/>
                    <a:lstStyle/>
                    <a:p>
                      <a:pPr marL="0" algn="ctr" defTabSz="914400" rtl="0" eaLnBrk="1" fontAlgn="ctr" latinLnBrk="0" hangingPunct="0"/>
                      <a:r>
                        <a:rPr kumimoji="1" lang="en-US" altLang="ja-JP"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2010</a:t>
                      </a:r>
                      <a:endParaRPr kumimoji="1" lang="ja-JP" altLang="en-US"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1">
                        <a:lnSpc>
                          <a:spcPct val="110000"/>
                        </a:lnSpc>
                        <a:spcBef>
                          <a:spcPts val="0"/>
                        </a:spcBef>
                        <a:spcAft>
                          <a:spcPts val="0"/>
                        </a:spcAft>
                        <a:buClrTx/>
                        <a:buSzTx/>
                        <a:buFontTx/>
                        <a:buNone/>
                        <a:tabLst/>
                        <a:defRPr/>
                      </a:pP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ナート道路交通・高速道路相、シン首相、チョプラ沿岸警備隊長官</a:t>
                      </a:r>
                    </a:p>
                  </a:txBody>
                  <a:tcPr marL="180000" marR="72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zh-TW"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原口総務大臣</a:t>
                      </a: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zh-TW"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鈴木海上保安庁長官</a:t>
                      </a: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zh-TW"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直嶋経済産業大臣</a:t>
                      </a: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zh-TW"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北澤防衛大臣</a:t>
                      </a: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zh-TW"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岡田外務大臣</a:t>
                      </a:r>
                    </a:p>
                  </a:txBody>
                  <a:tcPr marL="180000" marR="72000" marT="31502" marB="31502"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extLst>
                  <a:ext uri="{0D108BD9-81ED-4DB2-BD59-A6C34878D82A}">
                    <a16:rowId xmlns:a16="http://schemas.microsoft.com/office/drawing/2014/main" val="10000"/>
                  </a:ext>
                </a:extLst>
              </a:tr>
              <a:tr h="313411">
                <a:tc>
                  <a:txBody>
                    <a:bodyPr/>
                    <a:lstStyle/>
                    <a:p>
                      <a:pPr marL="0" algn="ctr" defTabSz="914400" rtl="0" eaLnBrk="1" fontAlgn="ctr" latinLnBrk="0" hangingPunct="0"/>
                      <a:r>
                        <a:rPr kumimoji="1" lang="en-US" altLang="ja-JP"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2011</a:t>
                      </a:r>
                      <a:endParaRPr kumimoji="1" lang="ja-JP" altLang="en-US"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1">
                        <a:lnSpc>
                          <a:spcPct val="110000"/>
                        </a:lnSpc>
                        <a:spcBef>
                          <a:spcPts val="0"/>
                        </a:spcBef>
                        <a:spcAft>
                          <a:spcPts val="0"/>
                        </a:spcAft>
                        <a:buClrTx/>
                        <a:buSzTx/>
                        <a:buFontTx/>
                        <a:buNone/>
                        <a:tabLst/>
                        <a:defRPr/>
                      </a:pP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バンサル議会担当相、シャルマ商工相、クマール下院議長、クリシュナ外相、</a:t>
                      </a:r>
                      <a:endParaRPr kumimoji="1" lang="en-US" altLang="ja-JP"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0" marR="0" indent="0" algn="l" defTabSz="914400" rtl="0" eaLnBrk="1" fontAlgn="ctr" latinLnBrk="0" hangingPunct="1">
                        <a:lnSpc>
                          <a:spcPct val="110000"/>
                        </a:lnSpc>
                        <a:spcBef>
                          <a:spcPts val="0"/>
                        </a:spcBef>
                        <a:spcAft>
                          <a:spcPts val="0"/>
                        </a:spcAft>
                        <a:buClrTx/>
                        <a:buSzTx/>
                        <a:buFontTx/>
                        <a:buNone/>
                        <a:tabLst/>
                        <a:defRPr/>
                      </a:pP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アントニー国防相</a:t>
                      </a:r>
                    </a:p>
                  </a:txBody>
                  <a:tcPr marL="180000" marR="72000" marT="17501" marB="17501"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tc>
                  <a:txBody>
                    <a:bodyPr/>
                    <a:lstStyle/>
                    <a:p>
                      <a:pPr fontAlgn="ctr"/>
                      <a:r>
                        <a:rPr kumimoji="1" lang="zh-TW"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野田総理大臣</a:t>
                      </a:r>
                    </a:p>
                  </a:txBody>
                  <a:tcPr marL="180000" marR="72000" marT="31502" marB="31502"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extLst>
                  <a:ext uri="{0D108BD9-81ED-4DB2-BD59-A6C34878D82A}">
                    <a16:rowId xmlns:a16="http://schemas.microsoft.com/office/drawing/2014/main" val="10001"/>
                  </a:ext>
                </a:extLst>
              </a:tr>
              <a:tr h="313411">
                <a:tc>
                  <a:txBody>
                    <a:bodyPr/>
                    <a:lstStyle/>
                    <a:p>
                      <a:pPr marL="0" algn="ctr" defTabSz="914400" rtl="0" eaLnBrk="1" fontAlgn="ctr" latinLnBrk="0" hangingPunct="0"/>
                      <a:r>
                        <a:rPr kumimoji="1" lang="en-US" altLang="ja-JP"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2012</a:t>
                      </a:r>
                      <a:endParaRPr kumimoji="1" lang="ja-JP" altLang="en-US"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1">
                        <a:lnSpc>
                          <a:spcPct val="110000"/>
                        </a:lnSpc>
                        <a:spcBef>
                          <a:spcPts val="0"/>
                        </a:spcBef>
                        <a:spcAft>
                          <a:spcPts val="0"/>
                        </a:spcAft>
                        <a:buClrTx/>
                        <a:buSzTx/>
                        <a:buFontTx/>
                        <a:buNone/>
                        <a:tabLst/>
                        <a:defRPr/>
                      </a:pP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サハイ観光相、ナート都市開発相、</a:t>
                      </a:r>
                      <a:r>
                        <a:rPr kumimoji="1" lang="en-US" altLang="ja-JP"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M.K.</a:t>
                      </a: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アラギリ化学・肥料相、</a:t>
                      </a:r>
                    </a:p>
                    <a:p>
                      <a:pPr marL="0" marR="0" indent="0" algn="l" defTabSz="914400" rtl="0" eaLnBrk="1" fontAlgn="ctr" latinLnBrk="0" hangingPunct="1">
                        <a:lnSpc>
                          <a:spcPct val="110000"/>
                        </a:lnSpc>
                        <a:spcBef>
                          <a:spcPts val="0"/>
                        </a:spcBef>
                        <a:spcAft>
                          <a:spcPts val="0"/>
                        </a:spcAft>
                        <a:buClrTx/>
                        <a:buSzTx/>
                        <a:buFontTx/>
                        <a:buNone/>
                        <a:tabLst/>
                        <a:defRPr/>
                      </a:pP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レッディ国家災害管理副委員長、クリシュナ外相、モディ・グジャラート州首相</a:t>
                      </a:r>
                    </a:p>
                  </a:txBody>
                  <a:tcPr marL="180000" marR="72000" marT="17501" marB="17501"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tc>
                  <a:txBody>
                    <a:bodyPr/>
                    <a:lstStyle/>
                    <a:p>
                      <a:pPr fontAlgn="ctr"/>
                      <a:r>
                        <a:rPr lang="ja-JP" altLang="en-US" sz="1000" dirty="0">
                          <a:latin typeface="Arial" panose="020B0604020202020204" pitchFamily="34" charset="0"/>
                          <a:ea typeface="ＭＳ Ｐゴシック" panose="020B0600070205080204" pitchFamily="50" charset="-128"/>
                          <a:cs typeface="Arial" panose="020B0604020202020204" pitchFamily="34" charset="0"/>
                        </a:rPr>
                        <a:t>枝野経済産業大臣（</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2</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回）、前田国土交通大臣、鈴木海上保安庁長官、</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p>
                      <a:pPr fontAlgn="ctr"/>
                      <a:r>
                        <a:rPr lang="ja-JP" altLang="en-US" sz="1000" dirty="0">
                          <a:latin typeface="Arial" panose="020B0604020202020204" pitchFamily="34" charset="0"/>
                          <a:ea typeface="ＭＳ Ｐゴシック" panose="020B0600070205080204" pitchFamily="50" charset="-128"/>
                          <a:cs typeface="Arial" panose="020B0604020202020204" pitchFamily="34" charset="0"/>
                        </a:rPr>
                        <a:t>玄葉外務大臣、自見金融・郵政改革担当大臣</a:t>
                      </a:r>
                      <a:endParaRPr lang="zh-TW" altLang="en-US" sz="1000" dirty="0">
                        <a:latin typeface="Arial" panose="020B0604020202020204" pitchFamily="34" charset="0"/>
                        <a:ea typeface="ＭＳ Ｐゴシック" panose="020B0600070205080204" pitchFamily="50" charset="-128"/>
                        <a:cs typeface="Arial" panose="020B0604020202020204" pitchFamily="34" charset="0"/>
                      </a:endParaRPr>
                    </a:p>
                  </a:txBody>
                  <a:tcPr marL="180000" marR="72000" marT="31502" marB="31502"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extLst>
                  <a:ext uri="{0D108BD9-81ED-4DB2-BD59-A6C34878D82A}">
                    <a16:rowId xmlns:a16="http://schemas.microsoft.com/office/drawing/2014/main" val="10002"/>
                  </a:ext>
                </a:extLst>
              </a:tr>
              <a:tr h="313411">
                <a:tc>
                  <a:txBody>
                    <a:bodyPr/>
                    <a:lstStyle/>
                    <a:p>
                      <a:pPr marL="0" algn="ctr" defTabSz="914400" rtl="0" eaLnBrk="1" fontAlgn="ctr" latinLnBrk="0" hangingPunct="0"/>
                      <a:r>
                        <a:rPr kumimoji="1" lang="en-US" altLang="ja-JP"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2013</a:t>
                      </a:r>
                      <a:endParaRPr kumimoji="1" lang="ja-JP" altLang="en-US"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1">
                        <a:lnSpc>
                          <a:spcPct val="110000"/>
                        </a:lnSpc>
                        <a:spcBef>
                          <a:spcPts val="0"/>
                        </a:spcBef>
                        <a:spcAft>
                          <a:spcPts val="0"/>
                        </a:spcAft>
                        <a:buClrTx/>
                        <a:buSzTx/>
                        <a:buFontTx/>
                        <a:buNone/>
                        <a:tabLst/>
                        <a:defRPr/>
                      </a:pP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ムラリダラン沿岸警備隊長官、シバル通信</a:t>
                      </a:r>
                      <a:r>
                        <a:rPr kumimoji="1" lang="en-US" altLang="ja-JP"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IT</a:t>
                      </a: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相、クルシード外相、チダムバラム財務相、シャルマ商工相、シン首相、クマール・インド首相対日関係特使、</a:t>
                      </a:r>
                      <a:endParaRPr kumimoji="1" lang="en-US" altLang="ja-JP"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0" marR="0" indent="0" algn="l" defTabSz="914400" rtl="0" eaLnBrk="1" fontAlgn="ctr" latinLnBrk="0" hangingPunct="1">
                        <a:lnSpc>
                          <a:spcPct val="110000"/>
                        </a:lnSpc>
                        <a:spcBef>
                          <a:spcPts val="0"/>
                        </a:spcBef>
                        <a:spcAft>
                          <a:spcPts val="0"/>
                        </a:spcAft>
                        <a:buClrTx/>
                        <a:buSzTx/>
                        <a:buFontTx/>
                        <a:buNone/>
                        <a:tabLst/>
                        <a:defRPr/>
                      </a:pP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モイリー石油天然ガス相、ヴァサン海運相、ラオ繊維相</a:t>
                      </a:r>
                    </a:p>
                  </a:txBody>
                  <a:tcPr marL="180000" marR="72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tc>
                  <a:txBody>
                    <a:bodyPr/>
                    <a:lstStyle/>
                    <a:p>
                      <a:pPr marL="0" marR="0" lvl="0" indent="0" algn="l" defTabSz="914400" rtl="0" eaLnBrk="1" fontAlgn="ctr" latinLnBrk="0" hangingPunct="1">
                        <a:lnSpc>
                          <a:spcPct val="110000"/>
                        </a:lnSpc>
                        <a:spcBef>
                          <a:spcPts val="0"/>
                        </a:spcBef>
                        <a:spcAft>
                          <a:spcPts val="0"/>
                        </a:spcAft>
                        <a:buClrTx/>
                        <a:buSzTx/>
                        <a:buFontTx/>
                        <a:buNone/>
                        <a:tabLst/>
                        <a:defRPr/>
                      </a:pPr>
                      <a:r>
                        <a:rPr lang="zh-TW" altLang="en-US" sz="1000" dirty="0">
                          <a:latin typeface="Arial" panose="020B0604020202020204" pitchFamily="34" charset="0"/>
                          <a:ea typeface="ＭＳ Ｐゴシック" panose="020B0600070205080204" pitchFamily="50" charset="-128"/>
                          <a:cs typeface="Arial" panose="020B0604020202020204" pitchFamily="34" charset="0"/>
                        </a:rPr>
                        <a:t>天皇皇后両陛下</a:t>
                      </a:r>
                      <a:r>
                        <a:rPr lang="ja-JP" altLang="en-US" sz="1000" dirty="0" err="1">
                          <a:latin typeface="Arial" panose="020B0604020202020204" pitchFamily="34" charset="0"/>
                          <a:ea typeface="ＭＳ Ｐゴシック" panose="020B0600070205080204" pitchFamily="50" charset="-128"/>
                          <a:cs typeface="Arial" panose="020B0604020202020204" pitchFamily="34" charset="0"/>
                        </a:rPr>
                        <a:t>、</a:t>
                      </a:r>
                      <a:r>
                        <a:rPr lang="zh-TW" altLang="en-US" sz="1000" dirty="0">
                          <a:latin typeface="Arial" panose="020B0604020202020204" pitchFamily="34" charset="0"/>
                          <a:ea typeface="ＭＳ Ｐゴシック" panose="020B0600070205080204" pitchFamily="50" charset="-128"/>
                          <a:cs typeface="Arial" panose="020B0604020202020204" pitchFamily="34" charset="0"/>
                        </a:rPr>
                        <a:t>麻生副総理兼財務大臣</a:t>
                      </a:r>
                      <a:r>
                        <a:rPr lang="ja-JP" altLang="en-US" sz="1000" dirty="0" err="1">
                          <a:latin typeface="Arial" panose="020B0604020202020204" pitchFamily="34" charset="0"/>
                          <a:ea typeface="ＭＳ Ｐゴシック" panose="020B0600070205080204" pitchFamily="50" charset="-128"/>
                          <a:cs typeface="Arial" panose="020B0604020202020204" pitchFamily="34" charset="0"/>
                        </a:rPr>
                        <a:t>、</a:t>
                      </a:r>
                      <a:r>
                        <a:rPr lang="zh-TW" altLang="en-US" sz="1000" dirty="0">
                          <a:latin typeface="Arial" panose="020B0604020202020204" pitchFamily="34" charset="0"/>
                          <a:ea typeface="ＭＳ Ｐゴシック" panose="020B0600070205080204" pitchFamily="50" charset="-128"/>
                          <a:cs typeface="Arial" panose="020B0604020202020204" pitchFamily="34" charset="0"/>
                        </a:rPr>
                        <a:t>茂木経済産業大臣</a:t>
                      </a:r>
                      <a:r>
                        <a:rPr lang="ja-JP" altLang="en-US" sz="1000" dirty="0" err="1">
                          <a:latin typeface="Arial" panose="020B0604020202020204" pitchFamily="34" charset="0"/>
                          <a:ea typeface="ＭＳ Ｐゴシック" panose="020B0600070205080204" pitchFamily="50" charset="-128"/>
                          <a:cs typeface="Arial" panose="020B0604020202020204" pitchFamily="34" charset="0"/>
                        </a:rPr>
                        <a:t>、</a:t>
                      </a:r>
                      <a:br>
                        <a:rPr lang="en-US" altLang="ja-JP" sz="1000" dirty="0">
                          <a:latin typeface="Arial" panose="020B0604020202020204" pitchFamily="34" charset="0"/>
                          <a:ea typeface="ＭＳ Ｐゴシック" panose="020B0600070205080204" pitchFamily="50" charset="-128"/>
                          <a:cs typeface="Arial" panose="020B0604020202020204" pitchFamily="34" charset="0"/>
                        </a:rPr>
                      </a:br>
                      <a:r>
                        <a:rPr lang="zh-TW" altLang="en-US" sz="1000" dirty="0">
                          <a:latin typeface="Arial" panose="020B0604020202020204" pitchFamily="34" charset="0"/>
                          <a:ea typeface="ＭＳ Ｐゴシック" panose="020B0600070205080204" pitchFamily="50" charset="-128"/>
                          <a:cs typeface="Arial" panose="020B0604020202020204" pitchFamily="34" charset="0"/>
                        </a:rPr>
                        <a:t>岸田外務大臣</a:t>
                      </a:r>
                    </a:p>
                  </a:txBody>
                  <a:tcPr marL="180000" marR="72000" marT="31502" marB="31502"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extLst>
                  <a:ext uri="{0D108BD9-81ED-4DB2-BD59-A6C34878D82A}">
                    <a16:rowId xmlns:a16="http://schemas.microsoft.com/office/drawing/2014/main" val="10003"/>
                  </a:ext>
                </a:extLst>
              </a:tr>
              <a:tr h="313411">
                <a:tc>
                  <a:txBody>
                    <a:bodyPr/>
                    <a:lstStyle/>
                    <a:p>
                      <a:pPr marL="0" algn="ctr" defTabSz="914400" rtl="0" eaLnBrk="1" fontAlgn="ctr" latinLnBrk="0" hangingPunct="0"/>
                      <a:r>
                        <a:rPr kumimoji="1" lang="en-US" altLang="ja-JP"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2014</a:t>
                      </a:r>
                      <a:endParaRPr kumimoji="1" lang="ja-JP" altLang="en-US"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モディ首相、ナイク文化・観光相</a:t>
                      </a:r>
                    </a:p>
                  </a:txBody>
                  <a:tcPr marL="180000" marR="72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tc>
                  <a:txBody>
                    <a:bodyPr/>
                    <a:lstStyle/>
                    <a:p>
                      <a:pPr fontAlgn="ctr"/>
                      <a:r>
                        <a:rPr lang="zh-CN" altLang="en-US" sz="1000" dirty="0">
                          <a:latin typeface="Arial" panose="020B0604020202020204" pitchFamily="34" charset="0"/>
                          <a:ea typeface="ＭＳ Ｐゴシック" panose="020B0600070205080204" pitchFamily="50" charset="-128"/>
                          <a:cs typeface="Arial" panose="020B0604020202020204" pitchFamily="34" charset="0"/>
                        </a:rPr>
                        <a:t>安倍総理大臣</a:t>
                      </a:r>
                      <a:r>
                        <a:rPr lang="ja-JP" altLang="en-US" sz="1000" dirty="0" err="1">
                          <a:latin typeface="Arial" panose="020B0604020202020204" pitchFamily="34" charset="0"/>
                          <a:ea typeface="ＭＳ Ｐゴシック" panose="020B0600070205080204" pitchFamily="50" charset="-128"/>
                          <a:cs typeface="Arial" panose="020B0604020202020204" pitchFamily="34" charset="0"/>
                        </a:rPr>
                        <a:t>、</a:t>
                      </a:r>
                      <a:r>
                        <a:rPr lang="zh-CN" altLang="en-US" sz="1000" dirty="0">
                          <a:latin typeface="Arial" panose="020B0604020202020204" pitchFamily="34" charset="0"/>
                          <a:ea typeface="ＭＳ Ｐゴシック" panose="020B0600070205080204" pitchFamily="50" charset="-128"/>
                          <a:cs typeface="Arial" panose="020B0604020202020204" pitchFamily="34" charset="0"/>
                        </a:rPr>
                        <a:t>小野寺防衛大臣</a:t>
                      </a:r>
                      <a:r>
                        <a:rPr lang="ja-JP" altLang="en-US" sz="1000" dirty="0" err="1">
                          <a:latin typeface="Arial" panose="020B0604020202020204" pitchFamily="34" charset="0"/>
                          <a:ea typeface="ＭＳ Ｐゴシック" panose="020B0600070205080204" pitchFamily="50" charset="-128"/>
                          <a:cs typeface="Arial" panose="020B0604020202020204" pitchFamily="34" charset="0"/>
                        </a:rPr>
                        <a:t>、</a:t>
                      </a:r>
                      <a:r>
                        <a:rPr lang="zh-CN" altLang="en-US" sz="1000" dirty="0">
                          <a:latin typeface="Arial" panose="020B0604020202020204" pitchFamily="34" charset="0"/>
                          <a:ea typeface="ＭＳ Ｐゴシック" panose="020B0600070205080204" pitchFamily="50" charset="-128"/>
                          <a:cs typeface="Arial" panose="020B0604020202020204" pitchFamily="34" charset="0"/>
                        </a:rPr>
                        <a:t>下村文部科学大臣</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a:t>
                      </a:r>
                      <a:r>
                        <a:rPr lang="zh-CN" altLang="en-US" sz="1000" dirty="0">
                          <a:latin typeface="Arial" panose="020B0604020202020204" pitchFamily="34" charset="0"/>
                          <a:ea typeface="ＭＳ Ｐゴシック" panose="020B0600070205080204" pitchFamily="50" charset="-128"/>
                          <a:cs typeface="Arial" panose="020B0604020202020204" pitchFamily="34" charset="0"/>
                        </a:rPr>
                        <a:t>太田国土交通大臣</a:t>
                      </a:r>
                      <a:endParaRPr lang="ja-JP" altLang="en-US" sz="1000" dirty="0">
                        <a:latin typeface="Arial" panose="020B0604020202020204" pitchFamily="34" charset="0"/>
                        <a:ea typeface="ＭＳ Ｐゴシック" panose="020B0600070205080204" pitchFamily="50" charset="-128"/>
                        <a:cs typeface="Arial" panose="020B0604020202020204" pitchFamily="34" charset="0"/>
                      </a:endParaRPr>
                    </a:p>
                  </a:txBody>
                  <a:tcPr marL="180000" marR="72000" marT="31502" marB="31502"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extLst>
                  <a:ext uri="{0D108BD9-81ED-4DB2-BD59-A6C34878D82A}">
                    <a16:rowId xmlns:a16="http://schemas.microsoft.com/office/drawing/2014/main" val="10004"/>
                  </a:ext>
                </a:extLst>
              </a:tr>
              <a:tr h="313411">
                <a:tc>
                  <a:txBody>
                    <a:bodyPr/>
                    <a:lstStyle/>
                    <a:p>
                      <a:pPr marL="0" algn="ctr" defTabSz="914400" rtl="0" eaLnBrk="1" fontAlgn="ctr" latinLnBrk="0" hangingPunct="1"/>
                      <a:r>
                        <a:rPr kumimoji="1" lang="en-US" altLang="ja-JP" sz="11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2015</a:t>
                      </a:r>
                    </a:p>
                  </a:txBody>
                  <a:tcPr marL="72000" marR="72000" marT="0" marB="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シン内相、パリカル国防相、シンハ財務閣外相、プラブー鉄道相</a:t>
                      </a:r>
                    </a:p>
                  </a:txBody>
                  <a:tcPr marL="180000" marR="72000" marT="46800" marB="46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zh-TW"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安倍総理大臣</a:t>
                      </a:r>
                      <a:r>
                        <a:rPr kumimoji="1" lang="ja-JP" altLang="en-US" sz="1000" kern="1200" dirty="0" err="1">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zh-TW"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岸田外務大臣</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zh-TW"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宮沢経済産業大臣</a:t>
                      </a:r>
                      <a:endPar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80000" marR="72000" marT="46800" marB="468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extLst>
                  <a:ext uri="{0D108BD9-81ED-4DB2-BD59-A6C34878D82A}">
                    <a16:rowId xmlns:a16="http://schemas.microsoft.com/office/drawing/2014/main" val="10005"/>
                  </a:ext>
                </a:extLst>
              </a:tr>
              <a:tr h="313411">
                <a:tc>
                  <a:txBody>
                    <a:bodyPr/>
                    <a:lstStyle/>
                    <a:p>
                      <a:pPr marL="0" algn="ctr" defTabSz="914400" rtl="0" eaLnBrk="1" fontAlgn="ctr" latinLnBrk="0" hangingPunct="1"/>
                      <a:r>
                        <a:rPr kumimoji="1" lang="en-US" altLang="ja-JP" sz="11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2016</a:t>
                      </a:r>
                    </a:p>
                  </a:txBody>
                  <a:tcPr marL="72000" marR="72000" marT="0" marB="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ja-JP" altLang="en-US" sz="1000" b="0" dirty="0">
                          <a:latin typeface="Arial" panose="020B0604020202020204" pitchFamily="34" charset="0"/>
                          <a:ea typeface="ＭＳ Ｐゴシック" panose="020B0600070205080204" pitchFamily="50" charset="-128"/>
                          <a:cs typeface="Arial" panose="020B0604020202020204" pitchFamily="34" charset="0"/>
                        </a:rPr>
                        <a:t>モディ首相、ゴヤル・電力・石炭・新エネルギー・再生エネルギー閣外相、</a:t>
                      </a:r>
                      <a:endParaRPr lang="en-US" altLang="ja-JP" sz="1000" b="0" dirty="0">
                        <a:latin typeface="Arial" panose="020B0604020202020204" pitchFamily="34" charset="0"/>
                        <a:ea typeface="ＭＳ Ｐゴシック" panose="020B0600070205080204" pitchFamily="50" charset="-128"/>
                        <a:cs typeface="Arial" panose="020B0604020202020204" pitchFamily="34" charset="0"/>
                      </a:endParaRPr>
                    </a:p>
                    <a:p>
                      <a:pPr marL="0" marR="0" indent="0" algn="l" defTabSz="914400" rtl="0" eaLnBrk="1" fontAlgn="ctr" latinLnBrk="0" hangingPunct="0">
                        <a:lnSpc>
                          <a:spcPct val="100000"/>
                        </a:lnSpc>
                        <a:spcBef>
                          <a:spcPts val="0"/>
                        </a:spcBef>
                        <a:spcAft>
                          <a:spcPts val="0"/>
                        </a:spcAft>
                        <a:buClrTx/>
                        <a:buSzTx/>
                        <a:buFontTx/>
                        <a:buNone/>
                        <a:tabLst/>
                        <a:defRPr/>
                      </a:pPr>
                      <a:r>
                        <a:rPr lang="ja-JP" altLang="en-US" sz="1000" b="0" dirty="0">
                          <a:latin typeface="Arial" panose="020B0604020202020204" pitchFamily="34" charset="0"/>
                          <a:ea typeface="ＭＳ Ｐゴシック" panose="020B0600070205080204" pitchFamily="50" charset="-128"/>
                          <a:cs typeface="Arial" panose="020B0604020202020204" pitchFamily="34" charset="0"/>
                        </a:rPr>
                        <a:t>リジジュ内務閣外相、パナガリヤ行政委員会副委員長、タクル最高裁長官、ジャイトリー財務相</a:t>
                      </a:r>
                    </a:p>
                  </a:txBody>
                  <a:tcPr marL="180000" marR="72000" marT="46800" marB="46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zh-TW" altLang="en-US" sz="1000" b="0" dirty="0">
                          <a:latin typeface="Arial" panose="020B0604020202020204" pitchFamily="34" charset="0"/>
                          <a:ea typeface="ＭＳ Ｐゴシック" panose="020B0600070205080204" pitchFamily="50" charset="-128"/>
                          <a:cs typeface="Arial" panose="020B0604020202020204" pitchFamily="34" charset="0"/>
                        </a:rPr>
                        <a:t>馳文部科学大臣</a:t>
                      </a:r>
                      <a:r>
                        <a:rPr lang="ja-JP" altLang="en-US" sz="1000" b="0" dirty="0" err="1">
                          <a:latin typeface="Arial" panose="020B0604020202020204" pitchFamily="34" charset="0"/>
                          <a:ea typeface="ＭＳ Ｐゴシック" panose="020B0600070205080204" pitchFamily="50" charset="-128"/>
                          <a:cs typeface="Arial" panose="020B0604020202020204" pitchFamily="34" charset="0"/>
                        </a:rPr>
                        <a:t>、</a:t>
                      </a:r>
                      <a:r>
                        <a:rPr lang="zh-TW" altLang="en-US" sz="1000" b="0" dirty="0">
                          <a:latin typeface="Arial" panose="020B0604020202020204" pitchFamily="34" charset="0"/>
                          <a:ea typeface="ＭＳ Ｐゴシック" panose="020B0600070205080204" pitchFamily="50" charset="-128"/>
                          <a:cs typeface="Arial" panose="020B0604020202020204" pitchFamily="34" charset="0"/>
                        </a:rPr>
                        <a:t> 中谷防衛大臣</a:t>
                      </a:r>
                      <a:endParaRPr lang="ja-JP" altLang="en-US" sz="1000" b="0" dirty="0">
                        <a:latin typeface="Arial" panose="020B0604020202020204" pitchFamily="34" charset="0"/>
                        <a:ea typeface="ＭＳ Ｐゴシック" panose="020B0600070205080204" pitchFamily="50" charset="-128"/>
                        <a:cs typeface="Arial" panose="020B0604020202020204" pitchFamily="34" charset="0"/>
                      </a:endParaRPr>
                    </a:p>
                  </a:txBody>
                  <a:tcPr marL="180000" marR="72000" marT="46800" marB="468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extLst>
                  <a:ext uri="{0D108BD9-81ED-4DB2-BD59-A6C34878D82A}">
                    <a16:rowId xmlns:a16="http://schemas.microsoft.com/office/drawing/2014/main" val="10006"/>
                  </a:ext>
                </a:extLst>
              </a:tr>
              <a:tr h="313411">
                <a:tc>
                  <a:txBody>
                    <a:bodyPr/>
                    <a:lstStyle/>
                    <a:p>
                      <a:pPr marL="0" algn="ctr" defTabSz="914400" rtl="0" eaLnBrk="1" fontAlgn="ctr" latinLnBrk="0" hangingPunct="1"/>
                      <a:r>
                        <a:rPr kumimoji="1" lang="en-US" altLang="ja-JP" sz="11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2017</a:t>
                      </a:r>
                    </a:p>
                  </a:txBody>
                  <a:tcPr marL="72000" marR="72000" marT="0" marB="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ja-JP" altLang="en-US" sz="1000" b="0" dirty="0">
                          <a:latin typeface="Arial" panose="020B0604020202020204" pitchFamily="34" charset="0"/>
                          <a:ea typeface="ＭＳ Ｐゴシック" panose="020B0600070205080204" pitchFamily="50" charset="-128"/>
                          <a:cs typeface="Arial" panose="020B0604020202020204" pitchFamily="34" charset="0"/>
                        </a:rPr>
                        <a:t>シタラマン商工相、ジャイトリー財務相兼国防相、ジャイトリー財務相兼国防相</a:t>
                      </a:r>
                    </a:p>
                  </a:txBody>
                  <a:tcPr marL="180000" marR="72000" marT="46800" marB="46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zh-TW" altLang="en-US" sz="1000" b="0" dirty="0">
                          <a:latin typeface="Arial" panose="020B0604020202020204" pitchFamily="34" charset="0"/>
                          <a:ea typeface="ＭＳ Ｐゴシック" panose="020B0600070205080204" pitchFamily="50" charset="-128"/>
                          <a:cs typeface="Arial" panose="020B0604020202020204" pitchFamily="34" charset="0"/>
                        </a:rPr>
                        <a:t>安倍総理大臣</a:t>
                      </a:r>
                      <a:r>
                        <a:rPr lang="ja-JP" altLang="en-US" sz="1000" b="0" dirty="0" err="1">
                          <a:latin typeface="Arial" panose="020B0604020202020204" pitchFamily="34" charset="0"/>
                          <a:ea typeface="ＭＳ Ｐゴシック" panose="020B0600070205080204" pitchFamily="50" charset="-128"/>
                          <a:cs typeface="Arial" panose="020B0604020202020204" pitchFamily="34" charset="0"/>
                        </a:rPr>
                        <a:t>、</a:t>
                      </a:r>
                      <a:r>
                        <a:rPr lang="zh-TW" altLang="en-US" sz="1000" b="0" dirty="0">
                          <a:latin typeface="Arial" panose="020B0604020202020204" pitchFamily="34" charset="0"/>
                          <a:ea typeface="ＭＳ Ｐゴシック" panose="020B0600070205080204" pitchFamily="50" charset="-128"/>
                          <a:cs typeface="Arial" panose="020B0604020202020204" pitchFamily="34" charset="0"/>
                        </a:rPr>
                        <a:t>世耕経済産業大臣</a:t>
                      </a:r>
                      <a:endParaRPr lang="ja-JP" altLang="en-US" sz="1000" b="0" dirty="0">
                        <a:latin typeface="Arial" panose="020B0604020202020204" pitchFamily="34" charset="0"/>
                        <a:ea typeface="ＭＳ Ｐゴシック" panose="020B0600070205080204" pitchFamily="50" charset="-128"/>
                        <a:cs typeface="Arial" panose="020B0604020202020204" pitchFamily="34" charset="0"/>
                      </a:endParaRPr>
                    </a:p>
                  </a:txBody>
                  <a:tcPr marL="180000" marR="72000" marT="46800" marB="468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extLst>
                  <a:ext uri="{0D108BD9-81ED-4DB2-BD59-A6C34878D82A}">
                    <a16:rowId xmlns:a16="http://schemas.microsoft.com/office/drawing/2014/main" val="10007"/>
                  </a:ext>
                </a:extLst>
              </a:tr>
              <a:tr h="313411">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3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2018</a:t>
                      </a:r>
                    </a:p>
                  </a:txBody>
                  <a:tcPr marL="72000" marR="72000" marT="0" marB="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868686"/>
                    </a:solidFill>
                  </a:tcPr>
                </a:tc>
                <a:tc>
                  <a:txBody>
                    <a:bodyPr/>
                    <a:lstStyle/>
                    <a:p>
                      <a:pPr marL="0" marR="0" lvl="0" indent="0" algn="l" defTabSz="914400" rtl="0" eaLnBrk="1" fontAlgn="ctr" latinLnBrk="0" hangingPunct="0">
                        <a:lnSpc>
                          <a:spcPct val="100000"/>
                        </a:lnSpc>
                        <a:spcBef>
                          <a:spcPts val="0"/>
                        </a:spcBef>
                        <a:spcAft>
                          <a:spcPts val="0"/>
                        </a:spcAft>
                        <a:buClrTx/>
                        <a:buSzTx/>
                        <a:buFontTx/>
                        <a:buNone/>
                        <a:tabLst/>
                        <a:defRPr/>
                      </a:pPr>
                      <a:r>
                        <a:rPr lang="ja-JP" altLang="en-US" sz="1000" b="1" dirty="0">
                          <a:latin typeface="Arial" panose="020B0604020202020204" pitchFamily="34" charset="0"/>
                          <a:ea typeface="ＭＳ Ｐゴシック" panose="020B0600070205080204" pitchFamily="50" charset="-128"/>
                          <a:cs typeface="Arial" panose="020B0604020202020204" pitchFamily="34" charset="0"/>
                        </a:rPr>
                        <a:t>モディ首相、スワラージ外務大臣</a:t>
                      </a:r>
                    </a:p>
                  </a:txBody>
                  <a:tcPr marL="180000" marR="72000" marT="46800" marB="46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AE4D9"/>
                    </a:solidFill>
                  </a:tcPr>
                </a:tc>
                <a:tc>
                  <a:txBody>
                    <a:bodyPr/>
                    <a:lstStyle/>
                    <a:p>
                      <a:pPr marL="0" marR="0" lvl="0" indent="0" algn="l" defTabSz="914400" rtl="0" eaLnBrk="1" fontAlgn="ctr" latinLnBrk="0" hangingPunct="0">
                        <a:lnSpc>
                          <a:spcPct val="100000"/>
                        </a:lnSpc>
                        <a:spcBef>
                          <a:spcPts val="0"/>
                        </a:spcBef>
                        <a:spcAft>
                          <a:spcPts val="0"/>
                        </a:spcAft>
                        <a:buClrTx/>
                        <a:buSzTx/>
                        <a:buFontTx/>
                        <a:buNone/>
                        <a:tabLst/>
                        <a:defRPr/>
                      </a:pPr>
                      <a:r>
                        <a:rPr lang="zh-TW" altLang="en-US" sz="1000" b="1" dirty="0">
                          <a:latin typeface="Arial" panose="020B0604020202020204" pitchFamily="34" charset="0"/>
                          <a:ea typeface="ＭＳ Ｐゴシック" panose="020B0600070205080204" pitchFamily="50" charset="-128"/>
                          <a:cs typeface="Arial" panose="020B0604020202020204" pitchFamily="34" charset="0"/>
                        </a:rPr>
                        <a:t>世耕経済産業大臣</a:t>
                      </a:r>
                      <a:r>
                        <a:rPr lang="ja-JP" altLang="en-US" sz="1000" b="1" dirty="0" err="1">
                          <a:latin typeface="Arial" panose="020B0604020202020204" pitchFamily="34" charset="0"/>
                          <a:ea typeface="ＭＳ Ｐゴシック" panose="020B0600070205080204" pitchFamily="50" charset="-128"/>
                          <a:cs typeface="Arial" panose="020B0604020202020204" pitchFamily="34" charset="0"/>
                        </a:rPr>
                        <a:t>、</a:t>
                      </a:r>
                      <a:r>
                        <a:rPr lang="zh-TW" altLang="en-US" sz="1000" b="1" dirty="0">
                          <a:latin typeface="Arial" panose="020B0604020202020204" pitchFamily="34" charset="0"/>
                          <a:ea typeface="ＭＳ Ｐゴシック" panose="020B0600070205080204" pitchFamily="50" charset="-128"/>
                          <a:cs typeface="Arial" panose="020B0604020202020204" pitchFamily="34" charset="0"/>
                        </a:rPr>
                        <a:t>小野寺防衛大臣</a:t>
                      </a:r>
                      <a:endParaRPr lang="ja-JP" altLang="en-US" sz="1000" b="1" dirty="0">
                        <a:latin typeface="Arial" panose="020B0604020202020204" pitchFamily="34" charset="0"/>
                        <a:ea typeface="ＭＳ Ｐゴシック" panose="020B0600070205080204" pitchFamily="50" charset="-128"/>
                        <a:cs typeface="Arial" panose="020B0604020202020204" pitchFamily="34" charset="0"/>
                      </a:endParaRPr>
                    </a:p>
                  </a:txBody>
                  <a:tcPr marL="180000" marR="72000" marT="46800" marB="468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CCDAEC"/>
                    </a:solidFill>
                  </a:tcPr>
                </a:tc>
                <a:extLst>
                  <a:ext uri="{0D108BD9-81ED-4DB2-BD59-A6C34878D82A}">
                    <a16:rowId xmlns:a16="http://schemas.microsoft.com/office/drawing/2014/main" val="10008"/>
                  </a:ext>
                </a:extLst>
              </a:tr>
            </a:tbl>
          </a:graphicData>
        </a:graphic>
      </p:graphicFrame>
      <p:grpSp>
        <p:nvGrpSpPr>
          <p:cNvPr id="18" name="グループ化 17"/>
          <p:cNvGrpSpPr/>
          <p:nvPr/>
        </p:nvGrpSpPr>
        <p:grpSpPr>
          <a:xfrm>
            <a:off x="200472" y="1988840"/>
            <a:ext cx="9505056" cy="288032"/>
            <a:chOff x="200472" y="1772816"/>
            <a:chExt cx="9505056" cy="288032"/>
          </a:xfrm>
        </p:grpSpPr>
        <p:cxnSp>
          <p:nvCxnSpPr>
            <p:cNvPr id="19" name="直線コネクタ 18"/>
            <p:cNvCxnSpPr/>
            <p:nvPr/>
          </p:nvCxnSpPr>
          <p:spPr>
            <a:xfrm>
              <a:off x="200472" y="2060848"/>
              <a:ext cx="9505056"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1" name="Rectangle 6"/>
            <p:cNvSpPr>
              <a:spLocks noChangeArrowheads="1"/>
            </p:cNvSpPr>
            <p:nvPr/>
          </p:nvSpPr>
          <p:spPr bwMode="auto">
            <a:xfrm>
              <a:off x="200472" y="1772816"/>
              <a:ext cx="950505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主な往訪者（大臣等）</a:t>
              </a:r>
            </a:p>
          </p:txBody>
        </p:sp>
      </p:grpSp>
    </p:spTree>
    <p:extLst>
      <p:ext uri="{BB962C8B-B14F-4D97-AF65-F5344CB8AC3E}">
        <p14:creationId xmlns:p14="http://schemas.microsoft.com/office/powerpoint/2010/main" val="359725348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オブジェクト 1"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6866" name="think-cell Slide" r:id="rId4" imgW="270" imgH="270" progId="TCLayout.ActiveDocument.1">
                  <p:embed/>
                </p:oleObj>
              </mc:Choice>
              <mc:Fallback>
                <p:oleObj name="think-cell Slide" r:id="rId4" imgW="270" imgH="270" progId="TCLayout.ActiveDocument.1">
                  <p:embed/>
                  <p:pic>
                    <p:nvPicPr>
                      <p:cNvPr id="2" name="オブジェクト 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タイトル 2"/>
          <p:cNvSpPr>
            <a:spLocks noGrp="1"/>
          </p:cNvSpPr>
          <p:nvPr>
            <p:ph type="title"/>
          </p:nvPr>
        </p:nvSpPr>
        <p:spPr/>
        <p:txBody>
          <a:bodyPr/>
          <a:lstStyle/>
          <a:p>
            <a:r>
              <a:rPr lang="ja-JP" altLang="en-US" dirty="0"/>
              <a:t>インド／日本との関わり</a:t>
            </a:r>
          </a:p>
        </p:txBody>
      </p:sp>
      <p:sp>
        <p:nvSpPr>
          <p:cNvPr id="4" name="テキスト プレースホルダー 3"/>
          <p:cNvSpPr>
            <a:spLocks noGrp="1"/>
          </p:cNvSpPr>
          <p:nvPr>
            <p:ph type="body" sz="quarter" idx="15"/>
          </p:nvPr>
        </p:nvSpPr>
        <p:spPr/>
        <p:txBody>
          <a:bodyPr/>
          <a:lstStyle/>
          <a:p>
            <a:r>
              <a:rPr lang="ja-JP" altLang="en-US" dirty="0"/>
              <a:t>外交関係（</a:t>
            </a:r>
            <a:r>
              <a:rPr lang="en-US" altLang="ja-JP" dirty="0"/>
              <a:t>2/3</a:t>
            </a:r>
            <a:r>
              <a:rPr lang="ja-JP" altLang="en-US" dirty="0"/>
              <a:t>）</a:t>
            </a:r>
          </a:p>
        </p:txBody>
      </p:sp>
      <p:sp>
        <p:nvSpPr>
          <p:cNvPr id="36" name="テキスト ボックス 35"/>
          <p:cNvSpPr txBox="1"/>
          <p:nvPr/>
        </p:nvSpPr>
        <p:spPr>
          <a:xfrm>
            <a:off x="200472" y="6525344"/>
            <a:ext cx="9145016"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ja-JP" altLang="en-US" sz="800" dirty="0"/>
              <a:t>外務省ホームページ、共同声明ファクトシート</a:t>
            </a:r>
          </a:p>
        </p:txBody>
      </p:sp>
      <p:sp>
        <p:nvSpPr>
          <p:cNvPr id="6" name="テキスト ボックス 5"/>
          <p:cNvSpPr txBox="1"/>
          <p:nvPr/>
        </p:nvSpPr>
        <p:spPr>
          <a:xfrm>
            <a:off x="200472" y="1124744"/>
            <a:ext cx="9505056" cy="499624"/>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ナレンドラ・モディ・インド首相と安倍総理は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13</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回の首脳会談を行っている（</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2018</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月現在）。</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首脳会談後の共同声明においては、医療･保健分野の具体的なプロジェクトにも言及されている。</a:t>
            </a:r>
          </a:p>
        </p:txBody>
      </p:sp>
      <p:grpSp>
        <p:nvGrpSpPr>
          <p:cNvPr id="8" name="グループ化 7"/>
          <p:cNvGrpSpPr/>
          <p:nvPr/>
        </p:nvGrpSpPr>
        <p:grpSpPr>
          <a:xfrm>
            <a:off x="225873" y="2278894"/>
            <a:ext cx="4248472" cy="288032"/>
            <a:chOff x="200472" y="1772816"/>
            <a:chExt cx="9505056" cy="288032"/>
          </a:xfrm>
        </p:grpSpPr>
        <p:cxnSp>
          <p:nvCxnSpPr>
            <p:cNvPr id="9" name="直線コネクタ 8"/>
            <p:cNvCxnSpPr/>
            <p:nvPr/>
          </p:nvCxnSpPr>
          <p:spPr>
            <a:xfrm>
              <a:off x="200472" y="2060848"/>
              <a:ext cx="9505056"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0" name="Rectangle 6"/>
            <p:cNvSpPr>
              <a:spLocks noChangeArrowheads="1"/>
            </p:cNvSpPr>
            <p:nvPr/>
          </p:nvSpPr>
          <p:spPr bwMode="auto">
            <a:xfrm>
              <a:off x="200472" y="1772816"/>
              <a:ext cx="950505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モディ首相と安倍総理との間での首脳会談（</a:t>
              </a:r>
              <a:r>
                <a:rPr lang="en-US" altLang="ja-JP" sz="1400" dirty="0">
                  <a:solidFill>
                    <a:srgbClr val="000000"/>
                  </a:solidFill>
                  <a:latin typeface="Arial Black" pitchFamily="34" charset="0"/>
                  <a:ea typeface="HGP創英角ｺﾞｼｯｸUB" pitchFamily="50" charset="-128"/>
                </a:rPr>
                <a:t>1/2</a:t>
              </a:r>
              <a:r>
                <a:rPr lang="ja-JP" altLang="en-US" sz="1400" dirty="0">
                  <a:solidFill>
                    <a:srgbClr val="000000"/>
                  </a:solidFill>
                  <a:latin typeface="Arial Black" pitchFamily="34" charset="0"/>
                  <a:ea typeface="HGP創英角ｺﾞｼｯｸUB" pitchFamily="50" charset="-128"/>
                </a:rPr>
                <a:t>）</a:t>
              </a:r>
            </a:p>
          </p:txBody>
        </p:sp>
      </p:grpSp>
      <p:sp>
        <p:nvSpPr>
          <p:cNvPr id="11" name="フリーフォーム 10"/>
          <p:cNvSpPr/>
          <p:nvPr/>
        </p:nvSpPr>
        <p:spPr>
          <a:xfrm>
            <a:off x="4520955" y="1710018"/>
            <a:ext cx="546237" cy="1925320"/>
          </a:xfrm>
          <a:custGeom>
            <a:avLst/>
            <a:gdLst>
              <a:gd name="connsiteX0" fmla="*/ 471054 w 489527"/>
              <a:gd name="connsiteY0" fmla="*/ 0 h 4230254"/>
              <a:gd name="connsiteX1" fmla="*/ 0 w 489527"/>
              <a:gd name="connsiteY1" fmla="*/ 406400 h 4230254"/>
              <a:gd name="connsiteX2" fmla="*/ 36945 w 489527"/>
              <a:gd name="connsiteY2" fmla="*/ 1200727 h 4230254"/>
              <a:gd name="connsiteX3" fmla="*/ 489527 w 489527"/>
              <a:gd name="connsiteY3" fmla="*/ 4230254 h 4230254"/>
              <a:gd name="connsiteX0" fmla="*/ 490104 w 508577"/>
              <a:gd name="connsiteY0" fmla="*/ 0 h 4230254"/>
              <a:gd name="connsiteX1" fmla="*/ 0 w 508577"/>
              <a:gd name="connsiteY1" fmla="*/ 368023 h 4230254"/>
              <a:gd name="connsiteX2" fmla="*/ 55995 w 508577"/>
              <a:gd name="connsiteY2" fmla="*/ 1200727 h 4230254"/>
              <a:gd name="connsiteX3" fmla="*/ 508577 w 508577"/>
              <a:gd name="connsiteY3" fmla="*/ 4230254 h 4230254"/>
              <a:gd name="connsiteX0" fmla="*/ 490104 w 508577"/>
              <a:gd name="connsiteY0" fmla="*/ 0 h 4230254"/>
              <a:gd name="connsiteX1" fmla="*/ 0 w 508577"/>
              <a:gd name="connsiteY1" fmla="*/ 368023 h 4230254"/>
              <a:gd name="connsiteX2" fmla="*/ 32182 w 508577"/>
              <a:gd name="connsiteY2" fmla="*/ 1171944 h 4230254"/>
              <a:gd name="connsiteX3" fmla="*/ 508577 w 508577"/>
              <a:gd name="connsiteY3" fmla="*/ 4230254 h 4230254"/>
              <a:gd name="connsiteX0" fmla="*/ 922265 w 940738"/>
              <a:gd name="connsiteY0" fmla="*/ 0 h 4230254"/>
              <a:gd name="connsiteX1" fmla="*/ 432161 w 940738"/>
              <a:gd name="connsiteY1" fmla="*/ 368023 h 4230254"/>
              <a:gd name="connsiteX2" fmla="*/ 0 w 940738"/>
              <a:gd name="connsiteY2" fmla="*/ 936882 h 4230254"/>
              <a:gd name="connsiteX3" fmla="*/ 940738 w 940738"/>
              <a:gd name="connsiteY3" fmla="*/ 4230254 h 4230254"/>
              <a:gd name="connsiteX0" fmla="*/ 922265 w 940738"/>
              <a:gd name="connsiteY0" fmla="*/ 0 h 4230254"/>
              <a:gd name="connsiteX1" fmla="*/ 663143 w 940738"/>
              <a:gd name="connsiteY1" fmla="*/ 526330 h 4230254"/>
              <a:gd name="connsiteX2" fmla="*/ 0 w 940738"/>
              <a:gd name="connsiteY2" fmla="*/ 936882 h 4230254"/>
              <a:gd name="connsiteX3" fmla="*/ 940738 w 940738"/>
              <a:gd name="connsiteY3" fmla="*/ 4230254 h 4230254"/>
              <a:gd name="connsiteX0" fmla="*/ 679378 w 697851"/>
              <a:gd name="connsiteY0" fmla="*/ 0 h 4230254"/>
              <a:gd name="connsiteX1" fmla="*/ 420256 w 697851"/>
              <a:gd name="connsiteY1" fmla="*/ 526330 h 4230254"/>
              <a:gd name="connsiteX2" fmla="*/ 0 w 697851"/>
              <a:gd name="connsiteY2" fmla="*/ 1152755 h 4230254"/>
              <a:gd name="connsiteX3" fmla="*/ 697851 w 697851"/>
              <a:gd name="connsiteY3" fmla="*/ 4230254 h 4230254"/>
              <a:gd name="connsiteX0" fmla="*/ 711559 w 730032"/>
              <a:gd name="connsiteY0" fmla="*/ 0 h 4230254"/>
              <a:gd name="connsiteX1" fmla="*/ 0 w 730032"/>
              <a:gd name="connsiteY1" fmla="*/ 358428 h 4230254"/>
              <a:gd name="connsiteX2" fmla="*/ 32181 w 730032"/>
              <a:gd name="connsiteY2" fmla="*/ 1152755 h 4230254"/>
              <a:gd name="connsiteX3" fmla="*/ 730032 w 730032"/>
              <a:gd name="connsiteY3" fmla="*/ 4230254 h 4230254"/>
              <a:gd name="connsiteX0" fmla="*/ 730609 w 730609"/>
              <a:gd name="connsiteY0" fmla="*/ 0 h 4297415"/>
              <a:gd name="connsiteX1" fmla="*/ 0 w 730609"/>
              <a:gd name="connsiteY1" fmla="*/ 425589 h 4297415"/>
              <a:gd name="connsiteX2" fmla="*/ 32181 w 730609"/>
              <a:gd name="connsiteY2" fmla="*/ 1219916 h 4297415"/>
              <a:gd name="connsiteX3" fmla="*/ 730032 w 730609"/>
              <a:gd name="connsiteY3" fmla="*/ 4297415 h 4297415"/>
              <a:gd name="connsiteX0" fmla="*/ 740134 w 740134"/>
              <a:gd name="connsiteY0" fmla="*/ 0 h 4316604"/>
              <a:gd name="connsiteX1" fmla="*/ 0 w 740134"/>
              <a:gd name="connsiteY1" fmla="*/ 444778 h 4316604"/>
              <a:gd name="connsiteX2" fmla="*/ 32181 w 740134"/>
              <a:gd name="connsiteY2" fmla="*/ 1239105 h 4316604"/>
              <a:gd name="connsiteX3" fmla="*/ 730032 w 740134"/>
              <a:gd name="connsiteY3" fmla="*/ 4316604 h 4316604"/>
              <a:gd name="connsiteX0" fmla="*/ 735371 w 735371"/>
              <a:gd name="connsiteY0" fmla="*/ 0 h 4316604"/>
              <a:gd name="connsiteX1" fmla="*/ 0 w 735371"/>
              <a:gd name="connsiteY1" fmla="*/ 276877 h 4316604"/>
              <a:gd name="connsiteX2" fmla="*/ 27418 w 735371"/>
              <a:gd name="connsiteY2" fmla="*/ 1239105 h 4316604"/>
              <a:gd name="connsiteX3" fmla="*/ 725269 w 735371"/>
              <a:gd name="connsiteY3" fmla="*/ 4316604 h 4316604"/>
              <a:gd name="connsiteX0" fmla="*/ 735371 w 735371"/>
              <a:gd name="connsiteY0" fmla="*/ 0 h 4316604"/>
              <a:gd name="connsiteX1" fmla="*/ 0 w 735371"/>
              <a:gd name="connsiteY1" fmla="*/ 276877 h 4316604"/>
              <a:gd name="connsiteX2" fmla="*/ 32181 w 735371"/>
              <a:gd name="connsiteY2" fmla="*/ 1076000 h 4316604"/>
              <a:gd name="connsiteX3" fmla="*/ 725269 w 735371"/>
              <a:gd name="connsiteY3" fmla="*/ 4316604 h 4316604"/>
              <a:gd name="connsiteX0" fmla="*/ 735371 w 735371"/>
              <a:gd name="connsiteY0" fmla="*/ 0 h 4297415"/>
              <a:gd name="connsiteX1" fmla="*/ 0 w 735371"/>
              <a:gd name="connsiteY1" fmla="*/ 276877 h 4297415"/>
              <a:gd name="connsiteX2" fmla="*/ 32181 w 735371"/>
              <a:gd name="connsiteY2" fmla="*/ 1076000 h 4297415"/>
              <a:gd name="connsiteX3" fmla="*/ 706219 w 735371"/>
              <a:gd name="connsiteY3" fmla="*/ 4297415 h 4297415"/>
              <a:gd name="connsiteX0" fmla="*/ 735371 w 735371"/>
              <a:gd name="connsiteY0" fmla="*/ 0 h 2380863"/>
              <a:gd name="connsiteX1" fmla="*/ 0 w 735371"/>
              <a:gd name="connsiteY1" fmla="*/ 276877 h 2380863"/>
              <a:gd name="connsiteX2" fmla="*/ 32181 w 735371"/>
              <a:gd name="connsiteY2" fmla="*/ 1076000 h 2380863"/>
              <a:gd name="connsiteX3" fmla="*/ 733928 w 735371"/>
              <a:gd name="connsiteY3" fmla="*/ 2380863 h 2380863"/>
              <a:gd name="connsiteX0" fmla="*/ 735371 w 735371"/>
              <a:gd name="connsiteY0" fmla="*/ 0 h 2380863"/>
              <a:gd name="connsiteX1" fmla="*/ 0 w 735371"/>
              <a:gd name="connsiteY1" fmla="*/ 276877 h 2380863"/>
              <a:gd name="connsiteX2" fmla="*/ 32181 w 735371"/>
              <a:gd name="connsiteY2" fmla="*/ 1076000 h 2380863"/>
              <a:gd name="connsiteX3" fmla="*/ 733928 w 735371"/>
              <a:gd name="connsiteY3" fmla="*/ 2380863 h 2380863"/>
              <a:gd name="connsiteX0" fmla="*/ 735371 w 735371"/>
              <a:gd name="connsiteY0" fmla="*/ 0 h 2380863"/>
              <a:gd name="connsiteX1" fmla="*/ 0 w 735371"/>
              <a:gd name="connsiteY1" fmla="*/ 276877 h 2380863"/>
              <a:gd name="connsiteX2" fmla="*/ 32181 w 735371"/>
              <a:gd name="connsiteY2" fmla="*/ 1076000 h 2380863"/>
              <a:gd name="connsiteX3" fmla="*/ 733928 w 735371"/>
              <a:gd name="connsiteY3" fmla="*/ 2380863 h 2380863"/>
              <a:gd name="connsiteX0" fmla="*/ 732990 w 732990"/>
              <a:gd name="connsiteY0" fmla="*/ 0 h 2380863"/>
              <a:gd name="connsiteX1" fmla="*/ 0 w 732990"/>
              <a:gd name="connsiteY1" fmla="*/ 327750 h 2380863"/>
              <a:gd name="connsiteX2" fmla="*/ 29800 w 732990"/>
              <a:gd name="connsiteY2" fmla="*/ 1076000 h 2380863"/>
              <a:gd name="connsiteX3" fmla="*/ 731547 w 732990"/>
              <a:gd name="connsiteY3" fmla="*/ 2380863 h 2380863"/>
              <a:gd name="connsiteX0" fmla="*/ 732990 w 732990"/>
              <a:gd name="connsiteY0" fmla="*/ 0 h 2380863"/>
              <a:gd name="connsiteX1" fmla="*/ 0 w 732990"/>
              <a:gd name="connsiteY1" fmla="*/ 327750 h 2380863"/>
              <a:gd name="connsiteX2" fmla="*/ 32181 w 732990"/>
              <a:gd name="connsiteY2" fmla="*/ 1262535 h 2380863"/>
              <a:gd name="connsiteX3" fmla="*/ 731547 w 732990"/>
              <a:gd name="connsiteY3" fmla="*/ 2380863 h 2380863"/>
              <a:gd name="connsiteX0" fmla="*/ 732990 w 732990"/>
              <a:gd name="connsiteY0" fmla="*/ 0 h 2380863"/>
              <a:gd name="connsiteX1" fmla="*/ 0 w 732990"/>
              <a:gd name="connsiteY1" fmla="*/ 327750 h 2380863"/>
              <a:gd name="connsiteX2" fmla="*/ 32181 w 732990"/>
              <a:gd name="connsiteY2" fmla="*/ 1271013 h 2380863"/>
              <a:gd name="connsiteX3" fmla="*/ 731547 w 732990"/>
              <a:gd name="connsiteY3" fmla="*/ 2380863 h 2380863"/>
              <a:gd name="connsiteX0" fmla="*/ 732990 w 732990"/>
              <a:gd name="connsiteY0" fmla="*/ 0 h 2380863"/>
              <a:gd name="connsiteX1" fmla="*/ 0 w 732990"/>
              <a:gd name="connsiteY1" fmla="*/ 327750 h 2380863"/>
              <a:gd name="connsiteX2" fmla="*/ 25038 w 732990"/>
              <a:gd name="connsiteY2" fmla="*/ 1240595 h 2380863"/>
              <a:gd name="connsiteX3" fmla="*/ 731547 w 732990"/>
              <a:gd name="connsiteY3" fmla="*/ 2380863 h 2380863"/>
              <a:gd name="connsiteX0" fmla="*/ 732990 w 732990"/>
              <a:gd name="connsiteY0" fmla="*/ 0 h 2430637"/>
              <a:gd name="connsiteX1" fmla="*/ 0 w 732990"/>
              <a:gd name="connsiteY1" fmla="*/ 327750 h 2430637"/>
              <a:gd name="connsiteX2" fmla="*/ 25038 w 732990"/>
              <a:gd name="connsiteY2" fmla="*/ 1240595 h 2430637"/>
              <a:gd name="connsiteX3" fmla="*/ 731547 w 732990"/>
              <a:gd name="connsiteY3" fmla="*/ 2430637 h 2430637"/>
              <a:gd name="connsiteX0" fmla="*/ 732990 w 736309"/>
              <a:gd name="connsiteY0" fmla="*/ 0 h 2458290"/>
              <a:gd name="connsiteX1" fmla="*/ 0 w 736309"/>
              <a:gd name="connsiteY1" fmla="*/ 327750 h 2458290"/>
              <a:gd name="connsiteX2" fmla="*/ 25038 w 736309"/>
              <a:gd name="connsiteY2" fmla="*/ 1240595 h 2458290"/>
              <a:gd name="connsiteX3" fmla="*/ 736309 w 736309"/>
              <a:gd name="connsiteY3" fmla="*/ 2458290 h 2458290"/>
              <a:gd name="connsiteX0" fmla="*/ 771090 w 771090"/>
              <a:gd name="connsiteY0" fmla="*/ 0 h 2469351"/>
              <a:gd name="connsiteX1" fmla="*/ 0 w 771090"/>
              <a:gd name="connsiteY1" fmla="*/ 338811 h 2469351"/>
              <a:gd name="connsiteX2" fmla="*/ 25038 w 771090"/>
              <a:gd name="connsiteY2" fmla="*/ 1251656 h 2469351"/>
              <a:gd name="connsiteX3" fmla="*/ 736309 w 771090"/>
              <a:gd name="connsiteY3" fmla="*/ 2469351 h 2469351"/>
              <a:gd name="connsiteX0" fmla="*/ 771090 w 771090"/>
              <a:gd name="connsiteY0" fmla="*/ 0 h 2513595"/>
              <a:gd name="connsiteX1" fmla="*/ 0 w 771090"/>
              <a:gd name="connsiteY1" fmla="*/ 338811 h 2513595"/>
              <a:gd name="connsiteX2" fmla="*/ 25038 w 771090"/>
              <a:gd name="connsiteY2" fmla="*/ 1251656 h 2513595"/>
              <a:gd name="connsiteX3" fmla="*/ 760122 w 771090"/>
              <a:gd name="connsiteY3" fmla="*/ 2513595 h 2513595"/>
              <a:gd name="connsiteX0" fmla="*/ 771090 w 771090"/>
              <a:gd name="connsiteY0" fmla="*/ 0 h 2436169"/>
              <a:gd name="connsiteX1" fmla="*/ 0 w 771090"/>
              <a:gd name="connsiteY1" fmla="*/ 338811 h 2436169"/>
              <a:gd name="connsiteX2" fmla="*/ 25038 w 771090"/>
              <a:gd name="connsiteY2" fmla="*/ 1251656 h 2436169"/>
              <a:gd name="connsiteX3" fmla="*/ 707734 w 771090"/>
              <a:gd name="connsiteY3" fmla="*/ 2436169 h 2436169"/>
              <a:gd name="connsiteX0" fmla="*/ 771090 w 771090"/>
              <a:gd name="connsiteY0" fmla="*/ 0 h 2466587"/>
              <a:gd name="connsiteX1" fmla="*/ 0 w 771090"/>
              <a:gd name="connsiteY1" fmla="*/ 338811 h 2466587"/>
              <a:gd name="connsiteX2" fmla="*/ 25038 w 771090"/>
              <a:gd name="connsiteY2" fmla="*/ 1251656 h 2466587"/>
              <a:gd name="connsiteX3" fmla="*/ 724403 w 771090"/>
              <a:gd name="connsiteY3" fmla="*/ 2466587 h 2466587"/>
              <a:gd name="connsiteX0" fmla="*/ 771090 w 771090"/>
              <a:gd name="connsiteY0" fmla="*/ 0 h 2466587"/>
              <a:gd name="connsiteX1" fmla="*/ 0 w 771090"/>
              <a:gd name="connsiteY1" fmla="*/ 338811 h 2466587"/>
              <a:gd name="connsiteX2" fmla="*/ 25038 w 771090"/>
              <a:gd name="connsiteY2" fmla="*/ 1251656 h 2466587"/>
              <a:gd name="connsiteX3" fmla="*/ 724403 w 771090"/>
              <a:gd name="connsiteY3" fmla="*/ 2466587 h 2466587"/>
              <a:gd name="connsiteX0" fmla="*/ 771090 w 771090"/>
              <a:gd name="connsiteY0" fmla="*/ 0 h 1913846"/>
              <a:gd name="connsiteX1" fmla="*/ 0 w 771090"/>
              <a:gd name="connsiteY1" fmla="*/ 338811 h 1913846"/>
              <a:gd name="connsiteX2" fmla="*/ 25038 w 771090"/>
              <a:gd name="connsiteY2" fmla="*/ 1251656 h 1913846"/>
              <a:gd name="connsiteX3" fmla="*/ 751134 w 771090"/>
              <a:gd name="connsiteY3" fmla="*/ 1913846 h 1913846"/>
              <a:gd name="connsiteX0" fmla="*/ 762179 w 762179"/>
              <a:gd name="connsiteY0" fmla="*/ 0 h 1913846"/>
              <a:gd name="connsiteX1" fmla="*/ 0 w 762179"/>
              <a:gd name="connsiteY1" fmla="*/ 833368 h 1913846"/>
              <a:gd name="connsiteX2" fmla="*/ 16127 w 762179"/>
              <a:gd name="connsiteY2" fmla="*/ 1251656 h 1913846"/>
              <a:gd name="connsiteX3" fmla="*/ 742223 w 762179"/>
              <a:gd name="connsiteY3" fmla="*/ 1913846 h 1913846"/>
              <a:gd name="connsiteX0" fmla="*/ 748966 w 748966"/>
              <a:gd name="connsiteY0" fmla="*/ 0 h 1913846"/>
              <a:gd name="connsiteX1" fmla="*/ 4607 w 748966"/>
              <a:gd name="connsiteY1" fmla="*/ 879915 h 1913846"/>
              <a:gd name="connsiteX2" fmla="*/ 2914 w 748966"/>
              <a:gd name="connsiteY2" fmla="*/ 1251656 h 1913846"/>
              <a:gd name="connsiteX3" fmla="*/ 729010 w 748966"/>
              <a:gd name="connsiteY3" fmla="*/ 1913846 h 1913846"/>
              <a:gd name="connsiteX0" fmla="*/ 780000 w 780000"/>
              <a:gd name="connsiteY0" fmla="*/ 0 h 1913846"/>
              <a:gd name="connsiteX1" fmla="*/ 0 w 780000"/>
              <a:gd name="connsiteY1" fmla="*/ 879915 h 1913846"/>
              <a:gd name="connsiteX2" fmla="*/ 33948 w 780000"/>
              <a:gd name="connsiteY2" fmla="*/ 1251656 h 1913846"/>
              <a:gd name="connsiteX3" fmla="*/ 760044 w 780000"/>
              <a:gd name="connsiteY3" fmla="*/ 1913846 h 1913846"/>
              <a:gd name="connsiteX0" fmla="*/ 784606 w 784606"/>
              <a:gd name="connsiteY0" fmla="*/ 0 h 1913846"/>
              <a:gd name="connsiteX1" fmla="*/ 4606 w 784606"/>
              <a:gd name="connsiteY1" fmla="*/ 879915 h 1913846"/>
              <a:gd name="connsiteX2" fmla="*/ 2913 w 784606"/>
              <a:gd name="connsiteY2" fmla="*/ 1245837 h 1913846"/>
              <a:gd name="connsiteX3" fmla="*/ 764650 w 784606"/>
              <a:gd name="connsiteY3" fmla="*/ 1913846 h 1913846"/>
              <a:gd name="connsiteX0" fmla="*/ 780000 w 780000"/>
              <a:gd name="connsiteY0" fmla="*/ 0 h 1913846"/>
              <a:gd name="connsiteX1" fmla="*/ 0 w 780000"/>
              <a:gd name="connsiteY1" fmla="*/ 879915 h 1913846"/>
              <a:gd name="connsiteX2" fmla="*/ 7218 w 780000"/>
              <a:gd name="connsiteY2" fmla="*/ 1257474 h 1913846"/>
              <a:gd name="connsiteX3" fmla="*/ 760044 w 780000"/>
              <a:gd name="connsiteY3" fmla="*/ 1913846 h 1913846"/>
              <a:gd name="connsiteX0" fmla="*/ 780000 w 780000"/>
              <a:gd name="connsiteY0" fmla="*/ 0 h 1913846"/>
              <a:gd name="connsiteX1" fmla="*/ 0 w 780000"/>
              <a:gd name="connsiteY1" fmla="*/ 879915 h 1913846"/>
              <a:gd name="connsiteX2" fmla="*/ 25038 w 780000"/>
              <a:gd name="connsiteY2" fmla="*/ 1513221 h 1913846"/>
              <a:gd name="connsiteX3" fmla="*/ 760044 w 780000"/>
              <a:gd name="connsiteY3" fmla="*/ 1913846 h 1913846"/>
              <a:gd name="connsiteX0" fmla="*/ 771090 w 771090"/>
              <a:gd name="connsiteY0" fmla="*/ 0 h 1913846"/>
              <a:gd name="connsiteX1" fmla="*/ 0 w 771090"/>
              <a:gd name="connsiteY1" fmla="*/ 1050413 h 1913846"/>
              <a:gd name="connsiteX2" fmla="*/ 16128 w 771090"/>
              <a:gd name="connsiteY2" fmla="*/ 1513221 h 1913846"/>
              <a:gd name="connsiteX3" fmla="*/ 751134 w 771090"/>
              <a:gd name="connsiteY3" fmla="*/ 1913846 h 1913846"/>
              <a:gd name="connsiteX0" fmla="*/ 771090 w 771090"/>
              <a:gd name="connsiteY0" fmla="*/ 0 h 1913846"/>
              <a:gd name="connsiteX1" fmla="*/ 0 w 771090"/>
              <a:gd name="connsiteY1" fmla="*/ 1050413 h 1913846"/>
              <a:gd name="connsiteX2" fmla="*/ 16128 w 771090"/>
              <a:gd name="connsiteY2" fmla="*/ 1534533 h 1913846"/>
              <a:gd name="connsiteX3" fmla="*/ 751134 w 771090"/>
              <a:gd name="connsiteY3" fmla="*/ 1913846 h 1913846"/>
              <a:gd name="connsiteX0" fmla="*/ 775695 w 775695"/>
              <a:gd name="connsiteY0" fmla="*/ 0 h 1913846"/>
              <a:gd name="connsiteX1" fmla="*/ 4605 w 775695"/>
              <a:gd name="connsiteY1" fmla="*/ 1050413 h 1913846"/>
              <a:gd name="connsiteX2" fmla="*/ 2913 w 775695"/>
              <a:gd name="connsiteY2" fmla="*/ 1548741 h 1913846"/>
              <a:gd name="connsiteX3" fmla="*/ 755739 w 775695"/>
              <a:gd name="connsiteY3" fmla="*/ 1913846 h 1913846"/>
              <a:gd name="connsiteX0" fmla="*/ 775695 w 775695"/>
              <a:gd name="connsiteY0" fmla="*/ 0 h 1707827"/>
              <a:gd name="connsiteX1" fmla="*/ 4605 w 775695"/>
              <a:gd name="connsiteY1" fmla="*/ 1050413 h 1707827"/>
              <a:gd name="connsiteX2" fmla="*/ 2913 w 775695"/>
              <a:gd name="connsiteY2" fmla="*/ 1548741 h 1707827"/>
              <a:gd name="connsiteX3" fmla="*/ 744204 w 775695"/>
              <a:gd name="connsiteY3" fmla="*/ 1707827 h 1707827"/>
              <a:gd name="connsiteX0" fmla="*/ 718018 w 744204"/>
              <a:gd name="connsiteY0" fmla="*/ 0 h 1700723"/>
              <a:gd name="connsiteX1" fmla="*/ 4605 w 744204"/>
              <a:gd name="connsiteY1" fmla="*/ 1043309 h 1700723"/>
              <a:gd name="connsiteX2" fmla="*/ 2913 w 744204"/>
              <a:gd name="connsiteY2" fmla="*/ 1541637 h 1700723"/>
              <a:gd name="connsiteX3" fmla="*/ 744204 w 744204"/>
              <a:gd name="connsiteY3" fmla="*/ 1700723 h 1700723"/>
              <a:gd name="connsiteX0" fmla="*/ 718018 w 744204"/>
              <a:gd name="connsiteY0" fmla="*/ 0 h 1551537"/>
              <a:gd name="connsiteX1" fmla="*/ 4605 w 744204"/>
              <a:gd name="connsiteY1" fmla="*/ 1043309 h 1551537"/>
              <a:gd name="connsiteX2" fmla="*/ 2913 w 744204"/>
              <a:gd name="connsiteY2" fmla="*/ 1541637 h 1551537"/>
              <a:gd name="connsiteX3" fmla="*/ 744204 w 744204"/>
              <a:gd name="connsiteY3" fmla="*/ 1551537 h 1551537"/>
              <a:gd name="connsiteX0" fmla="*/ 718018 w 744204"/>
              <a:gd name="connsiteY0" fmla="*/ 0 h 1551537"/>
              <a:gd name="connsiteX1" fmla="*/ 4605 w 744204"/>
              <a:gd name="connsiteY1" fmla="*/ 1043309 h 1551537"/>
              <a:gd name="connsiteX2" fmla="*/ 2913 w 744204"/>
              <a:gd name="connsiteY2" fmla="*/ 1477700 h 1551537"/>
              <a:gd name="connsiteX3" fmla="*/ 744204 w 744204"/>
              <a:gd name="connsiteY3" fmla="*/ 1551537 h 1551537"/>
              <a:gd name="connsiteX0" fmla="*/ 718018 w 761507"/>
              <a:gd name="connsiteY0" fmla="*/ 0 h 1583505"/>
              <a:gd name="connsiteX1" fmla="*/ 4605 w 761507"/>
              <a:gd name="connsiteY1" fmla="*/ 1043309 h 1583505"/>
              <a:gd name="connsiteX2" fmla="*/ 2913 w 761507"/>
              <a:gd name="connsiteY2" fmla="*/ 1477700 h 1583505"/>
              <a:gd name="connsiteX3" fmla="*/ 761507 w 761507"/>
              <a:gd name="connsiteY3" fmla="*/ 1583505 h 1583505"/>
              <a:gd name="connsiteX0" fmla="*/ 718018 w 744204"/>
              <a:gd name="connsiteY0" fmla="*/ 0 h 1615473"/>
              <a:gd name="connsiteX1" fmla="*/ 4605 w 744204"/>
              <a:gd name="connsiteY1" fmla="*/ 1043309 h 1615473"/>
              <a:gd name="connsiteX2" fmla="*/ 2913 w 744204"/>
              <a:gd name="connsiteY2" fmla="*/ 1477700 h 1615473"/>
              <a:gd name="connsiteX3" fmla="*/ 744204 w 744204"/>
              <a:gd name="connsiteY3" fmla="*/ 1615473 h 1615473"/>
              <a:gd name="connsiteX0" fmla="*/ 718018 w 744204"/>
              <a:gd name="connsiteY0" fmla="*/ 0 h 1615473"/>
              <a:gd name="connsiteX1" fmla="*/ 4605 w 744204"/>
              <a:gd name="connsiteY1" fmla="*/ 1043309 h 1615473"/>
              <a:gd name="connsiteX2" fmla="*/ 2913 w 744204"/>
              <a:gd name="connsiteY2" fmla="*/ 1530981 h 1615473"/>
              <a:gd name="connsiteX3" fmla="*/ 744204 w 744204"/>
              <a:gd name="connsiteY3" fmla="*/ 1615473 h 1615473"/>
              <a:gd name="connsiteX0" fmla="*/ 718018 w 744204"/>
              <a:gd name="connsiteY0" fmla="*/ 0 h 1615473"/>
              <a:gd name="connsiteX1" fmla="*/ 4605 w 744204"/>
              <a:gd name="connsiteY1" fmla="*/ 1011340 h 1615473"/>
              <a:gd name="connsiteX2" fmla="*/ 2913 w 744204"/>
              <a:gd name="connsiteY2" fmla="*/ 1530981 h 1615473"/>
              <a:gd name="connsiteX3" fmla="*/ 744204 w 744204"/>
              <a:gd name="connsiteY3" fmla="*/ 1615473 h 1615473"/>
            </a:gdLst>
            <a:ahLst/>
            <a:cxnLst>
              <a:cxn ang="0">
                <a:pos x="connsiteX0" y="connsiteY0"/>
              </a:cxn>
              <a:cxn ang="0">
                <a:pos x="connsiteX1" y="connsiteY1"/>
              </a:cxn>
              <a:cxn ang="0">
                <a:pos x="connsiteX2" y="connsiteY2"/>
              </a:cxn>
              <a:cxn ang="0">
                <a:pos x="connsiteX3" y="connsiteY3"/>
              </a:cxn>
            </a:cxnLst>
            <a:rect l="l" t="t" r="r" b="b"/>
            <a:pathLst>
              <a:path w="744204" h="1615473">
                <a:moveTo>
                  <a:pt x="718018" y="0"/>
                </a:moveTo>
                <a:lnTo>
                  <a:pt x="4605" y="1011340"/>
                </a:lnTo>
                <a:cubicBezTo>
                  <a:pt x="15332" y="1277714"/>
                  <a:pt x="-7814" y="1264607"/>
                  <a:pt x="2913" y="1530981"/>
                </a:cubicBezTo>
                <a:cubicBezTo>
                  <a:pt x="24392" y="1562776"/>
                  <a:pt x="709015" y="1560549"/>
                  <a:pt x="744204" y="1615473"/>
                </a:cubicBezTo>
              </a:path>
            </a:pathLst>
          </a:custGeom>
          <a:solidFill>
            <a:srgbClr val="ACDED1"/>
          </a:solidFill>
        </p:spPr>
        <p:txBody>
          <a:bodyPr rtlCol="0" anchor="ctr"/>
          <a:lstStyle/>
          <a:p>
            <a:pPr algn="ctr"/>
            <a:endParaRPr kumimoji="1" lang="ja-JP" altLang="en-US"/>
          </a:p>
        </p:txBody>
      </p:sp>
      <p:sp>
        <p:nvSpPr>
          <p:cNvPr id="13" name="片側の 2 つの角を丸めた四角形 12"/>
          <p:cNvSpPr/>
          <p:nvPr/>
        </p:nvSpPr>
        <p:spPr>
          <a:xfrm>
            <a:off x="5018295" y="2050501"/>
            <a:ext cx="4759241" cy="1592249"/>
          </a:xfrm>
          <a:prstGeom prst="round2SameRect">
            <a:avLst>
              <a:gd name="adj1" fmla="val 0"/>
              <a:gd name="adj2" fmla="val 5879"/>
            </a:avLst>
          </a:prstGeom>
          <a:solidFill>
            <a:srgbClr val="BAE4D9"/>
          </a:soli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108000" tIns="144000" rIns="144000" rtlCol="0" anchor="ctr"/>
          <a:lstStyle/>
          <a:p>
            <a:pPr marL="269875" algn="just">
              <a:lnSpc>
                <a:spcPct val="114000"/>
              </a:lnSpc>
              <a:spcAft>
                <a:spcPts val="400"/>
              </a:spcAft>
              <a:buClr>
                <a:srgbClr val="868686"/>
              </a:buClr>
              <a:buSzPct val="90000"/>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双方は、日本の厚生労働省とインドの保健・家族福祉省との間の医療・保健分野における協力に関する覚書の署名を歓迎した。</a:t>
            </a:r>
          </a:p>
          <a:p>
            <a:pPr marL="269875" algn="just">
              <a:lnSpc>
                <a:spcPct val="114000"/>
              </a:lnSpc>
              <a:spcAft>
                <a:spcPts val="400"/>
              </a:spcAft>
              <a:buClr>
                <a:srgbClr val="868686"/>
              </a:buClr>
              <a:buSzPct val="90000"/>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双方は、また、全インド医科大学（</a:t>
            </a:r>
            <a:r>
              <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AIIMS</a:t>
            </a: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）と大阪大学との医療機器に関する共同研究・開発の新たなイニシアティブを通じ、インドのニーズを満たす医療機器開発の強化への期待を表明した。</a:t>
            </a:r>
            <a:endPar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269875" algn="just">
              <a:lnSpc>
                <a:spcPct val="114000"/>
              </a:lnSpc>
              <a:spcAft>
                <a:spcPts val="400"/>
              </a:spcAft>
              <a:buClr>
                <a:srgbClr val="868686"/>
              </a:buClr>
              <a:buSzPct val="90000"/>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双方は、また、インドにおけるがん診断・治療センターの設立に関する日本企業とインドの病院との協力枠組みの下でのビジネス促進の最近の進展に満足感を持って留意した。</a:t>
            </a:r>
          </a:p>
        </p:txBody>
      </p:sp>
      <p:sp>
        <p:nvSpPr>
          <p:cNvPr id="14" name="円/楕円 13"/>
          <p:cNvSpPr/>
          <p:nvPr/>
        </p:nvSpPr>
        <p:spPr>
          <a:xfrm>
            <a:off x="5162314" y="2122510"/>
            <a:ext cx="169538" cy="169538"/>
          </a:xfrm>
          <a:prstGeom prst="ellipse">
            <a:avLst/>
          </a:prstGeom>
          <a:solidFill>
            <a:srgbClr val="1E806B"/>
          </a:soli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r>
              <a:rPr kumimoji="1" lang="en-US" altLang="ja-JP"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1</a:t>
            </a:r>
            <a:endParaRPr kumimoji="1" lang="ja-JP" altLang="en-US"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5" name="円/楕円 14"/>
          <p:cNvSpPr/>
          <p:nvPr/>
        </p:nvSpPr>
        <p:spPr>
          <a:xfrm>
            <a:off x="5162314" y="2554558"/>
            <a:ext cx="169538" cy="169538"/>
          </a:xfrm>
          <a:prstGeom prst="ellipse">
            <a:avLst/>
          </a:prstGeom>
          <a:solidFill>
            <a:srgbClr val="1E806B"/>
          </a:soli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r>
              <a:rPr kumimoji="1" lang="en-US" altLang="ja-JP"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2</a:t>
            </a:r>
            <a:endParaRPr kumimoji="1" lang="ja-JP" altLang="en-US"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6" name="円/楕円 15"/>
          <p:cNvSpPr/>
          <p:nvPr/>
        </p:nvSpPr>
        <p:spPr>
          <a:xfrm>
            <a:off x="5162314" y="3105100"/>
            <a:ext cx="169538" cy="169538"/>
          </a:xfrm>
          <a:prstGeom prst="ellipse">
            <a:avLst/>
          </a:prstGeom>
          <a:solidFill>
            <a:srgbClr val="1E806B"/>
          </a:soli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r>
              <a:rPr kumimoji="1" lang="en-US" altLang="ja-JP"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3</a:t>
            </a:r>
            <a:endParaRPr kumimoji="1" lang="ja-JP" altLang="en-US"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8" name="片側の 2 つの角を丸めた四角形 17"/>
          <p:cNvSpPr/>
          <p:nvPr/>
        </p:nvSpPr>
        <p:spPr>
          <a:xfrm>
            <a:off x="5018295" y="1700808"/>
            <a:ext cx="4759241" cy="379205"/>
          </a:xfrm>
          <a:prstGeom prst="round2SameRect">
            <a:avLst/>
          </a:prstGeom>
          <a:solidFill>
            <a:srgbClr val="1E806B"/>
          </a:solidFill>
        </p:spPr>
        <p:txBody>
          <a:bodyPr wrap="square" lIns="108000" rtlCol="0" anchor="ctr">
            <a:noAutofit/>
          </a:bodyPr>
          <a:lstStyle/>
          <a:p>
            <a:pPr algn="ctr" defTabSz="955675" fontAlgn="ctr">
              <a:buSzPct val="120000"/>
            </a:pPr>
            <a:r>
              <a:rPr lang="en-US" altLang="ja-JP" sz="1100" b="1"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a:t>
            </a:r>
            <a:r>
              <a:rPr lang="ja-JP" altLang="en-US" sz="1100" b="1"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日インド特別戦略的グローバル・パートナーシップのための東京宣言</a:t>
            </a:r>
            <a:r>
              <a:rPr lang="en-US" altLang="ja-JP" sz="1100" b="1"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a:t>
            </a:r>
            <a:r>
              <a:rPr lang="ja-JP" altLang="en-US" sz="1100" b="1" dirty="0">
                <a:solidFill>
                  <a:schemeClr val="bg1"/>
                </a:solidFill>
                <a:latin typeface="ＭＳ Ｐゴシック" panose="020B0600070205080204" pitchFamily="50" charset="-128"/>
                <a:ea typeface="ＭＳ Ｐゴシック" panose="020B0600070205080204" pitchFamily="50" charset="-128"/>
              </a:rPr>
              <a:t>の</a:t>
            </a:r>
            <a:br>
              <a:rPr lang="en-US" altLang="ja-JP" sz="1100" b="1" dirty="0">
                <a:solidFill>
                  <a:schemeClr val="bg1"/>
                </a:solidFill>
                <a:latin typeface="ＭＳ Ｐゴシック" panose="020B0600070205080204" pitchFamily="50" charset="-128"/>
                <a:ea typeface="ＭＳ Ｐゴシック" panose="020B0600070205080204" pitchFamily="50" charset="-128"/>
              </a:rPr>
            </a:br>
            <a:r>
              <a:rPr lang="ja-JP" altLang="en-US" sz="1100" b="1" dirty="0">
                <a:solidFill>
                  <a:schemeClr val="bg1"/>
                </a:solidFill>
                <a:latin typeface="ＭＳ Ｐゴシック" panose="020B0600070205080204" pitchFamily="50" charset="-128"/>
                <a:ea typeface="ＭＳ Ｐゴシック" panose="020B0600070205080204" pitchFamily="50" charset="-128"/>
              </a:rPr>
              <a:t>“医療・保健分野”における内容</a:t>
            </a:r>
          </a:p>
        </p:txBody>
      </p:sp>
      <p:sp>
        <p:nvSpPr>
          <p:cNvPr id="25" name="フリーフォーム 24"/>
          <p:cNvSpPr/>
          <p:nvPr/>
        </p:nvSpPr>
        <p:spPr>
          <a:xfrm>
            <a:off x="4499930" y="3899888"/>
            <a:ext cx="620602" cy="2713013"/>
          </a:xfrm>
          <a:custGeom>
            <a:avLst/>
            <a:gdLst>
              <a:gd name="connsiteX0" fmla="*/ 471054 w 489527"/>
              <a:gd name="connsiteY0" fmla="*/ 0 h 4230254"/>
              <a:gd name="connsiteX1" fmla="*/ 0 w 489527"/>
              <a:gd name="connsiteY1" fmla="*/ 406400 h 4230254"/>
              <a:gd name="connsiteX2" fmla="*/ 36945 w 489527"/>
              <a:gd name="connsiteY2" fmla="*/ 1200727 h 4230254"/>
              <a:gd name="connsiteX3" fmla="*/ 489527 w 489527"/>
              <a:gd name="connsiteY3" fmla="*/ 4230254 h 4230254"/>
              <a:gd name="connsiteX0" fmla="*/ 490104 w 508577"/>
              <a:gd name="connsiteY0" fmla="*/ 0 h 4230254"/>
              <a:gd name="connsiteX1" fmla="*/ 0 w 508577"/>
              <a:gd name="connsiteY1" fmla="*/ 368023 h 4230254"/>
              <a:gd name="connsiteX2" fmla="*/ 55995 w 508577"/>
              <a:gd name="connsiteY2" fmla="*/ 1200727 h 4230254"/>
              <a:gd name="connsiteX3" fmla="*/ 508577 w 508577"/>
              <a:gd name="connsiteY3" fmla="*/ 4230254 h 4230254"/>
              <a:gd name="connsiteX0" fmla="*/ 490104 w 508577"/>
              <a:gd name="connsiteY0" fmla="*/ 0 h 4230254"/>
              <a:gd name="connsiteX1" fmla="*/ 0 w 508577"/>
              <a:gd name="connsiteY1" fmla="*/ 368023 h 4230254"/>
              <a:gd name="connsiteX2" fmla="*/ 32182 w 508577"/>
              <a:gd name="connsiteY2" fmla="*/ 1171944 h 4230254"/>
              <a:gd name="connsiteX3" fmla="*/ 508577 w 508577"/>
              <a:gd name="connsiteY3" fmla="*/ 4230254 h 4230254"/>
              <a:gd name="connsiteX0" fmla="*/ 922265 w 940738"/>
              <a:gd name="connsiteY0" fmla="*/ 0 h 4230254"/>
              <a:gd name="connsiteX1" fmla="*/ 432161 w 940738"/>
              <a:gd name="connsiteY1" fmla="*/ 368023 h 4230254"/>
              <a:gd name="connsiteX2" fmla="*/ 0 w 940738"/>
              <a:gd name="connsiteY2" fmla="*/ 936882 h 4230254"/>
              <a:gd name="connsiteX3" fmla="*/ 940738 w 940738"/>
              <a:gd name="connsiteY3" fmla="*/ 4230254 h 4230254"/>
              <a:gd name="connsiteX0" fmla="*/ 922265 w 940738"/>
              <a:gd name="connsiteY0" fmla="*/ 0 h 4230254"/>
              <a:gd name="connsiteX1" fmla="*/ 663143 w 940738"/>
              <a:gd name="connsiteY1" fmla="*/ 526330 h 4230254"/>
              <a:gd name="connsiteX2" fmla="*/ 0 w 940738"/>
              <a:gd name="connsiteY2" fmla="*/ 936882 h 4230254"/>
              <a:gd name="connsiteX3" fmla="*/ 940738 w 940738"/>
              <a:gd name="connsiteY3" fmla="*/ 4230254 h 4230254"/>
              <a:gd name="connsiteX0" fmla="*/ 679378 w 697851"/>
              <a:gd name="connsiteY0" fmla="*/ 0 h 4230254"/>
              <a:gd name="connsiteX1" fmla="*/ 420256 w 697851"/>
              <a:gd name="connsiteY1" fmla="*/ 526330 h 4230254"/>
              <a:gd name="connsiteX2" fmla="*/ 0 w 697851"/>
              <a:gd name="connsiteY2" fmla="*/ 1152755 h 4230254"/>
              <a:gd name="connsiteX3" fmla="*/ 697851 w 697851"/>
              <a:gd name="connsiteY3" fmla="*/ 4230254 h 4230254"/>
              <a:gd name="connsiteX0" fmla="*/ 711559 w 730032"/>
              <a:gd name="connsiteY0" fmla="*/ 0 h 4230254"/>
              <a:gd name="connsiteX1" fmla="*/ 0 w 730032"/>
              <a:gd name="connsiteY1" fmla="*/ 358428 h 4230254"/>
              <a:gd name="connsiteX2" fmla="*/ 32181 w 730032"/>
              <a:gd name="connsiteY2" fmla="*/ 1152755 h 4230254"/>
              <a:gd name="connsiteX3" fmla="*/ 730032 w 730032"/>
              <a:gd name="connsiteY3" fmla="*/ 4230254 h 4230254"/>
              <a:gd name="connsiteX0" fmla="*/ 730609 w 730609"/>
              <a:gd name="connsiteY0" fmla="*/ 0 h 4297415"/>
              <a:gd name="connsiteX1" fmla="*/ 0 w 730609"/>
              <a:gd name="connsiteY1" fmla="*/ 425589 h 4297415"/>
              <a:gd name="connsiteX2" fmla="*/ 32181 w 730609"/>
              <a:gd name="connsiteY2" fmla="*/ 1219916 h 4297415"/>
              <a:gd name="connsiteX3" fmla="*/ 730032 w 730609"/>
              <a:gd name="connsiteY3" fmla="*/ 4297415 h 4297415"/>
              <a:gd name="connsiteX0" fmla="*/ 740134 w 740134"/>
              <a:gd name="connsiteY0" fmla="*/ 0 h 4316604"/>
              <a:gd name="connsiteX1" fmla="*/ 0 w 740134"/>
              <a:gd name="connsiteY1" fmla="*/ 444778 h 4316604"/>
              <a:gd name="connsiteX2" fmla="*/ 32181 w 740134"/>
              <a:gd name="connsiteY2" fmla="*/ 1239105 h 4316604"/>
              <a:gd name="connsiteX3" fmla="*/ 730032 w 740134"/>
              <a:gd name="connsiteY3" fmla="*/ 4316604 h 4316604"/>
              <a:gd name="connsiteX0" fmla="*/ 735371 w 735371"/>
              <a:gd name="connsiteY0" fmla="*/ 0 h 4316604"/>
              <a:gd name="connsiteX1" fmla="*/ 0 w 735371"/>
              <a:gd name="connsiteY1" fmla="*/ 276877 h 4316604"/>
              <a:gd name="connsiteX2" fmla="*/ 27418 w 735371"/>
              <a:gd name="connsiteY2" fmla="*/ 1239105 h 4316604"/>
              <a:gd name="connsiteX3" fmla="*/ 725269 w 735371"/>
              <a:gd name="connsiteY3" fmla="*/ 4316604 h 4316604"/>
              <a:gd name="connsiteX0" fmla="*/ 735371 w 735371"/>
              <a:gd name="connsiteY0" fmla="*/ 0 h 4316604"/>
              <a:gd name="connsiteX1" fmla="*/ 0 w 735371"/>
              <a:gd name="connsiteY1" fmla="*/ 276877 h 4316604"/>
              <a:gd name="connsiteX2" fmla="*/ 32181 w 735371"/>
              <a:gd name="connsiteY2" fmla="*/ 1076000 h 4316604"/>
              <a:gd name="connsiteX3" fmla="*/ 725269 w 735371"/>
              <a:gd name="connsiteY3" fmla="*/ 4316604 h 4316604"/>
              <a:gd name="connsiteX0" fmla="*/ 735371 w 735371"/>
              <a:gd name="connsiteY0" fmla="*/ 0 h 4297415"/>
              <a:gd name="connsiteX1" fmla="*/ 0 w 735371"/>
              <a:gd name="connsiteY1" fmla="*/ 276877 h 4297415"/>
              <a:gd name="connsiteX2" fmla="*/ 32181 w 735371"/>
              <a:gd name="connsiteY2" fmla="*/ 1076000 h 4297415"/>
              <a:gd name="connsiteX3" fmla="*/ 706219 w 735371"/>
              <a:gd name="connsiteY3" fmla="*/ 4297415 h 4297415"/>
              <a:gd name="connsiteX0" fmla="*/ 735371 w 735371"/>
              <a:gd name="connsiteY0" fmla="*/ 0 h 2380863"/>
              <a:gd name="connsiteX1" fmla="*/ 0 w 735371"/>
              <a:gd name="connsiteY1" fmla="*/ 276877 h 2380863"/>
              <a:gd name="connsiteX2" fmla="*/ 32181 w 735371"/>
              <a:gd name="connsiteY2" fmla="*/ 1076000 h 2380863"/>
              <a:gd name="connsiteX3" fmla="*/ 733928 w 735371"/>
              <a:gd name="connsiteY3" fmla="*/ 2380863 h 2380863"/>
              <a:gd name="connsiteX0" fmla="*/ 735371 w 735371"/>
              <a:gd name="connsiteY0" fmla="*/ 0 h 2380863"/>
              <a:gd name="connsiteX1" fmla="*/ 0 w 735371"/>
              <a:gd name="connsiteY1" fmla="*/ 276877 h 2380863"/>
              <a:gd name="connsiteX2" fmla="*/ 32181 w 735371"/>
              <a:gd name="connsiteY2" fmla="*/ 1076000 h 2380863"/>
              <a:gd name="connsiteX3" fmla="*/ 733928 w 735371"/>
              <a:gd name="connsiteY3" fmla="*/ 2380863 h 2380863"/>
              <a:gd name="connsiteX0" fmla="*/ 735371 w 735371"/>
              <a:gd name="connsiteY0" fmla="*/ 0 h 2380863"/>
              <a:gd name="connsiteX1" fmla="*/ 0 w 735371"/>
              <a:gd name="connsiteY1" fmla="*/ 276877 h 2380863"/>
              <a:gd name="connsiteX2" fmla="*/ 32181 w 735371"/>
              <a:gd name="connsiteY2" fmla="*/ 1076000 h 2380863"/>
              <a:gd name="connsiteX3" fmla="*/ 733928 w 735371"/>
              <a:gd name="connsiteY3" fmla="*/ 2380863 h 2380863"/>
              <a:gd name="connsiteX0" fmla="*/ 732990 w 732990"/>
              <a:gd name="connsiteY0" fmla="*/ 0 h 2380863"/>
              <a:gd name="connsiteX1" fmla="*/ 0 w 732990"/>
              <a:gd name="connsiteY1" fmla="*/ 327750 h 2380863"/>
              <a:gd name="connsiteX2" fmla="*/ 29800 w 732990"/>
              <a:gd name="connsiteY2" fmla="*/ 1076000 h 2380863"/>
              <a:gd name="connsiteX3" fmla="*/ 731547 w 732990"/>
              <a:gd name="connsiteY3" fmla="*/ 2380863 h 2380863"/>
              <a:gd name="connsiteX0" fmla="*/ 732990 w 732990"/>
              <a:gd name="connsiteY0" fmla="*/ 0 h 2380863"/>
              <a:gd name="connsiteX1" fmla="*/ 0 w 732990"/>
              <a:gd name="connsiteY1" fmla="*/ 327750 h 2380863"/>
              <a:gd name="connsiteX2" fmla="*/ 32181 w 732990"/>
              <a:gd name="connsiteY2" fmla="*/ 1262535 h 2380863"/>
              <a:gd name="connsiteX3" fmla="*/ 731547 w 732990"/>
              <a:gd name="connsiteY3" fmla="*/ 2380863 h 2380863"/>
              <a:gd name="connsiteX0" fmla="*/ 732990 w 732990"/>
              <a:gd name="connsiteY0" fmla="*/ 0 h 2380863"/>
              <a:gd name="connsiteX1" fmla="*/ 0 w 732990"/>
              <a:gd name="connsiteY1" fmla="*/ 327750 h 2380863"/>
              <a:gd name="connsiteX2" fmla="*/ 32181 w 732990"/>
              <a:gd name="connsiteY2" fmla="*/ 1271013 h 2380863"/>
              <a:gd name="connsiteX3" fmla="*/ 731547 w 732990"/>
              <a:gd name="connsiteY3" fmla="*/ 2380863 h 2380863"/>
              <a:gd name="connsiteX0" fmla="*/ 732990 w 732990"/>
              <a:gd name="connsiteY0" fmla="*/ 0 h 2380863"/>
              <a:gd name="connsiteX1" fmla="*/ 0 w 732990"/>
              <a:gd name="connsiteY1" fmla="*/ 327750 h 2380863"/>
              <a:gd name="connsiteX2" fmla="*/ 25038 w 732990"/>
              <a:gd name="connsiteY2" fmla="*/ 1240595 h 2380863"/>
              <a:gd name="connsiteX3" fmla="*/ 731547 w 732990"/>
              <a:gd name="connsiteY3" fmla="*/ 2380863 h 2380863"/>
              <a:gd name="connsiteX0" fmla="*/ 732990 w 732990"/>
              <a:gd name="connsiteY0" fmla="*/ 0 h 2430637"/>
              <a:gd name="connsiteX1" fmla="*/ 0 w 732990"/>
              <a:gd name="connsiteY1" fmla="*/ 327750 h 2430637"/>
              <a:gd name="connsiteX2" fmla="*/ 25038 w 732990"/>
              <a:gd name="connsiteY2" fmla="*/ 1240595 h 2430637"/>
              <a:gd name="connsiteX3" fmla="*/ 731547 w 732990"/>
              <a:gd name="connsiteY3" fmla="*/ 2430637 h 2430637"/>
              <a:gd name="connsiteX0" fmla="*/ 732990 w 736309"/>
              <a:gd name="connsiteY0" fmla="*/ 0 h 2458290"/>
              <a:gd name="connsiteX1" fmla="*/ 0 w 736309"/>
              <a:gd name="connsiteY1" fmla="*/ 327750 h 2458290"/>
              <a:gd name="connsiteX2" fmla="*/ 25038 w 736309"/>
              <a:gd name="connsiteY2" fmla="*/ 1240595 h 2458290"/>
              <a:gd name="connsiteX3" fmla="*/ 736309 w 736309"/>
              <a:gd name="connsiteY3" fmla="*/ 2458290 h 2458290"/>
              <a:gd name="connsiteX0" fmla="*/ 771090 w 771090"/>
              <a:gd name="connsiteY0" fmla="*/ 0 h 2469351"/>
              <a:gd name="connsiteX1" fmla="*/ 0 w 771090"/>
              <a:gd name="connsiteY1" fmla="*/ 338811 h 2469351"/>
              <a:gd name="connsiteX2" fmla="*/ 25038 w 771090"/>
              <a:gd name="connsiteY2" fmla="*/ 1251656 h 2469351"/>
              <a:gd name="connsiteX3" fmla="*/ 736309 w 771090"/>
              <a:gd name="connsiteY3" fmla="*/ 2469351 h 2469351"/>
              <a:gd name="connsiteX0" fmla="*/ 771090 w 771090"/>
              <a:gd name="connsiteY0" fmla="*/ 0 h 2513595"/>
              <a:gd name="connsiteX1" fmla="*/ 0 w 771090"/>
              <a:gd name="connsiteY1" fmla="*/ 338811 h 2513595"/>
              <a:gd name="connsiteX2" fmla="*/ 25038 w 771090"/>
              <a:gd name="connsiteY2" fmla="*/ 1251656 h 2513595"/>
              <a:gd name="connsiteX3" fmla="*/ 760122 w 771090"/>
              <a:gd name="connsiteY3" fmla="*/ 2513595 h 2513595"/>
              <a:gd name="connsiteX0" fmla="*/ 771090 w 771090"/>
              <a:gd name="connsiteY0" fmla="*/ 0 h 2436169"/>
              <a:gd name="connsiteX1" fmla="*/ 0 w 771090"/>
              <a:gd name="connsiteY1" fmla="*/ 338811 h 2436169"/>
              <a:gd name="connsiteX2" fmla="*/ 25038 w 771090"/>
              <a:gd name="connsiteY2" fmla="*/ 1251656 h 2436169"/>
              <a:gd name="connsiteX3" fmla="*/ 707734 w 771090"/>
              <a:gd name="connsiteY3" fmla="*/ 2436169 h 2436169"/>
              <a:gd name="connsiteX0" fmla="*/ 771090 w 771090"/>
              <a:gd name="connsiteY0" fmla="*/ 0 h 2466587"/>
              <a:gd name="connsiteX1" fmla="*/ 0 w 771090"/>
              <a:gd name="connsiteY1" fmla="*/ 338811 h 2466587"/>
              <a:gd name="connsiteX2" fmla="*/ 25038 w 771090"/>
              <a:gd name="connsiteY2" fmla="*/ 1251656 h 2466587"/>
              <a:gd name="connsiteX3" fmla="*/ 724403 w 771090"/>
              <a:gd name="connsiteY3" fmla="*/ 2466587 h 2466587"/>
              <a:gd name="connsiteX0" fmla="*/ 771090 w 771090"/>
              <a:gd name="connsiteY0" fmla="*/ 0 h 2466587"/>
              <a:gd name="connsiteX1" fmla="*/ 0 w 771090"/>
              <a:gd name="connsiteY1" fmla="*/ 338811 h 2466587"/>
              <a:gd name="connsiteX2" fmla="*/ 25038 w 771090"/>
              <a:gd name="connsiteY2" fmla="*/ 1251656 h 2466587"/>
              <a:gd name="connsiteX3" fmla="*/ 724403 w 771090"/>
              <a:gd name="connsiteY3" fmla="*/ 2466587 h 2466587"/>
              <a:gd name="connsiteX0" fmla="*/ 771090 w 771090"/>
              <a:gd name="connsiteY0" fmla="*/ 0 h 2466587"/>
              <a:gd name="connsiteX1" fmla="*/ 0 w 771090"/>
              <a:gd name="connsiteY1" fmla="*/ 338811 h 2466587"/>
              <a:gd name="connsiteX2" fmla="*/ 25039 w 771090"/>
              <a:gd name="connsiteY2" fmla="*/ 1443660 h 2466587"/>
              <a:gd name="connsiteX3" fmla="*/ 724403 w 771090"/>
              <a:gd name="connsiteY3" fmla="*/ 2466587 h 2466587"/>
              <a:gd name="connsiteX0" fmla="*/ 805696 w 805696"/>
              <a:gd name="connsiteY0" fmla="*/ 0 h 2466587"/>
              <a:gd name="connsiteX1" fmla="*/ 0 w 805696"/>
              <a:gd name="connsiteY1" fmla="*/ 879915 h 2466587"/>
              <a:gd name="connsiteX2" fmla="*/ 59645 w 805696"/>
              <a:gd name="connsiteY2" fmla="*/ 1443660 h 2466587"/>
              <a:gd name="connsiteX3" fmla="*/ 759009 w 805696"/>
              <a:gd name="connsiteY3" fmla="*/ 2466587 h 2466587"/>
              <a:gd name="connsiteX0" fmla="*/ 805696 w 805696"/>
              <a:gd name="connsiteY0" fmla="*/ 0 h 2466587"/>
              <a:gd name="connsiteX1" fmla="*/ 0 w 805696"/>
              <a:gd name="connsiteY1" fmla="*/ 879915 h 2466587"/>
              <a:gd name="connsiteX2" fmla="*/ 7737 w 805696"/>
              <a:gd name="connsiteY2" fmla="*/ 1382567 h 2466587"/>
              <a:gd name="connsiteX3" fmla="*/ 759009 w 805696"/>
              <a:gd name="connsiteY3" fmla="*/ 2466587 h 2466587"/>
              <a:gd name="connsiteX0" fmla="*/ 805696 w 845522"/>
              <a:gd name="connsiteY0" fmla="*/ 0 h 1890573"/>
              <a:gd name="connsiteX1" fmla="*/ 0 w 845522"/>
              <a:gd name="connsiteY1" fmla="*/ 879915 h 1890573"/>
              <a:gd name="connsiteX2" fmla="*/ 7737 w 845522"/>
              <a:gd name="connsiteY2" fmla="*/ 1382567 h 1890573"/>
              <a:gd name="connsiteX3" fmla="*/ 845522 w 845522"/>
              <a:gd name="connsiteY3" fmla="*/ 1890573 h 1890573"/>
              <a:gd name="connsiteX0" fmla="*/ 753787 w 845522"/>
              <a:gd name="connsiteY0" fmla="*/ 0 h 1864391"/>
              <a:gd name="connsiteX1" fmla="*/ 0 w 845522"/>
              <a:gd name="connsiteY1" fmla="*/ 853733 h 1864391"/>
              <a:gd name="connsiteX2" fmla="*/ 7737 w 845522"/>
              <a:gd name="connsiteY2" fmla="*/ 1356385 h 1864391"/>
              <a:gd name="connsiteX3" fmla="*/ 845522 w 845522"/>
              <a:gd name="connsiteY3" fmla="*/ 1864391 h 1864391"/>
              <a:gd name="connsiteX0" fmla="*/ 753787 w 845522"/>
              <a:gd name="connsiteY0" fmla="*/ 0 h 1864391"/>
              <a:gd name="connsiteX1" fmla="*/ 0 w 845522"/>
              <a:gd name="connsiteY1" fmla="*/ 853733 h 1864391"/>
              <a:gd name="connsiteX2" fmla="*/ 7737 w 845522"/>
              <a:gd name="connsiteY2" fmla="*/ 1391295 h 1864391"/>
              <a:gd name="connsiteX3" fmla="*/ 845522 w 845522"/>
              <a:gd name="connsiteY3" fmla="*/ 1864391 h 1864391"/>
            </a:gdLst>
            <a:ahLst/>
            <a:cxnLst>
              <a:cxn ang="0">
                <a:pos x="connsiteX0" y="connsiteY0"/>
              </a:cxn>
              <a:cxn ang="0">
                <a:pos x="connsiteX1" y="connsiteY1"/>
              </a:cxn>
              <a:cxn ang="0">
                <a:pos x="connsiteX2" y="connsiteY2"/>
              </a:cxn>
              <a:cxn ang="0">
                <a:pos x="connsiteX3" y="connsiteY3"/>
              </a:cxn>
            </a:cxnLst>
            <a:rect l="l" t="t" r="r" b="b"/>
            <a:pathLst>
              <a:path w="845522" h="1864391">
                <a:moveTo>
                  <a:pt x="753787" y="0"/>
                </a:moveTo>
                <a:lnTo>
                  <a:pt x="0" y="853733"/>
                </a:lnTo>
                <a:cubicBezTo>
                  <a:pt x="10727" y="1120107"/>
                  <a:pt x="-2990" y="1124921"/>
                  <a:pt x="7737" y="1391295"/>
                </a:cubicBezTo>
                <a:cubicBezTo>
                  <a:pt x="29216" y="1423090"/>
                  <a:pt x="810333" y="1809467"/>
                  <a:pt x="845522" y="1864391"/>
                </a:cubicBezTo>
              </a:path>
            </a:pathLst>
          </a:custGeom>
          <a:gradFill>
            <a:gsLst>
              <a:gs pos="0">
                <a:srgbClr val="DDE6F3"/>
              </a:gs>
              <a:gs pos="100000">
                <a:srgbClr val="CCDAEC"/>
              </a:gs>
            </a:gsLst>
            <a:lin ang="0" scaled="1"/>
          </a:gradFill>
        </p:spPr>
        <p:txBody>
          <a:bodyPr rtlCol="0" anchor="ctr"/>
          <a:lstStyle/>
          <a:p>
            <a:pPr algn="ctr"/>
            <a:endParaRPr kumimoji="1" lang="ja-JP" altLang="en-US"/>
          </a:p>
        </p:txBody>
      </p:sp>
      <p:sp>
        <p:nvSpPr>
          <p:cNvPr id="26" name="片側の 2 つの角を丸めた四角形 25"/>
          <p:cNvSpPr/>
          <p:nvPr/>
        </p:nvSpPr>
        <p:spPr>
          <a:xfrm>
            <a:off x="5018293" y="4210741"/>
            <a:ext cx="4759241" cy="2410543"/>
          </a:xfrm>
          <a:prstGeom prst="round2SameRect">
            <a:avLst>
              <a:gd name="adj1" fmla="val 0"/>
              <a:gd name="adj2" fmla="val 5879"/>
            </a:avLst>
          </a:prstGeom>
          <a:solidFill>
            <a:srgbClr val="DDE6F3"/>
          </a:soli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108000" tIns="144000" rIns="144000" rtlCol="0" anchor="ctr"/>
          <a:lstStyle/>
          <a:p>
            <a:pPr marL="269875" algn="just">
              <a:lnSpc>
                <a:spcPct val="114000"/>
              </a:lnSpc>
              <a:spcAft>
                <a:spcPts val="400"/>
              </a:spcAft>
              <a:buClr>
                <a:srgbClr val="868686"/>
              </a:buClr>
              <a:buSzPct val="90000"/>
            </a:pPr>
            <a:r>
              <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2015</a:t>
            </a: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年</a:t>
            </a:r>
            <a:r>
              <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6</a:t>
            </a: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月，保健・医療分野に関する協力覚書に基づき，第</a:t>
            </a:r>
            <a:r>
              <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 </a:t>
            </a: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回保健・医療協力に関する合同作業部会が開催され，両国間における医薬品セクターのビジネスパートナーシップとして，具体的プロジェクトの早期実施に対する両国の希望を表明した。</a:t>
            </a:r>
            <a:endPar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269875" algn="just">
              <a:lnSpc>
                <a:spcPct val="114000"/>
              </a:lnSpc>
              <a:spcAft>
                <a:spcPts val="400"/>
              </a:spcAft>
              <a:buClr>
                <a:srgbClr val="868686"/>
              </a:buClr>
              <a:buSzPct val="90000"/>
            </a:pPr>
            <a:r>
              <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2015</a:t>
            </a: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年</a:t>
            </a:r>
            <a:r>
              <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12</a:t>
            </a: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月，医薬品規制対話・協力枠組みが署名され，両国は，インドの規制当局の能力構築を含む協力に対する両国の期待を表明した。</a:t>
            </a:r>
            <a:endPar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269875" algn="just">
              <a:lnSpc>
                <a:spcPct val="114000"/>
              </a:lnSpc>
              <a:spcAft>
                <a:spcPts val="400"/>
              </a:spcAft>
              <a:buClr>
                <a:srgbClr val="868686"/>
              </a:buClr>
              <a:buSzPct val="90000"/>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両国は，インドの医療ニーズに即した大阪大学と全インド医科大学（</a:t>
            </a:r>
            <a:r>
              <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AIIMS</a:t>
            </a: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）との間における共同研究及び医療機器開発の顕著な進展を歓迎した。インド側は，</a:t>
            </a:r>
            <a:r>
              <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NEDO</a:t>
            </a: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が日立と提携して，グリーン</a:t>
            </a:r>
            <a:r>
              <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AIIMS</a:t>
            </a: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プロジェクトに支援することに対する期待を表明した。</a:t>
            </a:r>
            <a:endPar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269875" algn="just">
              <a:lnSpc>
                <a:spcPct val="114000"/>
              </a:lnSpc>
              <a:spcAft>
                <a:spcPts val="400"/>
              </a:spcAft>
              <a:buClr>
                <a:srgbClr val="868686"/>
              </a:buClr>
              <a:buSzPct val="90000"/>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両国は，日本政府が目指す日本におけるジェネリック医薬品の定量目標が，インドと日本の製薬会社間の協力のための絶好の機会になることに留意した。</a:t>
            </a:r>
          </a:p>
        </p:txBody>
      </p:sp>
      <p:sp>
        <p:nvSpPr>
          <p:cNvPr id="27" name="円/楕円 26"/>
          <p:cNvSpPr/>
          <p:nvPr/>
        </p:nvSpPr>
        <p:spPr>
          <a:xfrm>
            <a:off x="5162312" y="4354758"/>
            <a:ext cx="169538" cy="169538"/>
          </a:xfrm>
          <a:prstGeom prst="ellipse">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r>
              <a:rPr kumimoji="1" lang="en-US" altLang="ja-JP"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1</a:t>
            </a:r>
            <a:endParaRPr kumimoji="1" lang="ja-JP" altLang="en-US"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8" name="円/楕円 27"/>
          <p:cNvSpPr/>
          <p:nvPr/>
        </p:nvSpPr>
        <p:spPr>
          <a:xfrm>
            <a:off x="5162312" y="5074838"/>
            <a:ext cx="169538" cy="169538"/>
          </a:xfrm>
          <a:prstGeom prst="ellipse">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r>
              <a:rPr kumimoji="1" lang="en-US" altLang="ja-JP"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2</a:t>
            </a:r>
            <a:endParaRPr kumimoji="1" lang="ja-JP" altLang="en-US"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9" name="円/楕円 28"/>
          <p:cNvSpPr/>
          <p:nvPr/>
        </p:nvSpPr>
        <p:spPr>
          <a:xfrm>
            <a:off x="5162312" y="5481364"/>
            <a:ext cx="169538" cy="169538"/>
          </a:xfrm>
          <a:prstGeom prst="ellipse">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r>
              <a:rPr kumimoji="1" lang="en-US" altLang="ja-JP"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3</a:t>
            </a:r>
            <a:endParaRPr kumimoji="1" lang="ja-JP" altLang="en-US"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0" name="円/楕円 29"/>
          <p:cNvSpPr/>
          <p:nvPr/>
        </p:nvSpPr>
        <p:spPr>
          <a:xfrm>
            <a:off x="5162312" y="6214041"/>
            <a:ext cx="169538" cy="169538"/>
          </a:xfrm>
          <a:prstGeom prst="ellipse">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r>
              <a:rPr kumimoji="1" lang="en-US" altLang="ja-JP"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4</a:t>
            </a:r>
            <a:endParaRPr kumimoji="1" lang="ja-JP" altLang="en-US"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1" name="片側の 2 つの角を丸めた四角形 30"/>
          <p:cNvSpPr/>
          <p:nvPr/>
        </p:nvSpPr>
        <p:spPr>
          <a:xfrm>
            <a:off x="5018293" y="3861048"/>
            <a:ext cx="4759241" cy="379205"/>
          </a:xfrm>
          <a:prstGeom prst="round2SameRect">
            <a:avLst/>
          </a:prstGeom>
          <a:solidFill>
            <a:srgbClr val="5F8AC3"/>
          </a:solidFill>
        </p:spPr>
        <p:txBody>
          <a:bodyPr wrap="square" lIns="108000" rtlCol="0" anchor="ctr">
            <a:noAutofit/>
          </a:bodyPr>
          <a:lstStyle/>
          <a:p>
            <a:pPr algn="ctr" defTabSz="955675" fontAlgn="ctr">
              <a:buSzPct val="120000"/>
            </a:pPr>
            <a:r>
              <a:rPr lang="en-US" altLang="ja-JP" sz="1100" b="1"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a:t>
            </a:r>
            <a:r>
              <a:rPr lang="ja-JP" altLang="en-US" sz="1100" b="1"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日印</a:t>
            </a:r>
            <a:r>
              <a:rPr lang="ja-JP" altLang="en-US"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ビジョン</a:t>
            </a:r>
            <a:r>
              <a:rPr lang="en-US" altLang="ja-JP"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2025</a:t>
            </a:r>
            <a:r>
              <a:rPr lang="en-US" altLang="ja-JP" sz="1100" b="1"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 </a:t>
            </a:r>
            <a:r>
              <a:rPr lang="ja-JP" altLang="en-US" sz="1100" b="1"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特別戦略的グローバル・パートナーシップ，インド太平洋地域と世界の平和と繁栄のための協働</a:t>
            </a:r>
            <a:r>
              <a:rPr lang="en-US" altLang="ja-JP" sz="1100" b="1"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a:t>
            </a:r>
            <a:r>
              <a:rPr lang="ja-JP" altLang="en-US" sz="1100" b="1" dirty="0">
                <a:solidFill>
                  <a:schemeClr val="bg1"/>
                </a:solidFill>
                <a:latin typeface="ＭＳ Ｐゴシック" panose="020B0600070205080204" pitchFamily="50" charset="-128"/>
                <a:ea typeface="ＭＳ Ｐゴシック" panose="020B0600070205080204" pitchFamily="50" charset="-128"/>
              </a:rPr>
              <a:t>の“医療・保健分野”における内容</a:t>
            </a:r>
          </a:p>
        </p:txBody>
      </p:sp>
      <p:graphicFrame>
        <p:nvGraphicFramePr>
          <p:cNvPr id="7" name="表 6"/>
          <p:cNvGraphicFramePr>
            <a:graphicFrameLocks noGrp="1"/>
          </p:cNvGraphicFramePr>
          <p:nvPr/>
        </p:nvGraphicFramePr>
        <p:xfrm>
          <a:off x="200472" y="2675522"/>
          <a:ext cx="4320480" cy="3319272"/>
        </p:xfrm>
        <a:graphic>
          <a:graphicData uri="http://schemas.openxmlformats.org/drawingml/2006/table">
            <a:tbl>
              <a:tblPr firstRow="1" bandRow="1">
                <a:tableStyleId>{5C22544A-7EE6-4342-B048-85BDC9FD1C3A}</a:tableStyleId>
              </a:tblPr>
              <a:tblGrid>
                <a:gridCol w="387721">
                  <a:extLst>
                    <a:ext uri="{9D8B030D-6E8A-4147-A177-3AD203B41FA5}">
                      <a16:colId xmlns:a16="http://schemas.microsoft.com/office/drawing/2014/main" val="20000"/>
                    </a:ext>
                  </a:extLst>
                </a:gridCol>
                <a:gridCol w="614493">
                  <a:extLst>
                    <a:ext uri="{9D8B030D-6E8A-4147-A177-3AD203B41FA5}">
                      <a16:colId xmlns:a16="http://schemas.microsoft.com/office/drawing/2014/main" val="20001"/>
                    </a:ext>
                  </a:extLst>
                </a:gridCol>
                <a:gridCol w="1167538">
                  <a:extLst>
                    <a:ext uri="{9D8B030D-6E8A-4147-A177-3AD203B41FA5}">
                      <a16:colId xmlns:a16="http://schemas.microsoft.com/office/drawing/2014/main" val="20002"/>
                    </a:ext>
                  </a:extLst>
                </a:gridCol>
                <a:gridCol w="2150728">
                  <a:extLst>
                    <a:ext uri="{9D8B030D-6E8A-4147-A177-3AD203B41FA5}">
                      <a16:colId xmlns:a16="http://schemas.microsoft.com/office/drawing/2014/main" val="20003"/>
                    </a:ext>
                  </a:extLst>
                </a:gridCol>
              </a:tblGrid>
              <a:tr h="207428">
                <a:tc>
                  <a:txBody>
                    <a:bodyPr/>
                    <a:lstStyle/>
                    <a:p>
                      <a:pPr algn="ctr" fontAlgn="ctr" hangingPunct="0"/>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日程</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場所</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特記事項</a:t>
                      </a: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546912">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2014</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年</a:t>
                      </a:r>
                      <a:br>
                        <a:rPr lang="en-US" altLang="ja-JP" sz="1000" dirty="0">
                          <a:latin typeface="Arial" panose="020B0604020202020204" pitchFamily="34" charset="0"/>
                          <a:ea typeface="ＭＳ Ｐゴシック" panose="020B0600070205080204" pitchFamily="50" charset="-128"/>
                          <a:cs typeface="Arial" panose="020B0604020202020204" pitchFamily="34" charset="0"/>
                        </a:rPr>
                      </a:br>
                      <a:r>
                        <a:rPr lang="en-US" altLang="ja-JP" sz="1000" dirty="0">
                          <a:latin typeface="Arial" panose="020B0604020202020204" pitchFamily="34" charset="0"/>
                          <a:ea typeface="ＭＳ Ｐゴシック" panose="020B0600070205080204" pitchFamily="50" charset="-128"/>
                          <a:cs typeface="Arial" panose="020B0604020202020204" pitchFamily="34" charset="0"/>
                        </a:rPr>
                        <a:t>9</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月</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1</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日</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BAE4D9"/>
                    </a:solidFill>
                  </a:tcPr>
                </a:tc>
                <a:tc>
                  <a:txBody>
                    <a:bodyPr/>
                    <a:lstStyle/>
                    <a:p>
                      <a:pPr marL="0" marR="0" indent="0" algn="ctr" defTabSz="914400" rtl="0" eaLnBrk="1" fontAlgn="ctr" latinLnBrk="0" hangingPunct="0">
                        <a:lnSpc>
                          <a:spcPct val="100000"/>
                        </a:lnSpc>
                        <a:spcBef>
                          <a:spcPts val="30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東京</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BAE4D9"/>
                    </a:solidFill>
                  </a:tcPr>
                </a:tc>
                <a:tc>
                  <a:txBody>
                    <a:bodyPr/>
                    <a:lstStyle/>
                    <a:p>
                      <a:pPr fontAlgn="ctr">
                        <a:spcAft>
                          <a:spcPts val="400"/>
                        </a:spcAft>
                      </a:pPr>
                      <a:r>
                        <a:rPr lang="ja-JP" altLang="en-US" sz="1000" dirty="0"/>
                        <a:t>「日インド特別戦略的グローバル・パートナーシップのための東京宣言」と題する共同声明に署名</a:t>
                      </a:r>
                    </a:p>
                  </a:txBody>
                  <a:tcPr marL="144000" marR="144000" marT="72000" marB="72000"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AE4D9"/>
                    </a:solidFill>
                  </a:tcPr>
                </a:tc>
                <a:extLst>
                  <a:ext uri="{0D108BD9-81ED-4DB2-BD59-A6C34878D82A}">
                    <a16:rowId xmlns:a16="http://schemas.microsoft.com/office/drawing/2014/main" val="10001"/>
                  </a:ext>
                </a:extLst>
              </a:tr>
              <a:tr h="429114">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2</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2014</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年</a:t>
                      </a:r>
                      <a:br>
                        <a:rPr lang="en-US" altLang="ja-JP" sz="1000" dirty="0">
                          <a:latin typeface="Arial" panose="020B0604020202020204" pitchFamily="34" charset="0"/>
                          <a:ea typeface="ＭＳ Ｐゴシック" panose="020B0600070205080204" pitchFamily="50" charset="-128"/>
                          <a:cs typeface="Arial" panose="020B0604020202020204" pitchFamily="34" charset="0"/>
                        </a:rPr>
                      </a:br>
                      <a:r>
                        <a:rPr lang="en-US" altLang="ja-JP" sz="1000" dirty="0">
                          <a:latin typeface="Arial" panose="020B0604020202020204" pitchFamily="34" charset="0"/>
                          <a:ea typeface="ＭＳ Ｐゴシック" panose="020B0600070205080204" pitchFamily="50" charset="-128"/>
                          <a:cs typeface="Arial" panose="020B0604020202020204" pitchFamily="34" charset="0"/>
                        </a:rPr>
                        <a:t>11</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月</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14</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日</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tc>
                  <a:txBody>
                    <a:bodyPr/>
                    <a:lstStyle/>
                    <a:p>
                      <a:pPr marL="0" marR="0" indent="0" algn="ctr" defTabSz="914400" rtl="0" eaLnBrk="1" fontAlgn="ctr" latinLnBrk="0" hangingPunct="0">
                        <a:lnSpc>
                          <a:spcPct val="100000"/>
                        </a:lnSpc>
                        <a:spcBef>
                          <a:spcPts val="300"/>
                        </a:spcBef>
                        <a:spcAft>
                          <a:spcPts val="0"/>
                        </a:spcAft>
                        <a:buClrTx/>
                        <a:buSzTx/>
                        <a:buFontTx/>
                        <a:buNone/>
                        <a:tabLst/>
                        <a:defRPr/>
                      </a:pPr>
                      <a:r>
                        <a:rPr lang="en-US" altLang="ja-JP" sz="1000" dirty="0"/>
                        <a:t>G20</a:t>
                      </a:r>
                      <a:r>
                        <a:rPr lang="ja-JP" altLang="en-US" sz="1000" dirty="0"/>
                        <a:t>首脳会議出席のため訪問中の豪州ブリスベン</a:t>
                      </a:r>
                      <a:endParaRPr lang="ja-JP" altLang="en-US" sz="1000"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tc>
                  <a:txBody>
                    <a:bodyPr/>
                    <a:lstStyle/>
                    <a:p>
                      <a:pPr marL="0" marR="0" indent="0" algn="ctr" defTabSz="914400" rtl="0" eaLnBrk="1" fontAlgn="ctr" latinLnBrk="0" hangingPunct="1">
                        <a:lnSpc>
                          <a:spcPct val="100000"/>
                        </a:lnSpc>
                        <a:spcBef>
                          <a:spcPts val="0"/>
                        </a:spcBef>
                        <a:spcAft>
                          <a:spcPts val="400"/>
                        </a:spcAft>
                        <a:buClrTx/>
                        <a:buSzTx/>
                        <a:buFontTx/>
                        <a:buNone/>
                        <a:tabLst/>
                        <a:defRPr/>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endPar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44000" marR="144000" marT="72000" marB="72000"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noFill/>
                  </a:tcPr>
                </a:tc>
                <a:extLst>
                  <a:ext uri="{0D108BD9-81ED-4DB2-BD59-A6C34878D82A}">
                    <a16:rowId xmlns:a16="http://schemas.microsoft.com/office/drawing/2014/main" val="10002"/>
                  </a:ext>
                </a:extLst>
              </a:tr>
              <a:tr h="429114">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3</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2015</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年</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11</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月</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21</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日</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tc>
                  <a:txBody>
                    <a:bodyPr/>
                    <a:lstStyle/>
                    <a:p>
                      <a:pPr marL="0" marR="0" indent="0" algn="ctr" defTabSz="914400" rtl="0" eaLnBrk="1" fontAlgn="ctr" latinLnBrk="0" hangingPunct="0">
                        <a:lnSpc>
                          <a:spcPct val="100000"/>
                        </a:lnSpc>
                        <a:spcBef>
                          <a:spcPts val="30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ASEAN</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首脳会談出席のため訪問中のマレーシア・クアラルンプール</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tc>
                  <a:txBody>
                    <a:bodyPr/>
                    <a:lstStyle/>
                    <a:p>
                      <a:pPr marL="0" marR="0" indent="0" algn="ctr" defTabSz="914400" rtl="0" eaLnBrk="1" fontAlgn="ctr" latinLnBrk="0" hangingPunct="1">
                        <a:lnSpc>
                          <a:spcPct val="100000"/>
                        </a:lnSpc>
                        <a:spcBef>
                          <a:spcPts val="0"/>
                        </a:spcBef>
                        <a:spcAft>
                          <a:spcPts val="400"/>
                        </a:spcAft>
                        <a:buClrTx/>
                        <a:buSzTx/>
                        <a:buFontTx/>
                        <a:buNone/>
                        <a:tabLst/>
                        <a:defRPr/>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endPar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44000" marR="144000" marT="72000" marB="72000"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noFill/>
                  </a:tcPr>
                </a:tc>
                <a:extLst>
                  <a:ext uri="{0D108BD9-81ED-4DB2-BD59-A6C34878D82A}">
                    <a16:rowId xmlns:a16="http://schemas.microsoft.com/office/drawing/2014/main" val="10003"/>
                  </a:ext>
                </a:extLst>
              </a:tr>
              <a:tr h="303400">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4</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2015</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年</a:t>
                      </a:r>
                      <a:br>
                        <a:rPr lang="en-US" altLang="ja-JP" sz="1000" dirty="0">
                          <a:latin typeface="Arial" panose="020B0604020202020204" pitchFamily="34" charset="0"/>
                          <a:ea typeface="ＭＳ Ｐゴシック" panose="020B0600070205080204" pitchFamily="50" charset="-128"/>
                          <a:cs typeface="Arial" panose="020B0604020202020204" pitchFamily="34" charset="0"/>
                        </a:rPr>
                      </a:br>
                      <a:r>
                        <a:rPr lang="en-US" altLang="ja-JP" sz="1000" dirty="0">
                          <a:latin typeface="Arial" panose="020B0604020202020204" pitchFamily="34" charset="0"/>
                          <a:ea typeface="ＭＳ Ｐゴシック" panose="020B0600070205080204" pitchFamily="50" charset="-128"/>
                          <a:cs typeface="Arial" panose="020B0604020202020204" pitchFamily="34" charset="0"/>
                        </a:rPr>
                        <a:t>11</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月</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30</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日</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tc>
                  <a:txBody>
                    <a:bodyPr/>
                    <a:lstStyle/>
                    <a:p>
                      <a:pPr marL="0" marR="0" indent="0" algn="ctr" defTabSz="914400" rtl="0" eaLnBrk="1" fontAlgn="ctr" latinLnBrk="0" hangingPunct="0">
                        <a:lnSpc>
                          <a:spcPct val="100000"/>
                        </a:lnSpc>
                        <a:spcBef>
                          <a:spcPts val="30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COP21</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出席のため訪問中のパリ</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tc>
                  <a:txBody>
                    <a:bodyPr/>
                    <a:lstStyle/>
                    <a:p>
                      <a:pPr marL="0" marR="0" indent="0" algn="ctr" defTabSz="914400" rtl="0" eaLnBrk="1" fontAlgn="ctr" latinLnBrk="0" hangingPunct="1">
                        <a:lnSpc>
                          <a:spcPct val="100000"/>
                        </a:lnSpc>
                        <a:spcBef>
                          <a:spcPts val="0"/>
                        </a:spcBef>
                        <a:spcAft>
                          <a:spcPts val="400"/>
                        </a:spcAft>
                        <a:buClrTx/>
                        <a:buSzTx/>
                        <a:buFontTx/>
                        <a:buNone/>
                        <a:tabLst/>
                        <a:defRPr/>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endPar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44000" marR="144000" marT="72000" marB="72000"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noFill/>
                  </a:tcPr>
                </a:tc>
                <a:extLst>
                  <a:ext uri="{0D108BD9-81ED-4DB2-BD59-A6C34878D82A}">
                    <a16:rowId xmlns:a16="http://schemas.microsoft.com/office/drawing/2014/main" val="10004"/>
                  </a:ext>
                </a:extLst>
              </a:tr>
              <a:tr h="621642">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5</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2015</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年</a:t>
                      </a:r>
                      <a:br>
                        <a:rPr lang="en-US" altLang="ja-JP" sz="1000" dirty="0">
                          <a:latin typeface="Arial" panose="020B0604020202020204" pitchFamily="34" charset="0"/>
                          <a:ea typeface="ＭＳ Ｐゴシック" panose="020B0600070205080204" pitchFamily="50" charset="-128"/>
                          <a:cs typeface="Arial" panose="020B0604020202020204" pitchFamily="34" charset="0"/>
                        </a:rPr>
                      </a:br>
                      <a:r>
                        <a:rPr lang="en-US" altLang="ja-JP" sz="1000" dirty="0">
                          <a:latin typeface="Arial" panose="020B0604020202020204" pitchFamily="34" charset="0"/>
                          <a:ea typeface="ＭＳ Ｐゴシック" panose="020B0600070205080204" pitchFamily="50" charset="-128"/>
                          <a:cs typeface="Arial" panose="020B0604020202020204" pitchFamily="34" charset="0"/>
                        </a:rPr>
                        <a:t>12</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月</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12</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日</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CCDAEC"/>
                    </a:solidFill>
                  </a:tcPr>
                </a:tc>
                <a:tc>
                  <a:txBody>
                    <a:bodyPr/>
                    <a:lstStyle/>
                    <a:p>
                      <a:pPr marL="0" marR="0" indent="0" algn="ctr" defTabSz="914400" rtl="0" eaLnBrk="1" fontAlgn="ctr" latinLnBrk="0" hangingPunct="0">
                        <a:lnSpc>
                          <a:spcPct val="100000"/>
                        </a:lnSpc>
                        <a:spcBef>
                          <a:spcPts val="30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ニューデリー</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CCDAEC"/>
                    </a:solidFill>
                  </a:tcPr>
                </a:tc>
                <a:tc>
                  <a:txBody>
                    <a:bodyPr/>
                    <a:lstStyle/>
                    <a:p>
                      <a:pPr fontAlgn="ctr">
                        <a:spcAft>
                          <a:spcPts val="400"/>
                        </a:spcAft>
                      </a:pPr>
                      <a:r>
                        <a:rPr lang="ja-JP" altLang="en-US" sz="1000" dirty="0"/>
                        <a:t>「日印新時代」の道しる</a:t>
                      </a:r>
                      <a:r>
                        <a:rPr lang="ja-JP" altLang="en-US" sz="1000" dirty="0" err="1"/>
                        <a:t>べ</a:t>
                      </a:r>
                      <a:r>
                        <a:rPr lang="ja-JP" altLang="en-US" sz="1000" dirty="0"/>
                        <a:t>となる共同声明「日印ビジョン</a:t>
                      </a:r>
                      <a:r>
                        <a:rPr lang="en-US" altLang="ja-JP" sz="1000" dirty="0"/>
                        <a:t>2025 </a:t>
                      </a:r>
                      <a:r>
                        <a:rPr lang="ja-JP" altLang="en-US" sz="1000" dirty="0"/>
                        <a:t>特別戦略的グローバル・パートナーシップ，インド太平洋地域と世界の平和と繁栄のための協働」に署名</a:t>
                      </a:r>
                    </a:p>
                  </a:txBody>
                  <a:tcPr marL="144000" marR="144000" marT="72000" marB="72000"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CCDAEC"/>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74108298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オブジェクト 1"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7890" name="think-cell Slide" r:id="rId4" imgW="270" imgH="270" progId="TCLayout.ActiveDocument.1">
                  <p:embed/>
                </p:oleObj>
              </mc:Choice>
              <mc:Fallback>
                <p:oleObj name="think-cell Slide" r:id="rId4" imgW="270" imgH="270" progId="TCLayout.ActiveDocument.1">
                  <p:embed/>
                  <p:pic>
                    <p:nvPicPr>
                      <p:cNvPr id="2" name="オブジェクト 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タイトル 2"/>
          <p:cNvSpPr>
            <a:spLocks noGrp="1"/>
          </p:cNvSpPr>
          <p:nvPr>
            <p:ph type="title"/>
          </p:nvPr>
        </p:nvSpPr>
        <p:spPr/>
        <p:txBody>
          <a:bodyPr/>
          <a:lstStyle/>
          <a:p>
            <a:r>
              <a:rPr lang="ja-JP" altLang="en-US" dirty="0"/>
              <a:t>インド／日本との関わり</a:t>
            </a:r>
          </a:p>
        </p:txBody>
      </p:sp>
      <p:sp>
        <p:nvSpPr>
          <p:cNvPr id="4" name="テキスト プレースホルダー 3"/>
          <p:cNvSpPr>
            <a:spLocks noGrp="1"/>
          </p:cNvSpPr>
          <p:nvPr>
            <p:ph type="body" sz="quarter" idx="15"/>
          </p:nvPr>
        </p:nvSpPr>
        <p:spPr/>
        <p:txBody>
          <a:bodyPr/>
          <a:lstStyle/>
          <a:p>
            <a:r>
              <a:rPr lang="ja-JP" altLang="en-US" dirty="0"/>
              <a:t>外交関係（</a:t>
            </a:r>
            <a:r>
              <a:rPr lang="en-US" altLang="ja-JP" dirty="0"/>
              <a:t>3/3</a:t>
            </a:r>
            <a:r>
              <a:rPr lang="ja-JP" altLang="en-US" dirty="0"/>
              <a:t>）</a:t>
            </a:r>
          </a:p>
        </p:txBody>
      </p:sp>
      <p:sp>
        <p:nvSpPr>
          <p:cNvPr id="36" name="テキスト ボックス 35"/>
          <p:cNvSpPr txBox="1"/>
          <p:nvPr/>
        </p:nvSpPr>
        <p:spPr>
          <a:xfrm>
            <a:off x="200472" y="6525344"/>
            <a:ext cx="9145016"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ja-JP" altLang="en-US" sz="800" dirty="0"/>
              <a:t>外務省ホームページ、共同声明ファクトシート</a:t>
            </a:r>
          </a:p>
        </p:txBody>
      </p:sp>
      <p:grpSp>
        <p:nvGrpSpPr>
          <p:cNvPr id="8" name="グループ化 7"/>
          <p:cNvGrpSpPr/>
          <p:nvPr/>
        </p:nvGrpSpPr>
        <p:grpSpPr>
          <a:xfrm>
            <a:off x="225873" y="1124744"/>
            <a:ext cx="4248472" cy="288032"/>
            <a:chOff x="200472" y="1772816"/>
            <a:chExt cx="9505056" cy="288032"/>
          </a:xfrm>
        </p:grpSpPr>
        <p:cxnSp>
          <p:nvCxnSpPr>
            <p:cNvPr id="9" name="直線コネクタ 8"/>
            <p:cNvCxnSpPr/>
            <p:nvPr/>
          </p:nvCxnSpPr>
          <p:spPr>
            <a:xfrm>
              <a:off x="200472" y="2060848"/>
              <a:ext cx="9505056"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0" name="Rectangle 6"/>
            <p:cNvSpPr>
              <a:spLocks noChangeArrowheads="1"/>
            </p:cNvSpPr>
            <p:nvPr/>
          </p:nvSpPr>
          <p:spPr bwMode="auto">
            <a:xfrm>
              <a:off x="200472" y="1772816"/>
              <a:ext cx="950505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モディ首相と安倍総理との間での首脳会談（</a:t>
              </a:r>
              <a:r>
                <a:rPr lang="en-US" altLang="ja-JP" sz="1400" dirty="0">
                  <a:solidFill>
                    <a:srgbClr val="000000"/>
                  </a:solidFill>
                  <a:latin typeface="Arial Black" pitchFamily="34" charset="0"/>
                  <a:ea typeface="HGP創英角ｺﾞｼｯｸUB" pitchFamily="50" charset="-128"/>
                </a:rPr>
                <a:t>2/2</a:t>
              </a:r>
              <a:r>
                <a:rPr lang="ja-JP" altLang="en-US" sz="1400" dirty="0">
                  <a:solidFill>
                    <a:srgbClr val="000000"/>
                  </a:solidFill>
                  <a:latin typeface="Arial Black" pitchFamily="34" charset="0"/>
                  <a:ea typeface="HGP創英角ｺﾞｼｯｸUB" pitchFamily="50" charset="-128"/>
                </a:rPr>
                <a:t>）</a:t>
              </a:r>
            </a:p>
          </p:txBody>
        </p:sp>
      </p:grpSp>
      <p:sp>
        <p:nvSpPr>
          <p:cNvPr id="11" name="フリーフォーム 10"/>
          <p:cNvSpPr/>
          <p:nvPr/>
        </p:nvSpPr>
        <p:spPr>
          <a:xfrm>
            <a:off x="4495202" y="1349978"/>
            <a:ext cx="571990" cy="2540581"/>
          </a:xfrm>
          <a:custGeom>
            <a:avLst/>
            <a:gdLst>
              <a:gd name="connsiteX0" fmla="*/ 471054 w 489527"/>
              <a:gd name="connsiteY0" fmla="*/ 0 h 4230254"/>
              <a:gd name="connsiteX1" fmla="*/ 0 w 489527"/>
              <a:gd name="connsiteY1" fmla="*/ 406400 h 4230254"/>
              <a:gd name="connsiteX2" fmla="*/ 36945 w 489527"/>
              <a:gd name="connsiteY2" fmla="*/ 1200727 h 4230254"/>
              <a:gd name="connsiteX3" fmla="*/ 489527 w 489527"/>
              <a:gd name="connsiteY3" fmla="*/ 4230254 h 4230254"/>
              <a:gd name="connsiteX0" fmla="*/ 490104 w 508577"/>
              <a:gd name="connsiteY0" fmla="*/ 0 h 4230254"/>
              <a:gd name="connsiteX1" fmla="*/ 0 w 508577"/>
              <a:gd name="connsiteY1" fmla="*/ 368023 h 4230254"/>
              <a:gd name="connsiteX2" fmla="*/ 55995 w 508577"/>
              <a:gd name="connsiteY2" fmla="*/ 1200727 h 4230254"/>
              <a:gd name="connsiteX3" fmla="*/ 508577 w 508577"/>
              <a:gd name="connsiteY3" fmla="*/ 4230254 h 4230254"/>
              <a:gd name="connsiteX0" fmla="*/ 490104 w 508577"/>
              <a:gd name="connsiteY0" fmla="*/ 0 h 4230254"/>
              <a:gd name="connsiteX1" fmla="*/ 0 w 508577"/>
              <a:gd name="connsiteY1" fmla="*/ 368023 h 4230254"/>
              <a:gd name="connsiteX2" fmla="*/ 32182 w 508577"/>
              <a:gd name="connsiteY2" fmla="*/ 1171944 h 4230254"/>
              <a:gd name="connsiteX3" fmla="*/ 508577 w 508577"/>
              <a:gd name="connsiteY3" fmla="*/ 4230254 h 4230254"/>
              <a:gd name="connsiteX0" fmla="*/ 922265 w 940738"/>
              <a:gd name="connsiteY0" fmla="*/ 0 h 4230254"/>
              <a:gd name="connsiteX1" fmla="*/ 432161 w 940738"/>
              <a:gd name="connsiteY1" fmla="*/ 368023 h 4230254"/>
              <a:gd name="connsiteX2" fmla="*/ 0 w 940738"/>
              <a:gd name="connsiteY2" fmla="*/ 936882 h 4230254"/>
              <a:gd name="connsiteX3" fmla="*/ 940738 w 940738"/>
              <a:gd name="connsiteY3" fmla="*/ 4230254 h 4230254"/>
              <a:gd name="connsiteX0" fmla="*/ 922265 w 940738"/>
              <a:gd name="connsiteY0" fmla="*/ 0 h 4230254"/>
              <a:gd name="connsiteX1" fmla="*/ 663143 w 940738"/>
              <a:gd name="connsiteY1" fmla="*/ 526330 h 4230254"/>
              <a:gd name="connsiteX2" fmla="*/ 0 w 940738"/>
              <a:gd name="connsiteY2" fmla="*/ 936882 h 4230254"/>
              <a:gd name="connsiteX3" fmla="*/ 940738 w 940738"/>
              <a:gd name="connsiteY3" fmla="*/ 4230254 h 4230254"/>
              <a:gd name="connsiteX0" fmla="*/ 679378 w 697851"/>
              <a:gd name="connsiteY0" fmla="*/ 0 h 4230254"/>
              <a:gd name="connsiteX1" fmla="*/ 420256 w 697851"/>
              <a:gd name="connsiteY1" fmla="*/ 526330 h 4230254"/>
              <a:gd name="connsiteX2" fmla="*/ 0 w 697851"/>
              <a:gd name="connsiteY2" fmla="*/ 1152755 h 4230254"/>
              <a:gd name="connsiteX3" fmla="*/ 697851 w 697851"/>
              <a:gd name="connsiteY3" fmla="*/ 4230254 h 4230254"/>
              <a:gd name="connsiteX0" fmla="*/ 711559 w 730032"/>
              <a:gd name="connsiteY0" fmla="*/ 0 h 4230254"/>
              <a:gd name="connsiteX1" fmla="*/ 0 w 730032"/>
              <a:gd name="connsiteY1" fmla="*/ 358428 h 4230254"/>
              <a:gd name="connsiteX2" fmla="*/ 32181 w 730032"/>
              <a:gd name="connsiteY2" fmla="*/ 1152755 h 4230254"/>
              <a:gd name="connsiteX3" fmla="*/ 730032 w 730032"/>
              <a:gd name="connsiteY3" fmla="*/ 4230254 h 4230254"/>
              <a:gd name="connsiteX0" fmla="*/ 730609 w 730609"/>
              <a:gd name="connsiteY0" fmla="*/ 0 h 4297415"/>
              <a:gd name="connsiteX1" fmla="*/ 0 w 730609"/>
              <a:gd name="connsiteY1" fmla="*/ 425589 h 4297415"/>
              <a:gd name="connsiteX2" fmla="*/ 32181 w 730609"/>
              <a:gd name="connsiteY2" fmla="*/ 1219916 h 4297415"/>
              <a:gd name="connsiteX3" fmla="*/ 730032 w 730609"/>
              <a:gd name="connsiteY3" fmla="*/ 4297415 h 4297415"/>
              <a:gd name="connsiteX0" fmla="*/ 740134 w 740134"/>
              <a:gd name="connsiteY0" fmla="*/ 0 h 4316604"/>
              <a:gd name="connsiteX1" fmla="*/ 0 w 740134"/>
              <a:gd name="connsiteY1" fmla="*/ 444778 h 4316604"/>
              <a:gd name="connsiteX2" fmla="*/ 32181 w 740134"/>
              <a:gd name="connsiteY2" fmla="*/ 1239105 h 4316604"/>
              <a:gd name="connsiteX3" fmla="*/ 730032 w 740134"/>
              <a:gd name="connsiteY3" fmla="*/ 4316604 h 4316604"/>
              <a:gd name="connsiteX0" fmla="*/ 735371 w 735371"/>
              <a:gd name="connsiteY0" fmla="*/ 0 h 4316604"/>
              <a:gd name="connsiteX1" fmla="*/ 0 w 735371"/>
              <a:gd name="connsiteY1" fmla="*/ 276877 h 4316604"/>
              <a:gd name="connsiteX2" fmla="*/ 27418 w 735371"/>
              <a:gd name="connsiteY2" fmla="*/ 1239105 h 4316604"/>
              <a:gd name="connsiteX3" fmla="*/ 725269 w 735371"/>
              <a:gd name="connsiteY3" fmla="*/ 4316604 h 4316604"/>
              <a:gd name="connsiteX0" fmla="*/ 735371 w 735371"/>
              <a:gd name="connsiteY0" fmla="*/ 0 h 4316604"/>
              <a:gd name="connsiteX1" fmla="*/ 0 w 735371"/>
              <a:gd name="connsiteY1" fmla="*/ 276877 h 4316604"/>
              <a:gd name="connsiteX2" fmla="*/ 32181 w 735371"/>
              <a:gd name="connsiteY2" fmla="*/ 1076000 h 4316604"/>
              <a:gd name="connsiteX3" fmla="*/ 725269 w 735371"/>
              <a:gd name="connsiteY3" fmla="*/ 4316604 h 4316604"/>
              <a:gd name="connsiteX0" fmla="*/ 735371 w 735371"/>
              <a:gd name="connsiteY0" fmla="*/ 0 h 4297415"/>
              <a:gd name="connsiteX1" fmla="*/ 0 w 735371"/>
              <a:gd name="connsiteY1" fmla="*/ 276877 h 4297415"/>
              <a:gd name="connsiteX2" fmla="*/ 32181 w 735371"/>
              <a:gd name="connsiteY2" fmla="*/ 1076000 h 4297415"/>
              <a:gd name="connsiteX3" fmla="*/ 706219 w 735371"/>
              <a:gd name="connsiteY3" fmla="*/ 4297415 h 4297415"/>
              <a:gd name="connsiteX0" fmla="*/ 735371 w 735371"/>
              <a:gd name="connsiteY0" fmla="*/ 0 h 2380863"/>
              <a:gd name="connsiteX1" fmla="*/ 0 w 735371"/>
              <a:gd name="connsiteY1" fmla="*/ 276877 h 2380863"/>
              <a:gd name="connsiteX2" fmla="*/ 32181 w 735371"/>
              <a:gd name="connsiteY2" fmla="*/ 1076000 h 2380863"/>
              <a:gd name="connsiteX3" fmla="*/ 733928 w 735371"/>
              <a:gd name="connsiteY3" fmla="*/ 2380863 h 2380863"/>
              <a:gd name="connsiteX0" fmla="*/ 735371 w 735371"/>
              <a:gd name="connsiteY0" fmla="*/ 0 h 2380863"/>
              <a:gd name="connsiteX1" fmla="*/ 0 w 735371"/>
              <a:gd name="connsiteY1" fmla="*/ 276877 h 2380863"/>
              <a:gd name="connsiteX2" fmla="*/ 32181 w 735371"/>
              <a:gd name="connsiteY2" fmla="*/ 1076000 h 2380863"/>
              <a:gd name="connsiteX3" fmla="*/ 733928 w 735371"/>
              <a:gd name="connsiteY3" fmla="*/ 2380863 h 2380863"/>
              <a:gd name="connsiteX0" fmla="*/ 735371 w 735371"/>
              <a:gd name="connsiteY0" fmla="*/ 0 h 2380863"/>
              <a:gd name="connsiteX1" fmla="*/ 0 w 735371"/>
              <a:gd name="connsiteY1" fmla="*/ 276877 h 2380863"/>
              <a:gd name="connsiteX2" fmla="*/ 32181 w 735371"/>
              <a:gd name="connsiteY2" fmla="*/ 1076000 h 2380863"/>
              <a:gd name="connsiteX3" fmla="*/ 733928 w 735371"/>
              <a:gd name="connsiteY3" fmla="*/ 2380863 h 2380863"/>
              <a:gd name="connsiteX0" fmla="*/ 732990 w 732990"/>
              <a:gd name="connsiteY0" fmla="*/ 0 h 2380863"/>
              <a:gd name="connsiteX1" fmla="*/ 0 w 732990"/>
              <a:gd name="connsiteY1" fmla="*/ 327750 h 2380863"/>
              <a:gd name="connsiteX2" fmla="*/ 29800 w 732990"/>
              <a:gd name="connsiteY2" fmla="*/ 1076000 h 2380863"/>
              <a:gd name="connsiteX3" fmla="*/ 731547 w 732990"/>
              <a:gd name="connsiteY3" fmla="*/ 2380863 h 2380863"/>
              <a:gd name="connsiteX0" fmla="*/ 732990 w 732990"/>
              <a:gd name="connsiteY0" fmla="*/ 0 h 2380863"/>
              <a:gd name="connsiteX1" fmla="*/ 0 w 732990"/>
              <a:gd name="connsiteY1" fmla="*/ 327750 h 2380863"/>
              <a:gd name="connsiteX2" fmla="*/ 32181 w 732990"/>
              <a:gd name="connsiteY2" fmla="*/ 1262535 h 2380863"/>
              <a:gd name="connsiteX3" fmla="*/ 731547 w 732990"/>
              <a:gd name="connsiteY3" fmla="*/ 2380863 h 2380863"/>
              <a:gd name="connsiteX0" fmla="*/ 732990 w 732990"/>
              <a:gd name="connsiteY0" fmla="*/ 0 h 2380863"/>
              <a:gd name="connsiteX1" fmla="*/ 0 w 732990"/>
              <a:gd name="connsiteY1" fmla="*/ 327750 h 2380863"/>
              <a:gd name="connsiteX2" fmla="*/ 32181 w 732990"/>
              <a:gd name="connsiteY2" fmla="*/ 1271013 h 2380863"/>
              <a:gd name="connsiteX3" fmla="*/ 731547 w 732990"/>
              <a:gd name="connsiteY3" fmla="*/ 2380863 h 2380863"/>
              <a:gd name="connsiteX0" fmla="*/ 732990 w 732990"/>
              <a:gd name="connsiteY0" fmla="*/ 0 h 2380863"/>
              <a:gd name="connsiteX1" fmla="*/ 0 w 732990"/>
              <a:gd name="connsiteY1" fmla="*/ 327750 h 2380863"/>
              <a:gd name="connsiteX2" fmla="*/ 25038 w 732990"/>
              <a:gd name="connsiteY2" fmla="*/ 1240595 h 2380863"/>
              <a:gd name="connsiteX3" fmla="*/ 731547 w 732990"/>
              <a:gd name="connsiteY3" fmla="*/ 2380863 h 2380863"/>
              <a:gd name="connsiteX0" fmla="*/ 732990 w 732990"/>
              <a:gd name="connsiteY0" fmla="*/ 0 h 2430637"/>
              <a:gd name="connsiteX1" fmla="*/ 0 w 732990"/>
              <a:gd name="connsiteY1" fmla="*/ 327750 h 2430637"/>
              <a:gd name="connsiteX2" fmla="*/ 25038 w 732990"/>
              <a:gd name="connsiteY2" fmla="*/ 1240595 h 2430637"/>
              <a:gd name="connsiteX3" fmla="*/ 731547 w 732990"/>
              <a:gd name="connsiteY3" fmla="*/ 2430637 h 2430637"/>
              <a:gd name="connsiteX0" fmla="*/ 732990 w 736309"/>
              <a:gd name="connsiteY0" fmla="*/ 0 h 2458290"/>
              <a:gd name="connsiteX1" fmla="*/ 0 w 736309"/>
              <a:gd name="connsiteY1" fmla="*/ 327750 h 2458290"/>
              <a:gd name="connsiteX2" fmla="*/ 25038 w 736309"/>
              <a:gd name="connsiteY2" fmla="*/ 1240595 h 2458290"/>
              <a:gd name="connsiteX3" fmla="*/ 736309 w 736309"/>
              <a:gd name="connsiteY3" fmla="*/ 2458290 h 2458290"/>
              <a:gd name="connsiteX0" fmla="*/ 771090 w 771090"/>
              <a:gd name="connsiteY0" fmla="*/ 0 h 2469351"/>
              <a:gd name="connsiteX1" fmla="*/ 0 w 771090"/>
              <a:gd name="connsiteY1" fmla="*/ 338811 h 2469351"/>
              <a:gd name="connsiteX2" fmla="*/ 25038 w 771090"/>
              <a:gd name="connsiteY2" fmla="*/ 1251656 h 2469351"/>
              <a:gd name="connsiteX3" fmla="*/ 736309 w 771090"/>
              <a:gd name="connsiteY3" fmla="*/ 2469351 h 2469351"/>
              <a:gd name="connsiteX0" fmla="*/ 771090 w 771090"/>
              <a:gd name="connsiteY0" fmla="*/ 0 h 2513595"/>
              <a:gd name="connsiteX1" fmla="*/ 0 w 771090"/>
              <a:gd name="connsiteY1" fmla="*/ 338811 h 2513595"/>
              <a:gd name="connsiteX2" fmla="*/ 25038 w 771090"/>
              <a:gd name="connsiteY2" fmla="*/ 1251656 h 2513595"/>
              <a:gd name="connsiteX3" fmla="*/ 760122 w 771090"/>
              <a:gd name="connsiteY3" fmla="*/ 2513595 h 2513595"/>
              <a:gd name="connsiteX0" fmla="*/ 771090 w 771090"/>
              <a:gd name="connsiteY0" fmla="*/ 0 h 2436169"/>
              <a:gd name="connsiteX1" fmla="*/ 0 w 771090"/>
              <a:gd name="connsiteY1" fmla="*/ 338811 h 2436169"/>
              <a:gd name="connsiteX2" fmla="*/ 25038 w 771090"/>
              <a:gd name="connsiteY2" fmla="*/ 1251656 h 2436169"/>
              <a:gd name="connsiteX3" fmla="*/ 707734 w 771090"/>
              <a:gd name="connsiteY3" fmla="*/ 2436169 h 2436169"/>
              <a:gd name="connsiteX0" fmla="*/ 771090 w 771090"/>
              <a:gd name="connsiteY0" fmla="*/ 0 h 2466587"/>
              <a:gd name="connsiteX1" fmla="*/ 0 w 771090"/>
              <a:gd name="connsiteY1" fmla="*/ 338811 h 2466587"/>
              <a:gd name="connsiteX2" fmla="*/ 25038 w 771090"/>
              <a:gd name="connsiteY2" fmla="*/ 1251656 h 2466587"/>
              <a:gd name="connsiteX3" fmla="*/ 724403 w 771090"/>
              <a:gd name="connsiteY3" fmla="*/ 2466587 h 2466587"/>
              <a:gd name="connsiteX0" fmla="*/ 771090 w 771090"/>
              <a:gd name="connsiteY0" fmla="*/ 0 h 2466587"/>
              <a:gd name="connsiteX1" fmla="*/ 0 w 771090"/>
              <a:gd name="connsiteY1" fmla="*/ 338811 h 2466587"/>
              <a:gd name="connsiteX2" fmla="*/ 25038 w 771090"/>
              <a:gd name="connsiteY2" fmla="*/ 1251656 h 2466587"/>
              <a:gd name="connsiteX3" fmla="*/ 724403 w 771090"/>
              <a:gd name="connsiteY3" fmla="*/ 2466587 h 2466587"/>
              <a:gd name="connsiteX0" fmla="*/ 771090 w 771090"/>
              <a:gd name="connsiteY0" fmla="*/ 0 h 1913846"/>
              <a:gd name="connsiteX1" fmla="*/ 0 w 771090"/>
              <a:gd name="connsiteY1" fmla="*/ 338811 h 1913846"/>
              <a:gd name="connsiteX2" fmla="*/ 25038 w 771090"/>
              <a:gd name="connsiteY2" fmla="*/ 1251656 h 1913846"/>
              <a:gd name="connsiteX3" fmla="*/ 751134 w 771090"/>
              <a:gd name="connsiteY3" fmla="*/ 1913846 h 1913846"/>
              <a:gd name="connsiteX0" fmla="*/ 762179 w 762179"/>
              <a:gd name="connsiteY0" fmla="*/ 0 h 1913846"/>
              <a:gd name="connsiteX1" fmla="*/ 0 w 762179"/>
              <a:gd name="connsiteY1" fmla="*/ 833368 h 1913846"/>
              <a:gd name="connsiteX2" fmla="*/ 16127 w 762179"/>
              <a:gd name="connsiteY2" fmla="*/ 1251656 h 1913846"/>
              <a:gd name="connsiteX3" fmla="*/ 742223 w 762179"/>
              <a:gd name="connsiteY3" fmla="*/ 1913846 h 1913846"/>
              <a:gd name="connsiteX0" fmla="*/ 748966 w 748966"/>
              <a:gd name="connsiteY0" fmla="*/ 0 h 1913846"/>
              <a:gd name="connsiteX1" fmla="*/ 4607 w 748966"/>
              <a:gd name="connsiteY1" fmla="*/ 879915 h 1913846"/>
              <a:gd name="connsiteX2" fmla="*/ 2914 w 748966"/>
              <a:gd name="connsiteY2" fmla="*/ 1251656 h 1913846"/>
              <a:gd name="connsiteX3" fmla="*/ 729010 w 748966"/>
              <a:gd name="connsiteY3" fmla="*/ 1913846 h 1913846"/>
              <a:gd name="connsiteX0" fmla="*/ 780000 w 780000"/>
              <a:gd name="connsiteY0" fmla="*/ 0 h 1913846"/>
              <a:gd name="connsiteX1" fmla="*/ 0 w 780000"/>
              <a:gd name="connsiteY1" fmla="*/ 879915 h 1913846"/>
              <a:gd name="connsiteX2" fmla="*/ 33948 w 780000"/>
              <a:gd name="connsiteY2" fmla="*/ 1251656 h 1913846"/>
              <a:gd name="connsiteX3" fmla="*/ 760044 w 780000"/>
              <a:gd name="connsiteY3" fmla="*/ 1913846 h 1913846"/>
              <a:gd name="connsiteX0" fmla="*/ 784606 w 784606"/>
              <a:gd name="connsiteY0" fmla="*/ 0 h 1913846"/>
              <a:gd name="connsiteX1" fmla="*/ 4606 w 784606"/>
              <a:gd name="connsiteY1" fmla="*/ 879915 h 1913846"/>
              <a:gd name="connsiteX2" fmla="*/ 2913 w 784606"/>
              <a:gd name="connsiteY2" fmla="*/ 1245837 h 1913846"/>
              <a:gd name="connsiteX3" fmla="*/ 764650 w 784606"/>
              <a:gd name="connsiteY3" fmla="*/ 1913846 h 1913846"/>
              <a:gd name="connsiteX0" fmla="*/ 780000 w 780000"/>
              <a:gd name="connsiteY0" fmla="*/ 0 h 1913846"/>
              <a:gd name="connsiteX1" fmla="*/ 0 w 780000"/>
              <a:gd name="connsiteY1" fmla="*/ 879915 h 1913846"/>
              <a:gd name="connsiteX2" fmla="*/ 7218 w 780000"/>
              <a:gd name="connsiteY2" fmla="*/ 1257474 h 1913846"/>
              <a:gd name="connsiteX3" fmla="*/ 760044 w 780000"/>
              <a:gd name="connsiteY3" fmla="*/ 1913846 h 1913846"/>
              <a:gd name="connsiteX0" fmla="*/ 780000 w 780000"/>
              <a:gd name="connsiteY0" fmla="*/ 0 h 1913846"/>
              <a:gd name="connsiteX1" fmla="*/ 0 w 780000"/>
              <a:gd name="connsiteY1" fmla="*/ 879915 h 1913846"/>
              <a:gd name="connsiteX2" fmla="*/ 25038 w 780000"/>
              <a:gd name="connsiteY2" fmla="*/ 1513221 h 1913846"/>
              <a:gd name="connsiteX3" fmla="*/ 760044 w 780000"/>
              <a:gd name="connsiteY3" fmla="*/ 1913846 h 1913846"/>
              <a:gd name="connsiteX0" fmla="*/ 771090 w 771090"/>
              <a:gd name="connsiteY0" fmla="*/ 0 h 1913846"/>
              <a:gd name="connsiteX1" fmla="*/ 0 w 771090"/>
              <a:gd name="connsiteY1" fmla="*/ 1050413 h 1913846"/>
              <a:gd name="connsiteX2" fmla="*/ 16128 w 771090"/>
              <a:gd name="connsiteY2" fmla="*/ 1513221 h 1913846"/>
              <a:gd name="connsiteX3" fmla="*/ 751134 w 771090"/>
              <a:gd name="connsiteY3" fmla="*/ 1913846 h 1913846"/>
              <a:gd name="connsiteX0" fmla="*/ 771090 w 771090"/>
              <a:gd name="connsiteY0" fmla="*/ 0 h 1913846"/>
              <a:gd name="connsiteX1" fmla="*/ 0 w 771090"/>
              <a:gd name="connsiteY1" fmla="*/ 1050413 h 1913846"/>
              <a:gd name="connsiteX2" fmla="*/ 16128 w 771090"/>
              <a:gd name="connsiteY2" fmla="*/ 1534533 h 1913846"/>
              <a:gd name="connsiteX3" fmla="*/ 751134 w 771090"/>
              <a:gd name="connsiteY3" fmla="*/ 1913846 h 1913846"/>
              <a:gd name="connsiteX0" fmla="*/ 775695 w 775695"/>
              <a:gd name="connsiteY0" fmla="*/ 0 h 1913846"/>
              <a:gd name="connsiteX1" fmla="*/ 4605 w 775695"/>
              <a:gd name="connsiteY1" fmla="*/ 1050413 h 1913846"/>
              <a:gd name="connsiteX2" fmla="*/ 2913 w 775695"/>
              <a:gd name="connsiteY2" fmla="*/ 1548741 h 1913846"/>
              <a:gd name="connsiteX3" fmla="*/ 755739 w 775695"/>
              <a:gd name="connsiteY3" fmla="*/ 1913846 h 1913846"/>
              <a:gd name="connsiteX0" fmla="*/ 775695 w 775695"/>
              <a:gd name="connsiteY0" fmla="*/ 0 h 1707827"/>
              <a:gd name="connsiteX1" fmla="*/ 4605 w 775695"/>
              <a:gd name="connsiteY1" fmla="*/ 1050413 h 1707827"/>
              <a:gd name="connsiteX2" fmla="*/ 2913 w 775695"/>
              <a:gd name="connsiteY2" fmla="*/ 1548741 h 1707827"/>
              <a:gd name="connsiteX3" fmla="*/ 744204 w 775695"/>
              <a:gd name="connsiteY3" fmla="*/ 1707827 h 1707827"/>
              <a:gd name="connsiteX0" fmla="*/ 718018 w 744204"/>
              <a:gd name="connsiteY0" fmla="*/ 0 h 1700723"/>
              <a:gd name="connsiteX1" fmla="*/ 4605 w 744204"/>
              <a:gd name="connsiteY1" fmla="*/ 1043309 h 1700723"/>
              <a:gd name="connsiteX2" fmla="*/ 2913 w 744204"/>
              <a:gd name="connsiteY2" fmla="*/ 1541637 h 1700723"/>
              <a:gd name="connsiteX3" fmla="*/ 744204 w 744204"/>
              <a:gd name="connsiteY3" fmla="*/ 1700723 h 1700723"/>
              <a:gd name="connsiteX0" fmla="*/ 718018 w 744204"/>
              <a:gd name="connsiteY0" fmla="*/ 0 h 1551537"/>
              <a:gd name="connsiteX1" fmla="*/ 4605 w 744204"/>
              <a:gd name="connsiteY1" fmla="*/ 1043309 h 1551537"/>
              <a:gd name="connsiteX2" fmla="*/ 2913 w 744204"/>
              <a:gd name="connsiteY2" fmla="*/ 1541637 h 1551537"/>
              <a:gd name="connsiteX3" fmla="*/ 744204 w 744204"/>
              <a:gd name="connsiteY3" fmla="*/ 1551537 h 1551537"/>
              <a:gd name="connsiteX0" fmla="*/ 718018 w 744204"/>
              <a:gd name="connsiteY0" fmla="*/ 0 h 1551537"/>
              <a:gd name="connsiteX1" fmla="*/ 4605 w 744204"/>
              <a:gd name="connsiteY1" fmla="*/ 1043309 h 1551537"/>
              <a:gd name="connsiteX2" fmla="*/ 2913 w 744204"/>
              <a:gd name="connsiteY2" fmla="*/ 1477700 h 1551537"/>
              <a:gd name="connsiteX3" fmla="*/ 744204 w 744204"/>
              <a:gd name="connsiteY3" fmla="*/ 1551537 h 1551537"/>
              <a:gd name="connsiteX0" fmla="*/ 718018 w 761507"/>
              <a:gd name="connsiteY0" fmla="*/ 0 h 1583505"/>
              <a:gd name="connsiteX1" fmla="*/ 4605 w 761507"/>
              <a:gd name="connsiteY1" fmla="*/ 1043309 h 1583505"/>
              <a:gd name="connsiteX2" fmla="*/ 2913 w 761507"/>
              <a:gd name="connsiteY2" fmla="*/ 1477700 h 1583505"/>
              <a:gd name="connsiteX3" fmla="*/ 761507 w 761507"/>
              <a:gd name="connsiteY3" fmla="*/ 1583505 h 1583505"/>
              <a:gd name="connsiteX0" fmla="*/ 718018 w 744204"/>
              <a:gd name="connsiteY0" fmla="*/ 0 h 1615473"/>
              <a:gd name="connsiteX1" fmla="*/ 4605 w 744204"/>
              <a:gd name="connsiteY1" fmla="*/ 1043309 h 1615473"/>
              <a:gd name="connsiteX2" fmla="*/ 2913 w 744204"/>
              <a:gd name="connsiteY2" fmla="*/ 1477700 h 1615473"/>
              <a:gd name="connsiteX3" fmla="*/ 744204 w 744204"/>
              <a:gd name="connsiteY3" fmla="*/ 1615473 h 1615473"/>
              <a:gd name="connsiteX0" fmla="*/ 718018 w 744204"/>
              <a:gd name="connsiteY0" fmla="*/ 0 h 1615473"/>
              <a:gd name="connsiteX1" fmla="*/ 4605 w 744204"/>
              <a:gd name="connsiteY1" fmla="*/ 1043309 h 1615473"/>
              <a:gd name="connsiteX2" fmla="*/ 2913 w 744204"/>
              <a:gd name="connsiteY2" fmla="*/ 1530981 h 1615473"/>
              <a:gd name="connsiteX3" fmla="*/ 744204 w 744204"/>
              <a:gd name="connsiteY3" fmla="*/ 1615473 h 1615473"/>
              <a:gd name="connsiteX0" fmla="*/ 718018 w 744204"/>
              <a:gd name="connsiteY0" fmla="*/ 0 h 1615473"/>
              <a:gd name="connsiteX1" fmla="*/ 4605 w 744204"/>
              <a:gd name="connsiteY1" fmla="*/ 1011340 h 1615473"/>
              <a:gd name="connsiteX2" fmla="*/ 2913 w 744204"/>
              <a:gd name="connsiteY2" fmla="*/ 1530981 h 1615473"/>
              <a:gd name="connsiteX3" fmla="*/ 744204 w 744204"/>
              <a:gd name="connsiteY3" fmla="*/ 1615473 h 1615473"/>
              <a:gd name="connsiteX0" fmla="*/ 718018 w 744204"/>
              <a:gd name="connsiteY0" fmla="*/ 0 h 1615473"/>
              <a:gd name="connsiteX1" fmla="*/ 4605 w 744204"/>
              <a:gd name="connsiteY1" fmla="*/ 1011340 h 1615473"/>
              <a:gd name="connsiteX2" fmla="*/ 2913 w 744204"/>
              <a:gd name="connsiteY2" fmla="*/ 1354866 h 1615473"/>
              <a:gd name="connsiteX3" fmla="*/ 744204 w 744204"/>
              <a:gd name="connsiteY3" fmla="*/ 1615473 h 1615473"/>
              <a:gd name="connsiteX0" fmla="*/ 737370 w 763556"/>
              <a:gd name="connsiteY0" fmla="*/ 0 h 1615473"/>
              <a:gd name="connsiteX1" fmla="*/ 0 w 763556"/>
              <a:gd name="connsiteY1" fmla="*/ 1060872 h 1615473"/>
              <a:gd name="connsiteX2" fmla="*/ 22265 w 763556"/>
              <a:gd name="connsiteY2" fmla="*/ 1354866 h 1615473"/>
              <a:gd name="connsiteX3" fmla="*/ 763556 w 763556"/>
              <a:gd name="connsiteY3" fmla="*/ 1615473 h 1615473"/>
              <a:gd name="connsiteX0" fmla="*/ 753105 w 779291"/>
              <a:gd name="connsiteY0" fmla="*/ 0 h 1615473"/>
              <a:gd name="connsiteX1" fmla="*/ 15735 w 779291"/>
              <a:gd name="connsiteY1" fmla="*/ 1060872 h 1615473"/>
              <a:gd name="connsiteX2" fmla="*/ 2063 w 779291"/>
              <a:gd name="connsiteY2" fmla="*/ 1338355 h 1615473"/>
              <a:gd name="connsiteX3" fmla="*/ 779291 w 779291"/>
              <a:gd name="connsiteY3" fmla="*/ 1615473 h 1615473"/>
            </a:gdLst>
            <a:ahLst/>
            <a:cxnLst>
              <a:cxn ang="0">
                <a:pos x="connsiteX0" y="connsiteY0"/>
              </a:cxn>
              <a:cxn ang="0">
                <a:pos x="connsiteX1" y="connsiteY1"/>
              </a:cxn>
              <a:cxn ang="0">
                <a:pos x="connsiteX2" y="connsiteY2"/>
              </a:cxn>
              <a:cxn ang="0">
                <a:pos x="connsiteX3" y="connsiteY3"/>
              </a:cxn>
            </a:cxnLst>
            <a:rect l="l" t="t" r="r" b="b"/>
            <a:pathLst>
              <a:path w="779291" h="1615473">
                <a:moveTo>
                  <a:pt x="753105" y="0"/>
                </a:moveTo>
                <a:lnTo>
                  <a:pt x="15735" y="1060872"/>
                </a:lnTo>
                <a:cubicBezTo>
                  <a:pt x="26462" y="1327246"/>
                  <a:pt x="-8664" y="1071981"/>
                  <a:pt x="2063" y="1338355"/>
                </a:cubicBezTo>
                <a:cubicBezTo>
                  <a:pt x="23542" y="1370150"/>
                  <a:pt x="744102" y="1560549"/>
                  <a:pt x="779291" y="1615473"/>
                </a:cubicBezTo>
              </a:path>
            </a:pathLst>
          </a:custGeom>
          <a:solidFill>
            <a:srgbClr val="ACDED1"/>
          </a:solidFill>
        </p:spPr>
        <p:txBody>
          <a:bodyPr rtlCol="0" anchor="ctr"/>
          <a:lstStyle/>
          <a:p>
            <a:pPr algn="ctr"/>
            <a:endParaRPr kumimoji="1" lang="ja-JP" altLang="en-US"/>
          </a:p>
        </p:txBody>
      </p:sp>
      <p:sp>
        <p:nvSpPr>
          <p:cNvPr id="13" name="片側の 2 つの角を丸めた四角形 12"/>
          <p:cNvSpPr/>
          <p:nvPr/>
        </p:nvSpPr>
        <p:spPr>
          <a:xfrm>
            <a:off x="5018295" y="1690461"/>
            <a:ext cx="4759241" cy="2240321"/>
          </a:xfrm>
          <a:prstGeom prst="round2SameRect">
            <a:avLst>
              <a:gd name="adj1" fmla="val 0"/>
              <a:gd name="adj2" fmla="val 5879"/>
            </a:avLst>
          </a:prstGeom>
          <a:solidFill>
            <a:srgbClr val="BAE4D9"/>
          </a:soli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108000" tIns="144000" rIns="144000" rtlCol="0" anchor="ctr"/>
          <a:lstStyle/>
          <a:p>
            <a:pPr marL="269875" algn="just">
              <a:lnSpc>
                <a:spcPct val="114000"/>
              </a:lnSpc>
              <a:spcAft>
                <a:spcPts val="400"/>
              </a:spcAft>
              <a:buClr>
                <a:srgbClr val="868686"/>
              </a:buClr>
              <a:buSzPct val="90000"/>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両首脳は，インド政府支援のインド・クオリティ・カウンシルが</a:t>
            </a:r>
            <a:r>
              <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2016</a:t>
            </a: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年</a:t>
            </a:r>
            <a:r>
              <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4</a:t>
            </a: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月にインド国外で初めて東京で行ったヨガ認定試験に留意した。</a:t>
            </a:r>
            <a:endPar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269875" algn="just">
              <a:lnSpc>
                <a:spcPct val="114000"/>
              </a:lnSpc>
              <a:spcAft>
                <a:spcPts val="400"/>
              </a:spcAft>
              <a:buClr>
                <a:srgbClr val="868686"/>
              </a:buClr>
              <a:buSzPct val="90000"/>
            </a:pPr>
            <a:r>
              <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2015</a:t>
            </a: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年</a:t>
            </a:r>
            <a:r>
              <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12</a:t>
            </a: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月の厚生労働省と中央医薬品基準管理機構間で締結された協力覚書に基づき，「第</a:t>
            </a:r>
            <a:r>
              <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a:t>
            </a: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回日インド医療製品規制に関するシンポジウム」が</a:t>
            </a:r>
            <a:r>
              <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2016</a:t>
            </a: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年</a:t>
            </a:r>
            <a:r>
              <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5</a:t>
            </a: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月にニューデリーで開催された。</a:t>
            </a:r>
            <a:endPar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269875" algn="just">
              <a:lnSpc>
                <a:spcPct val="114000"/>
              </a:lnSpc>
              <a:spcAft>
                <a:spcPts val="400"/>
              </a:spcAft>
              <a:buClr>
                <a:srgbClr val="868686"/>
              </a:buClr>
              <a:buSzPct val="90000"/>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インド医療評議会（</a:t>
            </a:r>
            <a:r>
              <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ICMR</a:t>
            </a: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）と我が国国立感染症研究所（</a:t>
            </a:r>
            <a:r>
              <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NIID</a:t>
            </a: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）の間で，</a:t>
            </a:r>
            <a:r>
              <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AMR</a:t>
            </a: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（薬剤耐性）に関する研究を共同で行うことについて</a:t>
            </a:r>
            <a:r>
              <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2016</a:t>
            </a: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年</a:t>
            </a:r>
            <a:r>
              <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4</a:t>
            </a: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月に趣意書に署名した。</a:t>
            </a:r>
            <a:endPar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269875" algn="just">
              <a:lnSpc>
                <a:spcPct val="114000"/>
              </a:lnSpc>
              <a:spcAft>
                <a:spcPts val="400"/>
              </a:spcAft>
              <a:buClr>
                <a:srgbClr val="868686"/>
              </a:buClr>
              <a:buSzPct val="90000"/>
            </a:pPr>
            <a:r>
              <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2016</a:t>
            </a: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年</a:t>
            </a:r>
            <a:r>
              <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8</a:t>
            </a: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月，全インド医科大学，大阪大学，大阪私立大学，鳥取大学，我が国国立病院機構災害医療センターの間で，医療機器開発や災害救急医療等の協力プログラムに係る円卓会議を開催した。</a:t>
            </a:r>
            <a:endPar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4" name="円/楕円 13"/>
          <p:cNvSpPr/>
          <p:nvPr/>
        </p:nvSpPr>
        <p:spPr>
          <a:xfrm>
            <a:off x="5162314" y="1814502"/>
            <a:ext cx="169538" cy="169538"/>
          </a:xfrm>
          <a:prstGeom prst="ellipse">
            <a:avLst/>
          </a:prstGeom>
          <a:solidFill>
            <a:srgbClr val="1E806B"/>
          </a:soli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r>
              <a:rPr kumimoji="1" lang="en-US" altLang="ja-JP"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1</a:t>
            </a:r>
            <a:endParaRPr kumimoji="1" lang="ja-JP" altLang="en-US"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5" name="円/楕円 14"/>
          <p:cNvSpPr/>
          <p:nvPr/>
        </p:nvSpPr>
        <p:spPr>
          <a:xfrm>
            <a:off x="5162314" y="2246550"/>
            <a:ext cx="169538" cy="169538"/>
          </a:xfrm>
          <a:prstGeom prst="ellipse">
            <a:avLst/>
          </a:prstGeom>
          <a:solidFill>
            <a:srgbClr val="1E806B"/>
          </a:soli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r>
              <a:rPr kumimoji="1" lang="en-US" altLang="ja-JP"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2</a:t>
            </a:r>
            <a:endParaRPr kumimoji="1" lang="ja-JP" altLang="en-US"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6" name="円/楕円 15"/>
          <p:cNvSpPr/>
          <p:nvPr/>
        </p:nvSpPr>
        <p:spPr>
          <a:xfrm>
            <a:off x="5162314" y="2797092"/>
            <a:ext cx="169538" cy="169538"/>
          </a:xfrm>
          <a:prstGeom prst="ellipse">
            <a:avLst/>
          </a:prstGeom>
          <a:solidFill>
            <a:srgbClr val="1E806B"/>
          </a:soli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r>
              <a:rPr kumimoji="1" lang="en-US" altLang="ja-JP"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3</a:t>
            </a:r>
            <a:endParaRPr kumimoji="1" lang="ja-JP" altLang="en-US"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8" name="片側の 2 つの角を丸めた四角形 17"/>
          <p:cNvSpPr/>
          <p:nvPr/>
        </p:nvSpPr>
        <p:spPr>
          <a:xfrm>
            <a:off x="5018295" y="1340768"/>
            <a:ext cx="4759241" cy="379205"/>
          </a:xfrm>
          <a:prstGeom prst="round2SameRect">
            <a:avLst/>
          </a:prstGeom>
          <a:solidFill>
            <a:srgbClr val="1E806B"/>
          </a:solidFill>
        </p:spPr>
        <p:txBody>
          <a:bodyPr wrap="square" lIns="108000" rtlCol="0" anchor="ctr">
            <a:noAutofit/>
          </a:bodyPr>
          <a:lstStyle/>
          <a:p>
            <a:pPr algn="ctr" defTabSz="955675" fontAlgn="ctr">
              <a:buSzPct val="120000"/>
            </a:pPr>
            <a:r>
              <a:rPr lang="en-US" altLang="ja-JP" sz="1100" b="1"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a:t>
            </a:r>
            <a:r>
              <a:rPr lang="ja-JP" altLang="en-US" sz="1100" b="1"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日印共同声明</a:t>
            </a:r>
            <a:r>
              <a:rPr lang="en-US" altLang="ja-JP" sz="1100" b="1"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a:t>
            </a:r>
            <a:r>
              <a:rPr lang="ja-JP" altLang="en-US" sz="1100" b="1" dirty="0">
                <a:solidFill>
                  <a:schemeClr val="bg1"/>
                </a:solidFill>
                <a:latin typeface="ＭＳ Ｐゴシック" panose="020B0600070205080204" pitchFamily="50" charset="-128"/>
                <a:ea typeface="ＭＳ Ｐゴシック" panose="020B0600070205080204" pitchFamily="50" charset="-128"/>
              </a:rPr>
              <a:t>の</a:t>
            </a:r>
            <a:br>
              <a:rPr lang="en-US" altLang="ja-JP" sz="1100" b="1" dirty="0">
                <a:solidFill>
                  <a:schemeClr val="bg1"/>
                </a:solidFill>
                <a:latin typeface="ＭＳ Ｐゴシック" panose="020B0600070205080204" pitchFamily="50" charset="-128"/>
                <a:ea typeface="ＭＳ Ｐゴシック" panose="020B0600070205080204" pitchFamily="50" charset="-128"/>
              </a:rPr>
            </a:br>
            <a:r>
              <a:rPr lang="ja-JP" altLang="en-US" sz="1100" b="1" dirty="0">
                <a:solidFill>
                  <a:schemeClr val="bg1"/>
                </a:solidFill>
                <a:latin typeface="ＭＳ Ｐゴシック" panose="020B0600070205080204" pitchFamily="50" charset="-128"/>
                <a:ea typeface="ＭＳ Ｐゴシック" panose="020B0600070205080204" pitchFamily="50" charset="-128"/>
              </a:rPr>
              <a:t>“保健”における内容</a:t>
            </a:r>
          </a:p>
        </p:txBody>
      </p:sp>
      <p:graphicFrame>
        <p:nvGraphicFramePr>
          <p:cNvPr id="7" name="表 6"/>
          <p:cNvGraphicFramePr>
            <a:graphicFrameLocks noGrp="1"/>
          </p:cNvGraphicFramePr>
          <p:nvPr>
            <p:extLst>
              <p:ext uri="{D42A27DB-BD31-4B8C-83A1-F6EECF244321}">
                <p14:modId xmlns:p14="http://schemas.microsoft.com/office/powerpoint/2010/main" val="1338841738"/>
              </p:ext>
            </p:extLst>
          </p:nvPr>
        </p:nvGraphicFramePr>
        <p:xfrm>
          <a:off x="200472" y="1521372"/>
          <a:ext cx="4311721" cy="4932428"/>
        </p:xfrm>
        <a:graphic>
          <a:graphicData uri="http://schemas.openxmlformats.org/drawingml/2006/table">
            <a:tbl>
              <a:tblPr firstRow="1" bandRow="1">
                <a:tableStyleId>{5C22544A-7EE6-4342-B048-85BDC9FD1C3A}</a:tableStyleId>
              </a:tblPr>
              <a:tblGrid>
                <a:gridCol w="387721">
                  <a:extLst>
                    <a:ext uri="{9D8B030D-6E8A-4147-A177-3AD203B41FA5}">
                      <a16:colId xmlns:a16="http://schemas.microsoft.com/office/drawing/2014/main" val="20000"/>
                    </a:ext>
                  </a:extLst>
                </a:gridCol>
                <a:gridCol w="684000">
                  <a:extLst>
                    <a:ext uri="{9D8B030D-6E8A-4147-A177-3AD203B41FA5}">
                      <a16:colId xmlns:a16="http://schemas.microsoft.com/office/drawing/2014/main" val="20001"/>
                    </a:ext>
                  </a:extLst>
                </a:gridCol>
                <a:gridCol w="1224000">
                  <a:extLst>
                    <a:ext uri="{9D8B030D-6E8A-4147-A177-3AD203B41FA5}">
                      <a16:colId xmlns:a16="http://schemas.microsoft.com/office/drawing/2014/main" val="20002"/>
                    </a:ext>
                  </a:extLst>
                </a:gridCol>
                <a:gridCol w="2016000">
                  <a:extLst>
                    <a:ext uri="{9D8B030D-6E8A-4147-A177-3AD203B41FA5}">
                      <a16:colId xmlns:a16="http://schemas.microsoft.com/office/drawing/2014/main" val="20003"/>
                    </a:ext>
                  </a:extLst>
                </a:gridCol>
              </a:tblGrid>
              <a:tr h="207428">
                <a:tc>
                  <a:txBody>
                    <a:bodyPr/>
                    <a:lstStyle/>
                    <a:p>
                      <a:pPr algn="ctr" fontAlgn="ctr" hangingPunct="0"/>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日程</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場所</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特記事項</a:t>
                      </a: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546912">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6</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2016</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年</a:t>
                      </a:r>
                      <a:b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b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4</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月</a:t>
                      </a: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日</a:t>
                      </a:r>
                      <a:endParaRPr kumimoji="1" lang="zh-TW"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tc>
                  <a:txBody>
                    <a:bodyPr/>
                    <a:lstStyle/>
                    <a:p>
                      <a:pPr marL="0" marR="0" indent="0" algn="ctr" defTabSz="914400" rtl="0" eaLnBrk="1" fontAlgn="ctr" latinLnBrk="0" hangingPunct="0">
                        <a:lnSpc>
                          <a:spcPct val="100000"/>
                        </a:lnSpc>
                        <a:spcBef>
                          <a:spcPts val="300"/>
                        </a:spcBef>
                        <a:spcAft>
                          <a:spcPts val="0"/>
                        </a:spcAft>
                        <a:buClrTx/>
                        <a:buSzTx/>
                        <a:buFontTx/>
                        <a:buNone/>
                        <a:tabLst/>
                        <a:defRPr/>
                      </a:pP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核セキュリティ・サミット出席のため訪問中のワシントン</a:t>
                      </a:r>
                      <a:endParaRPr kumimoji="1" lang="en-US" altLang="zh-TW"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endPar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44000" marR="144000" marT="72000" marB="72000"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01"/>
                  </a:ext>
                </a:extLst>
              </a:tr>
              <a:tr h="546912">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7</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2016</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9</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月</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7</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日</a:t>
                      </a:r>
                      <a:endParaRPr lang="en-US" altLang="ja-JP" sz="1000" baseline="0"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tc>
                  <a:txBody>
                    <a:bodyPr/>
                    <a:lstStyle/>
                    <a:p>
                      <a:pPr marL="0" marR="0" indent="0" algn="ctr" defTabSz="914400" rtl="0" eaLnBrk="1" fontAlgn="ctr" latinLnBrk="0" hangingPunct="0">
                        <a:lnSpc>
                          <a:spcPct val="100000"/>
                        </a:lnSpc>
                        <a:spcBef>
                          <a:spcPts val="30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ASEAN</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関連首脳会議出席のため訪問中のラオス・ビエンチャン</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tc>
                  <a:txBody>
                    <a:bodyPr/>
                    <a:lstStyle/>
                    <a:p>
                      <a:pPr marL="0" marR="0" indent="0" algn="ctr" defTabSz="914400" rtl="0" eaLnBrk="1" fontAlgn="ctr" latinLnBrk="0" hangingPunct="1">
                        <a:lnSpc>
                          <a:spcPct val="100000"/>
                        </a:lnSpc>
                        <a:spcBef>
                          <a:spcPts val="0"/>
                        </a:spcBef>
                        <a:spcAft>
                          <a:spcPts val="400"/>
                        </a:spcAft>
                        <a:buClrTx/>
                        <a:buSzTx/>
                        <a:buFontTx/>
                        <a:buNone/>
                        <a:tabLst/>
                        <a:defRPr/>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endPar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44000" marR="144000" marT="72000" marB="72000"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02"/>
                  </a:ext>
                </a:extLst>
              </a:tr>
              <a:tr h="546912">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8</a:t>
                      </a: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2016</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年</a:t>
                      </a:r>
                      <a:br>
                        <a:rPr lang="en-US" altLang="ja-JP" sz="1000" dirty="0">
                          <a:latin typeface="Arial" panose="020B0604020202020204" pitchFamily="34" charset="0"/>
                          <a:ea typeface="ＭＳ Ｐゴシック" panose="020B0600070205080204" pitchFamily="50" charset="-128"/>
                          <a:cs typeface="Arial" panose="020B0604020202020204" pitchFamily="34" charset="0"/>
                        </a:rPr>
                      </a:br>
                      <a:r>
                        <a:rPr lang="en-US" altLang="ja-JP" sz="1000" dirty="0">
                          <a:latin typeface="Arial" panose="020B0604020202020204" pitchFamily="34" charset="0"/>
                          <a:ea typeface="ＭＳ Ｐゴシック" panose="020B0600070205080204" pitchFamily="50" charset="-128"/>
                          <a:cs typeface="Arial" panose="020B0604020202020204" pitchFamily="34" charset="0"/>
                        </a:rPr>
                        <a:t>11</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月</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11</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日</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BAE4D9"/>
                    </a:solidFill>
                  </a:tcPr>
                </a:tc>
                <a:tc>
                  <a:txBody>
                    <a:bodyPr/>
                    <a:lstStyle/>
                    <a:p>
                      <a:pPr marL="0" marR="0" indent="0" algn="ctr" defTabSz="914400" rtl="0" eaLnBrk="1" fontAlgn="ctr" latinLnBrk="0" hangingPunct="0">
                        <a:lnSpc>
                          <a:spcPct val="100000"/>
                        </a:lnSpc>
                        <a:spcBef>
                          <a:spcPts val="30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東京</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BAE4D9"/>
                    </a:solidFill>
                  </a:tcPr>
                </a:tc>
                <a:tc>
                  <a:txBody>
                    <a:bodyPr/>
                    <a:lstStyle/>
                    <a:p>
                      <a:pPr fontAlgn="ctr">
                        <a:spcAft>
                          <a:spcPts val="400"/>
                        </a:spcAft>
                      </a:pPr>
                      <a:r>
                        <a:rPr lang="ja-JP" altLang="en-US" sz="1000" dirty="0"/>
                        <a:t>日印共同声明に署名</a:t>
                      </a:r>
                    </a:p>
                  </a:txBody>
                  <a:tcPr marL="144000" marR="144000" marT="72000" marB="72000"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rgbClr val="BAE4D9"/>
                    </a:solidFill>
                  </a:tcPr>
                </a:tc>
                <a:extLst>
                  <a:ext uri="{0D108BD9-81ED-4DB2-BD59-A6C34878D82A}">
                    <a16:rowId xmlns:a16="http://schemas.microsoft.com/office/drawing/2014/main" val="10003"/>
                  </a:ext>
                </a:extLst>
              </a:tr>
              <a:tr h="546912">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9</a:t>
                      </a: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2017</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7</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月</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7</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日</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chemeClr val="bg1"/>
                    </a:solidFill>
                  </a:tcPr>
                </a:tc>
                <a:tc>
                  <a:txBody>
                    <a:bodyPr/>
                    <a:lstStyle/>
                    <a:p>
                      <a:pPr marL="0" marR="0" indent="0" algn="ctr" defTabSz="914400" rtl="0" eaLnBrk="1" fontAlgn="ctr" latinLnBrk="0" hangingPunct="0">
                        <a:lnSpc>
                          <a:spcPct val="100000"/>
                        </a:lnSpc>
                        <a:spcBef>
                          <a:spcPts val="300"/>
                        </a:spcBef>
                        <a:spcAft>
                          <a:spcPts val="0"/>
                        </a:spcAft>
                        <a:buClrTx/>
                        <a:buSzTx/>
                        <a:buFontTx/>
                        <a:buNone/>
                        <a:tabLst/>
                        <a:defRPr/>
                      </a:pPr>
                      <a:r>
                        <a:rPr lang="en-US" altLang="ja-JP" sz="1000" dirty="0"/>
                        <a:t>G20</a:t>
                      </a:r>
                      <a:r>
                        <a:rPr lang="ja-JP" altLang="en-US" sz="1000" dirty="0"/>
                        <a:t>出席のため訪問中のドイツ・ハンブルク</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chemeClr val="bg1"/>
                    </a:solidFill>
                  </a:tcPr>
                </a:tc>
                <a:tc>
                  <a:txBody>
                    <a:bodyPr/>
                    <a:lstStyle/>
                    <a:p>
                      <a:pPr algn="ctr" fontAlgn="ctr">
                        <a:spcAft>
                          <a:spcPts val="400"/>
                        </a:spcAft>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endParaRPr lang="ja-JP" altLang="en-US" sz="1000" dirty="0"/>
                    </a:p>
                  </a:txBody>
                  <a:tcPr marL="144000" marR="144000" marT="72000" marB="72000"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546912">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10</a:t>
                      </a: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2017</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9</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月</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14</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日</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chemeClr val="accent1">
                        <a:lumMod val="20000"/>
                        <a:lumOff val="80000"/>
                      </a:schemeClr>
                    </a:solidFill>
                  </a:tcPr>
                </a:tc>
                <a:tc>
                  <a:txBody>
                    <a:bodyPr/>
                    <a:lstStyle/>
                    <a:p>
                      <a:pPr marL="0" marR="0" indent="0" algn="ctr" defTabSz="914400" rtl="0" eaLnBrk="1" fontAlgn="ctr" latinLnBrk="0" hangingPunct="0">
                        <a:lnSpc>
                          <a:spcPct val="100000"/>
                        </a:lnSpc>
                        <a:spcBef>
                          <a:spcPts val="300"/>
                        </a:spcBef>
                        <a:spcAft>
                          <a:spcPts val="0"/>
                        </a:spcAft>
                        <a:buClrTx/>
                        <a:buSzTx/>
                        <a:buFontTx/>
                        <a:buNone/>
                        <a:tabLst/>
                        <a:defRPr/>
                      </a:pPr>
                      <a:r>
                        <a:rPr lang="ja-JP" altLang="en-US" sz="1000" dirty="0"/>
                        <a:t>インド・グジャラート州</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chemeClr val="accent1">
                        <a:lumMod val="20000"/>
                        <a:lumOff val="80000"/>
                      </a:schemeClr>
                    </a:solidFill>
                  </a:tcPr>
                </a:tc>
                <a:tc>
                  <a:txBody>
                    <a:bodyPr/>
                    <a:lstStyle/>
                    <a:p>
                      <a:pPr algn="l" fontAlgn="ctr">
                        <a:spcAft>
                          <a:spcPts val="400"/>
                        </a:spcAft>
                      </a:pPr>
                      <a:r>
                        <a:rPr lang="ja-JP" altLang="en-US" sz="1000" dirty="0"/>
                        <a:t>日印共同声明に署名</a:t>
                      </a:r>
                    </a:p>
                  </a:txBody>
                  <a:tcPr marL="144000" marR="144000" marT="72000" marB="72000"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5"/>
                  </a:ext>
                </a:extLst>
              </a:tr>
              <a:tr h="546912">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11</a:t>
                      </a: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2017</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11</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月</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14</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日</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tc>
                  <a:txBody>
                    <a:bodyPr/>
                    <a:lstStyle/>
                    <a:p>
                      <a:pPr marL="0" marR="0" indent="0" algn="ctr" defTabSz="914400" rtl="0" eaLnBrk="1" fontAlgn="ctr" latinLnBrk="0" hangingPunct="0">
                        <a:lnSpc>
                          <a:spcPct val="100000"/>
                        </a:lnSpc>
                        <a:spcBef>
                          <a:spcPts val="30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ASEAN</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関連首脳会議出席のために訪問中のフィリピン・マニラ</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tc>
                  <a:txBody>
                    <a:bodyPr/>
                    <a:lstStyle/>
                    <a:p>
                      <a:pPr algn="ctr" fontAlgn="ctr">
                        <a:spcAft>
                          <a:spcPts val="400"/>
                        </a:spcAft>
                      </a:pPr>
                      <a:r>
                        <a:rPr lang="ja-JP" altLang="en-US" sz="1000" dirty="0"/>
                        <a:t>－</a:t>
                      </a:r>
                    </a:p>
                  </a:txBody>
                  <a:tcPr marL="144000" marR="144000" marT="72000" marB="72000"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06"/>
                  </a:ext>
                </a:extLst>
              </a:tr>
              <a:tr h="546912">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12</a:t>
                      </a: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2018</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11</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月</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15</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日</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tc>
                  <a:txBody>
                    <a:bodyPr/>
                    <a:lstStyle/>
                    <a:p>
                      <a:pPr marL="0" marR="0" indent="0" algn="ctr" defTabSz="914400" rtl="0" eaLnBrk="1" fontAlgn="ctr" latinLnBrk="0" hangingPunct="0">
                        <a:lnSpc>
                          <a:spcPct val="100000"/>
                        </a:lnSpc>
                        <a:spcBef>
                          <a:spcPts val="30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東京</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tc>
                  <a:txBody>
                    <a:bodyPr/>
                    <a:lstStyle/>
                    <a:p>
                      <a:pPr algn="l" fontAlgn="ctr">
                        <a:spcAft>
                          <a:spcPts val="400"/>
                        </a:spcAft>
                      </a:pPr>
                      <a:r>
                        <a:rPr lang="ja-JP" altLang="en-US" sz="1000" dirty="0"/>
                        <a:t>日印共同声明に署名</a:t>
                      </a:r>
                    </a:p>
                  </a:txBody>
                  <a:tcPr marL="144000" marR="144000" marT="72000" marB="72000"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07"/>
                  </a:ext>
                </a:extLst>
              </a:tr>
              <a:tr h="546912">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13</a:t>
                      </a: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2018</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11</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月</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30</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日</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tc>
                  <a:txBody>
                    <a:bodyPr/>
                    <a:lstStyle/>
                    <a:p>
                      <a:pPr marL="0" marR="0" indent="0" algn="ctr" defTabSz="914400" rtl="0" eaLnBrk="1" fontAlgn="ctr" latinLnBrk="0" hangingPunct="0">
                        <a:lnSpc>
                          <a:spcPct val="100000"/>
                        </a:lnSpc>
                        <a:spcBef>
                          <a:spcPts val="300"/>
                        </a:spcBef>
                        <a:spcAft>
                          <a:spcPts val="0"/>
                        </a:spcAft>
                        <a:buClrTx/>
                        <a:buSzTx/>
                        <a:buFontTx/>
                        <a:buNone/>
                        <a:tabLst/>
                        <a:defRPr/>
                      </a:pPr>
                      <a:r>
                        <a:rPr lang="en-US" altLang="ja-JP" sz="1000" dirty="0"/>
                        <a:t>G20</a:t>
                      </a:r>
                      <a:r>
                        <a:rPr lang="ja-JP" altLang="en-US" sz="1000" dirty="0"/>
                        <a:t>出席のため訪問中のアルゼンチン・ブエノスアイレス</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tc>
                  <a:txBody>
                    <a:bodyPr/>
                    <a:lstStyle/>
                    <a:p>
                      <a:pPr algn="l" fontAlgn="ctr">
                        <a:spcAft>
                          <a:spcPts val="400"/>
                        </a:spcAft>
                      </a:pPr>
                      <a:r>
                        <a:rPr lang="ja-JP" altLang="en-US" sz="1000" dirty="0"/>
                        <a:t>トランプ米国大統領、モディ・インド首相と初の日米印首脳会合を実施</a:t>
                      </a:r>
                    </a:p>
                  </a:txBody>
                  <a:tcPr marL="144000" marR="144000" marT="72000" marB="72000"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rgbClr val="868686"/>
                      </a:solidFill>
                      <a:prstDash val="solid"/>
                      <a:round/>
                      <a:headEnd type="none" w="med" len="med"/>
                      <a:tailEnd type="none" w="med" len="med"/>
                    </a:lnB>
                    <a:noFill/>
                  </a:tcPr>
                </a:tc>
                <a:extLst>
                  <a:ext uri="{0D108BD9-81ED-4DB2-BD59-A6C34878D82A}">
                    <a16:rowId xmlns:a16="http://schemas.microsoft.com/office/drawing/2014/main" val="10008"/>
                  </a:ext>
                </a:extLst>
              </a:tr>
            </a:tbl>
          </a:graphicData>
        </a:graphic>
      </p:graphicFrame>
      <p:sp>
        <p:nvSpPr>
          <p:cNvPr id="24" name="円/楕円 23"/>
          <p:cNvSpPr/>
          <p:nvPr/>
        </p:nvSpPr>
        <p:spPr>
          <a:xfrm>
            <a:off x="5162314" y="3366638"/>
            <a:ext cx="169538" cy="169538"/>
          </a:xfrm>
          <a:prstGeom prst="ellipse">
            <a:avLst/>
          </a:prstGeom>
          <a:solidFill>
            <a:srgbClr val="1E806B"/>
          </a:soli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r>
              <a:rPr kumimoji="1" lang="en-US" altLang="ja-JP"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4</a:t>
            </a:r>
            <a:endParaRPr kumimoji="1" lang="ja-JP" altLang="en-US"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0" name="片側の 2 つの角を丸めた四角形 25"/>
          <p:cNvSpPr/>
          <p:nvPr/>
        </p:nvSpPr>
        <p:spPr>
          <a:xfrm>
            <a:off x="5018293" y="4354757"/>
            <a:ext cx="4759241" cy="2274643"/>
          </a:xfrm>
          <a:prstGeom prst="round2SameRect">
            <a:avLst>
              <a:gd name="adj1" fmla="val 0"/>
              <a:gd name="adj2" fmla="val 5879"/>
            </a:avLst>
          </a:prstGeom>
          <a:solidFill>
            <a:srgbClr val="DDE6F3"/>
          </a:soli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108000" tIns="144000" rIns="144000" rtlCol="0" anchor="ctr"/>
          <a:lstStyle/>
          <a:p>
            <a:pPr marL="269875" algn="just">
              <a:lnSpc>
                <a:spcPct val="114000"/>
              </a:lnSpc>
              <a:spcAft>
                <a:spcPts val="400"/>
              </a:spcAft>
              <a:buClr>
                <a:srgbClr val="868686"/>
              </a:buClr>
              <a:buSzPct val="90000"/>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両首脳は，発展及び社会的課題の両方に対処する科学技術の重要な役割を認識し，</a:t>
            </a:r>
            <a:r>
              <a:rPr lang="en-US" altLang="ja-JP" sz="1000" dirty="0" err="1">
                <a:solidFill>
                  <a:schemeClr val="tx1"/>
                </a:solidFill>
                <a:latin typeface="Arial" panose="020B0604020202020204" pitchFamily="34" charset="0"/>
                <a:ea typeface="ＭＳ Ｐゴシック" panose="020B0600070205080204" pitchFamily="50" charset="-128"/>
                <a:cs typeface="Arial" panose="020B0604020202020204" pitchFamily="34" charset="0"/>
              </a:rPr>
              <a:t>IoT</a:t>
            </a:r>
            <a:r>
              <a:rPr lang="ja-JP" altLang="en-US" sz="1000" dirty="0" err="1">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r>
              <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ICT</a:t>
            </a:r>
            <a:r>
              <a:rPr lang="ja-JP" altLang="en-US" sz="1000" dirty="0" err="1">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海洋科学，生物科学，遺伝学，細胞技術，理論生物学，重粒子線がん治療等の分野における二国間協力の発展の重要性を強調した。この観点から，両首脳は，デリーで</a:t>
            </a:r>
            <a:r>
              <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2017</a:t>
            </a: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年</a:t>
            </a:r>
            <a:r>
              <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a:t>
            </a: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月に開催された第</a:t>
            </a:r>
            <a:r>
              <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9</a:t>
            </a: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回日・インド科学技術協力合同委員会の開催の成功を歓迎した。</a:t>
            </a:r>
          </a:p>
          <a:p>
            <a:pPr marL="269875" algn="just">
              <a:lnSpc>
                <a:spcPct val="114000"/>
              </a:lnSpc>
              <a:spcAft>
                <a:spcPts val="400"/>
              </a:spcAft>
              <a:buClr>
                <a:srgbClr val="868686"/>
              </a:buClr>
              <a:buSzPct val="90000"/>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両首脳は，保健分野における進展及び医療機器の開発に関する両国の医療専門家による合同の努力を，満足の意をもって留意した。また，両首脳は，日本におけるジェネリック医薬品の数量シェアに関する目標を踏まえ，インドと日本の製薬会社間との協力の機会について留意した。</a:t>
            </a:r>
            <a:endPar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269875" algn="just">
              <a:lnSpc>
                <a:spcPct val="114000"/>
              </a:lnSpc>
              <a:spcAft>
                <a:spcPts val="400"/>
              </a:spcAft>
              <a:buClr>
                <a:srgbClr val="868686"/>
              </a:buClr>
              <a:buSzPct val="90000"/>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モディ首相は，日本における国際ヨガデーを祝賀することへの増大する関心を歓迎し，特に，</a:t>
            </a:r>
            <a:r>
              <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2017</a:t>
            </a: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年</a:t>
            </a:r>
            <a:r>
              <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4</a:t>
            </a: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月に，初となる，ヨガを推進するための議員連盟が立ち上げられたことを歓迎した。 </a:t>
            </a:r>
            <a:endPar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1" name="円/楕円 26"/>
          <p:cNvSpPr/>
          <p:nvPr/>
        </p:nvSpPr>
        <p:spPr>
          <a:xfrm>
            <a:off x="5162312" y="4498774"/>
            <a:ext cx="169538" cy="169538"/>
          </a:xfrm>
          <a:prstGeom prst="ellipse">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r>
              <a:rPr kumimoji="1" lang="en-US" altLang="ja-JP"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1</a:t>
            </a:r>
            <a:endParaRPr kumimoji="1" lang="ja-JP" altLang="en-US"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2" name="円/楕円 27"/>
          <p:cNvSpPr/>
          <p:nvPr/>
        </p:nvSpPr>
        <p:spPr>
          <a:xfrm>
            <a:off x="5162312" y="5445224"/>
            <a:ext cx="169538" cy="169538"/>
          </a:xfrm>
          <a:prstGeom prst="ellipse">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r>
              <a:rPr kumimoji="1" lang="en-US" altLang="ja-JP"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2</a:t>
            </a:r>
            <a:endParaRPr kumimoji="1" lang="ja-JP" altLang="en-US"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3" name="円/楕円 28"/>
          <p:cNvSpPr/>
          <p:nvPr/>
        </p:nvSpPr>
        <p:spPr>
          <a:xfrm>
            <a:off x="5162312" y="6211790"/>
            <a:ext cx="169538" cy="169538"/>
          </a:xfrm>
          <a:prstGeom prst="ellipse">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r>
              <a:rPr kumimoji="1" lang="en-US" altLang="ja-JP"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3</a:t>
            </a:r>
            <a:endParaRPr kumimoji="1" lang="ja-JP" altLang="en-US"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6" name="片側の 2 つの角を丸めた四角形 30"/>
          <p:cNvSpPr/>
          <p:nvPr/>
        </p:nvSpPr>
        <p:spPr>
          <a:xfrm>
            <a:off x="5018293" y="4005064"/>
            <a:ext cx="4759241" cy="379205"/>
          </a:xfrm>
          <a:prstGeom prst="round2SameRect">
            <a:avLst/>
          </a:prstGeom>
          <a:solidFill>
            <a:srgbClr val="5F8AC3"/>
          </a:solidFill>
        </p:spPr>
        <p:txBody>
          <a:bodyPr wrap="square" lIns="108000" rtlCol="0" anchor="ctr">
            <a:noAutofit/>
          </a:bodyPr>
          <a:lstStyle/>
          <a:p>
            <a:pPr algn="ctr" defTabSz="955675" fontAlgn="ctr">
              <a:buSzPct val="120000"/>
            </a:pPr>
            <a:r>
              <a:rPr lang="en-US" altLang="ja-JP" sz="1100" b="1"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a:t>
            </a:r>
            <a:r>
              <a:rPr lang="ja-JP" altLang="en-US" sz="1100" b="1"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日印共同声明</a:t>
            </a:r>
            <a:r>
              <a:rPr lang="en-US" altLang="ja-JP" sz="1100" b="1"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a:t>
            </a:r>
            <a:r>
              <a:rPr lang="ja-JP" altLang="en-US" sz="1100" b="1" dirty="0">
                <a:solidFill>
                  <a:schemeClr val="bg1"/>
                </a:solidFill>
                <a:latin typeface="ＭＳ Ｐゴシック" panose="020B0600070205080204" pitchFamily="50" charset="-128"/>
                <a:ea typeface="ＭＳ Ｐゴシック" panose="020B0600070205080204" pitchFamily="50" charset="-128"/>
              </a:rPr>
              <a:t>の“医療・保健”における内容</a:t>
            </a:r>
          </a:p>
        </p:txBody>
      </p:sp>
      <p:sp>
        <p:nvSpPr>
          <p:cNvPr id="28" name="Rectangle 27"/>
          <p:cNvSpPr/>
          <p:nvPr/>
        </p:nvSpPr>
        <p:spPr>
          <a:xfrm>
            <a:off x="4520951" y="4068377"/>
            <a:ext cx="497341" cy="564707"/>
          </a:xfrm>
          <a:prstGeom prst="rect">
            <a:avLst/>
          </a:prstGeom>
          <a:solidFill>
            <a:srgbClr val="CCDAEC"/>
          </a:solidFill>
        </p:spPr>
        <p:txBody>
          <a:bodyPr wrap="square" rtlCol="0" anchor="ctr">
            <a:noAutofit/>
          </a:bodyPr>
          <a:lstStyle/>
          <a:p>
            <a:pPr marL="0" algn="ctr" fontAlgn="ctr">
              <a:lnSpc>
                <a:spcPct val="114000"/>
              </a:lnSpc>
              <a:spcAft>
                <a:spcPts val="400"/>
              </a:spcAft>
            </a:pPr>
            <a:endParaRPr kumimoji="1" lang="ja-JP" altLang="en-US" sz="1200" dirty="0"/>
          </a:p>
        </p:txBody>
      </p:sp>
      <p:sp>
        <p:nvSpPr>
          <p:cNvPr id="29" name="Right Triangle 28"/>
          <p:cNvSpPr/>
          <p:nvPr/>
        </p:nvSpPr>
        <p:spPr>
          <a:xfrm rot="10800000">
            <a:off x="4520947" y="4633084"/>
            <a:ext cx="497341" cy="1921772"/>
          </a:xfrm>
          <a:prstGeom prst="rtTriangle">
            <a:avLst/>
          </a:prstGeom>
          <a:solidFill>
            <a:srgbClr val="CCDAEC"/>
          </a:solidFill>
        </p:spPr>
        <p:txBody>
          <a:bodyPr wrap="square" rtlCol="0" anchor="ctr">
            <a:noAutofit/>
          </a:bodyPr>
          <a:lstStyle/>
          <a:p>
            <a:pPr marL="0" algn="ctr" fontAlgn="ctr">
              <a:lnSpc>
                <a:spcPct val="114000"/>
              </a:lnSpc>
              <a:spcAft>
                <a:spcPts val="400"/>
              </a:spcAft>
            </a:pPr>
            <a:endParaRPr kumimoji="1" lang="ja-JP" altLang="en-US" sz="1200" dirty="0"/>
          </a:p>
        </p:txBody>
      </p:sp>
    </p:spTree>
    <p:extLst>
      <p:ext uri="{BB962C8B-B14F-4D97-AF65-F5344CB8AC3E}">
        <p14:creationId xmlns:p14="http://schemas.microsoft.com/office/powerpoint/2010/main" val="93638700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lang="ja-JP" altLang="en-US" dirty="0"/>
              <a:t>インド／日本との関わり</a:t>
            </a:r>
          </a:p>
        </p:txBody>
      </p:sp>
      <p:sp>
        <p:nvSpPr>
          <p:cNvPr id="4" name="テキスト プレースホルダー 3"/>
          <p:cNvSpPr>
            <a:spLocks noGrp="1"/>
          </p:cNvSpPr>
          <p:nvPr>
            <p:ph type="body" sz="quarter" idx="15"/>
          </p:nvPr>
        </p:nvSpPr>
        <p:spPr/>
        <p:txBody>
          <a:bodyPr/>
          <a:lstStyle/>
          <a:p>
            <a:r>
              <a:rPr lang="ja-JP" altLang="en-US" dirty="0"/>
              <a:t>経済産業省の主な医療国際化関連事業（</a:t>
            </a:r>
            <a:r>
              <a:rPr lang="en-US" altLang="ja-JP" dirty="0"/>
              <a:t>1/4</a:t>
            </a:r>
            <a:r>
              <a:rPr lang="ja-JP" altLang="en-US" dirty="0"/>
              <a:t>）</a:t>
            </a:r>
          </a:p>
        </p:txBody>
      </p:sp>
      <p:sp>
        <p:nvSpPr>
          <p:cNvPr id="11" name="テキスト ボックス 10"/>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「医療国際化事業」や「官民ミッション」を実施している。</a:t>
            </a:r>
          </a:p>
        </p:txBody>
      </p:sp>
      <p:sp>
        <p:nvSpPr>
          <p:cNvPr id="36" name="テキスト ボックス 35"/>
          <p:cNvSpPr txBox="1"/>
          <p:nvPr/>
        </p:nvSpPr>
        <p:spPr>
          <a:xfrm>
            <a:off x="200472" y="6525344"/>
            <a:ext cx="9145016"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ja-JP" altLang="en-US" sz="800" dirty="0"/>
              <a:t>経済産業省ホームページ</a:t>
            </a:r>
          </a:p>
        </p:txBody>
      </p:sp>
      <p:sp>
        <p:nvSpPr>
          <p:cNvPr id="12" name="Rectangle 6"/>
          <p:cNvSpPr>
            <a:spLocks noChangeArrowheads="1"/>
          </p:cNvSpPr>
          <p:nvPr/>
        </p:nvSpPr>
        <p:spPr bwMode="auto">
          <a:xfrm>
            <a:off x="200472" y="1691656"/>
            <a:ext cx="9505503"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医療国際化事業</a:t>
            </a:r>
            <a:endParaRPr lang="en-US" altLang="ko-KR" sz="1400" dirty="0">
              <a:solidFill>
                <a:srgbClr val="000000"/>
              </a:solidFill>
              <a:latin typeface="Arial Black" pitchFamily="34" charset="0"/>
              <a:ea typeface="HGP創英角ｺﾞｼｯｸUB" pitchFamily="50" charset="-128"/>
            </a:endParaRPr>
          </a:p>
        </p:txBody>
      </p:sp>
      <p:graphicFrame>
        <p:nvGraphicFramePr>
          <p:cNvPr id="15" name="表 14"/>
          <p:cNvGraphicFramePr>
            <a:graphicFrameLocks noGrp="1"/>
          </p:cNvGraphicFramePr>
          <p:nvPr/>
        </p:nvGraphicFramePr>
        <p:xfrm>
          <a:off x="200472" y="2036076"/>
          <a:ext cx="9504000" cy="3587460"/>
        </p:xfrm>
        <a:graphic>
          <a:graphicData uri="http://schemas.openxmlformats.org/drawingml/2006/table">
            <a:tbl>
              <a:tblPr firstRow="1" bandRow="1">
                <a:tableStyleId>{5C22544A-7EE6-4342-B048-85BDC9FD1C3A}</a:tableStyleId>
              </a:tblPr>
              <a:tblGrid>
                <a:gridCol w="360000">
                  <a:extLst>
                    <a:ext uri="{9D8B030D-6E8A-4147-A177-3AD203B41FA5}">
                      <a16:colId xmlns:a16="http://schemas.microsoft.com/office/drawing/2014/main" val="20000"/>
                    </a:ext>
                  </a:extLst>
                </a:gridCol>
                <a:gridCol w="576000">
                  <a:extLst>
                    <a:ext uri="{9D8B030D-6E8A-4147-A177-3AD203B41FA5}">
                      <a16:colId xmlns:a16="http://schemas.microsoft.com/office/drawing/2014/main" val="20001"/>
                    </a:ext>
                  </a:extLst>
                </a:gridCol>
                <a:gridCol w="1080000">
                  <a:extLst>
                    <a:ext uri="{9D8B030D-6E8A-4147-A177-3AD203B41FA5}">
                      <a16:colId xmlns:a16="http://schemas.microsoft.com/office/drawing/2014/main" val="20002"/>
                    </a:ext>
                  </a:extLst>
                </a:gridCol>
                <a:gridCol w="1008000">
                  <a:extLst>
                    <a:ext uri="{9D8B030D-6E8A-4147-A177-3AD203B41FA5}">
                      <a16:colId xmlns:a16="http://schemas.microsoft.com/office/drawing/2014/main" val="20003"/>
                    </a:ext>
                  </a:extLst>
                </a:gridCol>
                <a:gridCol w="3240000">
                  <a:extLst>
                    <a:ext uri="{9D8B030D-6E8A-4147-A177-3AD203B41FA5}">
                      <a16:colId xmlns:a16="http://schemas.microsoft.com/office/drawing/2014/main" val="20004"/>
                    </a:ext>
                  </a:extLst>
                </a:gridCol>
                <a:gridCol w="3240000">
                  <a:extLst>
                    <a:ext uri="{9D8B030D-6E8A-4147-A177-3AD203B41FA5}">
                      <a16:colId xmlns:a16="http://schemas.microsoft.com/office/drawing/2014/main" val="20005"/>
                    </a:ext>
                  </a:extLst>
                </a:gridCol>
              </a:tblGrid>
              <a:tr h="119547">
                <a:tc>
                  <a:txBody>
                    <a:bodyPr/>
                    <a:lstStyle/>
                    <a:p>
                      <a:pPr algn="ctr" fontAlgn="ctr" hangingPunct="0"/>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実施年</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テーマ</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代表団体</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実施内容</a:t>
                      </a: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実施結果</a:t>
                      </a: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1226625">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rtl="0" eaLnBrk="1" fontAlgn="ctr" latinLnBrk="0" hangingPunct="1">
                        <a:spcBef>
                          <a:spcPts val="0"/>
                        </a:spcBef>
                        <a:spcAft>
                          <a:spcPts val="0"/>
                        </a:spcAft>
                      </a:pPr>
                      <a:r>
                        <a:rPr kumimoji="1" lang="en-US" sz="1000" b="0" i="0" u="none" strike="noStrike" kern="1200" dirty="0">
                          <a:solidFill>
                            <a:srgbClr val="000000"/>
                          </a:solidFill>
                          <a:effectLst/>
                          <a:latin typeface="Arial" panose="020B0604020202020204" pitchFamily="34" charset="0"/>
                          <a:ea typeface="ＭＳ Ｐゴシック" panose="020B0600070205080204" pitchFamily="50" charset="-128"/>
                        </a:rPr>
                        <a:t>2013</a:t>
                      </a:r>
                      <a:endParaRPr lang="en-US" altLang="ja-JP" sz="1800" b="0" i="0" u="none" strike="noStrike" dirty="0">
                        <a:effectLst/>
                        <a:latin typeface="Arial" panose="020B0604020202020204" pitchFamily="34" charset="0"/>
                      </a:endParaRPr>
                    </a:p>
                    <a:p>
                      <a:pPr marL="0" marR="0" indent="0" algn="ctr" rtl="0" eaLnBrk="1" fontAlgn="ctr" latinLnBrk="0" hangingPunct="1">
                        <a:spcBef>
                          <a:spcPts val="0"/>
                        </a:spcBef>
                        <a:spcAft>
                          <a:spcPts val="0"/>
                        </a:spcAft>
                      </a:pPr>
                      <a:r>
                        <a:rPr kumimoji="1" lang="en-US" sz="1000" b="0" i="0" u="none" strike="noStrike" kern="1200" dirty="0">
                          <a:solidFill>
                            <a:srgbClr val="000000"/>
                          </a:solidFill>
                          <a:effectLst/>
                          <a:latin typeface="Arial" panose="020B0604020202020204" pitchFamily="34" charset="0"/>
                          <a:ea typeface="ＭＳ Ｐゴシック" panose="020B0600070205080204" pitchFamily="50" charset="-128"/>
                        </a:rPr>
                        <a:t>2014</a:t>
                      </a:r>
                      <a:endParaRPr lang="en-US" altLang="ja-JP" sz="1800" b="0" i="0" u="none" strike="noStrike" dirty="0">
                        <a:effectLst/>
                        <a:latin typeface="Arial" panose="020B0604020202020204" pitchFamily="34" charset="0"/>
                      </a:endParaRPr>
                    </a:p>
                  </a:txBody>
                  <a:tcPr marL="62992" marR="62992" marT="31496" marB="31496"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rtl="0" eaLnBrk="1" fontAlgn="ctr" latinLnBrk="0" hangingPunct="1">
                        <a:spcBef>
                          <a:spcPts val="0"/>
                        </a:spcBef>
                        <a:spcAft>
                          <a:spcPts val="0"/>
                        </a:spcAft>
                      </a:pPr>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rPr>
                        <a:t>がん総合診断・治療センター</a:t>
                      </a:r>
                      <a:endParaRPr lang="ja-JP" altLang="en-US" sz="1800" b="0" i="0" u="none" strike="noStrike" dirty="0">
                        <a:effectLst/>
                        <a:latin typeface="Arial" panose="020B0604020202020204" pitchFamily="34" charset="0"/>
                      </a:endParaRPr>
                    </a:p>
                  </a:txBody>
                  <a:tcPr marL="62992" marR="62992" marT="31496" marB="31496"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000" kern="1200" dirty="0">
                          <a:solidFill>
                            <a:schemeClr val="dk1"/>
                          </a:solidFill>
                          <a:latin typeface="+mn-lt"/>
                          <a:ea typeface="+mn-ea"/>
                          <a:cs typeface="+mn-cs"/>
                        </a:rPr>
                        <a:t>日立製作所</a:t>
                      </a:r>
                      <a:endParaRPr kumimoji="1" lang="zh-TW" altLang="en-US" sz="1000" kern="1200" dirty="0">
                        <a:solidFill>
                          <a:schemeClr val="dk1"/>
                        </a:solidFill>
                        <a:latin typeface="+mn-lt"/>
                        <a:ea typeface="+mn-ea"/>
                        <a:cs typeface="+mn-cs"/>
                      </a:endParaRPr>
                    </a:p>
                  </a:txBody>
                  <a:tcPr marL="63004" marR="63004" marT="31502" marB="31502"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インドのがん疾病状況調査</a:t>
                      </a:r>
                      <a:endParaRPr kumimoji="1" lang="en-US" altLang="ja-JP"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簡易実証事業（育成プログラム、国内トレーニング、提供サービスの実現可能性の検証など）</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事業計画の策定</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出資方法と利益配分の方法、ＳＰＣ設立準備及び設立形態の検討</a:t>
                      </a:r>
                    </a:p>
                  </a:txBody>
                  <a:tcPr marL="108000" marR="108000" marT="72000" marB="72000">
                    <a:lnL w="6350" cap="flat" cmpd="sng" algn="ctr">
                      <a:solidFill>
                        <a:srgbClr val="FFFFFF">
                          <a:alpha val="0"/>
                        </a:srgbClr>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日本式医療の受容性確認を行うため、内視鏡や超音波等のトレーニングを行った結果、日本のよい医療を受入れる素地があることが判明した。</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日本への研修招聘によって、低侵襲手術への認知や</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QOL</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への意識付けなどを行い、日本式医療への高い期待を引き出すことが出来た。</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日本式がん診療の拠点化に向けて、現地医療機関と病院設置計画、人員計画、売上計画、機器導入計画等の事業計画について詳細な協議を行い、事業の加速化を推進した。</a:t>
                      </a:r>
                    </a:p>
                  </a:txBody>
                  <a:tcPr marL="108000" marR="108000" marT="72000" marB="72000">
                    <a:lnL w="6350" cap="flat" cmpd="sng" algn="ctr">
                      <a:solidFill>
                        <a:srgbClr val="DADADA"/>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1226625">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2</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rtl="0" eaLnBrk="1" fontAlgn="ctr" latinLnBrk="0" hangingPunct="1">
                        <a:spcBef>
                          <a:spcPts val="0"/>
                        </a:spcBef>
                        <a:spcAft>
                          <a:spcPts val="0"/>
                        </a:spcAft>
                      </a:pPr>
                      <a:r>
                        <a:rPr kumimoji="1" lang="en-US" sz="1000" b="0" i="0" u="none" strike="noStrike" kern="1200" dirty="0">
                          <a:solidFill>
                            <a:srgbClr val="000000"/>
                          </a:solidFill>
                          <a:effectLst/>
                          <a:latin typeface="Arial" panose="020B0604020202020204" pitchFamily="34" charset="0"/>
                          <a:ea typeface="ＭＳ Ｐゴシック" panose="020B0600070205080204" pitchFamily="50" charset="-128"/>
                        </a:rPr>
                        <a:t>2013</a:t>
                      </a:r>
                      <a:endParaRPr lang="en-US" altLang="ja-JP" sz="1800" b="0" i="0" u="none" strike="noStrike" dirty="0">
                        <a:effectLst/>
                        <a:latin typeface="Arial" panose="020B0604020202020204" pitchFamily="34" charset="0"/>
                      </a:endParaRPr>
                    </a:p>
                    <a:p>
                      <a:pPr marL="0" marR="0" indent="0" algn="ctr" rtl="0" eaLnBrk="1" fontAlgn="ctr" latinLnBrk="0" hangingPunct="1">
                        <a:spcBef>
                          <a:spcPts val="0"/>
                        </a:spcBef>
                        <a:spcAft>
                          <a:spcPts val="0"/>
                        </a:spcAft>
                      </a:pPr>
                      <a:r>
                        <a:rPr kumimoji="1" lang="en-US" sz="1000" b="0" i="0" u="none" strike="noStrike" kern="1200" dirty="0">
                          <a:solidFill>
                            <a:srgbClr val="000000"/>
                          </a:solidFill>
                          <a:effectLst/>
                          <a:latin typeface="Arial" panose="020B0604020202020204" pitchFamily="34" charset="0"/>
                          <a:ea typeface="ＭＳ Ｐゴシック" panose="020B0600070205080204" pitchFamily="50" charset="-128"/>
                        </a:rPr>
                        <a:t>2014</a:t>
                      </a:r>
                      <a:endParaRPr lang="en-US" altLang="ja-JP" sz="1800" b="0" i="0" u="none" strike="noStrike" dirty="0">
                        <a:effectLst/>
                        <a:latin typeface="Arial" panose="020B0604020202020204" pitchFamily="34" charset="0"/>
                      </a:endParaRPr>
                    </a:p>
                  </a:txBody>
                  <a:tcPr marL="62992" marR="62992" marT="31496" marB="31496"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rtl="0" eaLnBrk="1" fontAlgn="ctr" latinLnBrk="0" hangingPunct="1">
                        <a:spcBef>
                          <a:spcPts val="0"/>
                        </a:spcBef>
                        <a:spcAft>
                          <a:spcPts val="0"/>
                        </a:spcAft>
                      </a:pPr>
                      <a:r>
                        <a:rPr kumimoji="1" lang="zh-TW" altLang="en-US" sz="1000" b="0" i="0" u="none" strike="noStrike" kern="1200" dirty="0">
                          <a:solidFill>
                            <a:srgbClr val="000000"/>
                          </a:solidFill>
                          <a:effectLst/>
                          <a:latin typeface="Arial" panose="020B0604020202020204" pitchFamily="34" charset="0"/>
                          <a:ea typeface="ＭＳ Ｐゴシック" panose="020B0600070205080204" pitchFamily="50" charset="-128"/>
                        </a:rPr>
                        <a:t>家庭用簡易型医療機器普及促進</a:t>
                      </a:r>
                      <a:endParaRPr lang="zh-TW" altLang="en-US" sz="1800" b="0" i="0" u="none" strike="noStrike" dirty="0">
                        <a:effectLst/>
                        <a:latin typeface="Arial" panose="020B0604020202020204" pitchFamily="34" charset="0"/>
                      </a:endParaRPr>
                    </a:p>
                  </a:txBody>
                  <a:tcPr marL="62992" marR="62992" marT="31496" marB="31496"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000" kern="1200" dirty="0">
                          <a:solidFill>
                            <a:schemeClr val="dk1"/>
                          </a:solidFill>
                          <a:latin typeface="+mn-lt"/>
                          <a:ea typeface="+mn-ea"/>
                          <a:cs typeface="+mn-cs"/>
                        </a:rPr>
                        <a:t>タニタ</a:t>
                      </a:r>
                      <a:endParaRPr kumimoji="1" lang="zh-CN" altLang="en-US" sz="1000" kern="1200" dirty="0">
                        <a:solidFill>
                          <a:schemeClr val="dk1"/>
                        </a:solidFill>
                        <a:latin typeface="+mn-lt"/>
                        <a:ea typeface="+mn-ea"/>
                        <a:cs typeface="+mn-cs"/>
                      </a:endParaRPr>
                    </a:p>
                  </a:txBody>
                  <a:tcPr marL="63004" marR="63004"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タニタ健康プロジェクトの実証内容、現地協力体制の調整</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現地</a:t>
                      </a:r>
                      <a:r>
                        <a:rPr kumimoji="1" lang="en-US" altLang="ja-JP"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3</a:t>
                      </a: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団体を対象とした実証実験の実施</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導入条件・料金体系の考察</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データ送受信に関する法規制調査</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現地パートナー・国内パートナーの選定</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endPar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72000" marB="72000">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9</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割が「健康を気にするようになった」という実証調査協力先もあり、インドでもタニタ健康プロジェクトが有用であることが明らかになった。</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タニタ健康プロジェクトを提供する価格帯については、日本と同程度で受け入れられる可能性があることがわかった。</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タニタ健康プロジェクトのプラットフォームを活用し、タニタとともにインドでの事業展開を推進できそうな企業が見つかった。</a:t>
                      </a:r>
                    </a:p>
                  </a:txBody>
                  <a:tcPr marL="108000" marR="108000" marT="72000" marB="72000">
                    <a:lnL w="6350" cap="flat" cmpd="sng" algn="ctr">
                      <a:solidFill>
                        <a:srgbClr val="DADADA"/>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736386785"/>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lang="ja-JP" altLang="en-US" dirty="0"/>
              <a:t>インド／日本との関わり</a:t>
            </a:r>
          </a:p>
        </p:txBody>
      </p:sp>
      <p:sp>
        <p:nvSpPr>
          <p:cNvPr id="4" name="テキスト プレースホルダー 3"/>
          <p:cNvSpPr>
            <a:spLocks noGrp="1"/>
          </p:cNvSpPr>
          <p:nvPr>
            <p:ph type="body" sz="quarter" idx="15"/>
          </p:nvPr>
        </p:nvSpPr>
        <p:spPr/>
        <p:txBody>
          <a:bodyPr/>
          <a:lstStyle/>
          <a:p>
            <a:r>
              <a:rPr lang="ja-JP" altLang="en-US" dirty="0"/>
              <a:t>経済産業省の主な医療国際化関連事業（</a:t>
            </a:r>
            <a:r>
              <a:rPr lang="en-US" altLang="ja-JP" dirty="0"/>
              <a:t>2/4</a:t>
            </a:r>
            <a:r>
              <a:rPr lang="ja-JP" altLang="en-US" dirty="0"/>
              <a:t>）</a:t>
            </a:r>
          </a:p>
        </p:txBody>
      </p:sp>
      <p:sp>
        <p:nvSpPr>
          <p:cNvPr id="36" name="テキスト ボックス 35"/>
          <p:cNvSpPr txBox="1"/>
          <p:nvPr/>
        </p:nvSpPr>
        <p:spPr>
          <a:xfrm>
            <a:off x="200472" y="6525344"/>
            <a:ext cx="9145016"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ja-JP" altLang="en-US" sz="800" dirty="0"/>
              <a:t>経済産業省ホームページ</a:t>
            </a:r>
          </a:p>
        </p:txBody>
      </p:sp>
      <p:sp>
        <p:nvSpPr>
          <p:cNvPr id="12" name="Rectangle 6"/>
          <p:cNvSpPr>
            <a:spLocks noChangeArrowheads="1"/>
          </p:cNvSpPr>
          <p:nvPr/>
        </p:nvSpPr>
        <p:spPr bwMode="auto">
          <a:xfrm>
            <a:off x="200472" y="1052736"/>
            <a:ext cx="9505503"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医療国際化事業（つづき）</a:t>
            </a:r>
            <a:endParaRPr lang="en-US" altLang="ko-KR" sz="1400" dirty="0">
              <a:solidFill>
                <a:srgbClr val="000000"/>
              </a:solidFill>
              <a:latin typeface="Arial Black" pitchFamily="34" charset="0"/>
              <a:ea typeface="HGP創英角ｺﾞｼｯｸUB" pitchFamily="50" charset="-128"/>
            </a:endParaRPr>
          </a:p>
        </p:txBody>
      </p:sp>
      <p:graphicFrame>
        <p:nvGraphicFramePr>
          <p:cNvPr id="15" name="表 14"/>
          <p:cNvGraphicFramePr>
            <a:graphicFrameLocks noGrp="1"/>
          </p:cNvGraphicFramePr>
          <p:nvPr/>
        </p:nvGraphicFramePr>
        <p:xfrm>
          <a:off x="200472" y="1404740"/>
          <a:ext cx="9504000" cy="3824460"/>
        </p:xfrm>
        <a:graphic>
          <a:graphicData uri="http://schemas.openxmlformats.org/drawingml/2006/table">
            <a:tbl>
              <a:tblPr firstRow="1" bandRow="1">
                <a:tableStyleId>{5C22544A-7EE6-4342-B048-85BDC9FD1C3A}</a:tableStyleId>
              </a:tblPr>
              <a:tblGrid>
                <a:gridCol w="360000">
                  <a:extLst>
                    <a:ext uri="{9D8B030D-6E8A-4147-A177-3AD203B41FA5}">
                      <a16:colId xmlns:a16="http://schemas.microsoft.com/office/drawing/2014/main" val="20000"/>
                    </a:ext>
                  </a:extLst>
                </a:gridCol>
                <a:gridCol w="576000">
                  <a:extLst>
                    <a:ext uri="{9D8B030D-6E8A-4147-A177-3AD203B41FA5}">
                      <a16:colId xmlns:a16="http://schemas.microsoft.com/office/drawing/2014/main" val="20001"/>
                    </a:ext>
                  </a:extLst>
                </a:gridCol>
                <a:gridCol w="1080000">
                  <a:extLst>
                    <a:ext uri="{9D8B030D-6E8A-4147-A177-3AD203B41FA5}">
                      <a16:colId xmlns:a16="http://schemas.microsoft.com/office/drawing/2014/main" val="20002"/>
                    </a:ext>
                  </a:extLst>
                </a:gridCol>
                <a:gridCol w="1008000">
                  <a:extLst>
                    <a:ext uri="{9D8B030D-6E8A-4147-A177-3AD203B41FA5}">
                      <a16:colId xmlns:a16="http://schemas.microsoft.com/office/drawing/2014/main" val="20003"/>
                    </a:ext>
                  </a:extLst>
                </a:gridCol>
                <a:gridCol w="3240000">
                  <a:extLst>
                    <a:ext uri="{9D8B030D-6E8A-4147-A177-3AD203B41FA5}">
                      <a16:colId xmlns:a16="http://schemas.microsoft.com/office/drawing/2014/main" val="20004"/>
                    </a:ext>
                  </a:extLst>
                </a:gridCol>
                <a:gridCol w="3240000">
                  <a:extLst>
                    <a:ext uri="{9D8B030D-6E8A-4147-A177-3AD203B41FA5}">
                      <a16:colId xmlns:a16="http://schemas.microsoft.com/office/drawing/2014/main" val="20005"/>
                    </a:ext>
                  </a:extLst>
                </a:gridCol>
              </a:tblGrid>
              <a:tr h="119547">
                <a:tc>
                  <a:txBody>
                    <a:bodyPr/>
                    <a:lstStyle/>
                    <a:p>
                      <a:pPr algn="ctr" fontAlgn="ctr" hangingPunct="0"/>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実施年</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テーマ</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代表団体</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実施内容</a:t>
                      </a: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実施結果</a:t>
                      </a: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1226625">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3</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000" kern="1200" dirty="0">
                          <a:solidFill>
                            <a:schemeClr val="dk1"/>
                          </a:solidFill>
                          <a:latin typeface="+mn-lt"/>
                          <a:ea typeface="+mn-ea"/>
                          <a:cs typeface="+mn-cs"/>
                        </a:rPr>
                        <a:t>2014</a:t>
                      </a:r>
                      <a:endParaRPr kumimoji="1" lang="zh-TW" altLang="en-US" sz="1000" kern="1200" dirty="0">
                        <a:solidFill>
                          <a:schemeClr val="dk1"/>
                        </a:solidFill>
                        <a:latin typeface="+mn-lt"/>
                        <a:ea typeface="+mn-ea"/>
                        <a:cs typeface="+mn-cs"/>
                      </a:endParaRP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000" kern="1200" dirty="0">
                          <a:solidFill>
                            <a:schemeClr val="dk1"/>
                          </a:solidFill>
                          <a:latin typeface="+mn-lt"/>
                          <a:ea typeface="+mn-ea"/>
                          <a:cs typeface="+mn-cs"/>
                        </a:rPr>
                        <a:t>日本製医療機器メンテナンス</a:t>
                      </a:r>
                    </a:p>
                  </a:txBody>
                  <a:tcPr marL="63004" marR="63004"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zh-CN" altLang="en-US" sz="1000" kern="1200" dirty="0">
                          <a:solidFill>
                            <a:schemeClr val="dk1"/>
                          </a:solidFill>
                          <a:latin typeface="+mn-lt"/>
                          <a:ea typeface="+mn-ea"/>
                          <a:cs typeface="+mn-cs"/>
                        </a:rPr>
                        <a:t>鴻池運輸</a:t>
                      </a:r>
                    </a:p>
                  </a:txBody>
                  <a:tcPr marL="63004" marR="63004"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医療機器市場調査（中古市場含む）</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病院ニーズ・課題調査</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メーカ・流通実態調査</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情報交換セミナー開催（日印両国）</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メンテナンス人材教育実態調査・分析</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endPar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endPar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72000" marB="72000">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世界的に見て中古品の流通は拡大基調であり、特にインドは最有力市場。欧米系メーカは自社中古品の再生プログラムを開発・提供しており、病院の囲い込みの動きが盛ん。主流は治療系よりも診断系機器。</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海外からの輸入に関しては比較的法規制は緩やか、中古も含む医療機器の輸出拡大は十分に可能。</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60</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万とされる零細中間流通業者が生み出す複雑な流通構造に加えて、現地代理店におけるメンテナンス技術者が質・量ともに不足しており、日系メーカの進出拡大の阻害要因になっている。物流インフラも脆弱。</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民間ハイエンド病院と公立病院の医療現場管理レベルにおける格差は歴然。医師とコ・メディカルの待遇格差、チーム医療体制の弱さも散見される。</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医療機器の保守・メンテナンスサービス機能も脆弱で、メーカのアフターサービスに大きく依存している。</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透析治療や母子医療に関する現地ニーズが高まっており、透析クリニックの新規開設や妊産婦の施設分娩の動きが盛んであることも判明。</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インド連邦政府やパンジャブ州政府の高官、現地病院・クリニックや医療学会におけるキーマンとの人脈も開拓・獲得した。</a:t>
                      </a:r>
                    </a:p>
                  </a:txBody>
                  <a:tcPr marL="108000" marR="108000" marT="72000" marB="72000">
                    <a:lnL w="6350" cap="flat" cmpd="sng" algn="ctr">
                      <a:solidFill>
                        <a:srgbClr val="DADADA"/>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76739644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lang="ja-JP" altLang="en-US" dirty="0"/>
              <a:t>インド／日本との関わり</a:t>
            </a:r>
          </a:p>
        </p:txBody>
      </p:sp>
      <p:sp>
        <p:nvSpPr>
          <p:cNvPr id="4" name="テキスト プレースホルダー 3"/>
          <p:cNvSpPr>
            <a:spLocks noGrp="1"/>
          </p:cNvSpPr>
          <p:nvPr>
            <p:ph type="body" sz="quarter" idx="15"/>
          </p:nvPr>
        </p:nvSpPr>
        <p:spPr/>
        <p:txBody>
          <a:bodyPr/>
          <a:lstStyle/>
          <a:p>
            <a:r>
              <a:rPr lang="ja-JP" altLang="en-US" dirty="0"/>
              <a:t>経済産業省の主な医療国際化関連事業（</a:t>
            </a:r>
            <a:r>
              <a:rPr lang="en-US" altLang="ja-JP" dirty="0"/>
              <a:t>3/4</a:t>
            </a:r>
            <a:r>
              <a:rPr lang="ja-JP" altLang="en-US" dirty="0"/>
              <a:t>）</a:t>
            </a:r>
          </a:p>
        </p:txBody>
      </p:sp>
      <p:sp>
        <p:nvSpPr>
          <p:cNvPr id="36" name="テキスト ボックス 35"/>
          <p:cNvSpPr txBox="1"/>
          <p:nvPr/>
        </p:nvSpPr>
        <p:spPr>
          <a:xfrm>
            <a:off x="200472" y="6525344"/>
            <a:ext cx="9145016"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ja-JP" altLang="en-US" sz="800" dirty="0"/>
              <a:t>経済産業省</a:t>
            </a:r>
            <a:r>
              <a:rPr lang="en-US" altLang="ja-JP" sz="800" dirty="0"/>
              <a:t>HP</a:t>
            </a:r>
            <a:endParaRPr lang="ja-JP" altLang="en-US" sz="800" dirty="0"/>
          </a:p>
        </p:txBody>
      </p:sp>
      <p:sp>
        <p:nvSpPr>
          <p:cNvPr id="12" name="Rectangle 6"/>
          <p:cNvSpPr>
            <a:spLocks noChangeArrowheads="1"/>
          </p:cNvSpPr>
          <p:nvPr/>
        </p:nvSpPr>
        <p:spPr bwMode="auto">
          <a:xfrm>
            <a:off x="200472" y="1052736"/>
            <a:ext cx="9505503"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医療国際化事業（つづき）</a:t>
            </a:r>
            <a:endParaRPr lang="en-US" altLang="ko-KR" sz="1400" dirty="0">
              <a:solidFill>
                <a:srgbClr val="000000"/>
              </a:solidFill>
              <a:latin typeface="Arial Black" pitchFamily="34" charset="0"/>
              <a:ea typeface="HGP創英角ｺﾞｼｯｸUB" pitchFamily="50" charset="-128"/>
            </a:endParaRPr>
          </a:p>
        </p:txBody>
      </p:sp>
      <p:graphicFrame>
        <p:nvGraphicFramePr>
          <p:cNvPr id="15" name="表 14"/>
          <p:cNvGraphicFramePr>
            <a:graphicFrameLocks noGrp="1"/>
          </p:cNvGraphicFramePr>
          <p:nvPr/>
        </p:nvGraphicFramePr>
        <p:xfrm>
          <a:off x="200472" y="1412776"/>
          <a:ext cx="9504000" cy="5225760"/>
        </p:xfrm>
        <a:graphic>
          <a:graphicData uri="http://schemas.openxmlformats.org/drawingml/2006/table">
            <a:tbl>
              <a:tblPr firstRow="1" bandRow="1">
                <a:tableStyleId>{5C22544A-7EE6-4342-B048-85BDC9FD1C3A}</a:tableStyleId>
              </a:tblPr>
              <a:tblGrid>
                <a:gridCol w="360000">
                  <a:extLst>
                    <a:ext uri="{9D8B030D-6E8A-4147-A177-3AD203B41FA5}">
                      <a16:colId xmlns:a16="http://schemas.microsoft.com/office/drawing/2014/main" val="20000"/>
                    </a:ext>
                  </a:extLst>
                </a:gridCol>
                <a:gridCol w="576000">
                  <a:extLst>
                    <a:ext uri="{9D8B030D-6E8A-4147-A177-3AD203B41FA5}">
                      <a16:colId xmlns:a16="http://schemas.microsoft.com/office/drawing/2014/main" val="20001"/>
                    </a:ext>
                  </a:extLst>
                </a:gridCol>
                <a:gridCol w="1080000">
                  <a:extLst>
                    <a:ext uri="{9D8B030D-6E8A-4147-A177-3AD203B41FA5}">
                      <a16:colId xmlns:a16="http://schemas.microsoft.com/office/drawing/2014/main" val="20002"/>
                    </a:ext>
                  </a:extLst>
                </a:gridCol>
                <a:gridCol w="1008000">
                  <a:extLst>
                    <a:ext uri="{9D8B030D-6E8A-4147-A177-3AD203B41FA5}">
                      <a16:colId xmlns:a16="http://schemas.microsoft.com/office/drawing/2014/main" val="20003"/>
                    </a:ext>
                  </a:extLst>
                </a:gridCol>
                <a:gridCol w="3240000">
                  <a:extLst>
                    <a:ext uri="{9D8B030D-6E8A-4147-A177-3AD203B41FA5}">
                      <a16:colId xmlns:a16="http://schemas.microsoft.com/office/drawing/2014/main" val="20004"/>
                    </a:ext>
                  </a:extLst>
                </a:gridCol>
                <a:gridCol w="3240000">
                  <a:extLst>
                    <a:ext uri="{9D8B030D-6E8A-4147-A177-3AD203B41FA5}">
                      <a16:colId xmlns:a16="http://schemas.microsoft.com/office/drawing/2014/main" val="20005"/>
                    </a:ext>
                  </a:extLst>
                </a:gridCol>
              </a:tblGrid>
              <a:tr h="119547">
                <a:tc>
                  <a:txBody>
                    <a:bodyPr/>
                    <a:lstStyle/>
                    <a:p>
                      <a:pPr algn="ctr" fontAlgn="ctr" hangingPunct="0"/>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実施年</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テーマ</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代表団体</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実施内容</a:t>
                      </a: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実施結果</a:t>
                      </a: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1226625">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4</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000" dirty="0"/>
                        <a:t>2014</a:t>
                      </a: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000" dirty="0"/>
                        <a:t>高度放射線医療支援ネットワーク</a:t>
                      </a:r>
                    </a:p>
                  </a:txBody>
                  <a:tcPr marL="63004" marR="63004"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zh-CN" altLang="en-US" sz="1000" kern="1200" dirty="0">
                          <a:solidFill>
                            <a:schemeClr val="dk1"/>
                          </a:solidFill>
                          <a:latin typeface="+mn-lt"/>
                          <a:ea typeface="+mn-ea"/>
                          <a:cs typeface="+mn-cs"/>
                        </a:rPr>
                        <a:t>三菱重工</a:t>
                      </a:r>
                      <a:r>
                        <a:rPr kumimoji="1" lang="ja-JP" altLang="en-US" sz="1000" kern="1200" dirty="0">
                          <a:solidFill>
                            <a:schemeClr val="dk1"/>
                          </a:solidFill>
                          <a:latin typeface="+mn-lt"/>
                          <a:ea typeface="+mn-ea"/>
                          <a:cs typeface="+mn-cs"/>
                        </a:rPr>
                        <a:t>業</a:t>
                      </a:r>
                      <a:endParaRPr kumimoji="1" lang="zh-CN" altLang="en-US" sz="1000" kern="1200" dirty="0">
                        <a:solidFill>
                          <a:schemeClr val="dk1"/>
                        </a:solidFill>
                        <a:latin typeface="+mn-lt"/>
                        <a:ea typeface="+mn-ea"/>
                        <a:cs typeface="+mn-cs"/>
                      </a:endParaRPr>
                    </a:p>
                  </a:txBody>
                  <a:tcPr marL="63004" marR="63004"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社会風土、医療環境、関連規制、</a:t>
                      </a:r>
                      <a:r>
                        <a:rPr kumimoji="1" lang="en-US" altLang="ja-JP"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ICT</a:t>
                      </a: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インフラ等、事業環境調査</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現地調査および放射線医療関係者研修ガイダンス</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放射線医療関係者招聘研修</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高度放射線医療支援ネットワーク構想策定、合意形成</a:t>
                      </a:r>
                    </a:p>
                  </a:txBody>
                  <a:tcPr marL="108000" marR="108000" marT="72000" marB="72000">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インドでは、政策としてがん医療関連の設備投資が進行中であり、複数の病院で新病院設立や放射線治療装置導入を計画していることがわかった。</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3</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次医療機関では、放射線治療に関する設備、人員配置とも充実し、高度な放射線治療を提供していること、および放射線治療の実施割合が増加していることが確認できた。</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放射線医師、医学物理士を招聘し、日本式高度放射線治療に関する研修を実施することで、研修者が十分な実施能力を有すること等が確認できた。</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日本式高度放射線治療の導入段階に応じ、初期、導入期、普及期の支援メニューと体制を計画した。</a:t>
                      </a:r>
                    </a:p>
                  </a:txBody>
                  <a:tcPr marL="108000" marR="108000" marT="72000" marB="72000">
                    <a:lnL w="6350" cap="flat" cmpd="sng" algn="ctr">
                      <a:solidFill>
                        <a:srgbClr val="DADADA"/>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1226625">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5</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000" dirty="0"/>
                        <a:t>2015</a:t>
                      </a: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000" dirty="0"/>
                        <a:t>簡易検査サービス・機器プロモーション拠点化</a:t>
                      </a:r>
                    </a:p>
                  </a:txBody>
                  <a:tcPr marL="63004" marR="63004"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000" kern="1200" dirty="0">
                          <a:solidFill>
                            <a:schemeClr val="dk1"/>
                          </a:solidFill>
                          <a:latin typeface="+mn-lt"/>
                          <a:ea typeface="+mn-ea"/>
                          <a:cs typeface="+mn-cs"/>
                        </a:rPr>
                        <a:t>ケアプロ</a:t>
                      </a:r>
                      <a:endParaRPr kumimoji="1" lang="zh-TW" altLang="en-US" sz="1000" kern="1200" dirty="0">
                        <a:solidFill>
                          <a:schemeClr val="dk1"/>
                        </a:solidFill>
                        <a:latin typeface="+mn-lt"/>
                        <a:ea typeface="+mn-ea"/>
                        <a:cs typeface="+mn-cs"/>
                      </a:endParaRPr>
                    </a:p>
                  </a:txBody>
                  <a:tcPr marL="63004" marR="63004"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日本式セルフ健康チェック事業の拠点設立／セルフ健康チェックサービスの事業化</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日本式医療機器のプロモーションに関する実証調査</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日本式予防医療のプロモーションと予防医療研修プログラムの実施</a:t>
                      </a:r>
                    </a:p>
                  </a:txBody>
                  <a:tcPr marL="108000" marR="108000" marT="72000" marB="72000">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ケアプロの現地法人をバンガロール（国土の南部に位置するインド第</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3</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の都市）に設立。</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日本式セルフ健康チェックサービスの事業化に着手。インドの文化的背景・風土、医療機関で使用されている各検査の基準値に合わせるローカライズを実施した上で、①企業出張型、②市内出張型、③病院出張型の</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3</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つの事業モデルの実証調査を実施。それぞれにおいて有用性と課題を確認した。</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インド商工会議所主催のシンポジウムで講演を行い、日本式予防医療に関する認知度向上に努めた。</a:t>
                      </a:r>
                      <a:endPar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セルフ健康チェックサービスで使用している医療機器等のプロモーションを行い、個人向け医療機器や健康関連製品の購買を促進するための実証調査を実施。</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当事業に関わるインド人を日本に招聘。日本式予防医療の理念・現場・実態等を視察・理解してもらい、インドでの事業推進につなげることを目的とした研修プログラムを受けてもらった。</a:t>
                      </a:r>
                    </a:p>
                  </a:txBody>
                  <a:tcPr marL="108000" marR="108000" marT="72000" marB="72000">
                    <a:lnL w="6350" cap="flat" cmpd="sng" algn="ctr">
                      <a:solidFill>
                        <a:srgbClr val="DADADA"/>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bl>
          </a:graphicData>
        </a:graphic>
      </p:graphicFrame>
      <p:sp>
        <p:nvSpPr>
          <p:cNvPr id="8" name="テキスト ボックス 7"/>
          <p:cNvSpPr txBox="1"/>
          <p:nvPr/>
        </p:nvSpPr>
        <p:spPr>
          <a:xfrm>
            <a:off x="200472" y="6677744"/>
            <a:ext cx="9145016"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ja-JP" altLang="en-US" sz="800" dirty="0"/>
              <a:t>経済産業省ホームページ</a:t>
            </a:r>
          </a:p>
        </p:txBody>
      </p:sp>
    </p:spTree>
    <p:extLst>
      <p:ext uri="{BB962C8B-B14F-4D97-AF65-F5344CB8AC3E}">
        <p14:creationId xmlns:p14="http://schemas.microsoft.com/office/powerpoint/2010/main" val="294547725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dirty="0"/>
              <a:t>インド／日本との関わり</a:t>
            </a:r>
          </a:p>
        </p:txBody>
      </p:sp>
      <p:sp>
        <p:nvSpPr>
          <p:cNvPr id="6" name="テキスト プレースホルダー 5"/>
          <p:cNvSpPr>
            <a:spLocks noGrp="1"/>
          </p:cNvSpPr>
          <p:nvPr>
            <p:ph type="body" sz="quarter" idx="15"/>
          </p:nvPr>
        </p:nvSpPr>
        <p:spPr/>
        <p:txBody>
          <a:bodyPr/>
          <a:lstStyle/>
          <a:p>
            <a:pPr lvl="0"/>
            <a:r>
              <a:rPr lang="ja-JP" altLang="en-US" dirty="0"/>
              <a:t>経済産業省の主な医療国際化関連事業（</a:t>
            </a:r>
            <a:r>
              <a:rPr lang="en-US" altLang="ja-JP" dirty="0"/>
              <a:t>4/4</a:t>
            </a:r>
            <a:r>
              <a:rPr lang="ja-JP" altLang="en-US" dirty="0"/>
              <a:t>）</a:t>
            </a:r>
          </a:p>
        </p:txBody>
      </p:sp>
      <p:sp>
        <p:nvSpPr>
          <p:cNvPr id="14" name="テキスト ボックス 13"/>
          <p:cNvSpPr txBox="1"/>
          <p:nvPr/>
        </p:nvSpPr>
        <p:spPr>
          <a:xfrm>
            <a:off x="200472" y="6525344"/>
            <a:ext cx="8640960" cy="144016"/>
          </a:xfrm>
          <a:prstGeom prst="rect">
            <a:avLst/>
          </a:prstGeom>
          <a:noFill/>
        </p:spPr>
        <p:txBody>
          <a:bodyPr wrap="square" lIns="0" tIns="0" rIns="0" bIns="0" rtlCol="0">
            <a:noAutofit/>
          </a:bodyPr>
          <a:lstStyle/>
          <a:p>
            <a:r>
              <a:rPr lang="zh-TW" altLang="en-US" sz="800" dirty="0">
                <a:latin typeface="Arial" panose="020B0604020202020204" pitchFamily="34" charset="0"/>
                <a:ea typeface="ＭＳ Ｐゴシック" panose="020B0600070205080204" pitchFamily="50" charset="-128"/>
                <a:cs typeface="Arial" panose="020B0604020202020204" pitchFamily="34" charset="0"/>
              </a:rPr>
              <a:t>（出所） 経済産業省</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ホームページ、ほか</a:t>
            </a:r>
            <a:endParaRPr lang="en-US" altLang="zh-TW" sz="8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9" name="表 8"/>
          <p:cNvGraphicFramePr>
            <a:graphicFrameLocks noGrp="1"/>
          </p:cNvGraphicFramePr>
          <p:nvPr/>
        </p:nvGraphicFramePr>
        <p:xfrm>
          <a:off x="200472" y="1701676"/>
          <a:ext cx="9505056" cy="2051460"/>
        </p:xfrm>
        <a:graphic>
          <a:graphicData uri="http://schemas.openxmlformats.org/drawingml/2006/table">
            <a:tbl>
              <a:tblPr firstRow="1" bandRow="1">
                <a:tableStyleId>{5C22544A-7EE6-4342-B048-85BDC9FD1C3A}</a:tableStyleId>
              </a:tblPr>
              <a:tblGrid>
                <a:gridCol w="360040">
                  <a:extLst>
                    <a:ext uri="{9D8B030D-6E8A-4147-A177-3AD203B41FA5}">
                      <a16:colId xmlns:a16="http://schemas.microsoft.com/office/drawing/2014/main" val="20000"/>
                    </a:ext>
                  </a:extLst>
                </a:gridCol>
                <a:gridCol w="504056">
                  <a:extLst>
                    <a:ext uri="{9D8B030D-6E8A-4147-A177-3AD203B41FA5}">
                      <a16:colId xmlns:a16="http://schemas.microsoft.com/office/drawing/2014/main" val="20001"/>
                    </a:ext>
                  </a:extLst>
                </a:gridCol>
                <a:gridCol w="1008112">
                  <a:extLst>
                    <a:ext uri="{9D8B030D-6E8A-4147-A177-3AD203B41FA5}">
                      <a16:colId xmlns:a16="http://schemas.microsoft.com/office/drawing/2014/main" val="20002"/>
                    </a:ext>
                  </a:extLst>
                </a:gridCol>
                <a:gridCol w="1008112">
                  <a:extLst>
                    <a:ext uri="{9D8B030D-6E8A-4147-A177-3AD203B41FA5}">
                      <a16:colId xmlns:a16="http://schemas.microsoft.com/office/drawing/2014/main" val="20003"/>
                    </a:ext>
                  </a:extLst>
                </a:gridCol>
                <a:gridCol w="3312368">
                  <a:extLst>
                    <a:ext uri="{9D8B030D-6E8A-4147-A177-3AD203B41FA5}">
                      <a16:colId xmlns:a16="http://schemas.microsoft.com/office/drawing/2014/main" val="20004"/>
                    </a:ext>
                  </a:extLst>
                </a:gridCol>
                <a:gridCol w="3312368">
                  <a:extLst>
                    <a:ext uri="{9D8B030D-6E8A-4147-A177-3AD203B41FA5}">
                      <a16:colId xmlns:a16="http://schemas.microsoft.com/office/drawing/2014/main" val="20005"/>
                    </a:ext>
                  </a:extLst>
                </a:gridCol>
              </a:tblGrid>
              <a:tr h="119547">
                <a:tc>
                  <a:txBody>
                    <a:bodyPr/>
                    <a:lstStyle/>
                    <a:p>
                      <a:pPr algn="ctr" fontAlgn="ctr" hangingPunct="0"/>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実施年</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内容</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テーマ</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セミナーでの主な講演者</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特記事項</a:t>
                      </a: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900000">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2013</a:t>
                      </a: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30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セミナー</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p>
                      <a:pPr marL="0" marR="0" indent="0" algn="ctr" defTabSz="914400" rtl="0" eaLnBrk="1" fontAlgn="ctr" latinLnBrk="0" hangingPunct="0">
                        <a:lnSpc>
                          <a:spcPct val="100000"/>
                        </a:lnSpc>
                        <a:spcBef>
                          <a:spcPts val="30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商談会</a:t>
                      </a:r>
                    </a:p>
                    <a:p>
                      <a:pPr marL="0" marR="0" indent="0" algn="ctr" defTabSz="914400" rtl="0" eaLnBrk="1" fontAlgn="ctr" latinLnBrk="0" hangingPunct="0">
                        <a:lnSpc>
                          <a:spcPct val="100000"/>
                        </a:lnSpc>
                        <a:spcBef>
                          <a:spcPts val="30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医療機関訪問</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予防・</a:t>
                      </a:r>
                      <a:br>
                        <a:rPr lang="en-US" altLang="ja-JP" sz="1000" dirty="0">
                          <a:latin typeface="Arial" panose="020B0604020202020204" pitchFamily="34" charset="0"/>
                          <a:ea typeface="ＭＳ Ｐゴシック" panose="020B0600070205080204" pitchFamily="50" charset="-128"/>
                          <a:cs typeface="Arial" panose="020B0604020202020204" pitchFamily="34" charset="0"/>
                        </a:rPr>
                      </a:br>
                      <a:r>
                        <a:rPr lang="ja-JP" altLang="en-US" sz="1000" dirty="0">
                          <a:latin typeface="Arial" panose="020B0604020202020204" pitchFamily="34" charset="0"/>
                          <a:ea typeface="ＭＳ Ｐゴシック" panose="020B0600070205080204" pitchFamily="50" charset="-128"/>
                          <a:cs typeface="Arial" panose="020B0604020202020204" pitchFamily="34" charset="0"/>
                        </a:rPr>
                        <a:t>診断・治療</a:t>
                      </a:r>
                      <a:endParaRPr lang="zh-TW" altLang="en-US" sz="1000"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fontAlgn="ctr">
                        <a:spcAft>
                          <a:spcPts val="400"/>
                        </a:spcAft>
                      </a:pPr>
                      <a:r>
                        <a:rPr lang="ja-JP" altLang="en-US" sz="1000" dirty="0"/>
                        <a:t>インドの医療関係者</a:t>
                      </a:r>
                      <a:r>
                        <a:rPr lang="en-US" altLang="ja-JP" sz="1000" dirty="0"/>
                        <a:t>4</a:t>
                      </a:r>
                      <a:r>
                        <a:rPr lang="ja-JP" altLang="en-US" sz="1000" dirty="0"/>
                        <a:t>社</a:t>
                      </a:r>
                      <a:endParaRPr lang="en-US" altLang="ja-JP" sz="1000" dirty="0"/>
                    </a:p>
                    <a:p>
                      <a:pPr fontAlgn="ctr">
                        <a:spcAft>
                          <a:spcPts val="400"/>
                        </a:spcAft>
                      </a:pPr>
                      <a:r>
                        <a:rPr lang="ja-JP" altLang="en-US" sz="1000" dirty="0"/>
                        <a:t>日本の医療関連企業</a:t>
                      </a:r>
                      <a:r>
                        <a:rPr lang="en-US" altLang="ja-JP" sz="1000" dirty="0"/>
                        <a:t>8</a:t>
                      </a:r>
                      <a:r>
                        <a:rPr lang="ja-JP" altLang="en-US" sz="1000" dirty="0"/>
                        <a:t>社</a:t>
                      </a:r>
                    </a:p>
                  </a:txBody>
                  <a:tcPr marL="108000" marR="108000" marT="72000" marB="72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indent="0" algn="l" fontAlgn="ctr" hangingPunct="0">
                        <a:spcBef>
                          <a:spcPts val="0"/>
                        </a:spcBef>
                        <a:buClr>
                          <a:srgbClr val="83A4D1"/>
                        </a:buClr>
                        <a:buSzPct val="80000"/>
                        <a:buFont typeface="Wingdings" panose="05000000000000000000" pitchFamily="2" charset="2"/>
                        <a:buNone/>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シバル通信</a:t>
                      </a:r>
                      <a:r>
                        <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IT</a:t>
                      </a: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担当大臣によるスピーチ</a:t>
                      </a:r>
                      <a:endPar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0" indent="0" algn="l" fontAlgn="ctr" hangingPunct="0">
                        <a:spcBef>
                          <a:spcPts val="0"/>
                        </a:spcBef>
                        <a:buClr>
                          <a:srgbClr val="83A4D1"/>
                        </a:buClr>
                        <a:buSzPct val="80000"/>
                        <a:buFont typeface="Wingdings" panose="05000000000000000000" pitchFamily="2" charset="2"/>
                        <a:buNone/>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茂木経済産業大臣によるスピーチ</a:t>
                      </a:r>
                    </a:p>
                  </a:txBody>
                  <a:tcPr marL="144000" marR="144000" marT="72000" marB="72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900000">
                <a:tc>
                  <a:txBody>
                    <a:bodyPr/>
                    <a:lstStyle/>
                    <a:p>
                      <a:pPr algn="ctr" fontAlgn="ctr" hangingPunct="0"/>
                      <a:r>
                        <a:rPr lang="en-US" altLang="ja-JP" sz="1200" b="1">
                          <a:latin typeface="Arial" panose="020B0604020202020204" pitchFamily="34" charset="0"/>
                          <a:ea typeface="ＭＳ Ｐゴシック" panose="020B0600070205080204" pitchFamily="50" charset="-128"/>
                          <a:cs typeface="Arial" panose="020B0604020202020204" pitchFamily="34" charset="0"/>
                        </a:rPr>
                        <a:t>2</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2014</a:t>
                      </a:r>
                      <a:endParaRPr kumimoji="1" lang="zh-TW"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300"/>
                        </a:spcBef>
                        <a:spcAft>
                          <a:spcPts val="0"/>
                        </a:spcAft>
                        <a:buClrTx/>
                        <a:buSzTx/>
                        <a:buFontTx/>
                        <a:buNone/>
                        <a:tabLst/>
                        <a:defRPr/>
                      </a:pP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ヘルスケアシンポジウム「</a:t>
                      </a: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HEAL</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」参加</a:t>
                      </a:r>
                      <a:endPar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0" marR="0" indent="0" algn="ctr" defTabSz="914400" rtl="0" eaLnBrk="1" fontAlgn="ctr" latinLnBrk="0" hangingPunct="0">
                        <a:lnSpc>
                          <a:spcPct val="100000"/>
                        </a:lnSpc>
                        <a:spcBef>
                          <a:spcPts val="300"/>
                        </a:spcBef>
                        <a:spcAft>
                          <a:spcPts val="0"/>
                        </a:spcAft>
                        <a:buClrTx/>
                        <a:buSzTx/>
                        <a:buFontTx/>
                        <a:buNone/>
                        <a:tabLst/>
                        <a:defRPr/>
                      </a:pP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医療機関訪問</a:t>
                      </a:r>
                      <a:endParaRPr kumimoji="1" lang="en-US" altLang="zh-TW"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がんの</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予防・</a:t>
                      </a:r>
                      <a:br>
                        <a:rPr lang="en-US" altLang="ja-JP" sz="1000" dirty="0">
                          <a:latin typeface="Arial" panose="020B0604020202020204" pitchFamily="34" charset="0"/>
                          <a:ea typeface="ＭＳ Ｐゴシック" panose="020B0600070205080204" pitchFamily="50" charset="-128"/>
                          <a:cs typeface="Arial" panose="020B0604020202020204" pitchFamily="34" charset="0"/>
                        </a:rPr>
                      </a:br>
                      <a:r>
                        <a:rPr lang="ja-JP" altLang="en-US" sz="1000" dirty="0">
                          <a:latin typeface="Arial" panose="020B0604020202020204" pitchFamily="34" charset="0"/>
                          <a:ea typeface="ＭＳ Ｐゴシック" panose="020B0600070205080204" pitchFamily="50" charset="-128"/>
                          <a:cs typeface="Arial" panose="020B0604020202020204" pitchFamily="34" charset="0"/>
                        </a:rPr>
                        <a:t>診断・治療</a:t>
                      </a:r>
                      <a:endParaRPr lang="zh-TW" altLang="en-US" sz="1000"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fontAlgn="ctr"/>
                      <a:r>
                        <a:rPr kumimoji="1" lang="zh-CN" altLang="en-US" sz="1000" kern="1200" spc="-30" baseline="0" dirty="0">
                          <a:solidFill>
                            <a:schemeClr val="dk1"/>
                          </a:solidFill>
                          <a:latin typeface="+mn-lt"/>
                          <a:ea typeface="+mn-ea"/>
                          <a:cs typeface="+mn-cs"/>
                        </a:rPr>
                        <a:t>京都大学大学院医学研究科</a:t>
                      </a:r>
                      <a:r>
                        <a:rPr kumimoji="1" lang="ja-JP" altLang="en-US" sz="1000" kern="1200" spc="-30" baseline="0" dirty="0">
                          <a:solidFill>
                            <a:schemeClr val="dk1"/>
                          </a:solidFill>
                          <a:latin typeface="+mn-lt"/>
                          <a:ea typeface="+mn-ea"/>
                          <a:cs typeface="+mn-cs"/>
                        </a:rPr>
                        <a:t>　</a:t>
                      </a:r>
                      <a:r>
                        <a:rPr kumimoji="1" lang="zh-TW" altLang="en-US" sz="1000" kern="1200" spc="-30" baseline="0" dirty="0">
                          <a:solidFill>
                            <a:schemeClr val="dk1"/>
                          </a:solidFill>
                          <a:latin typeface="+mn-lt"/>
                          <a:ea typeface="+mn-ea"/>
                          <a:cs typeface="+mn-cs"/>
                        </a:rPr>
                        <a:t>平岡真寛 教授</a:t>
                      </a:r>
                      <a:endParaRPr kumimoji="1" lang="en-US" altLang="zh-TW" sz="1000" kern="1200" spc="-30" baseline="0" dirty="0">
                        <a:solidFill>
                          <a:schemeClr val="dk1"/>
                        </a:solidFill>
                        <a:latin typeface="+mn-lt"/>
                        <a:ea typeface="+mn-ea"/>
                        <a:cs typeface="+mn-cs"/>
                      </a:endParaRPr>
                    </a:p>
                    <a:p>
                      <a:pPr fontAlgn="ctr"/>
                      <a:r>
                        <a:rPr kumimoji="1" lang="ja-JP" altLang="en-US" sz="1000" kern="1200" dirty="0">
                          <a:solidFill>
                            <a:schemeClr val="dk1"/>
                          </a:solidFill>
                          <a:latin typeface="+mn-lt"/>
                          <a:ea typeface="+mn-ea"/>
                          <a:cs typeface="+mn-cs"/>
                        </a:rPr>
                        <a:t>「</a:t>
                      </a:r>
                      <a:r>
                        <a:rPr lang="ja-JP" altLang="en-US" sz="1000" dirty="0"/>
                        <a:t>日本の最新がん診断・治療</a:t>
                      </a:r>
                      <a:r>
                        <a:rPr kumimoji="1" lang="ja-JP" altLang="en-US" sz="1000" kern="1200" dirty="0">
                          <a:solidFill>
                            <a:schemeClr val="dk1"/>
                          </a:solidFill>
                          <a:latin typeface="+mn-lt"/>
                          <a:ea typeface="+mn-ea"/>
                          <a:cs typeface="+mn-cs"/>
                        </a:rPr>
                        <a:t>」</a:t>
                      </a:r>
                      <a:endParaRPr kumimoji="1" lang="en-US" altLang="ja-JP" sz="1000" kern="1200" dirty="0">
                        <a:solidFill>
                          <a:schemeClr val="dk1"/>
                        </a:solidFill>
                        <a:latin typeface="+mn-lt"/>
                        <a:ea typeface="+mn-ea"/>
                        <a:cs typeface="+mn-cs"/>
                      </a:endParaRPr>
                    </a:p>
                    <a:p>
                      <a:pPr fontAlgn="ctr"/>
                      <a:r>
                        <a:rPr kumimoji="1" lang="ja-JP" altLang="en-US" sz="1000" kern="1200" dirty="0">
                          <a:solidFill>
                            <a:schemeClr val="dk1"/>
                          </a:solidFill>
                          <a:latin typeface="+mn-lt"/>
                          <a:ea typeface="+mn-ea"/>
                          <a:cs typeface="+mn-cs"/>
                        </a:rPr>
                        <a:t>がん研究会 経営企画本部 　</a:t>
                      </a:r>
                      <a:r>
                        <a:rPr kumimoji="1" lang="zh-TW" altLang="en-US" sz="1000" kern="1200" dirty="0">
                          <a:solidFill>
                            <a:schemeClr val="dk1"/>
                          </a:solidFill>
                          <a:latin typeface="+mn-lt"/>
                          <a:ea typeface="+mn-ea"/>
                          <a:cs typeface="+mn-cs"/>
                        </a:rPr>
                        <a:t>太田隆博 常務理事</a:t>
                      </a:r>
                      <a:endParaRPr kumimoji="1" lang="en-US" altLang="ja-JP" sz="1000" kern="1200" dirty="0">
                        <a:solidFill>
                          <a:schemeClr val="dk1"/>
                        </a:solidFill>
                        <a:latin typeface="+mn-lt"/>
                        <a:ea typeface="+mn-ea"/>
                        <a:cs typeface="+mn-cs"/>
                      </a:endParaRPr>
                    </a:p>
                    <a:p>
                      <a:pPr marL="0" algn="l" defTabSz="914400" rtl="0" eaLnBrk="1" fontAlgn="ctr" latinLnBrk="0" hangingPunct="1">
                        <a:spcAft>
                          <a:spcPts val="400"/>
                        </a:spcAft>
                      </a:pPr>
                      <a:r>
                        <a:rPr kumimoji="1" lang="ja-JP" altLang="en-US" sz="1000" kern="1200" dirty="0">
                          <a:solidFill>
                            <a:schemeClr val="dk1"/>
                          </a:solidFill>
                          <a:latin typeface="+mn-lt"/>
                          <a:ea typeface="+mn-ea"/>
                          <a:cs typeface="+mn-cs"/>
                        </a:rPr>
                        <a:t>「日本のがん専門病院としての病院経営」</a:t>
                      </a:r>
                      <a:endParaRPr kumimoji="1" lang="zh-TW" altLang="en-US" sz="1000" kern="1200" dirty="0">
                        <a:solidFill>
                          <a:schemeClr val="dk1"/>
                        </a:solidFill>
                        <a:latin typeface="+mn-lt"/>
                        <a:ea typeface="+mn-ea"/>
                        <a:cs typeface="+mn-cs"/>
                      </a:endParaRPr>
                    </a:p>
                  </a:txBody>
                  <a:tcPr marL="108000" marR="108000" marT="72000" marB="72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endPar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44000" marR="144000" marT="72000" marB="72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bl>
          </a:graphicData>
        </a:graphic>
      </p:graphicFrame>
      <p:sp>
        <p:nvSpPr>
          <p:cNvPr id="10" name="Rectangle 6"/>
          <p:cNvSpPr>
            <a:spLocks noChangeArrowheads="1"/>
          </p:cNvSpPr>
          <p:nvPr/>
        </p:nvSpPr>
        <p:spPr bwMode="auto">
          <a:xfrm>
            <a:off x="200472" y="1340644"/>
            <a:ext cx="9505503"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官民ミッション</a:t>
            </a:r>
          </a:p>
        </p:txBody>
      </p:sp>
      <p:sp>
        <p:nvSpPr>
          <p:cNvPr id="11" name="テキスト ボックス 71"/>
          <p:cNvSpPr txBox="1"/>
          <p:nvPr/>
        </p:nvSpPr>
        <p:spPr>
          <a:xfrm>
            <a:off x="200025" y="6248345"/>
            <a:ext cx="8781571" cy="276999"/>
          </a:xfrm>
          <a:prstGeom prst="rect">
            <a:avLst/>
          </a:prstGeom>
        </p:spPr>
        <p:txBody>
          <a:bodyPr wrap="none" lIns="0" rIns="0" anchor="ctr" anchorCtr="0">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indent="0">
              <a:buNone/>
            </a:pPr>
            <a:r>
              <a:rPr lang="en-US" altLang="ja-JP" sz="800" b="0" dirty="0"/>
              <a:t>※ </a:t>
            </a:r>
            <a:r>
              <a:rPr lang="ja-JP" altLang="en-US" sz="800" b="0" dirty="0"/>
              <a:t>上記のほか、「新興国マクロヘルスデータ、規制・制度に関する調査（</a:t>
            </a:r>
            <a:r>
              <a:rPr lang="ja-JP" altLang="en-US" sz="800" dirty="0"/>
              <a:t>インド</a:t>
            </a:r>
            <a:r>
              <a:rPr lang="ja-JP" altLang="en-US" sz="800" b="0" dirty="0"/>
              <a:t>）」（</a:t>
            </a:r>
            <a:r>
              <a:rPr lang="en-US" altLang="ja-JP" sz="800" b="0" dirty="0"/>
              <a:t>2013</a:t>
            </a:r>
            <a:r>
              <a:rPr lang="ja-JP" altLang="en-US" sz="800" b="0" dirty="0"/>
              <a:t>年）といったレポートを作成・公開している</a:t>
            </a:r>
            <a:endParaRPr lang="en-US" altLang="ja-JP" sz="800" b="0" dirty="0"/>
          </a:p>
        </p:txBody>
      </p:sp>
    </p:spTree>
    <p:extLst>
      <p:ext uri="{BB962C8B-B14F-4D97-AF65-F5344CB8AC3E}">
        <p14:creationId xmlns:p14="http://schemas.microsoft.com/office/powerpoint/2010/main" val="5639335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p:custDataLst>
              <p:tags r:id="rId2"/>
            </p:custDataLst>
            <p:extLst>
              <p:ext uri="{D42A27DB-BD31-4B8C-83A1-F6EECF244321}">
                <p14:modId xmlns:p14="http://schemas.microsoft.com/office/powerpoint/2010/main" val="61378945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194" name="think-cell Slide" r:id="rId73" imgW="360" imgH="360" progId="TCLayout.ActiveDocument.1">
                  <p:embed/>
                </p:oleObj>
              </mc:Choice>
              <mc:Fallback>
                <p:oleObj name="think-cell Slide" r:id="rId73" imgW="360" imgH="360" progId="TCLayout.ActiveDocument.1">
                  <p:embed/>
                  <p:pic>
                    <p:nvPicPr>
                      <p:cNvPr id="7" name="Object 6" hidden="1"/>
                      <p:cNvPicPr>
                        <a:picLocks noChangeAspect="1" noChangeArrowheads="1"/>
                      </p:cNvPicPr>
                      <p:nvPr/>
                    </p:nvPicPr>
                    <p:blipFill>
                      <a:blip r:embed="rId74">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Rectangle 3" hidden="1"/>
          <p:cNvSpPr/>
          <p:nvPr>
            <p:custDataLst>
              <p:tags r:id="rId3"/>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marL="0" marR="0" lvl="0" indent="0" algn="ctr" defTabSz="914400" rtl="0" eaLnBrk="1" fontAlgn="ctr" latinLnBrk="0" hangingPunct="1">
              <a:lnSpc>
                <a:spcPct val="100000"/>
              </a:lnSpc>
              <a:spcBef>
                <a:spcPct val="0"/>
              </a:spcBef>
              <a:spcAft>
                <a:spcPct val="0"/>
              </a:spcAft>
              <a:buClrTx/>
              <a:buSzTx/>
              <a:buFontTx/>
              <a:buNone/>
              <a:tabLst/>
              <a:defRPr/>
            </a:pPr>
            <a:endParaRPr kumimoji="1"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インド／一般概況／経済</a:t>
            </a:r>
            <a:endParaRPr kumimoji="1" lang="ja-JP" altLang="en-US" dirty="0"/>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インフレ率・為替レート</a:t>
            </a:r>
          </a:p>
        </p:txBody>
      </p:sp>
      <p:sp>
        <p:nvSpPr>
          <p:cNvPr id="25" name="テキスト ボックス 24"/>
          <p:cNvSpPr txBox="1"/>
          <p:nvPr/>
        </p:nvSpPr>
        <p:spPr>
          <a:xfrm>
            <a:off x="90463" y="6606828"/>
            <a:ext cx="5616624" cy="144016"/>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100"/>
              </a:spcAft>
              <a:buClrTx/>
              <a:buSzTx/>
              <a:buFontTx/>
              <a:buNone/>
              <a:tabLst/>
              <a:defRPr/>
            </a:pPr>
            <a:r>
              <a:rPr kumimoji="1" lang="ja-JP" altLang="en-US"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（出所） 国際通貨基金（</a:t>
            </a:r>
            <a:r>
              <a:rPr kumimoji="1" lang="en-US" altLang="ja-JP"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IMF</a:t>
            </a:r>
            <a:r>
              <a:rPr kumimoji="1" lang="ja-JP" altLang="en-US"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World Economic Outlook Database</a:t>
            </a:r>
            <a:r>
              <a:rPr kumimoji="1" lang="ja-JP" altLang="en-US"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Investing.com</a:t>
            </a:r>
            <a:endParaRPr kumimoji="1" lang="ja-JP" altLang="en-US"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26" name="グループ化 7"/>
          <p:cNvGrpSpPr/>
          <p:nvPr/>
        </p:nvGrpSpPr>
        <p:grpSpPr>
          <a:xfrm>
            <a:off x="200471" y="1773396"/>
            <a:ext cx="4536507" cy="288032"/>
            <a:chOff x="4803500" y="2113806"/>
            <a:chExt cx="2954133" cy="288032"/>
          </a:xfrm>
        </p:grpSpPr>
        <p:cxnSp>
          <p:nvCxnSpPr>
            <p:cNvPr id="27" name="直線コネクタ 26"/>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8"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marL="0" marR="0" lvl="0" indent="0" algn="l" defTabSz="955675" rtl="0" eaLnBrk="1" fontAlgn="base" latinLnBrk="0" hangingPunct="1">
                <a:lnSpc>
                  <a:spcPct val="100000"/>
                </a:lnSpc>
                <a:spcBef>
                  <a:spcPct val="0"/>
                </a:spcBef>
                <a:spcAft>
                  <a:spcPct val="0"/>
                </a:spcAft>
                <a:buClrTx/>
                <a:buSzPct val="120000"/>
                <a:buFontTx/>
                <a:buNone/>
                <a:tabLst/>
                <a:defRPr/>
              </a:pPr>
              <a:r>
                <a:rPr kumimoji="1" lang="ja-JP" altLang="en-US" sz="1400" b="0" i="0" u="none" strike="noStrike" kern="1200" cap="none" spc="0" normalizeH="0" baseline="0" noProof="0" dirty="0">
                  <a:ln>
                    <a:noFill/>
                  </a:ln>
                  <a:solidFill>
                    <a:srgbClr val="000000"/>
                  </a:solidFill>
                  <a:effectLst/>
                  <a:uLnTx/>
                  <a:uFillTx/>
                  <a:latin typeface="Arial Black" pitchFamily="34" charset="0"/>
                  <a:ea typeface="HGP創英角ｺﾞｼｯｸUB" pitchFamily="50" charset="-128"/>
                  <a:cs typeface="+mn-cs"/>
                </a:rPr>
                <a:t>インフレ率</a:t>
              </a:r>
            </a:p>
          </p:txBody>
        </p:sp>
      </p:grpSp>
      <p:grpSp>
        <p:nvGrpSpPr>
          <p:cNvPr id="29" name="グループ化 7"/>
          <p:cNvGrpSpPr/>
          <p:nvPr/>
        </p:nvGrpSpPr>
        <p:grpSpPr>
          <a:xfrm>
            <a:off x="5169024" y="1773396"/>
            <a:ext cx="4536507" cy="288032"/>
            <a:chOff x="4803500" y="2113806"/>
            <a:chExt cx="2954133" cy="288032"/>
          </a:xfrm>
        </p:grpSpPr>
        <p:cxnSp>
          <p:nvCxnSpPr>
            <p:cNvPr id="30" name="直線コネクタ 29"/>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31"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marL="0" marR="0" lvl="0" indent="0" algn="l" defTabSz="955675" rtl="0" eaLnBrk="1" fontAlgn="base" latinLnBrk="0" hangingPunct="1">
                <a:lnSpc>
                  <a:spcPct val="100000"/>
                </a:lnSpc>
                <a:spcBef>
                  <a:spcPct val="0"/>
                </a:spcBef>
                <a:spcAft>
                  <a:spcPct val="0"/>
                </a:spcAft>
                <a:buClrTx/>
                <a:buSzPct val="120000"/>
                <a:buFontTx/>
                <a:buNone/>
                <a:tabLst/>
                <a:defRPr/>
              </a:pPr>
              <a:r>
                <a:rPr kumimoji="1" lang="zh-TW" altLang="en-US" sz="1400" b="0" i="0" u="none" strike="noStrike" kern="1200" cap="none" spc="0" normalizeH="0" baseline="0" noProof="0" dirty="0">
                  <a:ln>
                    <a:noFill/>
                  </a:ln>
                  <a:solidFill>
                    <a:srgbClr val="000000"/>
                  </a:solidFill>
                  <a:effectLst/>
                  <a:uLnTx/>
                  <a:uFillTx/>
                  <a:latin typeface="Arial Black" pitchFamily="34" charset="0"/>
                  <a:ea typeface="HGP創英角ｺﾞｼｯｸUB" pitchFamily="50" charset="-128"/>
                  <a:cs typeface="+mn-cs"/>
                </a:rPr>
                <a:t>為替</a:t>
              </a:r>
              <a:r>
                <a:rPr kumimoji="1" lang="ja-JP" altLang="en-US" sz="1400" b="0" i="0" u="none" strike="noStrike" kern="1200" cap="none" spc="0" normalizeH="0" baseline="0" noProof="0" dirty="0">
                  <a:ln>
                    <a:noFill/>
                  </a:ln>
                  <a:solidFill>
                    <a:srgbClr val="000000"/>
                  </a:solidFill>
                  <a:effectLst/>
                  <a:uLnTx/>
                  <a:uFillTx/>
                  <a:latin typeface="Arial Black" pitchFamily="34" charset="0"/>
                  <a:ea typeface="HGP創英角ｺﾞｼｯｸUB" pitchFamily="50" charset="-128"/>
                  <a:cs typeface="+mn-cs"/>
                </a:rPr>
                <a:t>レート</a:t>
              </a:r>
            </a:p>
          </p:txBody>
        </p:sp>
      </p:grpSp>
      <p:sp>
        <p:nvSpPr>
          <p:cNvPr id="33" name="テキスト ボックス 32"/>
          <p:cNvSpPr txBox="1"/>
          <p:nvPr/>
        </p:nvSpPr>
        <p:spPr>
          <a:xfrm>
            <a:off x="200472" y="1124744"/>
            <a:ext cx="9505056" cy="479298"/>
          </a:xfrm>
          <a:prstGeom prst="rect">
            <a:avLst/>
          </a:prstGeom>
          <a:noFill/>
        </p:spPr>
        <p:txBody>
          <a:bodyPr wrap="square" lIns="0" tIns="0" rIns="0" bIns="0" rtlCol="0">
            <a:spAutoFit/>
          </a:bodyPr>
          <a:lstStyle/>
          <a:p>
            <a:pPr marL="190500" marR="0" lvl="0" indent="-190500" algn="just" defTabSz="914400" rtl="0" eaLnBrk="1" fontAlgn="auto" latinLnBrk="0" hangingPunct="1">
              <a:lnSpc>
                <a:spcPct val="110000"/>
              </a:lnSpc>
              <a:spcBef>
                <a:spcPts val="0"/>
              </a:spcBef>
              <a:spcAft>
                <a:spcPts val="200"/>
              </a:spcAft>
              <a:buClr>
                <a:srgbClr val="5F8AC3"/>
              </a:buClr>
              <a:buSzTx/>
              <a:buFont typeface="Wingdings" panose="05000000000000000000" pitchFamily="2" charset="2"/>
              <a:buChar char="n"/>
              <a:tabLst/>
              <a:defRPr/>
            </a:pPr>
            <a:r>
              <a:rPr lang="en-US" altLang="ja-JP"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2021</a:t>
            </a:r>
            <a:r>
              <a:rPr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年の</a:t>
            </a:r>
            <a:r>
              <a:rPr kumimoji="1" lang="ja-JP"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インフレ率は</a:t>
            </a:r>
            <a:r>
              <a:rPr kumimoji="1" lang="en-US" altLang="ja-JP"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5.5%</a:t>
            </a:r>
            <a:r>
              <a:rPr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となっている</a:t>
            </a:r>
            <a:r>
              <a:rPr kumimoji="1" lang="ja-JP"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endParaRPr kumimoji="1" lang="en-US" altLang="ja-JP"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p>
            <a:pPr marL="190500" marR="0" lvl="0" indent="-190500" algn="just" defTabSz="914400" rtl="0" eaLnBrk="1" fontAlgn="auto" latinLnBrk="0" hangingPunct="1">
              <a:lnSpc>
                <a:spcPct val="110000"/>
              </a:lnSpc>
              <a:spcBef>
                <a:spcPts val="0"/>
              </a:spcBef>
              <a:spcAft>
                <a:spcPts val="200"/>
              </a:spcAft>
              <a:buClr>
                <a:srgbClr val="5F8AC3"/>
              </a:buClr>
              <a:buSzTx/>
              <a:buFont typeface="Wingdings" panose="05000000000000000000" pitchFamily="2" charset="2"/>
              <a:buChar char="n"/>
              <a:tabLst/>
              <a:defRPr/>
            </a:pPr>
            <a:r>
              <a:rPr kumimoji="1" lang="ja-JP"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変動相場制だが 、 極端に不安定な変動局面にはインド準備銀行（</a:t>
            </a:r>
            <a:r>
              <a:rPr kumimoji="1" lang="en-US" altLang="ja-JP"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Reserve Bank of India</a:t>
            </a:r>
            <a:r>
              <a:rPr kumimoji="1" lang="ja-JP"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RBI</a:t>
            </a:r>
            <a:r>
              <a:rPr kumimoji="1" lang="ja-JP"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）が介入する 。</a:t>
            </a:r>
          </a:p>
        </p:txBody>
      </p:sp>
      <p:grpSp>
        <p:nvGrpSpPr>
          <p:cNvPr id="40" name="グループ化 39"/>
          <p:cNvGrpSpPr/>
          <p:nvPr/>
        </p:nvGrpSpPr>
        <p:grpSpPr>
          <a:xfrm>
            <a:off x="4002166" y="2370138"/>
            <a:ext cx="1152130" cy="4165679"/>
            <a:chOff x="6342493" y="-215875"/>
            <a:chExt cx="1484517" cy="4196021"/>
          </a:xfrm>
        </p:grpSpPr>
        <p:sp>
          <p:nvSpPr>
            <p:cNvPr id="41" name="フリーフォーム 40"/>
            <p:cNvSpPr/>
            <p:nvPr/>
          </p:nvSpPr>
          <p:spPr>
            <a:xfrm>
              <a:off x="6610985" y="-215875"/>
              <a:ext cx="1216025" cy="4088079"/>
            </a:xfrm>
            <a:custGeom>
              <a:avLst/>
              <a:gdLst>
                <a:gd name="connsiteX0" fmla="*/ 0 w 1371600"/>
                <a:gd name="connsiteY0" fmla="*/ 0 h 2099388"/>
                <a:gd name="connsiteX1" fmla="*/ 0 w 1371600"/>
                <a:gd name="connsiteY1" fmla="*/ 2099388 h 2099388"/>
                <a:gd name="connsiteX2" fmla="*/ 1371600 w 1371600"/>
                <a:gd name="connsiteY2" fmla="*/ 2099388 h 2099388"/>
              </a:gdLst>
              <a:ahLst/>
              <a:cxnLst>
                <a:cxn ang="0">
                  <a:pos x="connsiteX0" y="connsiteY0"/>
                </a:cxn>
                <a:cxn ang="0">
                  <a:pos x="connsiteX1" y="connsiteY1"/>
                </a:cxn>
                <a:cxn ang="0">
                  <a:pos x="connsiteX2" y="connsiteY2"/>
                </a:cxn>
              </a:cxnLst>
              <a:rect l="l" t="t" r="r" b="b"/>
              <a:pathLst>
                <a:path w="1371600" h="2099388">
                  <a:moveTo>
                    <a:pt x="0" y="0"/>
                  </a:moveTo>
                  <a:lnTo>
                    <a:pt x="0" y="2099388"/>
                  </a:lnTo>
                  <a:lnTo>
                    <a:pt x="1371600" y="2099388"/>
                  </a:lnTo>
                </a:path>
              </a:pathLst>
            </a:custGeom>
            <a:noFill/>
            <a:ln w="9525" cap="flat" cmpd="sng" algn="ctr">
              <a:solidFill>
                <a:srgbClr val="6A6A6A"/>
              </a:solidFill>
              <a:prstDash val="sysDash"/>
              <a:round/>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srgbClr val="FFFFFF"/>
                  </a:solidFill>
                  <a:effectLst/>
                  <a:uLnTx/>
                  <a:uFillTx/>
                  <a:latin typeface="Arial"/>
                  <a:ea typeface="ＭＳ Ｐゴシック"/>
                  <a:cs typeface="+mn-cs"/>
                </a:rPr>
                <a:t> </a:t>
              </a:r>
              <a:endParaRPr kumimoji="1" lang="ja-JP" altLang="en-US" sz="1800" b="0" i="0" u="none" strike="noStrike" kern="1200" cap="none" spc="0" normalizeH="0" baseline="0" noProof="0" dirty="0">
                <a:ln>
                  <a:noFill/>
                </a:ln>
                <a:solidFill>
                  <a:srgbClr val="FFFFFF"/>
                </a:solidFill>
                <a:effectLst/>
                <a:uLnTx/>
                <a:uFillTx/>
                <a:latin typeface="Arial"/>
                <a:ea typeface="ＭＳ Ｐゴシック"/>
                <a:cs typeface="+mn-cs"/>
              </a:endParaRPr>
            </a:p>
          </p:txBody>
        </p:sp>
        <p:sp>
          <p:nvSpPr>
            <p:cNvPr id="42" name="角丸四角形 41"/>
            <p:cNvSpPr/>
            <p:nvPr/>
          </p:nvSpPr>
          <p:spPr>
            <a:xfrm>
              <a:off x="6342493" y="3773413"/>
              <a:ext cx="1287478" cy="206733"/>
            </a:xfrm>
            <a:prstGeom prst="roundRect">
              <a:avLst>
                <a:gd name="adj" fmla="val 50000"/>
              </a:avLst>
            </a:prstGeom>
            <a:solidFill>
              <a:srgbClr val="F6E8C2"/>
            </a:solidFill>
            <a:ln w="9525" cap="flat" cmpd="sng" algn="ctr">
              <a:solidFill>
                <a:srgbClr val="6A6A6A"/>
              </a:solidFill>
              <a:prstDash val="solid"/>
              <a:round/>
              <a:headEnd type="none" w="med" len="med"/>
              <a:tailEnd type="none" w="med" len="med"/>
            </a:ln>
          </p:spPr>
          <p:txBody>
            <a:bodyPr wrap="none"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2022</a:t>
              </a:r>
              <a:r>
                <a:rPr kumimoji="1" lang="ja-JP" altLang="en-US"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以降は予測値</a:t>
              </a:r>
              <a:endParaRPr kumimoji="1" lang="en-US" altLang="ja-JP"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p:txBody>
        </p:sp>
      </p:grpSp>
      <p:graphicFrame>
        <p:nvGraphicFramePr>
          <p:cNvPr id="151" name="Chart 150">
            <a:extLst>
              <a:ext uri="{FF2B5EF4-FFF2-40B4-BE49-F238E27FC236}">
                <a16:creationId xmlns:a16="http://schemas.microsoft.com/office/drawing/2014/main" id="{CFCFEFF0-DC71-42BB-9621-D4D74090D565}"/>
              </a:ext>
            </a:extLst>
          </p:cNvPr>
          <p:cNvGraphicFramePr/>
          <p:nvPr>
            <p:custDataLst>
              <p:tags r:id="rId4"/>
            </p:custDataLst>
            <p:extLst>
              <p:ext uri="{D42A27DB-BD31-4B8C-83A1-F6EECF244321}">
                <p14:modId xmlns:p14="http://schemas.microsoft.com/office/powerpoint/2010/main" val="3940073566"/>
              </p:ext>
            </p:extLst>
          </p:nvPr>
        </p:nvGraphicFramePr>
        <p:xfrm>
          <a:off x="28575" y="2386013"/>
          <a:ext cx="4948238" cy="3756025"/>
        </p:xfrm>
        <a:graphic>
          <a:graphicData uri="http://schemas.openxmlformats.org/drawingml/2006/chart">
            <c:chart xmlns:c="http://schemas.openxmlformats.org/drawingml/2006/chart" xmlns:r="http://schemas.openxmlformats.org/officeDocument/2006/relationships" r:id="rId75"/>
          </a:graphicData>
        </a:graphic>
      </p:graphicFrame>
      <p:sp>
        <p:nvSpPr>
          <p:cNvPr id="76" name="Text Placeholder 12"/>
          <p:cNvSpPr>
            <a:spLocks noGrp="1"/>
          </p:cNvSpPr>
          <p:nvPr>
            <p:custDataLst>
              <p:tags r:id="rId5"/>
            </p:custDataLst>
          </p:nvPr>
        </p:nvSpPr>
        <p:spPr bwMode="auto">
          <a:xfrm>
            <a:off x="347663" y="6129338"/>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C190E23F-08A0-4B2A-A382-7B2682502C80}" type="datetime'''''''''''''''''2''''0''''''''''''''0''''''''''''''''0'''''">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2000</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72" name="Text Placeholder 12"/>
          <p:cNvSpPr>
            <a:spLocks noGrp="1"/>
          </p:cNvSpPr>
          <p:nvPr>
            <p:custDataLst>
              <p:tags r:id="rId6"/>
            </p:custDataLst>
          </p:nvPr>
        </p:nvSpPr>
        <p:spPr bwMode="auto">
          <a:xfrm>
            <a:off x="3722688"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49D26FC6-1D03-47EF-B147-4547A140B407}" type="datetime'''''1''''''''''''''''''''''''''''''9'''''''''''''''''">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19</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75" name="Text Placeholder 12"/>
          <p:cNvSpPr>
            <a:spLocks noGrp="1"/>
          </p:cNvSpPr>
          <p:nvPr>
            <p:custDataLst>
              <p:tags r:id="rId7"/>
            </p:custDataLst>
          </p:nvPr>
        </p:nvSpPr>
        <p:spPr bwMode="auto">
          <a:xfrm>
            <a:off x="120650" y="2162175"/>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tabLst/>
              <a:defRPr/>
            </a:pPr>
            <a:r>
              <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rPr>
              <a:t>（％）</a:t>
            </a:r>
          </a:p>
        </p:txBody>
      </p:sp>
      <p:sp useBgFill="1">
        <p:nvSpPr>
          <p:cNvPr id="95" name="Text Placeholder 12"/>
          <p:cNvSpPr>
            <a:spLocks noGrp="1"/>
          </p:cNvSpPr>
          <p:nvPr>
            <p:custDataLst>
              <p:tags r:id="rId8"/>
            </p:custDataLst>
          </p:nvPr>
        </p:nvSpPr>
        <p:spPr bwMode="gray">
          <a:xfrm>
            <a:off x="1258888" y="4279900"/>
            <a:ext cx="209550" cy="152400"/>
          </a:xfrm>
          <a:prstGeom prst="rect">
            <a:avLst/>
          </a:prstGeom>
        </p:spPr>
        <p:txBody>
          <a:bodyPr vert="horz" wrap="none" lIns="17463" tIns="0" rIns="17463"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3CA7943D-FCFA-448A-87E2-9AAEEA728140}" type="datetime'''''''''''''''''4''''''''''''''''''''.''''''''4'''''''''''''">
              <a:rPr kumimoji="1" lang="en-US" altLang="en-US" sz="1000" b="0"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4.4</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useBgFill="1">
        <p:nvSpPr>
          <p:cNvPr id="98" name="Text Placeholder 12"/>
          <p:cNvSpPr>
            <a:spLocks noGrp="1"/>
          </p:cNvSpPr>
          <p:nvPr>
            <p:custDataLst>
              <p:tags r:id="rId9"/>
            </p:custDataLst>
          </p:nvPr>
        </p:nvSpPr>
        <p:spPr bwMode="gray">
          <a:xfrm>
            <a:off x="2093913" y="2830513"/>
            <a:ext cx="279400" cy="152400"/>
          </a:xfrm>
          <a:prstGeom prst="rect">
            <a:avLst/>
          </a:prstGeom>
        </p:spPr>
        <p:txBody>
          <a:bodyPr vert="horz" wrap="none" lIns="17463" tIns="0" rIns="17463"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7EF5B595-08C5-4E5E-9F23-EA3C1B4E6F0A}" type="datetime'''1''''''''''''''''''''''0''''''''''''''.''5'">
              <a:rPr kumimoji="1" lang="en-US" altLang="en-US" sz="1000" b="0"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10.5</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useBgFill="1">
        <p:nvSpPr>
          <p:cNvPr id="102" name="テキスト プレースホルダ 9">
            <a:extLst>
              <a:ext uri="{FF2B5EF4-FFF2-40B4-BE49-F238E27FC236}">
                <a16:creationId xmlns:a16="http://schemas.microsoft.com/office/drawing/2014/main" id="{558CF137-D855-44BA-A3BE-79B3B522C1C1}"/>
              </a:ext>
            </a:extLst>
          </p:cNvPr>
          <p:cNvSpPr>
            <a:spLocks noGrp="1"/>
          </p:cNvSpPr>
          <p:nvPr>
            <p:custDataLst>
              <p:tags r:id="rId10"/>
            </p:custDataLst>
          </p:nvPr>
        </p:nvSpPr>
        <p:spPr bwMode="gray">
          <a:xfrm>
            <a:off x="525463" y="4416425"/>
            <a:ext cx="209550" cy="152400"/>
          </a:xfrm>
          <a:prstGeom prst="rect">
            <a:avLst/>
          </a:prstGeom>
          <a:ln>
            <a:noFill/>
          </a:ln>
          <a:effec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fld id="{0DF50055-DD2D-411A-8AEE-AC27EA1107CF}" type="datetime'''''''''''''''''''''''''''''''''''''3.''''''''''8'''''''''''">
              <a:rPr kumimoji="1" lang="en-US" altLang="en-US" sz="1000" b="0" i="0" u="none" strike="noStrike" kern="1200" cap="none" spc="0" normalizeH="0" baseline="0" noProof="0" smtClean="0">
                <a:ln>
                  <a:noFill/>
                </a:ln>
                <a:solidFill>
                  <a:srgbClr val="000000"/>
                </a:solidFill>
                <a:effectLst/>
                <a:uLnTx/>
                <a:uFillTx/>
                <a:latin typeface="Arial"/>
                <a:ea typeface="ＭＳ Ｐゴシック"/>
                <a:cs typeface="+mn-cs"/>
                <a:sym typeface="+mn-lt"/>
              </a:rPr>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t>3.8</a:t>
            </a:fld>
            <a:endParaRPr kumimoji="1"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78" name="Text Placeholder 12"/>
          <p:cNvSpPr>
            <a:spLocks noGrp="1"/>
          </p:cNvSpPr>
          <p:nvPr>
            <p:custDataLst>
              <p:tags r:id="rId11"/>
            </p:custDataLst>
          </p:nvPr>
        </p:nvSpPr>
        <p:spPr bwMode="auto">
          <a:xfrm>
            <a:off x="939800"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36D9795E-6FBE-4DE3-86F8-95509A1F33E1}" type="datetime'''''''''''0''''''''''''''3'''''''''''''''''''''''''''''''''''">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03</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77" name="Text Placeholder 12"/>
          <p:cNvSpPr>
            <a:spLocks noGrp="1"/>
          </p:cNvSpPr>
          <p:nvPr>
            <p:custDataLst>
              <p:tags r:id="rId12"/>
            </p:custDataLst>
          </p:nvPr>
        </p:nvSpPr>
        <p:spPr bwMode="auto">
          <a:xfrm>
            <a:off x="592138"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4B445B01-90A1-4D21-90F5-16AB3567B144}" type="datetime'''''''''''''''''''''''''0''''''1'''''">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01</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88" name="Text Placeholder 12"/>
          <p:cNvSpPr>
            <a:spLocks noGrp="1"/>
          </p:cNvSpPr>
          <p:nvPr>
            <p:custDataLst>
              <p:tags r:id="rId13"/>
            </p:custDataLst>
          </p:nvPr>
        </p:nvSpPr>
        <p:spPr bwMode="auto">
          <a:xfrm>
            <a:off x="2679700"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AACEBB06-7BD7-431A-9EFB-BF219AE8059D}" type="datetime'''''''''''''''''''''1''''''''''''''''''''''''''''3'''''''''">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13</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85" name="Text Placeholder 12"/>
          <p:cNvSpPr>
            <a:spLocks noGrp="1"/>
          </p:cNvSpPr>
          <p:nvPr>
            <p:custDataLst>
              <p:tags r:id="rId14"/>
            </p:custDataLst>
          </p:nvPr>
        </p:nvSpPr>
        <p:spPr bwMode="auto">
          <a:xfrm>
            <a:off x="2157413"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EB24CB80-674C-4585-8B34-4264960C9623}" type="datetime'''''''''''''''''''''''''''''1''0'''''''''''''''''''''">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10</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74" name="Text Placeholder 12"/>
          <p:cNvSpPr>
            <a:spLocks noGrp="1"/>
          </p:cNvSpPr>
          <p:nvPr>
            <p:custDataLst>
              <p:tags r:id="rId15"/>
            </p:custDataLst>
          </p:nvPr>
        </p:nvSpPr>
        <p:spPr bwMode="auto">
          <a:xfrm>
            <a:off x="765175"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DF98D798-2425-4638-85D4-E4DB0A3657A8}" type="datetime'''''''''0''''''''''''''''''''''2'''''''''''''''''''''''''''''">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02</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79" name="Text Placeholder 12"/>
          <p:cNvSpPr>
            <a:spLocks noGrp="1"/>
          </p:cNvSpPr>
          <p:nvPr>
            <p:custDataLst>
              <p:tags r:id="rId16"/>
            </p:custDataLst>
          </p:nvPr>
        </p:nvSpPr>
        <p:spPr bwMode="auto">
          <a:xfrm>
            <a:off x="1112838"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0D6AD546-4875-42C6-9DA3-C6400C0892A1}" type="datetime'''''''''''''''''''''''''''''''''''''''0''''''''''''''''4'''">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04</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86" name="Text Placeholder 12"/>
          <p:cNvSpPr>
            <a:spLocks noGrp="1"/>
          </p:cNvSpPr>
          <p:nvPr>
            <p:custDataLst>
              <p:tags r:id="rId17"/>
            </p:custDataLst>
          </p:nvPr>
        </p:nvSpPr>
        <p:spPr bwMode="auto">
          <a:xfrm>
            <a:off x="2332038"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C221A82D-DE48-481B-A3F8-3523817E9A8A}" type="datetime'''''11'''''''''''''''''''''''''">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11</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83" name="Text Placeholder 12"/>
          <p:cNvSpPr>
            <a:spLocks noGrp="1"/>
          </p:cNvSpPr>
          <p:nvPr>
            <p:custDataLst>
              <p:tags r:id="rId18"/>
            </p:custDataLst>
          </p:nvPr>
        </p:nvSpPr>
        <p:spPr bwMode="auto">
          <a:xfrm>
            <a:off x="1809750"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622E42F4-4689-4A29-8C42-BAB3F0CC64CC}" type="datetime'''''0''8'">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08</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82" name="Text Placeholder 12"/>
          <p:cNvSpPr>
            <a:spLocks noGrp="1"/>
          </p:cNvSpPr>
          <p:nvPr>
            <p:custDataLst>
              <p:tags r:id="rId19"/>
            </p:custDataLst>
          </p:nvPr>
        </p:nvSpPr>
        <p:spPr bwMode="auto">
          <a:xfrm>
            <a:off x="1635125"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F2FADD05-3C9B-4BE1-BB1B-88E6C0F118D2}" type="datetime'''''''''''0''''''''7'''''''">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07</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80" name="Text Placeholder 12"/>
          <p:cNvSpPr>
            <a:spLocks noGrp="1"/>
          </p:cNvSpPr>
          <p:nvPr>
            <p:custDataLst>
              <p:tags r:id="rId20"/>
            </p:custDataLst>
          </p:nvPr>
        </p:nvSpPr>
        <p:spPr bwMode="auto">
          <a:xfrm>
            <a:off x="1287463"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EDE23B5B-8892-47D1-BB95-A871D1D9D509}" type="datetime'''''''''''''''''''''''''0''''''''''''''''''''''''5'''''''">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05</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81" name="Text Placeholder 12"/>
          <p:cNvSpPr>
            <a:spLocks noGrp="1"/>
          </p:cNvSpPr>
          <p:nvPr>
            <p:custDataLst>
              <p:tags r:id="rId21"/>
            </p:custDataLst>
          </p:nvPr>
        </p:nvSpPr>
        <p:spPr bwMode="auto">
          <a:xfrm>
            <a:off x="1462088"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12358B97-4395-4B96-9F11-EB676F30E66C}" type="datetime'''0''''''''''''''''''''''''''''''''6'''''''''''''''''''">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06</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useBgFill="1">
        <p:nvSpPr>
          <p:cNvPr id="91" name="Text Placeholder 12"/>
          <p:cNvSpPr>
            <a:spLocks noGrp="1"/>
          </p:cNvSpPr>
          <p:nvPr>
            <p:custDataLst>
              <p:tags r:id="rId22"/>
            </p:custDataLst>
          </p:nvPr>
        </p:nvSpPr>
        <p:spPr bwMode="gray">
          <a:xfrm>
            <a:off x="1606550" y="3854450"/>
            <a:ext cx="209550" cy="152400"/>
          </a:xfrm>
          <a:prstGeom prst="rect">
            <a:avLst/>
          </a:prstGeom>
        </p:spPr>
        <p:txBody>
          <a:bodyPr vert="horz" wrap="none" lIns="17463" tIns="0" rIns="17463"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88FDB8F0-C611-4FDE-8885-D4C3B09A4DBE}" type="datetime'''''''''6''''''''''''''''''''''''.''2'''''''''''''''''">
              <a:rPr kumimoji="1" lang="en-US" altLang="en-US" sz="1000" b="0"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6.2</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useBgFill="1">
        <p:nvSpPr>
          <p:cNvPr id="136" name="テキスト プレースホルダ 9">
            <a:extLst>
              <a:ext uri="{FF2B5EF4-FFF2-40B4-BE49-F238E27FC236}">
                <a16:creationId xmlns:a16="http://schemas.microsoft.com/office/drawing/2014/main" id="{4240DF97-3BD8-43E2-883F-4A1BA6412353}"/>
              </a:ext>
            </a:extLst>
          </p:cNvPr>
          <p:cNvSpPr>
            <a:spLocks noGrp="1"/>
          </p:cNvSpPr>
          <p:nvPr>
            <p:custDataLst>
              <p:tags r:id="rId23"/>
            </p:custDataLst>
          </p:nvPr>
        </p:nvSpPr>
        <p:spPr bwMode="gray">
          <a:xfrm>
            <a:off x="1781175" y="3171825"/>
            <a:ext cx="209550" cy="152400"/>
          </a:xfrm>
          <a:prstGeom prst="rect">
            <a:avLst/>
          </a:prstGeom>
          <a:ln>
            <a:noFill/>
          </a:ln>
          <a:effec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fld id="{30C5189E-CF40-42EE-A112-7630658E9D6E}" type="datetime'9''.''''''''''''''''''''''''''''''''''''1'''''''''">
              <a:rPr kumimoji="1" lang="en-US" altLang="en-US" sz="1000" b="0" i="0" u="none" strike="noStrike" kern="1200" cap="none" spc="0" normalizeH="0" baseline="0" noProof="0" smtClean="0">
                <a:ln>
                  <a:noFill/>
                </a:ln>
                <a:solidFill>
                  <a:srgbClr val="000000"/>
                </a:solidFill>
                <a:effectLst/>
                <a:uLnTx/>
                <a:uFillTx/>
                <a:latin typeface="Arial"/>
                <a:ea typeface="ＭＳ Ｐゴシック"/>
                <a:cs typeface="+mn-cs"/>
                <a:sym typeface="+mn-lt"/>
              </a:rPr>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t>9.1</a:t>
            </a:fld>
            <a:endParaRPr kumimoji="1"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84" name="Text Placeholder 12"/>
          <p:cNvSpPr>
            <a:spLocks noGrp="1"/>
          </p:cNvSpPr>
          <p:nvPr>
            <p:custDataLst>
              <p:tags r:id="rId24"/>
            </p:custDataLst>
          </p:nvPr>
        </p:nvSpPr>
        <p:spPr bwMode="auto">
          <a:xfrm>
            <a:off x="1982788"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561AB56C-434C-46A9-96B5-79EF171C26AA}" type="datetime'''''''''''''''''''''09'''''''''''''''''''''''''''''''">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09</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useBgFill="1">
        <p:nvSpPr>
          <p:cNvPr id="148" name="テキスト プレースホルダ 9">
            <a:extLst>
              <a:ext uri="{FF2B5EF4-FFF2-40B4-BE49-F238E27FC236}">
                <a16:creationId xmlns:a16="http://schemas.microsoft.com/office/drawing/2014/main" id="{FDB8674B-DDD8-4154-85F3-6E8D50790E10}"/>
              </a:ext>
            </a:extLst>
          </p:cNvPr>
          <p:cNvSpPr>
            <a:spLocks noGrp="1"/>
          </p:cNvSpPr>
          <p:nvPr>
            <p:custDataLst>
              <p:tags r:id="rId25"/>
            </p:custDataLst>
          </p:nvPr>
        </p:nvSpPr>
        <p:spPr bwMode="gray">
          <a:xfrm>
            <a:off x="2303463" y="3073400"/>
            <a:ext cx="209550" cy="152400"/>
          </a:xfrm>
          <a:prstGeom prst="rect">
            <a:avLst/>
          </a:prstGeom>
          <a:ln>
            <a:noFill/>
          </a:ln>
          <a:effec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fld id="{5F76DB2B-B9B7-4BF2-A726-7512BA5FCBED}" type="datetime'''''''9''''''''''''''''''''''''''''''.''''''''''''5'''''''''">
              <a:rPr kumimoji="1" lang="en-US" altLang="en-US" sz="1000" b="0" i="0" u="none" strike="noStrike" kern="1200" cap="none" spc="0" normalizeH="0" baseline="0" noProof="0" smtClean="0">
                <a:ln>
                  <a:noFill/>
                </a:ln>
                <a:solidFill>
                  <a:srgbClr val="000000"/>
                </a:solidFill>
                <a:effectLst/>
                <a:uLnTx/>
                <a:uFillTx/>
                <a:latin typeface="Arial"/>
                <a:ea typeface="ＭＳ Ｐゴシック"/>
                <a:cs typeface="+mn-cs"/>
                <a:sym typeface="+mn-lt"/>
              </a:rPr>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t>9.5</a:t>
            </a:fld>
            <a:endParaRPr kumimoji="1"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87" name="Text Placeholder 12"/>
          <p:cNvSpPr>
            <a:spLocks noGrp="1"/>
          </p:cNvSpPr>
          <p:nvPr>
            <p:custDataLst>
              <p:tags r:id="rId26"/>
            </p:custDataLst>
          </p:nvPr>
        </p:nvSpPr>
        <p:spPr bwMode="auto">
          <a:xfrm>
            <a:off x="2505075"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74154DD6-5AA5-48A9-A36F-4777DB996E92}" type="datetime'''''''''''''''''''''''''''''''''''''''''''''1''''2'">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12</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useBgFill="1">
        <p:nvSpPr>
          <p:cNvPr id="104" name="テキスト プレースホルダ 9">
            <a:extLst>
              <a:ext uri="{FF2B5EF4-FFF2-40B4-BE49-F238E27FC236}">
                <a16:creationId xmlns:a16="http://schemas.microsoft.com/office/drawing/2014/main" id="{88F4160C-2CDD-42E7-9CC3-1EDC35BB318F}"/>
              </a:ext>
            </a:extLst>
          </p:cNvPr>
          <p:cNvSpPr>
            <a:spLocks noGrp="1"/>
          </p:cNvSpPr>
          <p:nvPr>
            <p:custDataLst>
              <p:tags r:id="rId27"/>
            </p:custDataLst>
          </p:nvPr>
        </p:nvSpPr>
        <p:spPr bwMode="gray">
          <a:xfrm>
            <a:off x="2824163" y="3949700"/>
            <a:ext cx="209550" cy="152400"/>
          </a:xfrm>
          <a:prstGeom prst="rect">
            <a:avLst/>
          </a:prstGeom>
          <a:ln>
            <a:noFill/>
          </a:ln>
          <a:effec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fld id="{8236A06A-62C7-485E-9375-8341D1EC119E}" type="datetime'''''''''''''''''''5''''''''''''.''''''8'''">
              <a:rPr kumimoji="1" lang="en-US" altLang="en-US" sz="1000" b="0"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t>5.8</a:t>
            </a:fld>
            <a:endParaRPr kumimoji="1"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89" name="Text Placeholder 12"/>
          <p:cNvSpPr>
            <a:spLocks noGrp="1"/>
          </p:cNvSpPr>
          <p:nvPr>
            <p:custDataLst>
              <p:tags r:id="rId28"/>
            </p:custDataLst>
          </p:nvPr>
        </p:nvSpPr>
        <p:spPr bwMode="auto">
          <a:xfrm>
            <a:off x="2852738"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C8D1D3C1-6075-4B2A-9C98-638305A0C5DA}" type="datetime'''''''''''''''1''''''''''''''''''''''4'''''''">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14</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71" name="Text Placeholder 12"/>
          <p:cNvSpPr>
            <a:spLocks noGrp="1"/>
          </p:cNvSpPr>
          <p:nvPr>
            <p:custDataLst>
              <p:tags r:id="rId29"/>
            </p:custDataLst>
          </p:nvPr>
        </p:nvSpPr>
        <p:spPr bwMode="auto">
          <a:xfrm>
            <a:off x="3549650"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D58872A7-EECC-4338-AB66-E4FBC4E65488}" type="datetime'''1''8'''''''''''">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18</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90" name="Text Placeholder 12"/>
          <p:cNvSpPr>
            <a:spLocks noGrp="1"/>
          </p:cNvSpPr>
          <p:nvPr>
            <p:custDataLst>
              <p:tags r:id="rId30"/>
            </p:custDataLst>
          </p:nvPr>
        </p:nvSpPr>
        <p:spPr bwMode="auto">
          <a:xfrm>
            <a:off x="3027363"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AEB6BF6D-FAC8-4D50-ACC0-A9B066AB82FA}" type="datetime'''''''''''''1''''''''''''''''''''''''''''''''''5'''">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15</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37" name="Text Placeholder 12">
            <a:extLst>
              <a:ext uri="{FF2B5EF4-FFF2-40B4-BE49-F238E27FC236}">
                <a16:creationId xmlns:a16="http://schemas.microsoft.com/office/drawing/2014/main" id="{76179EAB-F5E2-4C0C-8F49-A7FBE0D6E2AA}"/>
              </a:ext>
            </a:extLst>
          </p:cNvPr>
          <p:cNvSpPr>
            <a:spLocks noGrp="1"/>
          </p:cNvSpPr>
          <p:nvPr>
            <p:custDataLst>
              <p:tags r:id="rId31"/>
            </p:custDataLst>
          </p:nvPr>
        </p:nvSpPr>
        <p:spPr bwMode="auto">
          <a:xfrm>
            <a:off x="4419600"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6756F22A-B7A6-4CC4-9602-52314B3DD012}" type="datetime'''''''''''2''''''''''''''''''''''''''3'''''''''''''">
              <a:rPr kumimoji="0" lang="en-US" altLang="en-US" sz="1000" b="0"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23</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73" name="Text Placeholder 12"/>
          <p:cNvSpPr>
            <a:spLocks noGrp="1"/>
          </p:cNvSpPr>
          <p:nvPr>
            <p:custDataLst>
              <p:tags r:id="rId32"/>
            </p:custDataLst>
          </p:nvPr>
        </p:nvSpPr>
        <p:spPr bwMode="auto">
          <a:xfrm>
            <a:off x="3897313"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947B04DF-318C-4CC7-AF8C-4353CDFA5FA7}" type="datetime'''''''2''''''''''''''''''''''''''''''''''''''0'''''''''''">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20</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69" name="Text Placeholder 12"/>
          <p:cNvSpPr>
            <a:spLocks noGrp="1"/>
          </p:cNvSpPr>
          <p:nvPr>
            <p:custDataLst>
              <p:tags r:id="rId33"/>
            </p:custDataLst>
          </p:nvPr>
        </p:nvSpPr>
        <p:spPr bwMode="auto">
          <a:xfrm>
            <a:off x="3201988"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6593677E-4D4D-43DC-AB74-1A5085C2A61F}" type="datetime'''''''1''''''''''''6'''''''''''''''''''''''''''''''''''''''">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16</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useBgFill="1">
        <p:nvSpPr>
          <p:cNvPr id="149" name="テキスト プレースホルダ 9">
            <a:extLst>
              <a:ext uri="{FF2B5EF4-FFF2-40B4-BE49-F238E27FC236}">
                <a16:creationId xmlns:a16="http://schemas.microsoft.com/office/drawing/2014/main" id="{67688671-C145-454B-8F7D-8E3B4339A022}"/>
              </a:ext>
            </a:extLst>
          </p:cNvPr>
          <p:cNvSpPr>
            <a:spLocks noGrp="1"/>
          </p:cNvSpPr>
          <p:nvPr>
            <p:custDataLst>
              <p:tags r:id="rId34"/>
            </p:custDataLst>
          </p:nvPr>
        </p:nvSpPr>
        <p:spPr bwMode="gray">
          <a:xfrm>
            <a:off x="3521075" y="4511675"/>
            <a:ext cx="209550" cy="152400"/>
          </a:xfrm>
          <a:prstGeom prst="rect">
            <a:avLst/>
          </a:prstGeom>
          <a:ln>
            <a:noFill/>
          </a:ln>
          <a:effec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fld id="{A22D55C1-4E07-43F5-8600-BDABCDEF61B2}" type="datetime'''''''3''''''''''.''''''''''''''''''''''''''''''4'''''''''''">
              <a:rPr kumimoji="1" lang="en-US" altLang="en-US" sz="1000" b="0" i="0" u="none" strike="noStrike" kern="1200" cap="none" spc="0" normalizeH="0" baseline="0" noProof="0" smtClean="0">
                <a:ln>
                  <a:noFill/>
                </a:ln>
                <a:solidFill>
                  <a:srgbClr val="000000"/>
                </a:solidFill>
                <a:effectLst/>
                <a:uLnTx/>
                <a:uFillTx/>
                <a:latin typeface="Arial"/>
                <a:ea typeface="ＭＳ Ｐゴシック"/>
                <a:cs typeface="+mn-cs"/>
                <a:sym typeface="+mn-lt"/>
              </a:rPr>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t>3.4</a:t>
            </a:fld>
            <a:endParaRPr kumimoji="1"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70" name="Text Placeholder 12"/>
          <p:cNvSpPr>
            <a:spLocks noGrp="1"/>
          </p:cNvSpPr>
          <p:nvPr>
            <p:custDataLst>
              <p:tags r:id="rId35"/>
            </p:custDataLst>
          </p:nvPr>
        </p:nvSpPr>
        <p:spPr bwMode="auto">
          <a:xfrm>
            <a:off x="3375025"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D954C152-EF2E-483E-B55C-81EBFA499D87}" type="datetime'''''1''''''''''''''''7'''''''''''''''''''''">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17</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useBgFill="1">
        <p:nvSpPr>
          <p:cNvPr id="150" name="テキスト プレースホルダ 9">
            <a:extLst>
              <a:ext uri="{FF2B5EF4-FFF2-40B4-BE49-F238E27FC236}">
                <a16:creationId xmlns:a16="http://schemas.microsoft.com/office/drawing/2014/main" id="{8A11916F-31E7-4ADE-B63B-763656FDE9DA}"/>
              </a:ext>
            </a:extLst>
          </p:cNvPr>
          <p:cNvSpPr>
            <a:spLocks noGrp="1"/>
          </p:cNvSpPr>
          <p:nvPr>
            <p:custDataLst>
              <p:tags r:id="rId36"/>
            </p:custDataLst>
          </p:nvPr>
        </p:nvSpPr>
        <p:spPr bwMode="gray">
          <a:xfrm>
            <a:off x="3694113" y="4195763"/>
            <a:ext cx="209550" cy="152400"/>
          </a:xfrm>
          <a:prstGeom prst="rect">
            <a:avLst/>
          </a:prstGeom>
          <a:ln>
            <a:noFill/>
          </a:ln>
          <a:effec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fld id="{1197BEBA-345E-44F2-AB8F-A42D241D274D}" type="datetime'''''''''''''4''.''8'''''''''''''''''">
              <a:rPr kumimoji="1" lang="en-US" altLang="en-US" sz="1000" b="0" i="0" u="none" strike="noStrike" kern="1200" cap="none" spc="0" normalizeH="0" baseline="0" noProof="0" smtClean="0">
                <a:ln>
                  <a:noFill/>
                </a:ln>
                <a:solidFill>
                  <a:srgbClr val="000000"/>
                </a:solidFill>
                <a:effectLst/>
                <a:uLnTx/>
                <a:uFillTx/>
                <a:latin typeface="Arial"/>
                <a:ea typeface="ＭＳ Ｐゴシック"/>
                <a:cs typeface="+mn-cs"/>
                <a:sym typeface="+mn-lt"/>
              </a:rPr>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t>4.8</a:t>
            </a:fld>
            <a:endParaRPr kumimoji="1"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useBgFill="1">
        <p:nvSpPr>
          <p:cNvPr id="142" name="テキスト プレースホルダ 9">
            <a:extLst>
              <a:ext uri="{FF2B5EF4-FFF2-40B4-BE49-F238E27FC236}">
                <a16:creationId xmlns:a16="http://schemas.microsoft.com/office/drawing/2014/main" id="{794DA3B5-15B8-4C92-95CA-E7B22A743E09}"/>
              </a:ext>
            </a:extLst>
          </p:cNvPr>
          <p:cNvSpPr>
            <a:spLocks noGrp="1"/>
          </p:cNvSpPr>
          <p:nvPr>
            <p:custDataLst>
              <p:tags r:id="rId37"/>
            </p:custDataLst>
          </p:nvPr>
        </p:nvSpPr>
        <p:spPr bwMode="gray">
          <a:xfrm>
            <a:off x="4043363" y="4019550"/>
            <a:ext cx="209550" cy="152400"/>
          </a:xfrm>
          <a:prstGeom prst="rect">
            <a:avLst/>
          </a:prstGeom>
          <a:ln>
            <a:noFill/>
          </a:ln>
          <a:effec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fld id="{497FCB84-B5AF-4216-8996-D230F62C97D6}" type="datetime'''''''''''''''''''''5''''''.5'''''''''''''''''''''''''''''">
              <a:rPr kumimoji="1" lang="en-US" altLang="en-US" sz="1000" b="0"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t>5.5</a:t>
            </a:fld>
            <a:endParaRPr kumimoji="1"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33" name="Text Placeholder 12"/>
          <p:cNvSpPr>
            <a:spLocks noGrp="1"/>
          </p:cNvSpPr>
          <p:nvPr>
            <p:custDataLst>
              <p:tags r:id="rId38"/>
            </p:custDataLst>
          </p:nvPr>
        </p:nvSpPr>
        <p:spPr bwMode="auto">
          <a:xfrm>
            <a:off x="4071938"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279FB3FC-EEC2-4A15-A798-0DB8CF6526D6}" type="datetime'''''''''''''''''''''''''''''''''''''''''''''21'''''''''''''">
              <a:rPr kumimoji="1" lang="en-US" altLang="en-US" sz="1000" b="0"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21</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35" name="Text Placeholder 12"/>
          <p:cNvSpPr>
            <a:spLocks noGrp="1"/>
          </p:cNvSpPr>
          <p:nvPr>
            <p:custDataLst>
              <p:tags r:id="rId39"/>
            </p:custDataLst>
          </p:nvPr>
        </p:nvSpPr>
        <p:spPr bwMode="auto">
          <a:xfrm>
            <a:off x="4244975"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3D2CE2DB-DC3F-4EC4-87BA-0A06FE4FFD9F}" type="datetime'''''2''''''''''''''''''''2'''''''''''''''''''''''''''''''''">
              <a:rPr kumimoji="1" lang="en-US" altLang="en-US" sz="1000" b="0"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22</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useBgFill="1">
        <p:nvSpPr>
          <p:cNvPr id="143" name="テキスト プレースホルダ 9">
            <a:extLst>
              <a:ext uri="{FF2B5EF4-FFF2-40B4-BE49-F238E27FC236}">
                <a16:creationId xmlns:a16="http://schemas.microsoft.com/office/drawing/2014/main" id="{038E5815-A178-4E5A-8B06-ECADA00A50BA}"/>
              </a:ext>
            </a:extLst>
          </p:cNvPr>
          <p:cNvSpPr>
            <a:spLocks noGrp="1"/>
          </p:cNvSpPr>
          <p:nvPr>
            <p:custDataLst>
              <p:tags r:id="rId40"/>
            </p:custDataLst>
          </p:nvPr>
        </p:nvSpPr>
        <p:spPr bwMode="gray">
          <a:xfrm>
            <a:off x="4391025" y="4105275"/>
            <a:ext cx="209550" cy="152400"/>
          </a:xfrm>
          <a:prstGeom prst="rect">
            <a:avLst/>
          </a:prstGeom>
          <a:ln>
            <a:noFill/>
          </a:ln>
          <a:effec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fld id="{67171231-F21A-42A1-9B5E-07C1AA3B2F46}" type="datetime'5''''''''''''''''''''''''''''''''''''.''1'''''">
              <a:rPr kumimoji="1" lang="en-US" altLang="en-US" sz="1000" b="0"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t>5.1</a:t>
            </a:fld>
            <a:endParaRPr kumimoji="1"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38" name="Text Placeholder 12">
            <a:extLst>
              <a:ext uri="{FF2B5EF4-FFF2-40B4-BE49-F238E27FC236}">
                <a16:creationId xmlns:a16="http://schemas.microsoft.com/office/drawing/2014/main" id="{A89606A1-BB6E-4EAD-97F3-A7AD2611DA09}"/>
              </a:ext>
            </a:extLst>
          </p:cNvPr>
          <p:cNvSpPr>
            <a:spLocks noGrp="1"/>
          </p:cNvSpPr>
          <p:nvPr>
            <p:custDataLst>
              <p:tags r:id="rId41"/>
            </p:custDataLst>
          </p:nvPr>
        </p:nvSpPr>
        <p:spPr bwMode="auto">
          <a:xfrm>
            <a:off x="4592638"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D94A9C47-D3F1-49A1-A7B5-F3FBEB49FDFE}" type="datetime'''''2''''4'''''''''''''''''''''''''''''">
              <a:rPr kumimoji="0" lang="en-US" altLang="en-US" sz="1000" b="0"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24</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41" name="Text Placeholder 12">
            <a:extLst>
              <a:ext uri="{FF2B5EF4-FFF2-40B4-BE49-F238E27FC236}">
                <a16:creationId xmlns:a16="http://schemas.microsoft.com/office/drawing/2014/main" id="{5B0E4367-7745-4BEB-9978-0E41A5D841ED}"/>
              </a:ext>
            </a:extLst>
          </p:cNvPr>
          <p:cNvSpPr>
            <a:spLocks noGrp="1"/>
          </p:cNvSpPr>
          <p:nvPr>
            <p:custDataLst>
              <p:tags r:id="rId42"/>
            </p:custDataLst>
          </p:nvPr>
        </p:nvSpPr>
        <p:spPr bwMode="auto">
          <a:xfrm>
            <a:off x="4767263"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94AE006E-7BCE-45CD-8986-AB0D72A158D2}" type="datetime'''''''''''''2''''''''''''''''''''5'''''''''''''''''''''''">
              <a:rPr kumimoji="0" lang="en-US" altLang="en-US" sz="1000" b="0"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25</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graphicFrame>
        <p:nvGraphicFramePr>
          <p:cNvPr id="145" name="Chart 144">
            <a:extLst>
              <a:ext uri="{FF2B5EF4-FFF2-40B4-BE49-F238E27FC236}">
                <a16:creationId xmlns:a16="http://schemas.microsoft.com/office/drawing/2014/main" id="{0CEC1D32-D488-47B3-93FD-EC014030304C}"/>
              </a:ext>
            </a:extLst>
          </p:cNvPr>
          <p:cNvGraphicFramePr/>
          <p:nvPr>
            <p:custDataLst>
              <p:tags r:id="rId43"/>
            </p:custDataLst>
            <p:extLst>
              <p:ext uri="{D42A27DB-BD31-4B8C-83A1-F6EECF244321}">
                <p14:modId xmlns:p14="http://schemas.microsoft.com/office/powerpoint/2010/main" val="3760609782"/>
              </p:ext>
            </p:extLst>
          </p:nvPr>
        </p:nvGraphicFramePr>
        <p:xfrm>
          <a:off x="4965700" y="2393950"/>
          <a:ext cx="4873625" cy="3748088"/>
        </p:xfrm>
        <a:graphic>
          <a:graphicData uri="http://schemas.openxmlformats.org/drawingml/2006/chart">
            <c:chart xmlns:c="http://schemas.openxmlformats.org/drawingml/2006/chart" xmlns:r="http://schemas.openxmlformats.org/officeDocument/2006/relationships" r:id="rId76"/>
          </a:graphicData>
        </a:graphic>
      </p:graphicFrame>
      <p:sp>
        <p:nvSpPr>
          <p:cNvPr id="118" name="Text Placeholder 12"/>
          <p:cNvSpPr>
            <a:spLocks noGrp="1"/>
          </p:cNvSpPr>
          <p:nvPr>
            <p:custDataLst>
              <p:tags r:id="rId44"/>
            </p:custDataLst>
          </p:nvPr>
        </p:nvSpPr>
        <p:spPr bwMode="auto">
          <a:xfrm>
            <a:off x="5876925"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9ED87CFE-472E-43FF-96E8-B5AB68687F7E}" type="datetime'''''0''''''''''''''''''''''''''''''''''3'">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03</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19" name="Text Placeholder 12"/>
          <p:cNvSpPr>
            <a:spLocks noGrp="1"/>
          </p:cNvSpPr>
          <p:nvPr>
            <p:custDataLst>
              <p:tags r:id="rId45"/>
            </p:custDataLst>
          </p:nvPr>
        </p:nvSpPr>
        <p:spPr bwMode="auto">
          <a:xfrm>
            <a:off x="6075363"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118543A2-3F90-4602-B822-9A51EE9A897B}" type="datetime'''''''''''''''''''''''''04'''''''''">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04</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useBgFill="1">
        <p:nvSpPr>
          <p:cNvPr id="101" name="テキスト プレースホルダ 9">
            <a:extLst>
              <a:ext uri="{FF2B5EF4-FFF2-40B4-BE49-F238E27FC236}">
                <a16:creationId xmlns:a16="http://schemas.microsoft.com/office/drawing/2014/main" id="{BAAD64B0-4A19-449A-8BE3-0C77B7A3D280}"/>
              </a:ext>
            </a:extLst>
          </p:cNvPr>
          <p:cNvSpPr>
            <a:spLocks noGrp="1"/>
          </p:cNvSpPr>
          <p:nvPr>
            <p:custDataLst>
              <p:tags r:id="rId46"/>
            </p:custDataLst>
          </p:nvPr>
        </p:nvSpPr>
        <p:spPr bwMode="gray">
          <a:xfrm>
            <a:off x="6440488" y="3109913"/>
            <a:ext cx="209550" cy="152400"/>
          </a:xfrm>
          <a:prstGeom prst="rect">
            <a:avLst/>
          </a:prstGeom>
          <a:ln>
            <a:noFill/>
          </a:ln>
          <a:effec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CE5B6F99-079F-4C49-93B7-734E7EBE7310}" type="datetime'''''2''''.''''''''''''''''''''''''''''''''''''''''''''''''''6'">
              <a:rPr lang="en-US" altLang="en-US" sz="1000" smtClean="0">
                <a:effectLst/>
                <a:sym typeface="+mn-lt"/>
              </a:rPr>
              <a:pPr marL="0" indent="0" algn="ctr">
                <a:spcBef>
                  <a:spcPct val="0"/>
                </a:spcBef>
                <a:buNone/>
              </a:pPr>
              <a:t>2.6</a:t>
            </a:fld>
            <a:endParaRPr lang="ja-JP" altLang="en-US" sz="1000" dirty="0">
              <a:sym typeface="+mn-lt"/>
            </a:endParaRPr>
          </a:p>
        </p:txBody>
      </p:sp>
      <p:sp>
        <p:nvSpPr>
          <p:cNvPr id="115" name="Text Placeholder 12"/>
          <p:cNvSpPr>
            <a:spLocks noGrp="1"/>
          </p:cNvSpPr>
          <p:nvPr>
            <p:custDataLst>
              <p:tags r:id="rId47"/>
            </p:custDataLst>
          </p:nvPr>
        </p:nvSpPr>
        <p:spPr bwMode="auto">
          <a:xfrm>
            <a:off x="5057775" y="2162175"/>
            <a:ext cx="6477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tabLst/>
              <a:defRPr/>
            </a:pPr>
            <a:r>
              <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rPr>
              <a:t>（円</a:t>
            </a:r>
            <a:r>
              <a:rPr kumimoji="0" lang="en-US" altLang="ja-JP" sz="1000" b="0" i="0" u="none" strike="noStrike" kern="1200" cap="none" spc="0" normalizeH="0" baseline="0" noProof="0" dirty="0">
                <a:ln>
                  <a:noFill/>
                </a:ln>
                <a:solidFill>
                  <a:srgbClr val="000000"/>
                </a:solidFill>
                <a:effectLst/>
                <a:uLnTx/>
                <a:uFillTx/>
                <a:latin typeface="Arial"/>
                <a:ea typeface="ＭＳ Ｐゴシック"/>
                <a:cs typeface="+mn-cs"/>
                <a:sym typeface="+mn-lt"/>
              </a:rPr>
              <a:t>/</a:t>
            </a:r>
            <a:r>
              <a:rPr kumimoji="0" lang="ja-JP" altLang="en-US" sz="1000" b="0" dirty="0">
                <a:solidFill>
                  <a:srgbClr val="000000"/>
                </a:solidFill>
                <a:latin typeface="Arial"/>
                <a:ea typeface="ＭＳ Ｐゴシック"/>
                <a:sym typeface="+mn-lt"/>
              </a:rPr>
              <a:t>ルピー</a:t>
            </a:r>
            <a:r>
              <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rPr>
              <a:t>）</a:t>
            </a:r>
          </a:p>
        </p:txBody>
      </p:sp>
      <p:sp>
        <p:nvSpPr>
          <p:cNvPr id="116" name="Text Placeholder 12"/>
          <p:cNvSpPr>
            <a:spLocks noGrp="1"/>
          </p:cNvSpPr>
          <p:nvPr>
            <p:custDataLst>
              <p:tags r:id="rId48"/>
            </p:custDataLst>
          </p:nvPr>
        </p:nvSpPr>
        <p:spPr bwMode="auto">
          <a:xfrm>
            <a:off x="5481638"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C0EE3D54-C7A5-4D5C-9E31-57F17480DFB2}" type="datetime'''''0''''''''''''''''''''''''''''''''1'''''''''''">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01</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07" name="Text Placeholder 12"/>
          <p:cNvSpPr>
            <a:spLocks noGrp="1"/>
          </p:cNvSpPr>
          <p:nvPr>
            <p:custDataLst>
              <p:tags r:id="rId49"/>
            </p:custDataLst>
          </p:nvPr>
        </p:nvSpPr>
        <p:spPr bwMode="auto">
          <a:xfrm>
            <a:off x="5214938" y="6129338"/>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DF59D6E1-F7A9-48ED-BFBC-48A0ABA3BCCA}" type="datetime'''''''''''2''''''''''''0''''''''''''''''''''''''''''00'''''">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2000</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40" name="Text Placeholder 12"/>
          <p:cNvSpPr>
            <a:spLocks noGrp="1"/>
          </p:cNvSpPr>
          <p:nvPr>
            <p:custDataLst>
              <p:tags r:id="rId50"/>
            </p:custDataLst>
          </p:nvPr>
        </p:nvSpPr>
        <p:spPr bwMode="auto">
          <a:xfrm>
            <a:off x="9629775"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2F076B28-8DB4-4F69-BEB4-F50FBFEDB132}" type="datetime'2''''''''''''2'''''''''''''''''''''''''''''">
              <a:rPr kumimoji="1" lang="en-US" altLang="en-US" sz="1000" b="0"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22</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17" name="Text Placeholder 12"/>
          <p:cNvSpPr>
            <a:spLocks noGrp="1"/>
          </p:cNvSpPr>
          <p:nvPr>
            <p:custDataLst>
              <p:tags r:id="rId51"/>
            </p:custDataLst>
          </p:nvPr>
        </p:nvSpPr>
        <p:spPr bwMode="auto">
          <a:xfrm>
            <a:off x="5680075"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7B9E1C18-88E5-4C1F-AEBC-5FF9B4161E64}" type="datetime'''''''''''''''''''0''''''''''''''''2'''''''''''">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02</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20" name="Text Placeholder 12"/>
          <p:cNvSpPr>
            <a:spLocks noGrp="1"/>
          </p:cNvSpPr>
          <p:nvPr>
            <p:custDataLst>
              <p:tags r:id="rId52"/>
            </p:custDataLst>
          </p:nvPr>
        </p:nvSpPr>
        <p:spPr bwMode="auto">
          <a:xfrm>
            <a:off x="6272213"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8ACC981C-8F13-4A46-B239-260E2D84E7E4}" type="datetime'''''''''''''''''''''05'''''''''''''''''''''''''''''''''''''''">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05</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21" name="Text Placeholder 12"/>
          <p:cNvSpPr>
            <a:spLocks noGrp="1"/>
          </p:cNvSpPr>
          <p:nvPr>
            <p:custDataLst>
              <p:tags r:id="rId53"/>
            </p:custDataLst>
          </p:nvPr>
        </p:nvSpPr>
        <p:spPr bwMode="auto">
          <a:xfrm>
            <a:off x="6469063"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1DFE1468-8323-4A2C-95B5-D5F8E645B4C9}" type="datetime'0''''''''''''6'''''''''''''''''''''''''">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06</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22" name="Text Placeholder 12"/>
          <p:cNvSpPr>
            <a:spLocks noGrp="1"/>
          </p:cNvSpPr>
          <p:nvPr>
            <p:custDataLst>
              <p:tags r:id="rId54"/>
            </p:custDataLst>
          </p:nvPr>
        </p:nvSpPr>
        <p:spPr bwMode="auto">
          <a:xfrm>
            <a:off x="6667500"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64F7D07C-EE92-42B5-87CD-B5ACFAABCAE9}" type="datetime'''''''''''''''''''''''''0''''''''''''''''''7'''''''''''''''''">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07</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23" name="Text Placeholder 12"/>
          <p:cNvSpPr>
            <a:spLocks noGrp="1"/>
          </p:cNvSpPr>
          <p:nvPr>
            <p:custDataLst>
              <p:tags r:id="rId55"/>
            </p:custDataLst>
          </p:nvPr>
        </p:nvSpPr>
        <p:spPr bwMode="auto">
          <a:xfrm>
            <a:off x="6864350"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F9444A85-F576-4C1C-92AE-E7CBE74C6272}" type="datetime'''''''0''''''''''''''''''''''8'">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08</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26" name="Text Placeholder 12"/>
          <p:cNvSpPr>
            <a:spLocks noGrp="1"/>
          </p:cNvSpPr>
          <p:nvPr>
            <p:custDataLst>
              <p:tags r:id="rId56"/>
            </p:custDataLst>
          </p:nvPr>
        </p:nvSpPr>
        <p:spPr bwMode="auto">
          <a:xfrm>
            <a:off x="7458075"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76399331-6690-4EF4-8DB6-BD69996AE509}" type="datetime'''''''''''''1''''''''''''''''''''''''1'">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11</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24" name="Text Placeholder 12"/>
          <p:cNvSpPr>
            <a:spLocks noGrp="1"/>
          </p:cNvSpPr>
          <p:nvPr>
            <p:custDataLst>
              <p:tags r:id="rId57"/>
            </p:custDataLst>
          </p:nvPr>
        </p:nvSpPr>
        <p:spPr bwMode="auto">
          <a:xfrm>
            <a:off x="7062788"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8B814E7A-D22A-49DF-996E-1EB8577A5956}" type="datetime'0''''''''''''''9'''''''''">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09</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25" name="Text Placeholder 12"/>
          <p:cNvSpPr>
            <a:spLocks noGrp="1"/>
          </p:cNvSpPr>
          <p:nvPr>
            <p:custDataLst>
              <p:tags r:id="rId58"/>
            </p:custDataLst>
          </p:nvPr>
        </p:nvSpPr>
        <p:spPr bwMode="auto">
          <a:xfrm>
            <a:off x="7259638"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66B5A273-F21E-45D0-8F40-D7CC137B781F}" type="datetime'1''''''''''''''''''''''''''''''''''''''0'''">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10</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28" name="Text Placeholder 12"/>
          <p:cNvSpPr>
            <a:spLocks noGrp="1"/>
          </p:cNvSpPr>
          <p:nvPr>
            <p:custDataLst>
              <p:tags r:id="rId59"/>
            </p:custDataLst>
          </p:nvPr>
        </p:nvSpPr>
        <p:spPr bwMode="auto">
          <a:xfrm>
            <a:off x="7851775"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3344439B-EDB3-47C3-9C4E-C7440BC6358C}" type="datetime'''''''''''''''''1''''''''''''''''''''3'">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13</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27" name="Text Placeholder 12"/>
          <p:cNvSpPr>
            <a:spLocks noGrp="1"/>
          </p:cNvSpPr>
          <p:nvPr>
            <p:custDataLst>
              <p:tags r:id="rId60"/>
            </p:custDataLst>
          </p:nvPr>
        </p:nvSpPr>
        <p:spPr bwMode="auto">
          <a:xfrm>
            <a:off x="7654925"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1D45EB3E-C9AF-4A18-953E-F45E687779BD}" type="datetime'''''''''''''''''''''''''''''''''''''''''''''1''''2'''''''''">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12</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08" name="Text Placeholder 12"/>
          <p:cNvSpPr>
            <a:spLocks noGrp="1"/>
          </p:cNvSpPr>
          <p:nvPr>
            <p:custDataLst>
              <p:tags r:id="rId61"/>
            </p:custDataLst>
          </p:nvPr>
        </p:nvSpPr>
        <p:spPr bwMode="auto">
          <a:xfrm>
            <a:off x="8050213"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17DA9CCF-D908-4D33-8872-BD548594F459}" type="datetime'''''''''''''''''''''''''''''''''''1''4'''''''''''''''''''">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14</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09" name="Text Placeholder 12"/>
          <p:cNvSpPr>
            <a:spLocks noGrp="1"/>
          </p:cNvSpPr>
          <p:nvPr>
            <p:custDataLst>
              <p:tags r:id="rId62"/>
            </p:custDataLst>
          </p:nvPr>
        </p:nvSpPr>
        <p:spPr bwMode="auto">
          <a:xfrm>
            <a:off x="8247063"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733A82C9-611D-4FBE-AAC6-B5F2AC8EA843}" type="datetime'''''''''''''''''15'''''''''''''''''''''''''">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15</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10" name="Text Placeholder 12"/>
          <p:cNvSpPr>
            <a:spLocks noGrp="1"/>
          </p:cNvSpPr>
          <p:nvPr>
            <p:custDataLst>
              <p:tags r:id="rId63"/>
            </p:custDataLst>
          </p:nvPr>
        </p:nvSpPr>
        <p:spPr bwMode="auto">
          <a:xfrm>
            <a:off x="8445500"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B356B52E-B986-41AE-8C06-187EB90FD48A}" type="datetime'''''''''''''''''''''1''''6'''''''''''''''">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16</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11" name="Text Placeholder 12"/>
          <p:cNvSpPr>
            <a:spLocks noGrp="1"/>
          </p:cNvSpPr>
          <p:nvPr>
            <p:custDataLst>
              <p:tags r:id="rId64"/>
            </p:custDataLst>
          </p:nvPr>
        </p:nvSpPr>
        <p:spPr bwMode="auto">
          <a:xfrm>
            <a:off x="8642350"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46169DAA-E21E-4C22-94ED-CC513B535C05}" type="datetime'''''''''''''''''''''''1''''''''''''''''''7'''''''''''''''''">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17</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12" name="Text Placeholder 12"/>
          <p:cNvSpPr>
            <a:spLocks noGrp="1"/>
          </p:cNvSpPr>
          <p:nvPr>
            <p:custDataLst>
              <p:tags r:id="rId65"/>
            </p:custDataLst>
          </p:nvPr>
        </p:nvSpPr>
        <p:spPr bwMode="auto">
          <a:xfrm>
            <a:off x="8839200"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A3DA8481-5731-47E2-9336-40312B6B3216}" type="datetime'''''''1''''''''''''''''''''''''''''''''''''''''''''8'''''''">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18</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13" name="Text Placeholder 12"/>
          <p:cNvSpPr>
            <a:spLocks noGrp="1"/>
          </p:cNvSpPr>
          <p:nvPr>
            <p:custDataLst>
              <p:tags r:id="rId66"/>
            </p:custDataLst>
          </p:nvPr>
        </p:nvSpPr>
        <p:spPr bwMode="auto">
          <a:xfrm>
            <a:off x="9037638"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6101D891-3A4F-41E2-9A4C-A8667FA45C11}" type="datetime'1''''''''''''''''''''''''''''''''''''''''9'''''''''''''''">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19</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39" name="Text Placeholder 12"/>
          <p:cNvSpPr>
            <a:spLocks noGrp="1"/>
          </p:cNvSpPr>
          <p:nvPr>
            <p:custDataLst>
              <p:tags r:id="rId67"/>
            </p:custDataLst>
          </p:nvPr>
        </p:nvSpPr>
        <p:spPr bwMode="auto">
          <a:xfrm>
            <a:off x="9432925"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49372B9E-9EDF-4C6C-A673-B35DD79D239E}" type="datetime'''''''''''21'''''''''''''''''''''''''">
              <a:rPr kumimoji="1" lang="en-US" altLang="en-US" sz="1000" b="0"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21</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14" name="Text Placeholder 12"/>
          <p:cNvSpPr>
            <a:spLocks noGrp="1"/>
          </p:cNvSpPr>
          <p:nvPr>
            <p:custDataLst>
              <p:tags r:id="rId68"/>
            </p:custDataLst>
          </p:nvPr>
        </p:nvSpPr>
        <p:spPr bwMode="auto">
          <a:xfrm>
            <a:off x="9234488"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BE294021-928A-4DFC-90AD-89444D3A33E9}" type="datetime'''''''''''''''''''''''''''''''''20'''''''''">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20</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useBgFill="1">
        <p:nvSpPr>
          <p:cNvPr id="105" name="テキスト プレースホルダ 9">
            <a:extLst>
              <a:ext uri="{FF2B5EF4-FFF2-40B4-BE49-F238E27FC236}">
                <a16:creationId xmlns:a16="http://schemas.microsoft.com/office/drawing/2014/main" id="{6791CC30-5F80-468F-B32F-51C5EB09A66E}"/>
              </a:ext>
            </a:extLst>
          </p:cNvPr>
          <p:cNvSpPr>
            <a:spLocks noGrp="1"/>
          </p:cNvSpPr>
          <p:nvPr>
            <p:custDataLst>
              <p:tags r:id="rId69"/>
            </p:custDataLst>
          </p:nvPr>
        </p:nvSpPr>
        <p:spPr bwMode="gray">
          <a:xfrm>
            <a:off x="6638925" y="3146425"/>
            <a:ext cx="209550" cy="152400"/>
          </a:xfrm>
          <a:prstGeom prst="rect">
            <a:avLst/>
          </a:prstGeom>
          <a:ln>
            <a:noFill/>
          </a:ln>
          <a:effectLst/>
        </p:spPr>
        <p:txBody>
          <a:bodyPr vert="horz" wrap="none" lIns="17463" tIns="0" rIns="17463"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7282E9D-7A96-4579-9F4C-D46B90AEEDC7}" type="datetime'''2.''''''''''''9'''''''''''''">
              <a:rPr lang="en-US" altLang="en-US" sz="1000" smtClean="0">
                <a:effectLst/>
                <a:sym typeface="+mn-lt"/>
              </a:rPr>
              <a:pPr marL="0" indent="0" algn="ctr">
                <a:spcBef>
                  <a:spcPct val="0"/>
                </a:spcBef>
                <a:buNone/>
              </a:pPr>
              <a:t>2.9</a:t>
            </a:fld>
            <a:endParaRPr lang="ja-JP" altLang="en-US" sz="1000" dirty="0">
              <a:sym typeface="+mn-lt"/>
            </a:endParaRPr>
          </a:p>
        </p:txBody>
      </p:sp>
      <p:sp useBgFill="1">
        <p:nvSpPr>
          <p:cNvPr id="106" name="テキスト プレースホルダ 9">
            <a:extLst>
              <a:ext uri="{FF2B5EF4-FFF2-40B4-BE49-F238E27FC236}">
                <a16:creationId xmlns:a16="http://schemas.microsoft.com/office/drawing/2014/main" id="{98304251-ACF8-4C31-9B98-C96911308642}"/>
              </a:ext>
            </a:extLst>
          </p:cNvPr>
          <p:cNvSpPr>
            <a:spLocks noGrp="1"/>
          </p:cNvSpPr>
          <p:nvPr>
            <p:custDataLst>
              <p:tags r:id="rId70"/>
            </p:custDataLst>
          </p:nvPr>
        </p:nvSpPr>
        <p:spPr bwMode="gray">
          <a:xfrm>
            <a:off x="6835775" y="3322638"/>
            <a:ext cx="209550" cy="152400"/>
          </a:xfrm>
          <a:prstGeom prst="rect">
            <a:avLst/>
          </a:prstGeom>
          <a:ln>
            <a:noFill/>
          </a:ln>
          <a:effec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E76A8A9-61E3-466B-A0F5-6F6B1C3E155F}" type="datetime'''''''''''''''''''''''2''''''''''.''''''''4'''''''''''''''">
              <a:rPr lang="en-US" altLang="en-US" sz="1000" smtClean="0">
                <a:effectLst/>
                <a:sym typeface="+mn-lt"/>
              </a:rPr>
              <a:pPr marL="0" indent="0" algn="ctr">
                <a:spcBef>
                  <a:spcPct val="0"/>
                </a:spcBef>
                <a:buNone/>
              </a:pPr>
              <a:t>2.4</a:t>
            </a:fld>
            <a:endParaRPr lang="ja-JP" altLang="en-US" sz="1000" dirty="0">
              <a:sym typeface="+mn-lt"/>
            </a:endParaRPr>
          </a:p>
        </p:txBody>
      </p:sp>
      <p:sp useBgFill="1">
        <p:nvSpPr>
          <p:cNvPr id="144" name="テキスト プレースホルダ 9">
            <a:extLst>
              <a:ext uri="{FF2B5EF4-FFF2-40B4-BE49-F238E27FC236}">
                <a16:creationId xmlns:a16="http://schemas.microsoft.com/office/drawing/2014/main" id="{2429E9FD-DDAC-4A2F-8531-C21C75FF85B1}"/>
              </a:ext>
            </a:extLst>
          </p:cNvPr>
          <p:cNvSpPr>
            <a:spLocks noGrp="1"/>
          </p:cNvSpPr>
          <p:nvPr>
            <p:custDataLst>
              <p:tags r:id="rId71"/>
            </p:custDataLst>
          </p:nvPr>
        </p:nvSpPr>
        <p:spPr bwMode="gray">
          <a:xfrm>
            <a:off x="8416925" y="4102100"/>
            <a:ext cx="209550" cy="152400"/>
          </a:xfrm>
          <a:prstGeom prst="rect">
            <a:avLst/>
          </a:prstGeom>
          <a:ln>
            <a:noFill/>
          </a:ln>
          <a:effec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D4D7ACBB-45A2-4447-8415-FED639950D3B}" type="datetime'''''1''''''''''''''''''''''''''.''6'''''''''''">
              <a:rPr lang="en-US" altLang="en-US" sz="1000" smtClean="0">
                <a:solidFill>
                  <a:srgbClr val="000000"/>
                </a:solidFill>
                <a:effectLst/>
                <a:sym typeface="+mn-lt"/>
              </a:rPr>
              <a:pPr marL="0" indent="0" algn="ctr">
                <a:spcBef>
                  <a:spcPct val="0"/>
                </a:spcBef>
                <a:buNone/>
              </a:pPr>
              <a:t>1.6</a:t>
            </a:fld>
            <a:endParaRPr lang="ja-JP" altLang="en-US" sz="1000" dirty="0">
              <a:solidFill>
                <a:srgbClr val="000000"/>
              </a:solidFill>
              <a:sym typeface="+mn-lt"/>
            </a:endParaRPr>
          </a:p>
        </p:txBody>
      </p:sp>
    </p:spTree>
    <p:extLst>
      <p:ext uri="{BB962C8B-B14F-4D97-AF65-F5344CB8AC3E}">
        <p14:creationId xmlns:p14="http://schemas.microsoft.com/office/powerpoint/2010/main" val="3336737986"/>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dirty="0"/>
              <a:t>インド／日本との関わり</a:t>
            </a:r>
            <a:endParaRPr kumimoji="1" lang="ja-JP" altLang="en-US" b="1" dirty="0"/>
          </a:p>
        </p:txBody>
      </p:sp>
      <p:sp>
        <p:nvSpPr>
          <p:cNvPr id="6" name="テキスト プレースホルダー 5"/>
          <p:cNvSpPr>
            <a:spLocks noGrp="1"/>
          </p:cNvSpPr>
          <p:nvPr>
            <p:ph type="body" sz="quarter" idx="15"/>
          </p:nvPr>
        </p:nvSpPr>
        <p:spPr/>
        <p:txBody>
          <a:bodyPr/>
          <a:lstStyle/>
          <a:p>
            <a:r>
              <a:rPr lang="ja-JP" altLang="en-US" dirty="0"/>
              <a:t>外務省の主な医療国際化関連事業</a:t>
            </a:r>
          </a:p>
        </p:txBody>
      </p:sp>
      <p:graphicFrame>
        <p:nvGraphicFramePr>
          <p:cNvPr id="12" name="表 11"/>
          <p:cNvGraphicFramePr>
            <a:graphicFrameLocks noGrp="1"/>
          </p:cNvGraphicFramePr>
          <p:nvPr/>
        </p:nvGraphicFramePr>
        <p:xfrm>
          <a:off x="200472" y="1737892"/>
          <a:ext cx="9505056" cy="4859460"/>
        </p:xfrm>
        <a:graphic>
          <a:graphicData uri="http://schemas.openxmlformats.org/drawingml/2006/table">
            <a:tbl>
              <a:tblPr firstRow="1" bandRow="1">
                <a:tableStyleId>{5C22544A-7EE6-4342-B048-85BDC9FD1C3A}</a:tableStyleId>
              </a:tblPr>
              <a:tblGrid>
                <a:gridCol w="360000">
                  <a:extLst>
                    <a:ext uri="{9D8B030D-6E8A-4147-A177-3AD203B41FA5}">
                      <a16:colId xmlns:a16="http://schemas.microsoft.com/office/drawing/2014/main" val="20000"/>
                    </a:ext>
                  </a:extLst>
                </a:gridCol>
                <a:gridCol w="576000">
                  <a:extLst>
                    <a:ext uri="{9D8B030D-6E8A-4147-A177-3AD203B41FA5}">
                      <a16:colId xmlns:a16="http://schemas.microsoft.com/office/drawing/2014/main" val="20001"/>
                    </a:ext>
                  </a:extLst>
                </a:gridCol>
                <a:gridCol w="2052000">
                  <a:extLst>
                    <a:ext uri="{9D8B030D-6E8A-4147-A177-3AD203B41FA5}">
                      <a16:colId xmlns:a16="http://schemas.microsoft.com/office/drawing/2014/main" val="20002"/>
                    </a:ext>
                  </a:extLst>
                </a:gridCol>
                <a:gridCol w="1260000">
                  <a:extLst>
                    <a:ext uri="{9D8B030D-6E8A-4147-A177-3AD203B41FA5}">
                      <a16:colId xmlns:a16="http://schemas.microsoft.com/office/drawing/2014/main" val="20003"/>
                    </a:ext>
                  </a:extLst>
                </a:gridCol>
                <a:gridCol w="5257056">
                  <a:extLst>
                    <a:ext uri="{9D8B030D-6E8A-4147-A177-3AD203B41FA5}">
                      <a16:colId xmlns:a16="http://schemas.microsoft.com/office/drawing/2014/main" val="20004"/>
                    </a:ext>
                  </a:extLst>
                </a:gridCol>
              </a:tblGrid>
              <a:tr h="119547">
                <a:tc>
                  <a:txBody>
                    <a:bodyPr/>
                    <a:lstStyle/>
                    <a:p>
                      <a:pPr algn="ctr" fontAlgn="ctr" hangingPunct="0"/>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実施年</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企画名</a:t>
                      </a:r>
                      <a:endParaRPr kumimoji="1" lang="en-US" altLang="ja-JP" sz="105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受託企業</a:t>
                      </a:r>
                      <a:endParaRPr kumimoji="1" lang="en-US" altLang="ja-JP" sz="105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概要</a:t>
                      </a:r>
                      <a:endParaRPr kumimoji="1" lang="en-US" altLang="ja-JP" sz="105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1152000">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2012</a:t>
                      </a:r>
                      <a:endParaRPr lang="zh-TW" altLang="en-US" sz="1000"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l" defTabSz="914400" rtl="0" eaLnBrk="1" fontAlgn="ctr" latinLnBrk="0" hangingPunct="0">
                        <a:lnSpc>
                          <a:spcPct val="100000"/>
                        </a:lnSpc>
                        <a:spcBef>
                          <a:spcPts val="30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透析技術ネットワーク開発計画ニーズ調査</a:t>
                      </a:r>
                    </a:p>
                  </a:txBody>
                  <a:tcPr marL="108000" marR="108000" marT="72000" marB="72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システム科学</a:t>
                      </a:r>
                      <a:br>
                        <a:rPr lang="en-US" altLang="ja-JP" sz="1000" dirty="0">
                          <a:latin typeface="Arial" panose="020B0604020202020204" pitchFamily="34" charset="0"/>
                          <a:ea typeface="ＭＳ Ｐゴシック" panose="020B0600070205080204" pitchFamily="50" charset="-128"/>
                          <a:cs typeface="Arial" panose="020B0604020202020204" pitchFamily="34" charset="0"/>
                        </a:rPr>
                      </a:br>
                      <a:r>
                        <a:rPr lang="ja-JP" altLang="en-US" sz="1000" dirty="0">
                          <a:latin typeface="Arial" panose="020B0604020202020204" pitchFamily="34" charset="0"/>
                          <a:ea typeface="ＭＳ Ｐゴシック" panose="020B0600070205080204" pitchFamily="50" charset="-128"/>
                          <a:cs typeface="Arial" panose="020B0604020202020204" pitchFamily="34" charset="0"/>
                        </a:rPr>
                        <a:t>コンサルタンツ</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just" fontAlgn="ctr" hangingPunct="0">
                        <a:spcBef>
                          <a:spcPts val="0"/>
                        </a:spcBef>
                        <a:buClr>
                          <a:srgbClr val="83A4D1"/>
                        </a:buClr>
                        <a:buSzPct val="80000"/>
                        <a:buFont typeface="Wingdings" panose="05000000000000000000" pitchFamily="2" charset="2"/>
                        <a:buNone/>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透析医療のニーズがある対象国において、東九州メディカルバレーの中小企業が有する透析医療技術についてのニーズ調査。対象国は慢性腎不全の潜在リスクが高い高血圧や糖尿病の罹病率が高く、透析医療に関するニーズがある。大分県と宮崎県が共同で進める「東九州メディカルバレー構想特区」は両県の特長である血液や血管に関する医療関連産業を中心に、国際競争力の強化と地域医療の活性化を図ることを目標としている。研修による人材育成を通じて対象国関係者の透析医療の理解・技術向上を目指す。</a:t>
                      </a:r>
                    </a:p>
                  </a:txBody>
                  <a:tcPr marL="108000" marR="108000" marT="72000" marB="72000"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1152000">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2</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ctr" fontAlgn="ctr" hangingPunct="0"/>
                      <a:r>
                        <a:rPr lang="en-US" altLang="ja-JP" sz="1000">
                          <a:latin typeface="Arial" panose="020B0604020202020204" pitchFamily="34" charset="0"/>
                          <a:ea typeface="ＭＳ Ｐゴシック" panose="020B0600070205080204" pitchFamily="50" charset="-128"/>
                          <a:cs typeface="Arial" panose="020B0604020202020204" pitchFamily="34" charset="0"/>
                        </a:rPr>
                        <a:t>2012</a:t>
                      </a:r>
                      <a:endParaRPr lang="zh-TW" altLang="en-US" sz="1000"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l" defTabSz="914400" rtl="0" eaLnBrk="1" fontAlgn="ctr" latinLnBrk="0" hangingPunct="0">
                        <a:lnSpc>
                          <a:spcPct val="100000"/>
                        </a:lnSpc>
                        <a:spcBef>
                          <a:spcPts val="30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障害者の知識アクセスの機会</a:t>
                      </a:r>
                      <a:br>
                        <a:rPr lang="en-US" altLang="ja-JP" sz="1000" dirty="0">
                          <a:latin typeface="Arial" panose="020B0604020202020204" pitchFamily="34" charset="0"/>
                          <a:ea typeface="ＭＳ Ｐゴシック" panose="020B0600070205080204" pitchFamily="50" charset="-128"/>
                          <a:cs typeface="Arial" panose="020B0604020202020204" pitchFamily="34" charset="0"/>
                        </a:rPr>
                      </a:br>
                      <a:r>
                        <a:rPr lang="ja-JP" altLang="en-US" sz="1000" dirty="0">
                          <a:latin typeface="Arial" panose="020B0604020202020204" pitchFamily="34" charset="0"/>
                          <a:ea typeface="ＭＳ Ｐゴシック" panose="020B0600070205080204" pitchFamily="50" charset="-128"/>
                          <a:cs typeface="Arial" panose="020B0604020202020204" pitchFamily="34" charset="0"/>
                        </a:rPr>
                        <a:t>均等の実現に関する</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ODA</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ニーズ</a:t>
                      </a:r>
                      <a:br>
                        <a:rPr lang="en-US" altLang="ja-JP" sz="1000" dirty="0">
                          <a:latin typeface="Arial" panose="020B0604020202020204" pitchFamily="34" charset="0"/>
                          <a:ea typeface="ＭＳ Ｐゴシック" panose="020B0600070205080204" pitchFamily="50" charset="-128"/>
                          <a:cs typeface="Arial" panose="020B0604020202020204" pitchFamily="34" charset="0"/>
                        </a:rPr>
                      </a:br>
                      <a:r>
                        <a:rPr lang="ja-JP" altLang="en-US" sz="1000" dirty="0">
                          <a:latin typeface="Arial" panose="020B0604020202020204" pitchFamily="34" charset="0"/>
                          <a:ea typeface="ＭＳ Ｐゴシック" panose="020B0600070205080204" pitchFamily="50" charset="-128"/>
                          <a:cs typeface="Arial" panose="020B0604020202020204" pitchFamily="34" charset="0"/>
                        </a:rPr>
                        <a:t>調査</a:t>
                      </a:r>
                    </a:p>
                  </a:txBody>
                  <a:tcPr marL="108000" marR="108000" marT="72000" marB="72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ctr" fontAlgn="ctr" hangingPunct="0"/>
                      <a:r>
                        <a:rPr lang="ja-JP" altLang="en-US" sz="1000" dirty="0">
                          <a:latin typeface="Arial" panose="020B0604020202020204" pitchFamily="34" charset="0"/>
                          <a:ea typeface="ＭＳ Ｐゴシック" panose="020B0600070205080204" pitchFamily="50" charset="-128"/>
                          <a:cs typeface="Arial" panose="020B0604020202020204" pitchFamily="34" charset="0"/>
                        </a:rPr>
                        <a:t>エックス都市研究所</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just" fontAlgn="ctr" hangingPunct="0">
                        <a:spcBef>
                          <a:spcPts val="0"/>
                        </a:spcBef>
                        <a:buClr>
                          <a:srgbClr val="83A4D1"/>
                        </a:buClr>
                        <a:buSzPct val="80000"/>
                        <a:buFont typeface="Wingdings" panose="05000000000000000000" pitchFamily="2" charset="2"/>
                        <a:buNone/>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調査対象国における障害者の知識・情報アクセスの向上を目指した日本の</a:t>
                      </a:r>
                      <a:r>
                        <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ICT</a:t>
                      </a: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分野の中小企業製品および技術活用についてのニーズ調査。対象国は社会的弱者といえる障害者の経済的自立と社会参加の実現という共通の課題を抱えている。日本には当該分野の世界トップレベルの水準の各種アプリケーション、入出力デバイス、コンテンツ制作および流通ノウハウ等の製品・技術を有する中小企業等が数多く存在しており、技術協力、無償資金協力等を通じ、対象国の障害者支援ニーズとの適合を目指す。</a:t>
                      </a:r>
                    </a:p>
                  </a:txBody>
                  <a:tcPr marL="108000" marR="108000" marT="72000" marB="72000"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1152000">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3</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ctr" fontAlgn="ctr" hangingPunct="0"/>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2012</a:t>
                      </a:r>
                      <a:endParaRPr lang="zh-TW" altLang="en-US" sz="1000"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l" defTabSz="914400" rtl="0" eaLnBrk="1" fontAlgn="ctr" latinLnBrk="0" hangingPunct="0">
                        <a:lnSpc>
                          <a:spcPct val="100000"/>
                        </a:lnSpc>
                        <a:spcBef>
                          <a:spcPts val="30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アイスバッテリー・システムによるメディカル・コールド・チェーン強化</a:t>
                      </a:r>
                    </a:p>
                    <a:p>
                      <a:pPr marL="0" marR="0" indent="0" algn="l" defTabSz="914400" rtl="0" eaLnBrk="1" fontAlgn="ctr" latinLnBrk="0" hangingPunct="0">
                        <a:lnSpc>
                          <a:spcPct val="100000"/>
                        </a:lnSpc>
                        <a:spcBef>
                          <a:spcPts val="30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調査</a:t>
                      </a:r>
                    </a:p>
                  </a:txBody>
                  <a:tcPr marL="108000" marR="108000" marT="72000" marB="72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ctr" fontAlgn="ctr" hangingPunct="0"/>
                      <a:r>
                        <a:rPr lang="ja-JP" altLang="en-US" sz="1000" dirty="0">
                          <a:latin typeface="Arial" panose="020B0604020202020204" pitchFamily="34" charset="0"/>
                          <a:ea typeface="ＭＳ Ｐゴシック" panose="020B0600070205080204" pitchFamily="50" charset="-128"/>
                          <a:cs typeface="Arial" panose="020B0604020202020204" pitchFamily="34" charset="0"/>
                        </a:rPr>
                        <a:t>アイ・ティ・イー</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just" fontAlgn="ctr" hangingPunct="0">
                        <a:spcBef>
                          <a:spcPts val="0"/>
                        </a:spcBef>
                        <a:buClr>
                          <a:srgbClr val="83A4D1"/>
                        </a:buClr>
                        <a:buSzPct val="80000"/>
                        <a:buFont typeface="Wingdings" panose="05000000000000000000" pitchFamily="2" charset="2"/>
                        <a:buNone/>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アイスバッテリー・システム導入に関する調査。</a:t>
                      </a:r>
                      <a:r>
                        <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-25</a:t>
                      </a: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25℃</a:t>
                      </a: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の間で自由に温度設定でき、その温度を最長で</a:t>
                      </a:r>
                      <a:r>
                        <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24</a:t>
                      </a: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時間～</a:t>
                      </a:r>
                      <a:r>
                        <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144</a:t>
                      </a: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時間まで維持できる「アイスバッテリーシステム」をインドの病院、保健所、血液銀行を対象に導入し、都市部から地方の医療機関にワクチンや血液を供給するメディカル・コールド・チェーンの整備を目指す。</a:t>
                      </a:r>
                    </a:p>
                  </a:txBody>
                  <a:tcPr marL="108000" marR="108000" marT="72000" marB="72000"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1152000">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4</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ctr" fontAlgn="ctr" hangingPunct="0"/>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2012</a:t>
                      </a:r>
                      <a:endParaRPr lang="zh-TW" altLang="en-US" sz="1000"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l" defTabSz="914400" rtl="0" eaLnBrk="1" fontAlgn="ctr" latinLnBrk="0" hangingPunct="0">
                        <a:lnSpc>
                          <a:spcPct val="100000"/>
                        </a:lnSpc>
                        <a:spcBef>
                          <a:spcPts val="30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高性能定温輸送容器によるワクチン及び臨床検体・治験検体の輸送品質改善に関わる調査</a:t>
                      </a:r>
                    </a:p>
                  </a:txBody>
                  <a:tcPr marL="108000" marR="108000" marT="72000" marB="72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ctr" fontAlgn="ctr" hangingPunct="0"/>
                      <a:r>
                        <a:rPr lang="ja-JP" altLang="en-US" sz="1000" dirty="0">
                          <a:latin typeface="Arial" panose="020B0604020202020204" pitchFamily="34" charset="0"/>
                          <a:ea typeface="ＭＳ Ｐゴシック" panose="020B0600070205080204" pitchFamily="50" charset="-128"/>
                          <a:cs typeface="Arial" panose="020B0604020202020204" pitchFamily="34" charset="0"/>
                        </a:rPr>
                        <a:t>スギヤマゲン</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just" fontAlgn="ctr" hangingPunct="0">
                        <a:spcBef>
                          <a:spcPts val="0"/>
                        </a:spcBef>
                        <a:buClr>
                          <a:srgbClr val="83A4D1"/>
                        </a:buClr>
                        <a:buSzPct val="80000"/>
                        <a:buFont typeface="Wingdings" panose="05000000000000000000" pitchFamily="2" charset="2"/>
                        <a:buNone/>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ワクチン及び臨床検体、治験検体の輸送品質改善に関する調査。主要都市において高性能定温輸送容器を紹介し、ワクチンや検体等の効果的かつ効率的な定温輸送体制の構築を目指す。</a:t>
                      </a:r>
                    </a:p>
                  </a:txBody>
                  <a:tcPr marL="108000" marR="108000" marT="72000" marB="72000"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bl>
          </a:graphicData>
        </a:graphic>
      </p:graphicFrame>
      <p:sp>
        <p:nvSpPr>
          <p:cNvPr id="13" name="Rectangle 6"/>
          <p:cNvSpPr>
            <a:spLocks noChangeArrowheads="1"/>
          </p:cNvSpPr>
          <p:nvPr/>
        </p:nvSpPr>
        <p:spPr bwMode="auto">
          <a:xfrm>
            <a:off x="200472" y="1377852"/>
            <a:ext cx="9505503"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zh-TW" altLang="en-US" sz="1400" dirty="0">
                <a:solidFill>
                  <a:srgbClr val="000000"/>
                </a:solidFill>
                <a:latin typeface="Arial Black" pitchFamily="34" charset="0"/>
                <a:ea typeface="HGP創英角ｺﾞｼｯｸUB" pitchFamily="50" charset="-128"/>
              </a:rPr>
              <a:t>政府開発援助海外経済協力事業</a:t>
            </a:r>
          </a:p>
        </p:txBody>
      </p:sp>
      <p:sp>
        <p:nvSpPr>
          <p:cNvPr id="14" name="テキスト ボックス 13"/>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「政府開発援助海外経済協力事業」を実施。</a:t>
            </a:r>
          </a:p>
        </p:txBody>
      </p:sp>
      <p:sp>
        <p:nvSpPr>
          <p:cNvPr id="15" name="テキスト ボックス 14"/>
          <p:cNvSpPr txBox="1"/>
          <p:nvPr/>
        </p:nvSpPr>
        <p:spPr>
          <a:xfrm>
            <a:off x="200472" y="6669360"/>
            <a:ext cx="8640960" cy="144016"/>
          </a:xfrm>
          <a:prstGeom prst="rect">
            <a:avLst/>
          </a:prstGeom>
          <a:noFill/>
        </p:spPr>
        <p:txBody>
          <a:bodyPr wrap="square" lIns="0" tIns="0" rIns="0" bIns="0" rtlCol="0">
            <a:noAutofit/>
          </a:bodyPr>
          <a:lstStyle/>
          <a:p>
            <a:r>
              <a:rPr lang="zh-TW" altLang="en-US" sz="800" dirty="0"/>
              <a:t>（出所） 外務省</a:t>
            </a:r>
            <a:r>
              <a:rPr lang="ja-JP" altLang="en-US" sz="800" dirty="0"/>
              <a:t>ホームページ</a:t>
            </a:r>
            <a:endParaRPr lang="en-US" altLang="zh-TW" sz="800" dirty="0"/>
          </a:p>
        </p:txBody>
      </p:sp>
    </p:spTree>
    <p:extLst>
      <p:ext uri="{BB962C8B-B14F-4D97-AF65-F5344CB8AC3E}">
        <p14:creationId xmlns:p14="http://schemas.microsoft.com/office/powerpoint/2010/main" val="2236716361"/>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dirty="0"/>
              <a:t>インド／日本との関わり</a:t>
            </a:r>
            <a:endParaRPr kumimoji="1" lang="ja-JP" altLang="en-US" dirty="0"/>
          </a:p>
        </p:txBody>
      </p:sp>
      <p:sp>
        <p:nvSpPr>
          <p:cNvPr id="6" name="テキスト プレースホルダー 5"/>
          <p:cNvSpPr>
            <a:spLocks noGrp="1"/>
          </p:cNvSpPr>
          <p:nvPr>
            <p:ph type="body" sz="quarter" idx="15"/>
          </p:nvPr>
        </p:nvSpPr>
        <p:spPr/>
        <p:txBody>
          <a:bodyPr/>
          <a:lstStyle/>
          <a:p>
            <a:r>
              <a:rPr lang="ja-JP" altLang="en-US" dirty="0"/>
              <a:t>厚生労働省とインド保健省の</a:t>
            </a:r>
            <a:r>
              <a:rPr lang="ja-JP" altLang="en-US" dirty="0">
                <a:latin typeface="Arial Black" panose="020B0A04020102020204" pitchFamily="34" charset="0"/>
              </a:rPr>
              <a:t>協力覚書（</a:t>
            </a:r>
            <a:r>
              <a:rPr lang="en-US" altLang="ja-JP" dirty="0">
                <a:latin typeface="Arial Black" panose="020B0A04020102020204" pitchFamily="34" charset="0"/>
              </a:rPr>
              <a:t>MOC</a:t>
            </a:r>
            <a:r>
              <a:rPr lang="ja-JP" altLang="en-US" dirty="0">
                <a:latin typeface="Arial Black" panose="020B0A04020102020204" pitchFamily="34" charset="0"/>
              </a:rPr>
              <a:t>）</a:t>
            </a:r>
            <a:r>
              <a:rPr lang="ja-JP" altLang="en-US" dirty="0"/>
              <a:t>締結状況</a:t>
            </a:r>
          </a:p>
        </p:txBody>
      </p:sp>
      <p:sp>
        <p:nvSpPr>
          <p:cNvPr id="13" name="テキスト ボックス 12"/>
          <p:cNvSpPr txBox="1"/>
          <p:nvPr/>
        </p:nvSpPr>
        <p:spPr>
          <a:xfrm>
            <a:off x="200472" y="6670370"/>
            <a:ext cx="8640960" cy="144016"/>
          </a:xfrm>
          <a:prstGeom prst="rect">
            <a:avLst/>
          </a:prstGeom>
          <a:noFill/>
        </p:spPr>
        <p:txBody>
          <a:bodyPr wrap="square" lIns="0" tIns="0" rIns="0" bIns="0" rtlCol="0">
            <a:noAutofit/>
          </a:bodyPr>
          <a:lstStyle/>
          <a:p>
            <a:r>
              <a:rPr lang="zh-TW" altLang="en-US" sz="800" dirty="0">
                <a:latin typeface="Arial" panose="020B0604020202020204" pitchFamily="34" charset="0"/>
                <a:ea typeface="ＭＳ Ｐゴシック" panose="020B0600070205080204" pitchFamily="50" charset="-128"/>
                <a:cs typeface="Arial" panose="020B0604020202020204" pitchFamily="34" charset="0"/>
              </a:rPr>
              <a:t>（出所） 厚生労働省</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ホームページ</a:t>
            </a:r>
            <a:endParaRPr lang="en-US" altLang="zh-TW"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4" name="フリーフォーム 13"/>
          <p:cNvSpPr/>
          <p:nvPr/>
        </p:nvSpPr>
        <p:spPr>
          <a:xfrm>
            <a:off x="4222801" y="2133597"/>
            <a:ext cx="732705" cy="3589313"/>
          </a:xfrm>
          <a:custGeom>
            <a:avLst/>
            <a:gdLst>
              <a:gd name="connsiteX0" fmla="*/ 471054 w 489527"/>
              <a:gd name="connsiteY0" fmla="*/ 0 h 4230254"/>
              <a:gd name="connsiteX1" fmla="*/ 0 w 489527"/>
              <a:gd name="connsiteY1" fmla="*/ 406400 h 4230254"/>
              <a:gd name="connsiteX2" fmla="*/ 36945 w 489527"/>
              <a:gd name="connsiteY2" fmla="*/ 1200727 h 4230254"/>
              <a:gd name="connsiteX3" fmla="*/ 489527 w 489527"/>
              <a:gd name="connsiteY3" fmla="*/ 4230254 h 4230254"/>
              <a:gd name="connsiteX0" fmla="*/ 490104 w 508577"/>
              <a:gd name="connsiteY0" fmla="*/ 0 h 4230254"/>
              <a:gd name="connsiteX1" fmla="*/ 0 w 508577"/>
              <a:gd name="connsiteY1" fmla="*/ 368023 h 4230254"/>
              <a:gd name="connsiteX2" fmla="*/ 55995 w 508577"/>
              <a:gd name="connsiteY2" fmla="*/ 1200727 h 4230254"/>
              <a:gd name="connsiteX3" fmla="*/ 508577 w 508577"/>
              <a:gd name="connsiteY3" fmla="*/ 4230254 h 4230254"/>
              <a:gd name="connsiteX0" fmla="*/ 490104 w 508577"/>
              <a:gd name="connsiteY0" fmla="*/ 0 h 4230254"/>
              <a:gd name="connsiteX1" fmla="*/ 0 w 508577"/>
              <a:gd name="connsiteY1" fmla="*/ 368023 h 4230254"/>
              <a:gd name="connsiteX2" fmla="*/ 32182 w 508577"/>
              <a:gd name="connsiteY2" fmla="*/ 1171944 h 4230254"/>
              <a:gd name="connsiteX3" fmla="*/ 508577 w 508577"/>
              <a:gd name="connsiteY3" fmla="*/ 4230254 h 4230254"/>
              <a:gd name="connsiteX0" fmla="*/ 922265 w 940738"/>
              <a:gd name="connsiteY0" fmla="*/ 0 h 4230254"/>
              <a:gd name="connsiteX1" fmla="*/ 432161 w 940738"/>
              <a:gd name="connsiteY1" fmla="*/ 368023 h 4230254"/>
              <a:gd name="connsiteX2" fmla="*/ 0 w 940738"/>
              <a:gd name="connsiteY2" fmla="*/ 936882 h 4230254"/>
              <a:gd name="connsiteX3" fmla="*/ 940738 w 940738"/>
              <a:gd name="connsiteY3" fmla="*/ 4230254 h 4230254"/>
              <a:gd name="connsiteX0" fmla="*/ 922265 w 940738"/>
              <a:gd name="connsiteY0" fmla="*/ 0 h 4230254"/>
              <a:gd name="connsiteX1" fmla="*/ 663143 w 940738"/>
              <a:gd name="connsiteY1" fmla="*/ 526330 h 4230254"/>
              <a:gd name="connsiteX2" fmla="*/ 0 w 940738"/>
              <a:gd name="connsiteY2" fmla="*/ 936882 h 4230254"/>
              <a:gd name="connsiteX3" fmla="*/ 940738 w 940738"/>
              <a:gd name="connsiteY3" fmla="*/ 4230254 h 4230254"/>
              <a:gd name="connsiteX0" fmla="*/ 679378 w 697851"/>
              <a:gd name="connsiteY0" fmla="*/ 0 h 4230254"/>
              <a:gd name="connsiteX1" fmla="*/ 420256 w 697851"/>
              <a:gd name="connsiteY1" fmla="*/ 526330 h 4230254"/>
              <a:gd name="connsiteX2" fmla="*/ 0 w 697851"/>
              <a:gd name="connsiteY2" fmla="*/ 1152755 h 4230254"/>
              <a:gd name="connsiteX3" fmla="*/ 697851 w 697851"/>
              <a:gd name="connsiteY3" fmla="*/ 4230254 h 4230254"/>
              <a:gd name="connsiteX0" fmla="*/ 711559 w 730032"/>
              <a:gd name="connsiteY0" fmla="*/ 0 h 4230254"/>
              <a:gd name="connsiteX1" fmla="*/ 0 w 730032"/>
              <a:gd name="connsiteY1" fmla="*/ 358428 h 4230254"/>
              <a:gd name="connsiteX2" fmla="*/ 32181 w 730032"/>
              <a:gd name="connsiteY2" fmla="*/ 1152755 h 4230254"/>
              <a:gd name="connsiteX3" fmla="*/ 730032 w 730032"/>
              <a:gd name="connsiteY3" fmla="*/ 4230254 h 4230254"/>
              <a:gd name="connsiteX0" fmla="*/ 730609 w 730609"/>
              <a:gd name="connsiteY0" fmla="*/ 0 h 4297415"/>
              <a:gd name="connsiteX1" fmla="*/ 0 w 730609"/>
              <a:gd name="connsiteY1" fmla="*/ 425589 h 4297415"/>
              <a:gd name="connsiteX2" fmla="*/ 32181 w 730609"/>
              <a:gd name="connsiteY2" fmla="*/ 1219916 h 4297415"/>
              <a:gd name="connsiteX3" fmla="*/ 730032 w 730609"/>
              <a:gd name="connsiteY3" fmla="*/ 4297415 h 4297415"/>
              <a:gd name="connsiteX0" fmla="*/ 740134 w 740134"/>
              <a:gd name="connsiteY0" fmla="*/ 0 h 4316604"/>
              <a:gd name="connsiteX1" fmla="*/ 0 w 740134"/>
              <a:gd name="connsiteY1" fmla="*/ 444778 h 4316604"/>
              <a:gd name="connsiteX2" fmla="*/ 32181 w 740134"/>
              <a:gd name="connsiteY2" fmla="*/ 1239105 h 4316604"/>
              <a:gd name="connsiteX3" fmla="*/ 730032 w 740134"/>
              <a:gd name="connsiteY3" fmla="*/ 4316604 h 4316604"/>
              <a:gd name="connsiteX0" fmla="*/ 735371 w 735371"/>
              <a:gd name="connsiteY0" fmla="*/ 0 h 4316604"/>
              <a:gd name="connsiteX1" fmla="*/ 0 w 735371"/>
              <a:gd name="connsiteY1" fmla="*/ 276877 h 4316604"/>
              <a:gd name="connsiteX2" fmla="*/ 27418 w 735371"/>
              <a:gd name="connsiteY2" fmla="*/ 1239105 h 4316604"/>
              <a:gd name="connsiteX3" fmla="*/ 725269 w 735371"/>
              <a:gd name="connsiteY3" fmla="*/ 4316604 h 4316604"/>
              <a:gd name="connsiteX0" fmla="*/ 735371 w 735371"/>
              <a:gd name="connsiteY0" fmla="*/ 0 h 4316604"/>
              <a:gd name="connsiteX1" fmla="*/ 0 w 735371"/>
              <a:gd name="connsiteY1" fmla="*/ 276877 h 4316604"/>
              <a:gd name="connsiteX2" fmla="*/ 32181 w 735371"/>
              <a:gd name="connsiteY2" fmla="*/ 1076000 h 4316604"/>
              <a:gd name="connsiteX3" fmla="*/ 725269 w 735371"/>
              <a:gd name="connsiteY3" fmla="*/ 4316604 h 4316604"/>
              <a:gd name="connsiteX0" fmla="*/ 735371 w 735371"/>
              <a:gd name="connsiteY0" fmla="*/ 0 h 4297415"/>
              <a:gd name="connsiteX1" fmla="*/ 0 w 735371"/>
              <a:gd name="connsiteY1" fmla="*/ 276877 h 4297415"/>
              <a:gd name="connsiteX2" fmla="*/ 32181 w 735371"/>
              <a:gd name="connsiteY2" fmla="*/ 1076000 h 4297415"/>
              <a:gd name="connsiteX3" fmla="*/ 706219 w 735371"/>
              <a:gd name="connsiteY3" fmla="*/ 4297415 h 4297415"/>
              <a:gd name="connsiteX0" fmla="*/ 735371 w 735371"/>
              <a:gd name="connsiteY0" fmla="*/ 0 h 2380863"/>
              <a:gd name="connsiteX1" fmla="*/ 0 w 735371"/>
              <a:gd name="connsiteY1" fmla="*/ 276877 h 2380863"/>
              <a:gd name="connsiteX2" fmla="*/ 32181 w 735371"/>
              <a:gd name="connsiteY2" fmla="*/ 1076000 h 2380863"/>
              <a:gd name="connsiteX3" fmla="*/ 733928 w 735371"/>
              <a:gd name="connsiteY3" fmla="*/ 2380863 h 2380863"/>
              <a:gd name="connsiteX0" fmla="*/ 735371 w 735371"/>
              <a:gd name="connsiteY0" fmla="*/ 0 h 2380863"/>
              <a:gd name="connsiteX1" fmla="*/ 0 w 735371"/>
              <a:gd name="connsiteY1" fmla="*/ 276877 h 2380863"/>
              <a:gd name="connsiteX2" fmla="*/ 32181 w 735371"/>
              <a:gd name="connsiteY2" fmla="*/ 1076000 h 2380863"/>
              <a:gd name="connsiteX3" fmla="*/ 733928 w 735371"/>
              <a:gd name="connsiteY3" fmla="*/ 2380863 h 2380863"/>
              <a:gd name="connsiteX0" fmla="*/ 735371 w 735371"/>
              <a:gd name="connsiteY0" fmla="*/ 0 h 2380863"/>
              <a:gd name="connsiteX1" fmla="*/ 0 w 735371"/>
              <a:gd name="connsiteY1" fmla="*/ 276877 h 2380863"/>
              <a:gd name="connsiteX2" fmla="*/ 32181 w 735371"/>
              <a:gd name="connsiteY2" fmla="*/ 1076000 h 2380863"/>
              <a:gd name="connsiteX3" fmla="*/ 733928 w 735371"/>
              <a:gd name="connsiteY3" fmla="*/ 2380863 h 2380863"/>
              <a:gd name="connsiteX0" fmla="*/ 732990 w 732990"/>
              <a:gd name="connsiteY0" fmla="*/ 0 h 2380863"/>
              <a:gd name="connsiteX1" fmla="*/ 0 w 732990"/>
              <a:gd name="connsiteY1" fmla="*/ 327750 h 2380863"/>
              <a:gd name="connsiteX2" fmla="*/ 29800 w 732990"/>
              <a:gd name="connsiteY2" fmla="*/ 1076000 h 2380863"/>
              <a:gd name="connsiteX3" fmla="*/ 731547 w 732990"/>
              <a:gd name="connsiteY3" fmla="*/ 2380863 h 2380863"/>
              <a:gd name="connsiteX0" fmla="*/ 732990 w 732990"/>
              <a:gd name="connsiteY0" fmla="*/ 0 h 2380863"/>
              <a:gd name="connsiteX1" fmla="*/ 0 w 732990"/>
              <a:gd name="connsiteY1" fmla="*/ 327750 h 2380863"/>
              <a:gd name="connsiteX2" fmla="*/ 32181 w 732990"/>
              <a:gd name="connsiteY2" fmla="*/ 1262535 h 2380863"/>
              <a:gd name="connsiteX3" fmla="*/ 731547 w 732990"/>
              <a:gd name="connsiteY3" fmla="*/ 2380863 h 2380863"/>
              <a:gd name="connsiteX0" fmla="*/ 732990 w 732990"/>
              <a:gd name="connsiteY0" fmla="*/ 0 h 2380863"/>
              <a:gd name="connsiteX1" fmla="*/ 0 w 732990"/>
              <a:gd name="connsiteY1" fmla="*/ 327750 h 2380863"/>
              <a:gd name="connsiteX2" fmla="*/ 32181 w 732990"/>
              <a:gd name="connsiteY2" fmla="*/ 1271013 h 2380863"/>
              <a:gd name="connsiteX3" fmla="*/ 731547 w 732990"/>
              <a:gd name="connsiteY3" fmla="*/ 2380863 h 2380863"/>
              <a:gd name="connsiteX0" fmla="*/ 732990 w 732990"/>
              <a:gd name="connsiteY0" fmla="*/ 0 h 2380863"/>
              <a:gd name="connsiteX1" fmla="*/ 0 w 732990"/>
              <a:gd name="connsiteY1" fmla="*/ 327750 h 2380863"/>
              <a:gd name="connsiteX2" fmla="*/ 25038 w 732990"/>
              <a:gd name="connsiteY2" fmla="*/ 1240595 h 2380863"/>
              <a:gd name="connsiteX3" fmla="*/ 731547 w 732990"/>
              <a:gd name="connsiteY3" fmla="*/ 2380863 h 2380863"/>
              <a:gd name="connsiteX0" fmla="*/ 732990 w 732990"/>
              <a:gd name="connsiteY0" fmla="*/ 0 h 2430637"/>
              <a:gd name="connsiteX1" fmla="*/ 0 w 732990"/>
              <a:gd name="connsiteY1" fmla="*/ 327750 h 2430637"/>
              <a:gd name="connsiteX2" fmla="*/ 25038 w 732990"/>
              <a:gd name="connsiteY2" fmla="*/ 1240595 h 2430637"/>
              <a:gd name="connsiteX3" fmla="*/ 731547 w 732990"/>
              <a:gd name="connsiteY3" fmla="*/ 2430637 h 2430637"/>
              <a:gd name="connsiteX0" fmla="*/ 732990 w 736309"/>
              <a:gd name="connsiteY0" fmla="*/ 0 h 2458290"/>
              <a:gd name="connsiteX1" fmla="*/ 0 w 736309"/>
              <a:gd name="connsiteY1" fmla="*/ 327750 h 2458290"/>
              <a:gd name="connsiteX2" fmla="*/ 25038 w 736309"/>
              <a:gd name="connsiteY2" fmla="*/ 1240595 h 2458290"/>
              <a:gd name="connsiteX3" fmla="*/ 736309 w 736309"/>
              <a:gd name="connsiteY3" fmla="*/ 2458290 h 2458290"/>
              <a:gd name="connsiteX0" fmla="*/ 771090 w 771090"/>
              <a:gd name="connsiteY0" fmla="*/ 0 h 2469351"/>
              <a:gd name="connsiteX1" fmla="*/ 0 w 771090"/>
              <a:gd name="connsiteY1" fmla="*/ 338811 h 2469351"/>
              <a:gd name="connsiteX2" fmla="*/ 25038 w 771090"/>
              <a:gd name="connsiteY2" fmla="*/ 1251656 h 2469351"/>
              <a:gd name="connsiteX3" fmla="*/ 736309 w 771090"/>
              <a:gd name="connsiteY3" fmla="*/ 2469351 h 2469351"/>
              <a:gd name="connsiteX0" fmla="*/ 771090 w 771090"/>
              <a:gd name="connsiteY0" fmla="*/ 0 h 2513595"/>
              <a:gd name="connsiteX1" fmla="*/ 0 w 771090"/>
              <a:gd name="connsiteY1" fmla="*/ 338811 h 2513595"/>
              <a:gd name="connsiteX2" fmla="*/ 25038 w 771090"/>
              <a:gd name="connsiteY2" fmla="*/ 1251656 h 2513595"/>
              <a:gd name="connsiteX3" fmla="*/ 760122 w 771090"/>
              <a:gd name="connsiteY3" fmla="*/ 2513595 h 2513595"/>
              <a:gd name="connsiteX0" fmla="*/ 771090 w 771090"/>
              <a:gd name="connsiteY0" fmla="*/ 0 h 2436169"/>
              <a:gd name="connsiteX1" fmla="*/ 0 w 771090"/>
              <a:gd name="connsiteY1" fmla="*/ 338811 h 2436169"/>
              <a:gd name="connsiteX2" fmla="*/ 25038 w 771090"/>
              <a:gd name="connsiteY2" fmla="*/ 1251656 h 2436169"/>
              <a:gd name="connsiteX3" fmla="*/ 707734 w 771090"/>
              <a:gd name="connsiteY3" fmla="*/ 2436169 h 2436169"/>
              <a:gd name="connsiteX0" fmla="*/ 771090 w 771090"/>
              <a:gd name="connsiteY0" fmla="*/ 0 h 2466587"/>
              <a:gd name="connsiteX1" fmla="*/ 0 w 771090"/>
              <a:gd name="connsiteY1" fmla="*/ 338811 h 2466587"/>
              <a:gd name="connsiteX2" fmla="*/ 25038 w 771090"/>
              <a:gd name="connsiteY2" fmla="*/ 1251656 h 2466587"/>
              <a:gd name="connsiteX3" fmla="*/ 724403 w 771090"/>
              <a:gd name="connsiteY3" fmla="*/ 2466587 h 2466587"/>
              <a:gd name="connsiteX0" fmla="*/ 771090 w 771090"/>
              <a:gd name="connsiteY0" fmla="*/ 0 h 2466587"/>
              <a:gd name="connsiteX1" fmla="*/ 0 w 771090"/>
              <a:gd name="connsiteY1" fmla="*/ 338811 h 2466587"/>
              <a:gd name="connsiteX2" fmla="*/ 25038 w 771090"/>
              <a:gd name="connsiteY2" fmla="*/ 1251656 h 2466587"/>
              <a:gd name="connsiteX3" fmla="*/ 724403 w 771090"/>
              <a:gd name="connsiteY3" fmla="*/ 2466587 h 2466587"/>
            </a:gdLst>
            <a:ahLst/>
            <a:cxnLst>
              <a:cxn ang="0">
                <a:pos x="connsiteX0" y="connsiteY0"/>
              </a:cxn>
              <a:cxn ang="0">
                <a:pos x="connsiteX1" y="connsiteY1"/>
              </a:cxn>
              <a:cxn ang="0">
                <a:pos x="connsiteX2" y="connsiteY2"/>
              </a:cxn>
              <a:cxn ang="0">
                <a:pos x="connsiteX3" y="connsiteY3"/>
              </a:cxn>
            </a:cxnLst>
            <a:rect l="l" t="t" r="r" b="b"/>
            <a:pathLst>
              <a:path w="771090" h="2466587">
                <a:moveTo>
                  <a:pt x="771090" y="0"/>
                </a:moveTo>
                <a:lnTo>
                  <a:pt x="0" y="338811"/>
                </a:lnTo>
                <a:cubicBezTo>
                  <a:pt x="10727" y="605185"/>
                  <a:pt x="14311" y="985282"/>
                  <a:pt x="25038" y="1251656"/>
                </a:cubicBezTo>
                <a:cubicBezTo>
                  <a:pt x="46517" y="1283451"/>
                  <a:pt x="689214" y="2411663"/>
                  <a:pt x="724403" y="2466587"/>
                </a:cubicBezTo>
              </a:path>
            </a:pathLst>
          </a:custGeom>
          <a:gradFill>
            <a:gsLst>
              <a:gs pos="0">
                <a:srgbClr val="DDE6F3"/>
              </a:gs>
              <a:gs pos="100000">
                <a:srgbClr val="CCDAEC"/>
              </a:gs>
            </a:gsLst>
            <a:lin ang="0" scaled="1"/>
          </a:gradFill>
        </p:spPr>
        <p:txBody>
          <a:bodyPr rtlCol="0" anchor="ctr"/>
          <a:lstStyle/>
          <a:p>
            <a:pPr algn="ctr"/>
            <a:endParaRPr kumimoji="1" lang="ja-JP" altLang="en-US"/>
          </a:p>
        </p:txBody>
      </p:sp>
      <p:sp>
        <p:nvSpPr>
          <p:cNvPr id="15" name="テキスト ボックス 14"/>
          <p:cNvSpPr txBox="1"/>
          <p:nvPr/>
        </p:nvSpPr>
        <p:spPr>
          <a:xfrm>
            <a:off x="200472" y="1124744"/>
            <a:ext cx="9505056" cy="23698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2014</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月に、厚生労働省とインド保健家族福祉省が</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MOC</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を締結した。</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6" name="片側の 2 つの角を丸めた四角形 15"/>
          <p:cNvSpPr/>
          <p:nvPr/>
        </p:nvSpPr>
        <p:spPr>
          <a:xfrm>
            <a:off x="4880992" y="2636911"/>
            <a:ext cx="4824534" cy="3182738"/>
          </a:xfrm>
          <a:prstGeom prst="round2SameRect">
            <a:avLst>
              <a:gd name="adj1" fmla="val 0"/>
              <a:gd name="adj2" fmla="val 5879"/>
            </a:avLst>
          </a:prstGeom>
          <a:solidFill>
            <a:srgbClr val="DDE6F3"/>
          </a:soli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108000" tIns="144000" rIns="144000" rtlCol="0" anchor="t"/>
          <a:lstStyle/>
          <a:p>
            <a:pPr marL="269875" algn="just">
              <a:lnSpc>
                <a:spcPct val="114000"/>
              </a:lnSpc>
              <a:spcAft>
                <a:spcPts val="400"/>
              </a:spcAft>
              <a:buClr>
                <a:srgbClr val="868686"/>
              </a:buClr>
              <a:buSzPct val="90000"/>
            </a:pPr>
            <a:r>
              <a:rPr lang="ja-JP" altLang="en-US" sz="11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人材開発（医師・看護師・公衆衛生専門職などの訓練プログラムなど）</a:t>
            </a:r>
            <a:endParaRPr lang="en-US" altLang="ja-JP" sz="11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269875" algn="just">
              <a:lnSpc>
                <a:spcPct val="114000"/>
              </a:lnSpc>
              <a:spcAft>
                <a:spcPts val="400"/>
              </a:spcAft>
              <a:buClr>
                <a:srgbClr val="868686"/>
              </a:buClr>
              <a:buSzPct val="90000"/>
            </a:pPr>
            <a:r>
              <a:rPr lang="ja-JP" altLang="en-US" sz="11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ユニバーサル・ヘルス・カバレッジを目指した医療財政（公的医療保険システムについての経験の共有による）</a:t>
            </a:r>
          </a:p>
          <a:p>
            <a:pPr marL="269875" algn="just">
              <a:lnSpc>
                <a:spcPct val="114000"/>
              </a:lnSpc>
              <a:spcAft>
                <a:spcPts val="400"/>
              </a:spcAft>
              <a:buClr>
                <a:srgbClr val="868686"/>
              </a:buClr>
              <a:buSzPct val="90000"/>
            </a:pPr>
            <a:r>
              <a:rPr lang="ja-JP" altLang="en-US" sz="11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医療サービスの提供内容（ケアの質の向上のための専門知識の交換を含む）</a:t>
            </a:r>
          </a:p>
          <a:p>
            <a:pPr marL="269875" algn="just">
              <a:lnSpc>
                <a:spcPct val="114000"/>
              </a:lnSpc>
              <a:spcAft>
                <a:spcPts val="400"/>
              </a:spcAft>
              <a:buClr>
                <a:srgbClr val="868686"/>
              </a:buClr>
              <a:buSzPct val="90000"/>
            </a:pPr>
            <a:r>
              <a:rPr lang="ja-JP" altLang="en-US" sz="11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医療制度の管理（病院・保健所管理のノウハウの共有を含む）</a:t>
            </a:r>
          </a:p>
          <a:p>
            <a:pPr marL="269875" algn="just">
              <a:lnSpc>
                <a:spcPct val="114000"/>
              </a:lnSpc>
              <a:spcAft>
                <a:spcPts val="400"/>
              </a:spcAft>
              <a:buClr>
                <a:srgbClr val="868686"/>
              </a:buClr>
              <a:buSzPct val="90000"/>
            </a:pPr>
            <a:r>
              <a:rPr lang="ja-JP" altLang="en-US" sz="11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医療情報システム（遠隔医療や電子カルテシステムに関する経験と技術の共有を含む）</a:t>
            </a:r>
            <a:endParaRPr lang="en-US" altLang="ja-JP" sz="11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269875" algn="just">
              <a:lnSpc>
                <a:spcPct val="114000"/>
              </a:lnSpc>
              <a:spcAft>
                <a:spcPts val="400"/>
              </a:spcAft>
              <a:buClr>
                <a:srgbClr val="868686"/>
              </a:buClr>
              <a:buSzPct val="90000"/>
            </a:pPr>
            <a:r>
              <a:rPr lang="ja-JP" altLang="en-US" sz="11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医薬品および医療機器</a:t>
            </a:r>
            <a:endParaRPr lang="en-US" altLang="ja-JP" sz="11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269875" algn="just">
              <a:lnSpc>
                <a:spcPct val="114000"/>
              </a:lnSpc>
              <a:spcAft>
                <a:spcPts val="400"/>
              </a:spcAft>
              <a:buClr>
                <a:srgbClr val="868686"/>
              </a:buClr>
              <a:buSzPct val="90000"/>
            </a:pPr>
            <a:r>
              <a:rPr lang="ja-JP" altLang="en-US" sz="11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保健研究</a:t>
            </a:r>
          </a:p>
          <a:p>
            <a:pPr marL="269875" algn="just">
              <a:lnSpc>
                <a:spcPct val="114000"/>
              </a:lnSpc>
              <a:spcAft>
                <a:spcPts val="400"/>
              </a:spcAft>
              <a:buClr>
                <a:srgbClr val="868686"/>
              </a:buClr>
              <a:buSzPct val="90000"/>
            </a:pPr>
            <a:r>
              <a:rPr lang="ja-JP" altLang="en-US" sz="11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疾病調査</a:t>
            </a:r>
          </a:p>
          <a:p>
            <a:pPr marL="269875" algn="just">
              <a:lnSpc>
                <a:spcPct val="114000"/>
              </a:lnSpc>
              <a:spcAft>
                <a:spcPts val="400"/>
              </a:spcAft>
              <a:buClr>
                <a:srgbClr val="868686"/>
              </a:buClr>
              <a:buSzPct val="90000"/>
            </a:pPr>
            <a:r>
              <a:rPr lang="ja-JP" altLang="en-US" sz="11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伝統医療</a:t>
            </a:r>
          </a:p>
          <a:p>
            <a:pPr marL="269875" algn="just">
              <a:lnSpc>
                <a:spcPct val="114000"/>
              </a:lnSpc>
              <a:spcAft>
                <a:spcPts val="400"/>
              </a:spcAft>
              <a:buClr>
                <a:srgbClr val="868686"/>
              </a:buClr>
              <a:buSzPct val="90000"/>
            </a:pPr>
            <a:r>
              <a:rPr lang="ja-JP" altLang="en-US" sz="11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相互に合意したその他の分野</a:t>
            </a:r>
          </a:p>
          <a:p>
            <a:pPr marL="269875" algn="just">
              <a:lnSpc>
                <a:spcPct val="114000"/>
              </a:lnSpc>
              <a:spcAft>
                <a:spcPts val="400"/>
              </a:spcAft>
              <a:buClr>
                <a:srgbClr val="868686"/>
              </a:buClr>
              <a:buSzPct val="90000"/>
            </a:pPr>
            <a:endParaRPr lang="ja-JP" altLang="en-US" sz="11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7" name="円/楕円 16"/>
          <p:cNvSpPr/>
          <p:nvPr/>
        </p:nvSpPr>
        <p:spPr>
          <a:xfrm>
            <a:off x="5043489" y="2799409"/>
            <a:ext cx="169538" cy="169538"/>
          </a:xfrm>
          <a:prstGeom prst="ellipse">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r>
              <a:rPr kumimoji="1" lang="en-US" altLang="ja-JP"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1</a:t>
            </a:r>
            <a:endParaRPr kumimoji="1" lang="ja-JP" altLang="en-US"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8" name="円/楕円 17"/>
          <p:cNvSpPr/>
          <p:nvPr/>
        </p:nvSpPr>
        <p:spPr>
          <a:xfrm>
            <a:off x="5043489" y="3043438"/>
            <a:ext cx="169538" cy="169538"/>
          </a:xfrm>
          <a:prstGeom prst="ellipse">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r>
              <a:rPr kumimoji="1" lang="en-US" altLang="ja-JP"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2</a:t>
            </a:r>
            <a:endParaRPr kumimoji="1" lang="ja-JP" altLang="en-US"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9" name="円/楕円 18"/>
          <p:cNvSpPr/>
          <p:nvPr/>
        </p:nvSpPr>
        <p:spPr>
          <a:xfrm>
            <a:off x="5043489" y="3480314"/>
            <a:ext cx="169538" cy="169538"/>
          </a:xfrm>
          <a:prstGeom prst="ellipse">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r>
              <a:rPr kumimoji="1" lang="en-US" altLang="ja-JP"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3</a:t>
            </a:r>
            <a:endParaRPr kumimoji="1" lang="ja-JP" altLang="en-US"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0" name="円/楕円 19"/>
          <p:cNvSpPr/>
          <p:nvPr/>
        </p:nvSpPr>
        <p:spPr>
          <a:xfrm>
            <a:off x="5043489" y="3909785"/>
            <a:ext cx="169538" cy="169538"/>
          </a:xfrm>
          <a:prstGeom prst="ellipse">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r>
              <a:rPr kumimoji="1" lang="en-US" altLang="ja-JP"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4</a:t>
            </a:r>
            <a:endParaRPr kumimoji="1" lang="ja-JP" altLang="en-US"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22" name="グループ化 7"/>
          <p:cNvGrpSpPr/>
          <p:nvPr/>
        </p:nvGrpSpPr>
        <p:grpSpPr>
          <a:xfrm>
            <a:off x="344488" y="1700808"/>
            <a:ext cx="9217024" cy="288032"/>
            <a:chOff x="4803500" y="2113806"/>
            <a:chExt cx="2954133" cy="288032"/>
          </a:xfrm>
        </p:grpSpPr>
        <p:cxnSp>
          <p:nvCxnSpPr>
            <p:cNvPr id="23" name="直線コネクタ 22"/>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4"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en-US" altLang="ja-JP" sz="1400" dirty="0">
                  <a:solidFill>
                    <a:srgbClr val="000000"/>
                  </a:solidFill>
                  <a:latin typeface="Arial Black" pitchFamily="34" charset="0"/>
                  <a:ea typeface="HGP創英角ｺﾞｼｯｸUB" panose="020B0900000000000000" pitchFamily="50" charset="-128"/>
                </a:rPr>
                <a:t>MOC</a:t>
              </a:r>
              <a:r>
                <a:rPr lang="ja-JP" altLang="en-US" sz="1400" dirty="0">
                  <a:solidFill>
                    <a:srgbClr val="000000"/>
                  </a:solidFill>
                  <a:latin typeface="Arial Black" pitchFamily="34" charset="0"/>
                  <a:ea typeface="HGP創英角ｺﾞｼｯｸUB" panose="020B0900000000000000" pitchFamily="50" charset="-128"/>
                </a:rPr>
                <a:t>締結状況</a:t>
              </a:r>
            </a:p>
          </p:txBody>
        </p:sp>
      </p:grpSp>
      <p:sp>
        <p:nvSpPr>
          <p:cNvPr id="25" name="片側の 2 つの角を丸めた四角形 24"/>
          <p:cNvSpPr/>
          <p:nvPr/>
        </p:nvSpPr>
        <p:spPr>
          <a:xfrm>
            <a:off x="4880992" y="2132856"/>
            <a:ext cx="4824534" cy="504056"/>
          </a:xfrm>
          <a:prstGeom prst="round2SameRect">
            <a:avLst/>
          </a:prstGeom>
          <a:solidFill>
            <a:srgbClr val="5F8AC3"/>
          </a:solidFill>
        </p:spPr>
        <p:txBody>
          <a:bodyPr wrap="square" lIns="108000" rtlCol="0" anchor="ctr">
            <a:noAutofit/>
          </a:bodyPr>
          <a:lstStyle/>
          <a:p>
            <a:pPr algn="ctr" defTabSz="955675" fontAlgn="ctr">
              <a:buSzPct val="120000"/>
            </a:pPr>
            <a:r>
              <a:rPr lang="en-US" altLang="ja-JP" sz="1200" b="1"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a:t>
            </a:r>
            <a:r>
              <a:rPr lang="ja-JP" altLang="en-US" sz="1200" b="1"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日本国厚生労働省とインド共和国保健家族福祉省との間の</a:t>
            </a:r>
          </a:p>
          <a:p>
            <a:pPr algn="ctr" defTabSz="955675" fontAlgn="ctr">
              <a:buSzPct val="120000"/>
            </a:pPr>
            <a:r>
              <a:rPr lang="ja-JP" altLang="en-US" sz="1200" b="1"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医療・保健分野における協力に関する覚書</a:t>
            </a:r>
            <a:r>
              <a:rPr lang="en-US" altLang="ja-JP" sz="1200" b="1"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a:t>
            </a:r>
            <a:r>
              <a:rPr lang="ja-JP" altLang="en-US" sz="1200" b="1" dirty="0">
                <a:solidFill>
                  <a:schemeClr val="bg1"/>
                </a:solidFill>
                <a:latin typeface="ＭＳ Ｐゴシック" panose="020B0600070205080204" pitchFamily="50" charset="-128"/>
                <a:ea typeface="ＭＳ Ｐゴシック" panose="020B0600070205080204" pitchFamily="50" charset="-128"/>
              </a:rPr>
              <a:t>の具体的な内容</a:t>
            </a:r>
          </a:p>
        </p:txBody>
      </p:sp>
      <p:sp>
        <p:nvSpPr>
          <p:cNvPr id="26" name="正方形/長方形 25"/>
          <p:cNvSpPr/>
          <p:nvPr/>
        </p:nvSpPr>
        <p:spPr>
          <a:xfrm>
            <a:off x="272480" y="2098948"/>
            <a:ext cx="3672408" cy="276999"/>
          </a:xfrm>
          <a:prstGeom prst="rect">
            <a:avLst/>
          </a:prstGeom>
        </p:spPr>
        <p:txBody>
          <a:bodyPr wrap="square">
            <a:spAutoFit/>
          </a:bodyPr>
          <a:lstStyle/>
          <a:p>
            <a:pPr marL="171450" indent="-171450">
              <a:spcAft>
                <a:spcPts val="400"/>
              </a:spcAft>
              <a:buClr>
                <a:srgbClr val="3D6AA7"/>
              </a:buClr>
              <a:buFont typeface="Wingdings" panose="05000000000000000000" pitchFamily="2" charset="2"/>
              <a:buChar char="n"/>
            </a:pPr>
            <a:r>
              <a:rPr lang="en-US" altLang="ja-JP" sz="1200" dirty="0"/>
              <a:t>2014</a:t>
            </a:r>
            <a:r>
              <a:rPr lang="ja-JP" altLang="en-US" sz="1200" dirty="0"/>
              <a:t>年</a:t>
            </a:r>
            <a:r>
              <a:rPr lang="en-US" altLang="ja-JP" sz="1200" dirty="0"/>
              <a:t>9</a:t>
            </a:r>
            <a:r>
              <a:rPr lang="ja-JP" altLang="en-US" sz="1200" dirty="0"/>
              <a:t>月</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、首脳会談に合わせて結ばれた</a:t>
            </a:r>
          </a:p>
        </p:txBody>
      </p:sp>
      <p:sp>
        <p:nvSpPr>
          <p:cNvPr id="42" name="円/楕円 41"/>
          <p:cNvSpPr/>
          <p:nvPr/>
        </p:nvSpPr>
        <p:spPr>
          <a:xfrm>
            <a:off x="488504" y="3187576"/>
            <a:ext cx="3960440" cy="1728192"/>
          </a:xfrm>
          <a:prstGeom prst="ellipse">
            <a:avLst/>
          </a:prstGeom>
          <a:gradFill flip="none" rotWithShape="1">
            <a:gsLst>
              <a:gs pos="8000">
                <a:srgbClr val="A2BBDC"/>
              </a:gs>
              <a:gs pos="100000">
                <a:schemeClr val="bg1">
                  <a:alpha val="0"/>
                </a:schemeClr>
              </a:gs>
            </a:gsLst>
            <a:path path="shape">
              <a:fillToRect l="50000" t="50000" r="50000" b="50000"/>
            </a:path>
            <a:tileRect/>
          </a:gra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43" name="グループ化 42"/>
          <p:cNvGrpSpPr/>
          <p:nvPr/>
        </p:nvGrpSpPr>
        <p:grpSpPr>
          <a:xfrm>
            <a:off x="1692029" y="3453132"/>
            <a:ext cx="1516104" cy="1201785"/>
            <a:chOff x="1692029" y="3406524"/>
            <a:chExt cx="1516104" cy="1201785"/>
          </a:xfrm>
        </p:grpSpPr>
        <p:grpSp>
          <p:nvGrpSpPr>
            <p:cNvPr id="44" name="Group 339"/>
            <p:cNvGrpSpPr>
              <a:grpSpLocks noChangeAspect="1"/>
            </p:cNvGrpSpPr>
            <p:nvPr/>
          </p:nvGrpSpPr>
          <p:grpSpPr bwMode="auto">
            <a:xfrm>
              <a:off x="1729320" y="3440013"/>
              <a:ext cx="1478813" cy="1168296"/>
              <a:chOff x="1968" y="2736"/>
              <a:chExt cx="864" cy="672"/>
            </a:xfrm>
          </p:grpSpPr>
          <p:sp>
            <p:nvSpPr>
              <p:cNvPr id="48" name="Freeform 168"/>
              <p:cNvSpPr>
                <a:spLocks noChangeAspect="1"/>
              </p:cNvSpPr>
              <p:nvPr/>
            </p:nvSpPr>
            <p:spPr bwMode="auto">
              <a:xfrm>
                <a:off x="1968" y="2740"/>
                <a:ext cx="663" cy="668"/>
              </a:xfrm>
              <a:custGeom>
                <a:avLst/>
                <a:gdLst/>
                <a:ahLst/>
                <a:cxnLst>
                  <a:cxn ang="0">
                    <a:pos x="800" y="0"/>
                  </a:cxn>
                  <a:cxn ang="0">
                    <a:pos x="0" y="800"/>
                  </a:cxn>
                  <a:cxn ang="0">
                    <a:pos x="910" y="1715"/>
                  </a:cxn>
                  <a:cxn ang="0">
                    <a:pos x="907" y="1952"/>
                  </a:cxn>
                  <a:cxn ang="0">
                    <a:pos x="1995" y="3028"/>
                  </a:cxn>
                  <a:cxn ang="0">
                    <a:pos x="2225" y="2806"/>
                  </a:cxn>
                  <a:cxn ang="0">
                    <a:pos x="1817" y="2398"/>
                  </a:cxn>
                  <a:cxn ang="0">
                    <a:pos x="2289" y="2870"/>
                  </a:cxn>
                  <a:cxn ang="0">
                    <a:pos x="2515" y="2630"/>
                  </a:cxn>
                  <a:cxn ang="0">
                    <a:pos x="2055" y="2178"/>
                  </a:cxn>
                  <a:cxn ang="0">
                    <a:pos x="2531" y="2646"/>
                  </a:cxn>
                  <a:cxn ang="0">
                    <a:pos x="2749" y="2420"/>
                  </a:cxn>
                  <a:cxn ang="0">
                    <a:pos x="2310" y="1970"/>
                  </a:cxn>
                  <a:cxn ang="0">
                    <a:pos x="2731" y="2404"/>
                  </a:cxn>
                  <a:cxn ang="0">
                    <a:pos x="2967" y="2168"/>
                  </a:cxn>
                  <a:cxn ang="0">
                    <a:pos x="1820" y="1015"/>
                  </a:cxn>
                  <a:cxn ang="0">
                    <a:pos x="2080" y="835"/>
                  </a:cxn>
                  <a:cxn ang="0">
                    <a:pos x="1620" y="830"/>
                  </a:cxn>
                  <a:cxn ang="0">
                    <a:pos x="800" y="0"/>
                  </a:cxn>
                </a:cxnLst>
                <a:rect l="0" t="0" r="r" b="b"/>
                <a:pathLst>
                  <a:path w="3083" h="3156">
                    <a:moveTo>
                      <a:pt x="800" y="0"/>
                    </a:moveTo>
                    <a:lnTo>
                      <a:pt x="0" y="800"/>
                    </a:lnTo>
                    <a:lnTo>
                      <a:pt x="910" y="1715"/>
                    </a:lnTo>
                    <a:cubicBezTo>
                      <a:pt x="910" y="1715"/>
                      <a:pt x="908" y="1833"/>
                      <a:pt x="907" y="1952"/>
                    </a:cubicBezTo>
                    <a:cubicBezTo>
                      <a:pt x="1451" y="2490"/>
                      <a:pt x="1995" y="3028"/>
                      <a:pt x="1995" y="3028"/>
                    </a:cubicBezTo>
                    <a:cubicBezTo>
                      <a:pt x="2123" y="3156"/>
                      <a:pt x="2332" y="2910"/>
                      <a:pt x="2225" y="2806"/>
                    </a:cubicBezTo>
                    <a:cubicBezTo>
                      <a:pt x="2021" y="2602"/>
                      <a:pt x="1817" y="2398"/>
                      <a:pt x="1817" y="2398"/>
                    </a:cubicBezTo>
                    <a:cubicBezTo>
                      <a:pt x="1817" y="2398"/>
                      <a:pt x="2053" y="2634"/>
                      <a:pt x="2289" y="2870"/>
                    </a:cubicBezTo>
                    <a:cubicBezTo>
                      <a:pt x="2396" y="2977"/>
                      <a:pt x="2635" y="2752"/>
                      <a:pt x="2515" y="2630"/>
                    </a:cubicBezTo>
                    <a:cubicBezTo>
                      <a:pt x="2285" y="2404"/>
                      <a:pt x="2055" y="2178"/>
                      <a:pt x="2055" y="2178"/>
                    </a:cubicBezTo>
                    <a:cubicBezTo>
                      <a:pt x="2055" y="2178"/>
                      <a:pt x="2293" y="2412"/>
                      <a:pt x="2531" y="2646"/>
                    </a:cubicBezTo>
                    <a:cubicBezTo>
                      <a:pt x="2624" y="2745"/>
                      <a:pt x="2849" y="2520"/>
                      <a:pt x="2749" y="2420"/>
                    </a:cubicBezTo>
                    <a:cubicBezTo>
                      <a:pt x="2529" y="2195"/>
                      <a:pt x="2310" y="1970"/>
                      <a:pt x="2310" y="1970"/>
                    </a:cubicBezTo>
                    <a:cubicBezTo>
                      <a:pt x="2310" y="1970"/>
                      <a:pt x="2520" y="2187"/>
                      <a:pt x="2731" y="2404"/>
                    </a:cubicBezTo>
                    <a:cubicBezTo>
                      <a:pt x="2833" y="2512"/>
                      <a:pt x="3083" y="2277"/>
                      <a:pt x="2967" y="2168"/>
                    </a:cubicBezTo>
                    <a:cubicBezTo>
                      <a:pt x="2967" y="2168"/>
                      <a:pt x="2393" y="1591"/>
                      <a:pt x="1820" y="1015"/>
                    </a:cubicBezTo>
                    <a:cubicBezTo>
                      <a:pt x="1950" y="925"/>
                      <a:pt x="2080" y="835"/>
                      <a:pt x="2080" y="835"/>
                    </a:cubicBezTo>
                    <a:lnTo>
                      <a:pt x="1620" y="830"/>
                    </a:lnTo>
                    <a:lnTo>
                      <a:pt x="800" y="0"/>
                    </a:lnTo>
                    <a:close/>
                  </a:path>
                </a:pathLst>
              </a:custGeom>
              <a:solidFill>
                <a:srgbClr val="FFFFFF"/>
              </a:solidFill>
              <a:ln w="25400" cap="rnd" cmpd="sng" algn="ctr">
                <a:solidFill>
                  <a:srgbClr val="83A4D1"/>
                </a:solidFill>
                <a:prstDash val="solid"/>
                <a:round/>
                <a:headEnd type="none" w="med" len="med"/>
                <a:tailEnd type="none" w="med" len="med"/>
              </a:ln>
              <a:effectLst/>
            </p:spPr>
            <p:txBody>
              <a:bodyPr wrap="none" anchor="ctr"/>
              <a:lstStyle/>
              <a:p>
                <a:endParaRPr lang="ja-JP" altLang="en-US"/>
              </a:p>
            </p:txBody>
          </p:sp>
          <p:sp>
            <p:nvSpPr>
              <p:cNvPr id="49" name="Freeform 170"/>
              <p:cNvSpPr>
                <a:spLocks noChangeAspect="1"/>
              </p:cNvSpPr>
              <p:nvPr/>
            </p:nvSpPr>
            <p:spPr bwMode="auto">
              <a:xfrm>
                <a:off x="2228" y="2736"/>
                <a:ext cx="604" cy="451"/>
              </a:xfrm>
              <a:custGeom>
                <a:avLst/>
                <a:gdLst/>
                <a:ahLst/>
                <a:cxnLst>
                  <a:cxn ang="0">
                    <a:pos x="2008" y="0"/>
                  </a:cxn>
                  <a:cxn ang="0">
                    <a:pos x="1232" y="764"/>
                  </a:cxn>
                  <a:cxn ang="0">
                    <a:pos x="720" y="764"/>
                  </a:cxn>
                  <a:cxn ang="0">
                    <a:pos x="0" y="1368"/>
                  </a:cxn>
                  <a:cxn ang="0">
                    <a:pos x="856" y="1292"/>
                  </a:cxn>
                  <a:cxn ang="0">
                    <a:pos x="1696" y="2132"/>
                  </a:cxn>
                  <a:cxn ang="0">
                    <a:pos x="1852" y="1964"/>
                  </a:cxn>
                  <a:cxn ang="0">
                    <a:pos x="1852" y="1736"/>
                  </a:cxn>
                  <a:cxn ang="0">
                    <a:pos x="2808" y="796"/>
                  </a:cxn>
                  <a:cxn ang="0">
                    <a:pos x="2008" y="0"/>
                  </a:cxn>
                </a:cxnLst>
                <a:rect l="0" t="0" r="r" b="b"/>
                <a:pathLst>
                  <a:path w="2808" h="2132">
                    <a:moveTo>
                      <a:pt x="2008" y="0"/>
                    </a:moveTo>
                    <a:lnTo>
                      <a:pt x="1232" y="764"/>
                    </a:lnTo>
                    <a:lnTo>
                      <a:pt x="720" y="764"/>
                    </a:lnTo>
                    <a:cubicBezTo>
                      <a:pt x="720" y="764"/>
                      <a:pt x="360" y="1066"/>
                      <a:pt x="0" y="1368"/>
                    </a:cubicBezTo>
                    <a:cubicBezTo>
                      <a:pt x="108" y="1480"/>
                      <a:pt x="236" y="1544"/>
                      <a:pt x="856" y="1292"/>
                    </a:cubicBezTo>
                    <a:cubicBezTo>
                      <a:pt x="1276" y="1712"/>
                      <a:pt x="1696" y="2132"/>
                      <a:pt x="1696" y="2132"/>
                    </a:cubicBezTo>
                    <a:lnTo>
                      <a:pt x="1852" y="1964"/>
                    </a:lnTo>
                    <a:lnTo>
                      <a:pt x="1852" y="1736"/>
                    </a:lnTo>
                    <a:lnTo>
                      <a:pt x="2808" y="796"/>
                    </a:lnTo>
                    <a:lnTo>
                      <a:pt x="2008" y="0"/>
                    </a:lnTo>
                    <a:close/>
                  </a:path>
                </a:pathLst>
              </a:custGeom>
              <a:solidFill>
                <a:srgbClr val="FFFFFF"/>
              </a:solidFill>
              <a:ln w="25400" cap="rnd" cmpd="sng" algn="ctr">
                <a:solidFill>
                  <a:srgbClr val="83A4D1"/>
                </a:solidFill>
                <a:prstDash val="solid"/>
                <a:round/>
                <a:headEnd type="none" w="med" len="med"/>
                <a:tailEnd type="none" w="med" len="med"/>
              </a:ln>
              <a:effectLst/>
            </p:spPr>
            <p:txBody>
              <a:bodyPr wrap="none" anchor="ctr"/>
              <a:lstStyle/>
              <a:p>
                <a:endParaRPr lang="ja-JP" altLang="en-US"/>
              </a:p>
            </p:txBody>
          </p:sp>
          <p:sp>
            <p:nvSpPr>
              <p:cNvPr id="50" name="AutoShape 171"/>
              <p:cNvSpPr>
                <a:spLocks noChangeAspect="1" noChangeArrowheads="1"/>
              </p:cNvSpPr>
              <p:nvPr/>
            </p:nvSpPr>
            <p:spPr bwMode="auto">
              <a:xfrm rot="-2735026">
                <a:off x="2168" y="3172"/>
                <a:ext cx="71" cy="70"/>
              </a:xfrm>
              <a:prstGeom prst="roundRect">
                <a:avLst>
                  <a:gd name="adj" fmla="val 39171"/>
                </a:avLst>
              </a:prstGeom>
              <a:solidFill>
                <a:srgbClr val="FFFFFF"/>
              </a:solidFill>
              <a:ln w="25400" cap="rnd" cmpd="sng" algn="ctr">
                <a:solidFill>
                  <a:srgbClr val="83A4D1"/>
                </a:solidFill>
                <a:prstDash val="solid"/>
                <a:round/>
                <a:headEnd type="none" w="med" len="med"/>
                <a:tailEnd type="none" w="med" len="med"/>
              </a:ln>
              <a:effectLst/>
            </p:spPr>
            <p:txBody>
              <a:bodyPr wrap="none" anchor="ctr"/>
              <a:lstStyle/>
              <a:p>
                <a:endParaRPr lang="ja-JP" altLang="en-US"/>
              </a:p>
            </p:txBody>
          </p:sp>
          <p:sp>
            <p:nvSpPr>
              <p:cNvPr id="51" name="AutoShape 172"/>
              <p:cNvSpPr>
                <a:spLocks noChangeAspect="1" noChangeArrowheads="1"/>
              </p:cNvSpPr>
              <p:nvPr/>
            </p:nvSpPr>
            <p:spPr bwMode="auto">
              <a:xfrm rot="-2735026">
                <a:off x="2209" y="3203"/>
                <a:ext cx="120" cy="70"/>
              </a:xfrm>
              <a:prstGeom prst="roundRect">
                <a:avLst>
                  <a:gd name="adj" fmla="val 39171"/>
                </a:avLst>
              </a:prstGeom>
              <a:solidFill>
                <a:srgbClr val="FFFFFF"/>
              </a:solidFill>
              <a:ln w="25400" cap="rnd" cmpd="sng" algn="ctr">
                <a:solidFill>
                  <a:srgbClr val="83A4D1"/>
                </a:solidFill>
                <a:prstDash val="solid"/>
                <a:round/>
                <a:headEnd type="none" w="med" len="med"/>
                <a:tailEnd type="none" w="med" len="med"/>
              </a:ln>
              <a:effectLst/>
            </p:spPr>
            <p:txBody>
              <a:bodyPr wrap="none" anchor="ctr"/>
              <a:lstStyle/>
              <a:p>
                <a:endParaRPr lang="ja-JP" altLang="en-US"/>
              </a:p>
            </p:txBody>
          </p:sp>
          <p:sp>
            <p:nvSpPr>
              <p:cNvPr id="52" name="AutoShape 173"/>
              <p:cNvSpPr>
                <a:spLocks noChangeAspect="1" noChangeArrowheads="1"/>
              </p:cNvSpPr>
              <p:nvPr/>
            </p:nvSpPr>
            <p:spPr bwMode="auto">
              <a:xfrm rot="-2735026">
                <a:off x="2260" y="3251"/>
                <a:ext cx="120" cy="69"/>
              </a:xfrm>
              <a:prstGeom prst="roundRect">
                <a:avLst>
                  <a:gd name="adj" fmla="val 39171"/>
                </a:avLst>
              </a:prstGeom>
              <a:solidFill>
                <a:srgbClr val="FFFFFF"/>
              </a:solidFill>
              <a:ln w="25400" cap="rnd" cmpd="sng" algn="ctr">
                <a:solidFill>
                  <a:srgbClr val="83A4D1"/>
                </a:solidFill>
                <a:prstDash val="solid"/>
                <a:round/>
                <a:headEnd type="none" w="med" len="med"/>
                <a:tailEnd type="none" w="med" len="med"/>
              </a:ln>
              <a:effectLst/>
            </p:spPr>
            <p:txBody>
              <a:bodyPr wrap="none" anchor="ctr"/>
              <a:lstStyle/>
              <a:p>
                <a:endParaRPr lang="ja-JP" altLang="en-US"/>
              </a:p>
            </p:txBody>
          </p:sp>
          <p:sp>
            <p:nvSpPr>
              <p:cNvPr id="53" name="AutoShape 174"/>
              <p:cNvSpPr>
                <a:spLocks noChangeAspect="1" noChangeArrowheads="1"/>
              </p:cNvSpPr>
              <p:nvPr/>
            </p:nvSpPr>
            <p:spPr bwMode="auto">
              <a:xfrm rot="-2735026">
                <a:off x="2310" y="3307"/>
                <a:ext cx="101" cy="69"/>
              </a:xfrm>
              <a:prstGeom prst="roundRect">
                <a:avLst>
                  <a:gd name="adj" fmla="val 39171"/>
                </a:avLst>
              </a:prstGeom>
              <a:solidFill>
                <a:srgbClr val="FFFFFF"/>
              </a:solidFill>
              <a:ln w="25400" cap="rnd" cmpd="sng" algn="ctr">
                <a:solidFill>
                  <a:srgbClr val="83A4D1"/>
                </a:solidFill>
                <a:prstDash val="solid"/>
                <a:round/>
                <a:headEnd type="none" w="med" len="med"/>
                <a:tailEnd type="none" w="med" len="med"/>
              </a:ln>
              <a:effectLst/>
            </p:spPr>
            <p:txBody>
              <a:bodyPr wrap="none" anchor="ctr"/>
              <a:lstStyle/>
              <a:p>
                <a:endParaRPr lang="ja-JP" altLang="en-US"/>
              </a:p>
            </p:txBody>
          </p:sp>
        </p:grpSp>
        <p:grpSp>
          <p:nvGrpSpPr>
            <p:cNvPr id="45" name="グループ化 44"/>
            <p:cNvGrpSpPr/>
            <p:nvPr/>
          </p:nvGrpSpPr>
          <p:grpSpPr>
            <a:xfrm>
              <a:off x="1692029" y="3406524"/>
              <a:ext cx="1392861" cy="382825"/>
              <a:chOff x="1692029" y="3406524"/>
              <a:chExt cx="1392861" cy="382825"/>
            </a:xfrm>
          </p:grpSpPr>
          <p:sp>
            <p:nvSpPr>
              <p:cNvPr id="46" name="正方形/長方形 45"/>
              <p:cNvSpPr/>
              <p:nvPr/>
            </p:nvSpPr>
            <p:spPr>
              <a:xfrm rot="18915494">
                <a:off x="1692029" y="3580272"/>
                <a:ext cx="382825" cy="52296"/>
              </a:xfrm>
              <a:prstGeom prst="rect">
                <a:avLst/>
              </a:prstGeom>
              <a:solidFill>
                <a:srgbClr val="FFFFFF"/>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7" name="正方形/長方形 46"/>
              <p:cNvSpPr/>
              <p:nvPr/>
            </p:nvSpPr>
            <p:spPr>
              <a:xfrm rot="2762684" flipH="1">
                <a:off x="2863469" y="3567928"/>
                <a:ext cx="382825" cy="60017"/>
              </a:xfrm>
              <a:prstGeom prst="rect">
                <a:avLst/>
              </a:prstGeom>
              <a:solidFill>
                <a:srgbClr val="FFFFFF"/>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grpSp>
        <p:nvGrpSpPr>
          <p:cNvPr id="54" name="グループ化 53"/>
          <p:cNvGrpSpPr/>
          <p:nvPr/>
        </p:nvGrpSpPr>
        <p:grpSpPr>
          <a:xfrm>
            <a:off x="3270565" y="3606994"/>
            <a:ext cx="1034363" cy="992911"/>
            <a:chOff x="3224808" y="3622125"/>
            <a:chExt cx="1034363" cy="992911"/>
          </a:xfrm>
        </p:grpSpPr>
        <p:sp>
          <p:nvSpPr>
            <p:cNvPr id="55" name="円/楕円 54"/>
            <p:cNvSpPr/>
            <p:nvPr/>
          </p:nvSpPr>
          <p:spPr>
            <a:xfrm flipH="1">
              <a:off x="3395075" y="3750940"/>
              <a:ext cx="864096" cy="864096"/>
            </a:xfrm>
            <a:prstGeom prst="ellipse">
              <a:avLst/>
            </a:prstGeom>
            <a:solidFill>
              <a:srgbClr val="D9D2E6"/>
            </a:solidFill>
            <a:ln w="57150" cap="flat" cmpd="sng" algn="ctr">
              <a:solidFill>
                <a:srgbClr val="D9D2E6"/>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0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6" name="円/楕円 55"/>
            <p:cNvSpPr/>
            <p:nvPr/>
          </p:nvSpPr>
          <p:spPr>
            <a:xfrm>
              <a:off x="3224808" y="3622125"/>
              <a:ext cx="909894" cy="909894"/>
            </a:xfrm>
            <a:prstGeom prst="ellipse">
              <a:avLst/>
            </a:prstGeom>
            <a:solidFill>
              <a:srgbClr val="AA9BC9"/>
            </a:solidFill>
            <a:ln w="57150" cap="flat" cmpd="sng" algn="ctr">
              <a:solidFill>
                <a:srgbClr val="BFB4D6"/>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r>
                <a:rPr lang="ja-JP" altLang="en-US" sz="2000" dirty="0">
                  <a:latin typeface="HGP創英角ｺﾞｼｯｸUB" panose="020B0900000000000000" pitchFamily="50" charset="-128"/>
                  <a:ea typeface="HGP創英角ｺﾞｼｯｸUB" panose="020B0900000000000000" pitchFamily="50" charset="-128"/>
                </a:rPr>
                <a:t>保 健</a:t>
              </a:r>
            </a:p>
          </p:txBody>
        </p:sp>
      </p:grpSp>
      <p:grpSp>
        <p:nvGrpSpPr>
          <p:cNvPr id="57" name="グループ化 56"/>
          <p:cNvGrpSpPr/>
          <p:nvPr/>
        </p:nvGrpSpPr>
        <p:grpSpPr>
          <a:xfrm>
            <a:off x="632520" y="3606994"/>
            <a:ext cx="1033987" cy="992911"/>
            <a:chOff x="704528" y="3622125"/>
            <a:chExt cx="1033987" cy="992911"/>
          </a:xfrm>
        </p:grpSpPr>
        <p:sp>
          <p:nvSpPr>
            <p:cNvPr id="58" name="円/楕円 57"/>
            <p:cNvSpPr/>
            <p:nvPr/>
          </p:nvSpPr>
          <p:spPr>
            <a:xfrm>
              <a:off x="704528" y="3750940"/>
              <a:ext cx="864096" cy="864096"/>
            </a:xfrm>
            <a:prstGeom prst="ellipse">
              <a:avLst/>
            </a:prstGeom>
            <a:solidFill>
              <a:srgbClr val="BAE4D9"/>
            </a:solidFill>
            <a:ln w="57150" cap="flat" cmpd="sng" algn="ctr">
              <a:solidFill>
                <a:srgbClr val="BAE4D9"/>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9" name="円/楕円 58"/>
            <p:cNvSpPr/>
            <p:nvPr/>
          </p:nvSpPr>
          <p:spPr>
            <a:xfrm>
              <a:off x="828621" y="3622125"/>
              <a:ext cx="909894" cy="909894"/>
            </a:xfrm>
            <a:prstGeom prst="ellipse">
              <a:avLst/>
            </a:prstGeom>
            <a:solidFill>
              <a:srgbClr val="5CBEA4"/>
            </a:solidFill>
            <a:ln w="57150" cap="flat" cmpd="sng" algn="ctr">
              <a:solidFill>
                <a:srgbClr val="82CEBA"/>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r>
                <a:rPr lang="ja-JP" altLang="en-US" sz="2000" dirty="0">
                  <a:latin typeface="HGP創英角ｺﾞｼｯｸUB" panose="020B0900000000000000" pitchFamily="50" charset="-128"/>
                  <a:ea typeface="HGP創英角ｺﾞｼｯｸUB" panose="020B0900000000000000" pitchFamily="50" charset="-128"/>
                </a:rPr>
                <a:t>医 療</a:t>
              </a:r>
            </a:p>
          </p:txBody>
        </p:sp>
      </p:grpSp>
      <p:grpSp>
        <p:nvGrpSpPr>
          <p:cNvPr id="60" name="グループ化 59"/>
          <p:cNvGrpSpPr/>
          <p:nvPr/>
        </p:nvGrpSpPr>
        <p:grpSpPr>
          <a:xfrm>
            <a:off x="3728864" y="2420888"/>
            <a:ext cx="918852" cy="792088"/>
            <a:chOff x="4376936" y="2348880"/>
            <a:chExt cx="991479" cy="854695"/>
          </a:xfrm>
        </p:grpSpPr>
        <p:sp>
          <p:nvSpPr>
            <p:cNvPr id="61" name="Freeform 6"/>
            <p:cNvSpPr>
              <a:spLocks/>
            </p:cNvSpPr>
            <p:nvPr/>
          </p:nvSpPr>
          <p:spPr bwMode="auto">
            <a:xfrm>
              <a:off x="4398458" y="2423324"/>
              <a:ext cx="969957" cy="780251"/>
            </a:xfrm>
            <a:custGeom>
              <a:avLst/>
              <a:gdLst>
                <a:gd name="T0" fmla="*/ 392 w 786"/>
                <a:gd name="T1" fmla="*/ 0 h 632"/>
                <a:gd name="T2" fmla="*/ 786 w 786"/>
                <a:gd name="T3" fmla="*/ 152 h 632"/>
                <a:gd name="T4" fmla="*/ 404 w 786"/>
                <a:gd name="T5" fmla="*/ 632 h 632"/>
                <a:gd name="T6" fmla="*/ 0 w 786"/>
                <a:gd name="T7" fmla="*/ 430 h 632"/>
                <a:gd name="T8" fmla="*/ 392 w 786"/>
                <a:gd name="T9" fmla="*/ 0 h 632"/>
              </a:gdLst>
              <a:ahLst/>
              <a:cxnLst>
                <a:cxn ang="0">
                  <a:pos x="T0" y="T1"/>
                </a:cxn>
                <a:cxn ang="0">
                  <a:pos x="T2" y="T3"/>
                </a:cxn>
                <a:cxn ang="0">
                  <a:pos x="T4" y="T5"/>
                </a:cxn>
                <a:cxn ang="0">
                  <a:pos x="T6" y="T7"/>
                </a:cxn>
                <a:cxn ang="0">
                  <a:pos x="T8" y="T9"/>
                </a:cxn>
              </a:cxnLst>
              <a:rect l="0" t="0" r="r" b="b"/>
              <a:pathLst>
                <a:path w="786" h="632">
                  <a:moveTo>
                    <a:pt x="392" y="0"/>
                  </a:moveTo>
                  <a:cubicBezTo>
                    <a:pt x="392" y="0"/>
                    <a:pt x="596" y="112"/>
                    <a:pt x="786" y="152"/>
                  </a:cubicBezTo>
                  <a:cubicBezTo>
                    <a:pt x="684" y="330"/>
                    <a:pt x="404" y="632"/>
                    <a:pt x="404" y="632"/>
                  </a:cubicBezTo>
                  <a:cubicBezTo>
                    <a:pt x="274" y="590"/>
                    <a:pt x="68" y="490"/>
                    <a:pt x="0" y="430"/>
                  </a:cubicBezTo>
                  <a:cubicBezTo>
                    <a:pt x="94" y="330"/>
                    <a:pt x="314" y="110"/>
                    <a:pt x="392" y="0"/>
                  </a:cubicBezTo>
                  <a:close/>
                </a:path>
              </a:pathLst>
            </a:custGeom>
            <a:solidFill>
              <a:srgbClr val="CCDAEC"/>
            </a:solidFill>
            <a:ln w="9525" cap="flat" cmpd="sng" algn="ctr">
              <a:solidFill>
                <a:srgbClr val="83A4D1"/>
              </a:solidFill>
              <a:prstDash val="solid"/>
              <a:miter lim="800000"/>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62" name="Freeform 6"/>
            <p:cNvSpPr>
              <a:spLocks/>
            </p:cNvSpPr>
            <p:nvPr/>
          </p:nvSpPr>
          <p:spPr bwMode="auto">
            <a:xfrm>
              <a:off x="4388933" y="2389138"/>
              <a:ext cx="969957" cy="780251"/>
            </a:xfrm>
            <a:custGeom>
              <a:avLst/>
              <a:gdLst>
                <a:gd name="T0" fmla="*/ 392 w 786"/>
                <a:gd name="T1" fmla="*/ 0 h 632"/>
                <a:gd name="T2" fmla="*/ 786 w 786"/>
                <a:gd name="T3" fmla="*/ 152 h 632"/>
                <a:gd name="T4" fmla="*/ 404 w 786"/>
                <a:gd name="T5" fmla="*/ 632 h 632"/>
                <a:gd name="T6" fmla="*/ 0 w 786"/>
                <a:gd name="T7" fmla="*/ 430 h 632"/>
                <a:gd name="T8" fmla="*/ 392 w 786"/>
                <a:gd name="T9" fmla="*/ 0 h 632"/>
              </a:gdLst>
              <a:ahLst/>
              <a:cxnLst>
                <a:cxn ang="0">
                  <a:pos x="T0" y="T1"/>
                </a:cxn>
                <a:cxn ang="0">
                  <a:pos x="T2" y="T3"/>
                </a:cxn>
                <a:cxn ang="0">
                  <a:pos x="T4" y="T5"/>
                </a:cxn>
                <a:cxn ang="0">
                  <a:pos x="T6" y="T7"/>
                </a:cxn>
                <a:cxn ang="0">
                  <a:pos x="T8" y="T9"/>
                </a:cxn>
              </a:cxnLst>
              <a:rect l="0" t="0" r="r" b="b"/>
              <a:pathLst>
                <a:path w="786" h="632">
                  <a:moveTo>
                    <a:pt x="392" y="0"/>
                  </a:moveTo>
                  <a:cubicBezTo>
                    <a:pt x="392" y="0"/>
                    <a:pt x="596" y="112"/>
                    <a:pt x="786" y="152"/>
                  </a:cubicBezTo>
                  <a:cubicBezTo>
                    <a:pt x="684" y="330"/>
                    <a:pt x="404" y="632"/>
                    <a:pt x="404" y="632"/>
                  </a:cubicBezTo>
                  <a:cubicBezTo>
                    <a:pt x="274" y="590"/>
                    <a:pt x="68" y="490"/>
                    <a:pt x="0" y="430"/>
                  </a:cubicBezTo>
                  <a:cubicBezTo>
                    <a:pt x="94" y="330"/>
                    <a:pt x="314" y="110"/>
                    <a:pt x="392" y="0"/>
                  </a:cubicBezTo>
                  <a:close/>
                </a:path>
              </a:pathLst>
            </a:custGeom>
            <a:solidFill>
              <a:srgbClr val="CCDAEC"/>
            </a:solidFill>
            <a:ln w="9525" cap="flat" cmpd="sng" algn="ctr">
              <a:solidFill>
                <a:srgbClr val="83A4D1"/>
              </a:solidFill>
              <a:prstDash val="solid"/>
              <a:miter lim="800000"/>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63" name="Freeform 6"/>
            <p:cNvSpPr>
              <a:spLocks/>
            </p:cNvSpPr>
            <p:nvPr/>
          </p:nvSpPr>
          <p:spPr bwMode="auto">
            <a:xfrm>
              <a:off x="4376936" y="2348880"/>
              <a:ext cx="969957" cy="780251"/>
            </a:xfrm>
            <a:custGeom>
              <a:avLst/>
              <a:gdLst>
                <a:gd name="T0" fmla="*/ 392 w 786"/>
                <a:gd name="T1" fmla="*/ 0 h 632"/>
                <a:gd name="T2" fmla="*/ 786 w 786"/>
                <a:gd name="T3" fmla="*/ 152 h 632"/>
                <a:gd name="T4" fmla="*/ 404 w 786"/>
                <a:gd name="T5" fmla="*/ 632 h 632"/>
                <a:gd name="T6" fmla="*/ 0 w 786"/>
                <a:gd name="T7" fmla="*/ 430 h 632"/>
                <a:gd name="T8" fmla="*/ 392 w 786"/>
                <a:gd name="T9" fmla="*/ 0 h 632"/>
              </a:gdLst>
              <a:ahLst/>
              <a:cxnLst>
                <a:cxn ang="0">
                  <a:pos x="T0" y="T1"/>
                </a:cxn>
                <a:cxn ang="0">
                  <a:pos x="T2" y="T3"/>
                </a:cxn>
                <a:cxn ang="0">
                  <a:pos x="T4" y="T5"/>
                </a:cxn>
                <a:cxn ang="0">
                  <a:pos x="T6" y="T7"/>
                </a:cxn>
                <a:cxn ang="0">
                  <a:pos x="T8" y="T9"/>
                </a:cxn>
              </a:cxnLst>
              <a:rect l="0" t="0" r="r" b="b"/>
              <a:pathLst>
                <a:path w="786" h="632">
                  <a:moveTo>
                    <a:pt x="392" y="0"/>
                  </a:moveTo>
                  <a:cubicBezTo>
                    <a:pt x="392" y="0"/>
                    <a:pt x="596" y="112"/>
                    <a:pt x="786" y="152"/>
                  </a:cubicBezTo>
                  <a:cubicBezTo>
                    <a:pt x="684" y="330"/>
                    <a:pt x="404" y="632"/>
                    <a:pt x="404" y="632"/>
                  </a:cubicBezTo>
                  <a:cubicBezTo>
                    <a:pt x="274" y="590"/>
                    <a:pt x="68" y="490"/>
                    <a:pt x="0" y="430"/>
                  </a:cubicBezTo>
                  <a:cubicBezTo>
                    <a:pt x="94" y="330"/>
                    <a:pt x="314" y="110"/>
                    <a:pt x="392" y="0"/>
                  </a:cubicBezTo>
                  <a:close/>
                </a:path>
              </a:pathLst>
            </a:custGeom>
            <a:solidFill>
              <a:srgbClr val="FFFFFF"/>
            </a:solidFill>
            <a:ln w="9525" cap="flat" cmpd="sng" algn="ctr">
              <a:solidFill>
                <a:srgbClr val="83A4D1"/>
              </a:solidFill>
              <a:prstDash val="solid"/>
              <a:miter lim="800000"/>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grpSp>
          <p:nvGrpSpPr>
            <p:cNvPr id="64" name="グループ化 63"/>
            <p:cNvGrpSpPr/>
            <p:nvPr/>
          </p:nvGrpSpPr>
          <p:grpSpPr>
            <a:xfrm>
              <a:off x="4517548" y="2455845"/>
              <a:ext cx="693478" cy="571401"/>
              <a:chOff x="4508023" y="2462195"/>
              <a:chExt cx="693478" cy="571401"/>
            </a:xfrm>
          </p:grpSpPr>
          <p:grpSp>
            <p:nvGrpSpPr>
              <p:cNvPr id="65" name="グループ化 64"/>
              <p:cNvGrpSpPr/>
              <p:nvPr/>
            </p:nvGrpSpPr>
            <p:grpSpPr>
              <a:xfrm>
                <a:off x="4520723" y="2462195"/>
                <a:ext cx="680778" cy="555526"/>
                <a:chOff x="4586456" y="2455845"/>
                <a:chExt cx="680778" cy="555526"/>
              </a:xfrm>
            </p:grpSpPr>
            <p:sp>
              <p:nvSpPr>
                <p:cNvPr id="77" name="フリーフォーム 76"/>
                <p:cNvSpPr/>
                <p:nvPr/>
              </p:nvSpPr>
              <p:spPr>
                <a:xfrm>
                  <a:off x="4918161" y="2455845"/>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8" name="フリーフォーム 77"/>
                <p:cNvSpPr/>
                <p:nvPr/>
              </p:nvSpPr>
              <p:spPr>
                <a:xfrm>
                  <a:off x="4884693" y="2503011"/>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9" name="フリーフォーム 78"/>
                <p:cNvSpPr/>
                <p:nvPr/>
              </p:nvSpPr>
              <p:spPr>
                <a:xfrm>
                  <a:off x="4843601" y="2547350"/>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0" name="フリーフォーム 79"/>
                <p:cNvSpPr/>
                <p:nvPr/>
              </p:nvSpPr>
              <p:spPr>
                <a:xfrm>
                  <a:off x="4810133" y="2594516"/>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1" name="フリーフォーム 80"/>
                <p:cNvSpPr/>
                <p:nvPr/>
              </p:nvSpPr>
              <p:spPr>
                <a:xfrm>
                  <a:off x="4775819" y="2638855"/>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2" name="フリーフォーム 81"/>
                <p:cNvSpPr/>
                <p:nvPr/>
              </p:nvSpPr>
              <p:spPr>
                <a:xfrm>
                  <a:off x="4742352" y="2686021"/>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3" name="フリーフォーム 82"/>
                <p:cNvSpPr/>
                <p:nvPr/>
              </p:nvSpPr>
              <p:spPr>
                <a:xfrm>
                  <a:off x="4701261" y="2730360"/>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4" name="フリーフォーム 83"/>
                <p:cNvSpPr/>
                <p:nvPr/>
              </p:nvSpPr>
              <p:spPr>
                <a:xfrm>
                  <a:off x="4667794" y="2777526"/>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5" name="フリーフォーム 84"/>
                <p:cNvSpPr/>
                <p:nvPr/>
              </p:nvSpPr>
              <p:spPr>
                <a:xfrm>
                  <a:off x="4619923" y="2815087"/>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6" name="フリーフォーム 85"/>
                <p:cNvSpPr/>
                <p:nvPr/>
              </p:nvSpPr>
              <p:spPr>
                <a:xfrm>
                  <a:off x="4586456" y="2862253"/>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66" name="グループ化 65"/>
              <p:cNvGrpSpPr/>
              <p:nvPr/>
            </p:nvGrpSpPr>
            <p:grpSpPr>
              <a:xfrm>
                <a:off x="4508023" y="2478070"/>
                <a:ext cx="680778" cy="555526"/>
                <a:chOff x="4586456" y="2455845"/>
                <a:chExt cx="680778" cy="555526"/>
              </a:xfrm>
            </p:grpSpPr>
            <p:sp>
              <p:nvSpPr>
                <p:cNvPr id="67" name="フリーフォーム 66"/>
                <p:cNvSpPr/>
                <p:nvPr/>
              </p:nvSpPr>
              <p:spPr>
                <a:xfrm>
                  <a:off x="4918161" y="2455845"/>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8" name="フリーフォーム 67"/>
                <p:cNvSpPr/>
                <p:nvPr/>
              </p:nvSpPr>
              <p:spPr>
                <a:xfrm>
                  <a:off x="4884693" y="2503011"/>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9" name="フリーフォーム 68"/>
                <p:cNvSpPr/>
                <p:nvPr/>
              </p:nvSpPr>
              <p:spPr>
                <a:xfrm>
                  <a:off x="4843601" y="2547350"/>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 name="フリーフォーム 69"/>
                <p:cNvSpPr/>
                <p:nvPr/>
              </p:nvSpPr>
              <p:spPr>
                <a:xfrm>
                  <a:off x="4810133" y="2594516"/>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 name="フリーフォーム 70"/>
                <p:cNvSpPr/>
                <p:nvPr/>
              </p:nvSpPr>
              <p:spPr>
                <a:xfrm>
                  <a:off x="4775819" y="2638855"/>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2" name="フリーフォーム 71"/>
                <p:cNvSpPr/>
                <p:nvPr/>
              </p:nvSpPr>
              <p:spPr>
                <a:xfrm>
                  <a:off x="4742352" y="2686021"/>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3" name="フリーフォーム 72"/>
                <p:cNvSpPr/>
                <p:nvPr/>
              </p:nvSpPr>
              <p:spPr>
                <a:xfrm>
                  <a:off x="4701261" y="2730360"/>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4" name="フリーフォーム 73"/>
                <p:cNvSpPr/>
                <p:nvPr/>
              </p:nvSpPr>
              <p:spPr>
                <a:xfrm>
                  <a:off x="4667794" y="2777526"/>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5" name="フリーフォーム 74"/>
                <p:cNvSpPr/>
                <p:nvPr/>
              </p:nvSpPr>
              <p:spPr>
                <a:xfrm>
                  <a:off x="4619923" y="2815087"/>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6" name="フリーフォーム 75"/>
                <p:cNvSpPr/>
                <p:nvPr/>
              </p:nvSpPr>
              <p:spPr>
                <a:xfrm>
                  <a:off x="4586456" y="2862253"/>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sp>
        <p:nvSpPr>
          <p:cNvPr id="87" name="正方形/長方形 86"/>
          <p:cNvSpPr/>
          <p:nvPr/>
        </p:nvSpPr>
        <p:spPr>
          <a:xfrm>
            <a:off x="272480" y="2519265"/>
            <a:ext cx="4320480" cy="621703"/>
          </a:xfrm>
          <a:prstGeom prst="rect">
            <a:avLst/>
          </a:prstGeom>
          <a:gradFill flip="none" rotWithShape="1">
            <a:gsLst>
              <a:gs pos="60000">
                <a:srgbClr val="FCAE91"/>
              </a:gs>
              <a:gs pos="40000">
                <a:srgbClr val="FCAE91"/>
              </a:gs>
              <a:gs pos="0">
                <a:schemeClr val="bg1">
                  <a:alpha val="0"/>
                </a:schemeClr>
              </a:gs>
              <a:gs pos="100000">
                <a:schemeClr val="bg1">
                  <a:alpha val="0"/>
                </a:schemeClr>
              </a:gs>
            </a:gsLst>
            <a:lin ang="10800000" scaled="1"/>
            <a:tileRect/>
          </a:gradFill>
        </p:spPr>
        <p:txBody>
          <a:bodyPr wrap="none" lIns="0" tIns="0" rIns="0" bIns="0" anchor="ctr" anchorCtr="0">
            <a:noAutofit/>
          </a:bodyPr>
          <a:lstStyle/>
          <a:p>
            <a:pPr algn="ctr">
              <a:lnSpc>
                <a:spcPct val="125000"/>
              </a:lnSpc>
              <a:buClr>
                <a:srgbClr val="3D6AA7"/>
              </a:buClr>
            </a:pPr>
            <a:r>
              <a:rPr lang="en-US" altLang="ja-JP" sz="1300" b="1" dirty="0">
                <a:latin typeface="ＭＳ Ｐゴシック" panose="020B0600070205080204" pitchFamily="50" charset="-128"/>
                <a:ea typeface="ＭＳ Ｐゴシック" panose="020B0600070205080204" pitchFamily="50" charset="-128"/>
                <a:cs typeface="Arial" panose="020B0604020202020204" pitchFamily="34" charset="0"/>
              </a:rPr>
              <a:t>『</a:t>
            </a:r>
            <a:r>
              <a:rPr lang="ja-JP" altLang="en-US" sz="1300" b="1" dirty="0">
                <a:latin typeface="ＭＳ Ｐゴシック" panose="020B0600070205080204" pitchFamily="50" charset="-128"/>
                <a:ea typeface="ＭＳ Ｐゴシック" panose="020B0600070205080204" pitchFamily="50" charset="-128"/>
                <a:cs typeface="Arial" panose="020B0604020202020204" pitchFamily="34" charset="0"/>
              </a:rPr>
              <a:t>日本国厚生労働省とインド共和国保健家族福祉省との間の</a:t>
            </a:r>
            <a:endParaRPr lang="en-US" altLang="ja-JP" sz="1300" b="1" dirty="0">
              <a:latin typeface="ＭＳ Ｐゴシック" panose="020B0600070205080204" pitchFamily="50" charset="-128"/>
              <a:ea typeface="ＭＳ Ｐゴシック" panose="020B0600070205080204" pitchFamily="50" charset="-128"/>
              <a:cs typeface="Arial" panose="020B0604020202020204" pitchFamily="34" charset="0"/>
            </a:endParaRPr>
          </a:p>
          <a:p>
            <a:pPr algn="ctr">
              <a:lnSpc>
                <a:spcPct val="125000"/>
              </a:lnSpc>
              <a:buClr>
                <a:srgbClr val="3D6AA7"/>
              </a:buClr>
            </a:pPr>
            <a:r>
              <a:rPr lang="ja-JP" altLang="en-US" sz="1300" b="1" dirty="0">
                <a:latin typeface="ＭＳ Ｐゴシック" panose="020B0600070205080204" pitchFamily="50" charset="-128"/>
                <a:ea typeface="ＭＳ Ｐゴシック" panose="020B0600070205080204" pitchFamily="50" charset="-128"/>
                <a:cs typeface="Arial" panose="020B0604020202020204" pitchFamily="34" charset="0"/>
              </a:rPr>
              <a:t>医療・保健分野における協力に関する覚書</a:t>
            </a:r>
            <a:r>
              <a:rPr lang="en-US" altLang="ja-JP" sz="1300" b="1" dirty="0">
                <a:latin typeface="ＭＳ Ｐゴシック" panose="020B0600070205080204" pitchFamily="50" charset="-128"/>
                <a:ea typeface="ＭＳ Ｐゴシック" panose="020B0600070205080204" pitchFamily="50" charset="-128"/>
                <a:cs typeface="Arial" panose="020B0604020202020204" pitchFamily="34" charset="0"/>
              </a:rPr>
              <a:t>』</a:t>
            </a:r>
            <a:endParaRPr lang="ja-JP" altLang="en-US" sz="1300" b="1" dirty="0">
              <a:latin typeface="ＭＳ Ｐゴシック" panose="020B0600070205080204" pitchFamily="50" charset="-128"/>
              <a:ea typeface="ＭＳ Ｐゴシック" panose="020B0600070205080204" pitchFamily="50" charset="-128"/>
              <a:cs typeface="Arial" panose="020B0604020202020204" pitchFamily="34" charset="0"/>
            </a:endParaRPr>
          </a:p>
        </p:txBody>
      </p:sp>
      <p:sp>
        <p:nvSpPr>
          <p:cNvPr id="88" name="円/楕円 87"/>
          <p:cNvSpPr/>
          <p:nvPr/>
        </p:nvSpPr>
        <p:spPr>
          <a:xfrm>
            <a:off x="1676636" y="3322966"/>
            <a:ext cx="1584176" cy="432792"/>
          </a:xfrm>
          <a:prstGeom prst="ellipse">
            <a:avLst/>
          </a:prstGeom>
          <a:noFill/>
          <a:effectLst>
            <a:glow rad="101600">
              <a:schemeClr val="bg1"/>
            </a:glow>
          </a:effectLst>
          <a:extLst>
            <a:ext uri="{909E8E84-426E-40DD-AFC4-6F175D3DCCD1}">
              <a14:hiddenFill xmlns:a14="http://schemas.microsoft.com/office/drawing/2010/main">
                <a:gradFill flip="none" rotWithShape="1">
                  <a:gsLst>
                    <a:gs pos="0">
                      <a:srgbClr val="83A4D1"/>
                    </a:gs>
                    <a:gs pos="100000">
                      <a:schemeClr val="bg1">
                        <a:alpha val="0"/>
                      </a:schemeClr>
                    </a:gs>
                  </a:gsLst>
                  <a:path path="shape">
                    <a:fillToRect l="50000" t="50000" r="50000" b="50000"/>
                  </a:path>
                  <a:tileRect/>
                </a:gradFill>
              </a14:hiddenFill>
            </a:ext>
          </a:extLst>
        </p:spPr>
        <p:txBody>
          <a:bodyPr wrap="none" anchor="ctr" anchorCtr="0">
            <a:noAutofit/>
          </a:bodyPr>
          <a:lstStyle/>
          <a:p>
            <a:pPr algn="ctr"/>
            <a:r>
              <a:rPr lang="ja-JP" altLang="en-US" sz="2000" b="1" spc="100" dirty="0">
                <a:ln w="31550" cmpd="sng">
                  <a:solidFill>
                    <a:schemeClr val="bg1"/>
                  </a:soli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Arial Black" pitchFamily="34" charset="0"/>
                <a:ea typeface="HGP創英角ｺﾞｼｯｸUB" panose="020B0900000000000000" pitchFamily="50" charset="-128"/>
              </a:rPr>
              <a:t>協力推進</a:t>
            </a:r>
          </a:p>
        </p:txBody>
      </p:sp>
      <p:sp>
        <p:nvSpPr>
          <p:cNvPr id="89" name="円/楕円 88"/>
          <p:cNvSpPr/>
          <p:nvPr/>
        </p:nvSpPr>
        <p:spPr>
          <a:xfrm>
            <a:off x="1676636" y="3322966"/>
            <a:ext cx="1584176" cy="432792"/>
          </a:xfrm>
          <a:prstGeom prst="ellipse">
            <a:avLst/>
          </a:prstGeom>
          <a:noFill/>
          <a:effectLst>
            <a:glow rad="101600">
              <a:schemeClr val="bg1"/>
            </a:glow>
          </a:effectLst>
          <a:extLst>
            <a:ext uri="{909E8E84-426E-40DD-AFC4-6F175D3DCCD1}">
              <a14:hiddenFill xmlns:a14="http://schemas.microsoft.com/office/drawing/2010/main">
                <a:gradFill flip="none" rotWithShape="1">
                  <a:gsLst>
                    <a:gs pos="0">
                      <a:srgbClr val="83A4D1"/>
                    </a:gs>
                    <a:gs pos="100000">
                      <a:schemeClr val="bg1">
                        <a:alpha val="0"/>
                      </a:schemeClr>
                    </a:gs>
                  </a:gsLst>
                  <a:path path="shape">
                    <a:fillToRect l="50000" t="50000" r="50000" b="50000"/>
                  </a:path>
                  <a:tileRect/>
                </a:gradFill>
              </a14:hiddenFill>
            </a:ext>
          </a:extLst>
        </p:spPr>
        <p:txBody>
          <a:bodyPr wrap="none" anchor="ctr" anchorCtr="0">
            <a:noAutofit/>
          </a:bodyPr>
          <a:lstStyle/>
          <a:p>
            <a:pPr algn="ctr"/>
            <a:r>
              <a:rPr lang="ja-JP" altLang="en-US" sz="2000" spc="130" dirty="0">
                <a:solidFill>
                  <a:srgbClr val="243F62"/>
                </a:solidFill>
                <a:effectLst/>
                <a:latin typeface="Arial Black" pitchFamily="34" charset="0"/>
                <a:ea typeface="HGP創英角ｺﾞｼｯｸUB" panose="020B0900000000000000" pitchFamily="50" charset="-128"/>
              </a:rPr>
              <a:t>協力推進</a:t>
            </a:r>
          </a:p>
        </p:txBody>
      </p:sp>
      <p:sp>
        <p:nvSpPr>
          <p:cNvPr id="119" name="円/楕円 118"/>
          <p:cNvSpPr/>
          <p:nvPr/>
        </p:nvSpPr>
        <p:spPr>
          <a:xfrm>
            <a:off x="5043489" y="4152591"/>
            <a:ext cx="169538" cy="169538"/>
          </a:xfrm>
          <a:prstGeom prst="ellipse">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r>
              <a:rPr lang="en-US" altLang="ja-JP"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5</a:t>
            </a:r>
            <a:endParaRPr kumimoji="1" lang="ja-JP" altLang="en-US"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20" name="円/楕円 119"/>
          <p:cNvSpPr/>
          <p:nvPr/>
        </p:nvSpPr>
        <p:spPr>
          <a:xfrm>
            <a:off x="5043489" y="4581285"/>
            <a:ext cx="169538" cy="169538"/>
          </a:xfrm>
          <a:prstGeom prst="ellipse">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r>
              <a:rPr lang="en-US" altLang="ja-JP"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6</a:t>
            </a:r>
            <a:endParaRPr kumimoji="1" lang="ja-JP" altLang="en-US"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21" name="円/楕円 120"/>
          <p:cNvSpPr/>
          <p:nvPr/>
        </p:nvSpPr>
        <p:spPr>
          <a:xfrm>
            <a:off x="5043489" y="4836471"/>
            <a:ext cx="169538" cy="169538"/>
          </a:xfrm>
          <a:prstGeom prst="ellipse">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r>
              <a:rPr lang="en-US" altLang="ja-JP"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7</a:t>
            </a:r>
            <a:endParaRPr kumimoji="1" lang="ja-JP" altLang="en-US"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22" name="円/楕円 121"/>
          <p:cNvSpPr/>
          <p:nvPr/>
        </p:nvSpPr>
        <p:spPr>
          <a:xfrm>
            <a:off x="5043489" y="5089581"/>
            <a:ext cx="169538" cy="169538"/>
          </a:xfrm>
          <a:prstGeom prst="ellipse">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r>
              <a:rPr lang="en-US" altLang="ja-JP"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8</a:t>
            </a:r>
            <a:endParaRPr kumimoji="1" lang="ja-JP" altLang="en-US"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23" name="円/楕円 122"/>
          <p:cNvSpPr/>
          <p:nvPr/>
        </p:nvSpPr>
        <p:spPr>
          <a:xfrm>
            <a:off x="5043489" y="5325616"/>
            <a:ext cx="169538" cy="169538"/>
          </a:xfrm>
          <a:prstGeom prst="ellipse">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r>
              <a:rPr lang="en-US" altLang="ja-JP"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9</a:t>
            </a:r>
            <a:endParaRPr kumimoji="1" lang="ja-JP" altLang="en-US"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24" name="円/楕円 123"/>
          <p:cNvSpPr/>
          <p:nvPr/>
        </p:nvSpPr>
        <p:spPr>
          <a:xfrm>
            <a:off x="5043489" y="5553372"/>
            <a:ext cx="169538" cy="169538"/>
          </a:xfrm>
          <a:prstGeom prst="ellipse">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r>
              <a:rPr lang="en-US" altLang="ja-JP"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10</a:t>
            </a:r>
            <a:endParaRPr kumimoji="1" lang="ja-JP" altLang="en-US"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3145718964"/>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dirty="0"/>
              <a:t>インド／日本との関わり</a:t>
            </a:r>
            <a:endParaRPr kumimoji="1" lang="ja-JP" altLang="en-US" dirty="0"/>
          </a:p>
        </p:txBody>
      </p:sp>
      <p:sp>
        <p:nvSpPr>
          <p:cNvPr id="6" name="テキスト プレースホルダー 5"/>
          <p:cNvSpPr>
            <a:spLocks noGrp="1"/>
          </p:cNvSpPr>
          <p:nvPr>
            <p:ph type="body" sz="quarter" idx="15"/>
          </p:nvPr>
        </p:nvSpPr>
        <p:spPr/>
        <p:txBody>
          <a:bodyPr/>
          <a:lstStyle/>
          <a:p>
            <a:r>
              <a:rPr lang="ja-JP" altLang="en-US" dirty="0"/>
              <a:t>厚生労働省が関係するその他の</a:t>
            </a:r>
            <a:r>
              <a:rPr lang="ja-JP" altLang="en-US" dirty="0">
                <a:latin typeface="Arial Black" panose="020B0A04020102020204" pitchFamily="34" charset="0"/>
              </a:rPr>
              <a:t>協力覚書（</a:t>
            </a:r>
            <a:r>
              <a:rPr lang="en-US" altLang="ja-JP" dirty="0">
                <a:latin typeface="Arial Black" panose="020B0A04020102020204" pitchFamily="34" charset="0"/>
              </a:rPr>
              <a:t>MOC</a:t>
            </a:r>
            <a:r>
              <a:rPr lang="ja-JP" altLang="en-US" dirty="0">
                <a:latin typeface="Arial Black" panose="020B0A04020102020204" pitchFamily="34" charset="0"/>
              </a:rPr>
              <a:t>）</a:t>
            </a:r>
            <a:r>
              <a:rPr lang="ja-JP" altLang="en-US" dirty="0"/>
              <a:t>締結状況</a:t>
            </a:r>
          </a:p>
        </p:txBody>
      </p:sp>
      <p:sp>
        <p:nvSpPr>
          <p:cNvPr id="13" name="テキスト ボックス 12"/>
          <p:cNvSpPr txBox="1"/>
          <p:nvPr/>
        </p:nvSpPr>
        <p:spPr>
          <a:xfrm>
            <a:off x="200472" y="6670370"/>
            <a:ext cx="8640960" cy="144016"/>
          </a:xfrm>
          <a:prstGeom prst="rect">
            <a:avLst/>
          </a:prstGeom>
          <a:noFill/>
        </p:spPr>
        <p:txBody>
          <a:bodyPr wrap="square" lIns="0" tIns="0" rIns="0" bIns="0" rtlCol="0">
            <a:noAutofit/>
          </a:bodyPr>
          <a:lstStyle/>
          <a:p>
            <a:r>
              <a:rPr lang="zh-TW"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首相官邸ホームページ、</a:t>
            </a:r>
            <a:r>
              <a:rPr lang="zh-TW" altLang="en-US" sz="800" dirty="0">
                <a:latin typeface="Arial" panose="020B0604020202020204" pitchFamily="34" charset="0"/>
                <a:ea typeface="ＭＳ Ｐゴシック" panose="020B0600070205080204" pitchFamily="50" charset="-128"/>
                <a:cs typeface="Arial" panose="020B0604020202020204" pitchFamily="34" charset="0"/>
              </a:rPr>
              <a:t>厚生労働省</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ホームページ</a:t>
            </a:r>
            <a:endParaRPr lang="en-US" altLang="zh-TW"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5" name="テキスト ボックス 14"/>
          <p:cNvSpPr txBox="1"/>
          <p:nvPr/>
        </p:nvSpPr>
        <p:spPr>
          <a:xfrm>
            <a:off x="200472" y="1124744"/>
            <a:ext cx="9505056" cy="23698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2018</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月に、内閣官房健康・医療戦略室、厚生労働省とインド保健家族福祉省が</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MOC</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を締結した。</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91" name="表 90"/>
          <p:cNvGraphicFramePr>
            <a:graphicFrameLocks noGrp="1"/>
          </p:cNvGraphicFramePr>
          <p:nvPr>
            <p:extLst>
              <p:ext uri="{D42A27DB-BD31-4B8C-83A1-F6EECF244321}">
                <p14:modId xmlns:p14="http://schemas.microsoft.com/office/powerpoint/2010/main" val="2731535326"/>
              </p:ext>
            </p:extLst>
          </p:nvPr>
        </p:nvGraphicFramePr>
        <p:xfrm>
          <a:off x="200023" y="1557328"/>
          <a:ext cx="9504000" cy="4824000"/>
        </p:xfrm>
        <a:graphic>
          <a:graphicData uri="http://schemas.openxmlformats.org/drawingml/2006/table">
            <a:tbl>
              <a:tblPr firstRow="1" bandRow="1">
                <a:tableStyleId>{5C22544A-7EE6-4342-B048-85BDC9FD1C3A}</a:tableStyleId>
              </a:tblPr>
              <a:tblGrid>
                <a:gridCol w="720000">
                  <a:extLst>
                    <a:ext uri="{9D8B030D-6E8A-4147-A177-3AD203B41FA5}">
                      <a16:colId xmlns:a16="http://schemas.microsoft.com/office/drawing/2014/main" val="20000"/>
                    </a:ext>
                  </a:extLst>
                </a:gridCol>
                <a:gridCol w="1800000">
                  <a:extLst>
                    <a:ext uri="{9D8B030D-6E8A-4147-A177-3AD203B41FA5}">
                      <a16:colId xmlns:a16="http://schemas.microsoft.com/office/drawing/2014/main" val="20001"/>
                    </a:ext>
                  </a:extLst>
                </a:gridCol>
                <a:gridCol w="1080000">
                  <a:extLst>
                    <a:ext uri="{9D8B030D-6E8A-4147-A177-3AD203B41FA5}">
                      <a16:colId xmlns:a16="http://schemas.microsoft.com/office/drawing/2014/main" val="20002"/>
                    </a:ext>
                  </a:extLst>
                </a:gridCol>
                <a:gridCol w="1080000">
                  <a:extLst>
                    <a:ext uri="{9D8B030D-6E8A-4147-A177-3AD203B41FA5}">
                      <a16:colId xmlns:a16="http://schemas.microsoft.com/office/drawing/2014/main" val="20003"/>
                    </a:ext>
                  </a:extLst>
                </a:gridCol>
                <a:gridCol w="4824000">
                  <a:extLst>
                    <a:ext uri="{9D8B030D-6E8A-4147-A177-3AD203B41FA5}">
                      <a16:colId xmlns:a16="http://schemas.microsoft.com/office/drawing/2014/main" val="20004"/>
                    </a:ext>
                  </a:extLst>
                </a:gridCol>
              </a:tblGrid>
              <a:tr h="288000">
                <a:tc rowSpan="2">
                  <a:txBody>
                    <a:bodyPr/>
                    <a:lstStyle/>
                    <a:p>
                      <a:pPr algn="ctr" fontAlgn="ctr"/>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時期</a:t>
                      </a:r>
                    </a:p>
                  </a:txBody>
                  <a:tcPr marL="72000" marR="72000" marT="36000" marB="3600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rgbClr val="3D6AA7"/>
                    </a:solidFill>
                  </a:tcPr>
                </a:tc>
                <a:tc rowSpan="2">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タイトル</a:t>
                      </a:r>
                    </a:p>
                  </a:txBody>
                  <a:tcPr marL="72000" marR="72000" marT="36000" marB="3600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rgbClr val="3D6AA7"/>
                    </a:solidFill>
                  </a:tcPr>
                </a:tc>
                <a:tc gridSpan="2">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締結者</a:t>
                      </a:r>
                      <a:endPar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72000" marR="72000" marT="36000" marB="3600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3D6AA7"/>
                    </a:solidFill>
                  </a:tcPr>
                </a:tc>
                <a:tc hMerge="1">
                  <a:txBody>
                    <a:bodyPr/>
                    <a:lstStyle/>
                    <a:p>
                      <a:pPr algn="ctr" fontAlgn="ctr"/>
                      <a:endParaRPr lang="zh-TW"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rowSpan="2">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概要</a:t>
                      </a:r>
                    </a:p>
                  </a:txBody>
                  <a:tcPr marL="72000" marR="72000" marT="36000" marB="36000" anchor="ctr">
                    <a:lnL w="3175" cap="flat" cmpd="sng" algn="ctr">
                      <a:solidFill>
                        <a:schemeClr val="bg1"/>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288000">
                <a:tc vMerge="1">
                  <a:txBody>
                    <a:bodyPr/>
                    <a:lstStyle/>
                    <a:p>
                      <a:pPr algn="ct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vMerge="1">
                  <a:txBody>
                    <a:bodyPr/>
                    <a:lstStyle/>
                    <a:p>
                      <a:pPr algn="ctr" fontAlgn="ctr"/>
                      <a:endParaRPr lang="ja-JP"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a:txBody>
                    <a:bodyPr/>
                    <a:lstStyle/>
                    <a:p>
                      <a:pPr algn="ctr" fontAlgn="ctr"/>
                      <a:r>
                        <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日本側</a:t>
                      </a:r>
                    </a:p>
                  </a:txBody>
                  <a:tcPr marL="72000" marR="72000" marT="36000" marB="3600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rgbClr val="5F8AC3"/>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インド側</a:t>
                      </a:r>
                      <a:endPar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72000" marR="72000" marT="36000" marB="3600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rgbClr val="5F8AC3"/>
                    </a:solidFill>
                  </a:tcPr>
                </a:tc>
                <a:tc vMerge="1">
                  <a:txBody>
                    <a:bodyPr/>
                    <a:lstStyle/>
                    <a:p>
                      <a:pPr algn="ctr" fontAlgn="ctr"/>
                      <a:endParaRPr lang="ja-JP"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extLst>
                  <a:ext uri="{0D108BD9-81ED-4DB2-BD59-A6C34878D82A}">
                    <a16:rowId xmlns:a16="http://schemas.microsoft.com/office/drawing/2014/main" val="10001"/>
                  </a:ext>
                </a:extLst>
              </a:tr>
              <a:tr h="2664000">
                <a:tc>
                  <a:txBody>
                    <a:bodyPr/>
                    <a:lstStyle/>
                    <a:p>
                      <a:pPr marL="0" algn="ctr" defTabSz="914400" rtl="0" eaLnBrk="1" fontAlgn="ctr" latinLnBrk="0" hangingPunct="1"/>
                      <a:r>
                        <a:rPr kumimoji="1" lang="en-US" altLang="ja-JP"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2017</a:t>
                      </a: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年</a:t>
                      </a:r>
                      <a:endParaRPr kumimoji="1" lang="en-US" altLang="ja-JP"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0" algn="ctr" defTabSz="914400" rtl="0" eaLnBrk="1" fontAlgn="ctr" latinLnBrk="0" hangingPunct="1"/>
                      <a:r>
                        <a:rPr kumimoji="1" lang="en-US" altLang="ja-JP"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10</a:t>
                      </a: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月</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rgbClr val="BEBEBE"/>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日本国法務省・外務省・厚生労働省とインド技能開発・起業促進省との間の技能実習に関する協力覚書</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rgbClr val="DADADA"/>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法務省、外務省、厚生労働省</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技能開発・起業促進省</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rgbClr val="FFFFFF"/>
                    </a:solidFill>
                  </a:tcPr>
                </a:tc>
                <a:tc>
                  <a:txBody>
                    <a:bodyPr/>
                    <a:lstStyle/>
                    <a:p>
                      <a:pPr marL="0" indent="0" algn="l" fontAlgn="ctr">
                        <a:buFont typeface="Arial" panose="020B0604020202020204" pitchFamily="34" charset="0"/>
                        <a:buNone/>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（日本側）</a:t>
                      </a:r>
                      <a:endPar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171450" indent="-171450" algn="l" fontAlgn="ctr">
                        <a:buFont typeface="Arial" panose="020B0604020202020204" pitchFamily="34" charset="0"/>
                        <a:buChar char="•"/>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技能実習法の基準に基づき、監理団体の許可・技能実習計画の認定を行う。</a:t>
                      </a:r>
                    </a:p>
                    <a:p>
                      <a:pPr marL="171450" indent="-171450" algn="l" fontAlgn="ctr">
                        <a:buFont typeface="Arial" panose="020B0604020202020204" pitchFamily="34" charset="0"/>
                        <a:buChar char="•"/>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インド側が認定した送出機関及び認定を取り消した送出機関を日本で公表し、インド側が認定した送出機関からの技能実習生のみを受け入れる。</a:t>
                      </a:r>
                    </a:p>
                    <a:p>
                      <a:pPr marL="171450" indent="-171450" algn="l" fontAlgn="ctr">
                        <a:buFont typeface="Arial" panose="020B0604020202020204" pitchFamily="34" charset="0"/>
                        <a:buChar char="•"/>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監理団体・実習実施者に対して、許認可の取消や改善命令を行った場合は、その結果をインド側に通知する。</a:t>
                      </a:r>
                    </a:p>
                    <a:p>
                      <a:pPr algn="l" fontAlgn="ctr"/>
                      <a:endPar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algn="l" fontAlgn="ct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（インド側）</a:t>
                      </a:r>
                    </a:p>
                    <a:p>
                      <a:pPr marL="171450" indent="-171450" algn="l" fontAlgn="ctr">
                        <a:buFont typeface="Arial" panose="020B0604020202020204" pitchFamily="34" charset="0"/>
                        <a:buChar char="•"/>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本協力覚書の認定基準に基づき、送出機関の認定を適切に行う。</a:t>
                      </a:r>
                    </a:p>
                    <a:p>
                      <a:pPr marL="355600" lvl="1" indent="-171450" algn="l" fontAlgn="ctr">
                        <a:buFont typeface="Arial" panose="020B0604020202020204" pitchFamily="34" charset="0"/>
                        <a:buChar char="•"/>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制度の趣旨を理解して技能実習を行おうとする者を選定すること</a:t>
                      </a:r>
                    </a:p>
                    <a:p>
                      <a:pPr marL="355600" lvl="1" indent="-171450" algn="l" fontAlgn="ctr">
                        <a:buFont typeface="Arial" panose="020B0604020202020204" pitchFamily="34" charset="0"/>
                        <a:buChar char="•"/>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帰国した者が技能等を活用できるよう就職先のあっせんその他の支援を行うこと</a:t>
                      </a:r>
                    </a:p>
                    <a:p>
                      <a:pPr marL="355600" lvl="1" indent="-171450" algn="l" fontAlgn="ctr">
                        <a:buFont typeface="Arial" panose="020B0604020202020204" pitchFamily="34" charset="0"/>
                        <a:buChar char="•"/>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保証金の徴収、違約金契約をしないこと</a:t>
                      </a:r>
                    </a:p>
                    <a:p>
                      <a:pPr marL="355600" lvl="1" indent="-171450" algn="l" fontAlgn="ctr">
                        <a:buFont typeface="Arial" panose="020B0604020202020204" pitchFamily="34" charset="0"/>
                        <a:buChar char="•"/>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技能実習生に対する人権侵害をしないこと</a:t>
                      </a:r>
                    </a:p>
                    <a:p>
                      <a:pPr marL="171450" indent="-171450" algn="l" fontAlgn="ctr">
                        <a:buFont typeface="Arial" panose="020B0604020202020204" pitchFamily="34" charset="0"/>
                        <a:buChar char="•"/>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送出機関の認定を取り消したときは、日本側に通知する。</a:t>
                      </a:r>
                    </a:p>
                    <a:p>
                      <a:pPr marL="171450" indent="-171450" algn="l" fontAlgn="ctr">
                        <a:buFont typeface="Arial" panose="020B0604020202020204" pitchFamily="34" charset="0"/>
                        <a:buChar char="•"/>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日本側から不適切な送出機関についての通知を受けたときは、調査を行い適切に対処する。またその結果を日本側に通知する。</a:t>
                      </a:r>
                      <a:endParaRPr lang="zh-TW"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DADADA"/>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1584000">
                <a:tc>
                  <a:txBody>
                    <a:bodyPr/>
                    <a:lstStyle/>
                    <a:p>
                      <a:pPr algn="ctr" fontAlgn="ctr"/>
                      <a:r>
                        <a:rPr lang="en-US" altLang="ja-JP" sz="1000" b="0" dirty="0">
                          <a:latin typeface="Arial" panose="020B0604020202020204" pitchFamily="34" charset="0"/>
                          <a:ea typeface="ＭＳ Ｐゴシック" panose="020B0600070205080204" pitchFamily="50" charset="-128"/>
                          <a:cs typeface="Arial" panose="020B0604020202020204" pitchFamily="34" charset="0"/>
                        </a:rPr>
                        <a:t>2018</a:t>
                      </a:r>
                      <a:r>
                        <a:rPr lang="ja-JP" altLang="en-US" sz="1000" b="0" dirty="0">
                          <a:latin typeface="Arial" panose="020B0604020202020204" pitchFamily="34" charset="0"/>
                          <a:ea typeface="ＭＳ Ｐゴシック" panose="020B0600070205080204" pitchFamily="50" charset="-128"/>
                          <a:cs typeface="Arial" panose="020B0604020202020204" pitchFamily="34" charset="0"/>
                        </a:rPr>
                        <a:t>年</a:t>
                      </a:r>
                      <a:endParaRPr lang="en-US" altLang="ja-JP" sz="1000" b="0" dirty="0">
                        <a:latin typeface="Arial" panose="020B0604020202020204" pitchFamily="34" charset="0"/>
                        <a:ea typeface="ＭＳ Ｐゴシック" panose="020B0600070205080204" pitchFamily="50" charset="-128"/>
                        <a:cs typeface="Arial" panose="020B0604020202020204" pitchFamily="34" charset="0"/>
                      </a:endParaRPr>
                    </a:p>
                    <a:p>
                      <a:pPr algn="ctr" fontAlgn="ctr"/>
                      <a:r>
                        <a:rPr lang="en-US" altLang="ja-JP" sz="1000" b="0" dirty="0">
                          <a:latin typeface="Arial" panose="020B0604020202020204" pitchFamily="34" charset="0"/>
                          <a:ea typeface="ＭＳ Ｐゴシック" panose="020B0600070205080204" pitchFamily="50" charset="-128"/>
                          <a:cs typeface="Arial" panose="020B0604020202020204" pitchFamily="34" charset="0"/>
                        </a:rPr>
                        <a:t>10</a:t>
                      </a:r>
                      <a:r>
                        <a:rPr lang="ja-JP" altLang="en-US" sz="1000" b="0" dirty="0">
                          <a:latin typeface="Arial" panose="020B0604020202020204" pitchFamily="34" charset="0"/>
                          <a:ea typeface="ＭＳ Ｐゴシック" panose="020B0600070205080204" pitchFamily="50" charset="-128"/>
                          <a:cs typeface="Arial" panose="020B0604020202020204" pitchFamily="34" charset="0"/>
                        </a:rPr>
                        <a:t>月</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rgbClr val="BEBEBE"/>
                    </a:solidFill>
                  </a:tcPr>
                </a:tc>
                <a:tc>
                  <a:txBody>
                    <a:bodyPr/>
                    <a:lstStyle/>
                    <a:p>
                      <a:pPr algn="l"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日本国内閣官房健康・医療戦略室及び日本国厚生労働省とインド共和国保健家族福祉省との間のヘルスケアと健康分野における協力覚書</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rgbClr val="DADADA"/>
                    </a:solidFill>
                  </a:tcPr>
                </a:tc>
                <a:tc>
                  <a:txBody>
                    <a:bodyPr/>
                    <a:lstStyle/>
                    <a:p>
                      <a:pPr algn="l" fontAlgn="ctr"/>
                      <a:r>
                        <a:rPr lang="ja-JP" altLang="en-US" sz="1000" dirty="0">
                          <a:latin typeface="Arial" panose="020B0604020202020204" pitchFamily="34" charset="0"/>
                          <a:ea typeface="ＭＳ Ｐゴシック" panose="020B0600070205080204" pitchFamily="50" charset="-128"/>
                          <a:cs typeface="Arial" panose="020B0604020202020204" pitchFamily="34" charset="0"/>
                        </a:rPr>
                        <a:t>内閣官房健康・医療戦略室、</a:t>
                      </a:r>
                      <a:br>
                        <a:rPr lang="en-US" altLang="ja-JP" sz="1000" dirty="0">
                          <a:latin typeface="Arial" panose="020B0604020202020204" pitchFamily="34" charset="0"/>
                          <a:ea typeface="ＭＳ Ｐゴシック" panose="020B0600070205080204" pitchFamily="50" charset="-128"/>
                          <a:cs typeface="Arial" panose="020B0604020202020204" pitchFamily="34" charset="0"/>
                        </a:rPr>
                      </a:br>
                      <a:r>
                        <a:rPr lang="ja-JP" altLang="en-US" sz="1000" dirty="0">
                          <a:latin typeface="Arial" panose="020B0604020202020204" pitchFamily="34" charset="0"/>
                          <a:ea typeface="ＭＳ Ｐゴシック" panose="020B0600070205080204" pitchFamily="50" charset="-128"/>
                          <a:cs typeface="Arial" panose="020B0604020202020204" pitchFamily="34" charset="0"/>
                        </a:rPr>
                        <a:t>厚生労働省</a:t>
                      </a:r>
                      <a:endPar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rgbClr val="FFFFFF"/>
                    </a:solidFill>
                  </a:tcPr>
                </a:tc>
                <a:tc>
                  <a:txBody>
                    <a:bodyPr/>
                    <a:lstStyle/>
                    <a:p>
                      <a:pPr algn="l" fontAlgn="ctr"/>
                      <a:r>
                        <a:rPr lang="ja-JP" altLang="en-US" sz="1000" dirty="0">
                          <a:latin typeface="Arial" panose="020B0604020202020204" pitchFamily="34" charset="0"/>
                          <a:ea typeface="ＭＳ Ｐゴシック" panose="020B0600070205080204" pitchFamily="50" charset="-128"/>
                          <a:cs typeface="Arial" panose="020B0604020202020204" pitchFamily="34" charset="0"/>
                        </a:rPr>
                        <a:t>保健家族福祉省</a:t>
                      </a:r>
                      <a:endPar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rgbClr val="FFFFFF"/>
                    </a:solidFill>
                  </a:tcPr>
                </a:tc>
                <a:tc>
                  <a:txBody>
                    <a:bodyPr/>
                    <a:lstStyle/>
                    <a:p>
                      <a:pPr algn="l" fontAlgn="ct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趣旨：</a:t>
                      </a:r>
                    </a:p>
                    <a:p>
                      <a:pPr algn="l" fontAlgn="ct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インド政府が推進しているアユシュマン・バラット・プログラムを始めとするヘルスケアに関する取組と日本政府が推進しているアジア健康構想を通じ、日印のヘルスケアと健康分野における協力の深化を図り、民間事業の振興を図る。</a:t>
                      </a:r>
                      <a:endPar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algn="l" fontAlgn="ctr"/>
                      <a:endPar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algn="l" fontAlgn="ct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具体的な協力分野：</a:t>
                      </a:r>
                      <a:endPar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171450" indent="-171450" algn="l" fontAlgn="ctr">
                        <a:buFont typeface="Arial" panose="020B0604020202020204" pitchFamily="34" charset="0"/>
                        <a:buChar char="•"/>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救急医療分野における人材交流</a:t>
                      </a:r>
                    </a:p>
                    <a:p>
                      <a:pPr marL="171450" indent="-171450" algn="l" fontAlgn="ctr">
                        <a:buFont typeface="Arial" panose="020B0604020202020204" pitchFamily="34" charset="0"/>
                        <a:buChar char="•"/>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介護技能実習の円滑な実施</a:t>
                      </a:r>
                    </a:p>
                    <a:p>
                      <a:pPr marL="171450" indent="-171450" algn="l" fontAlgn="ctr">
                        <a:buFont typeface="Arial" panose="020B0604020202020204" pitchFamily="34" charset="0"/>
                        <a:buChar char="•"/>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インドにおけるヘルスケア物流システムの高度化</a:t>
                      </a:r>
                      <a:endParaRPr lang="zh-TW"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DADADA"/>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369034642"/>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dirty="0"/>
              <a:t>インド／日本との関わり</a:t>
            </a:r>
            <a:endParaRPr kumimoji="1" lang="ja-JP" altLang="en-US" dirty="0"/>
          </a:p>
        </p:txBody>
      </p:sp>
      <p:sp>
        <p:nvSpPr>
          <p:cNvPr id="6" name="テキスト プレースホルダー 5"/>
          <p:cNvSpPr>
            <a:spLocks noGrp="1"/>
          </p:cNvSpPr>
          <p:nvPr>
            <p:ph type="body" sz="quarter" idx="15"/>
          </p:nvPr>
        </p:nvSpPr>
        <p:spPr/>
        <p:txBody>
          <a:bodyPr/>
          <a:lstStyle/>
          <a:p>
            <a:r>
              <a:rPr lang="ja-JP" altLang="en-US"/>
              <a:t>厚生労働省の主な医療国際化関連事業</a:t>
            </a:r>
            <a:endParaRPr lang="ja-JP" altLang="en-US" dirty="0"/>
          </a:p>
        </p:txBody>
      </p:sp>
      <p:sp>
        <p:nvSpPr>
          <p:cNvPr id="7" name="角丸四角形 6"/>
          <p:cNvSpPr/>
          <p:nvPr/>
        </p:nvSpPr>
        <p:spPr>
          <a:xfrm>
            <a:off x="5961112" y="1931832"/>
            <a:ext cx="3240360" cy="792088"/>
          </a:xfrm>
          <a:prstGeom prst="roundRect">
            <a:avLst>
              <a:gd name="adj" fmla="val 9452"/>
            </a:avLst>
          </a:prstGeom>
          <a:gradFill flip="none" rotWithShape="1">
            <a:gsLst>
              <a:gs pos="0">
                <a:srgbClr val="FEDACA"/>
              </a:gs>
              <a:gs pos="100000">
                <a:srgbClr val="FFFFFF"/>
              </a:gs>
            </a:gsLst>
            <a:lin ang="10800000" scaled="1"/>
            <a:tileRect/>
          </a:gra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792000" tIns="0" rIns="108000" bIns="0" rtlCol="0" anchor="ctr"/>
          <a:lstStyle/>
          <a:p>
            <a:pPr algn="just">
              <a:lnSpc>
                <a:spcPct val="105000"/>
              </a:lnSpc>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国際的な課題、日本の医療政策や社会保障制度等に見識を有する者、日本の医療従事者や医療関連産業の技術者等を関係国へ派遣すること、および</a:t>
            </a:r>
            <a:endPar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algn="just">
              <a:lnSpc>
                <a:spcPct val="105000"/>
              </a:lnSpc>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諸外国から医療従事者や保健・医療関係者等を受け入れることを実施</a:t>
            </a:r>
          </a:p>
        </p:txBody>
      </p:sp>
      <p:sp>
        <p:nvSpPr>
          <p:cNvPr id="9" name="Rectangle 6"/>
          <p:cNvSpPr>
            <a:spLocks noChangeArrowheads="1"/>
          </p:cNvSpPr>
          <p:nvPr/>
        </p:nvSpPr>
        <p:spPr bwMode="auto">
          <a:xfrm>
            <a:off x="704528" y="3444940"/>
            <a:ext cx="8496944" cy="272300"/>
          </a:xfrm>
          <a:prstGeom prst="rect">
            <a:avLst/>
          </a:prstGeom>
          <a:noFill/>
          <a:ln w="9525">
            <a:noFill/>
            <a:miter lim="800000"/>
            <a:headEnd/>
            <a:tailEnd/>
          </a:ln>
        </p:spPr>
        <p:txBody>
          <a:bodyPr wrap="square" lIns="0" tIns="46800" rIns="0" bIns="36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zh-TW" altLang="en-US" sz="1400" dirty="0">
                <a:solidFill>
                  <a:srgbClr val="000000"/>
                </a:solidFill>
                <a:latin typeface="Arial Black" pitchFamily="34" charset="0"/>
                <a:ea typeface="HGP創英角ｺﾞｼｯｸUB" pitchFamily="50" charset="-128"/>
              </a:rPr>
              <a:t>医療技術等国際展開推進事業</a:t>
            </a:r>
          </a:p>
        </p:txBody>
      </p:sp>
      <p:sp>
        <p:nvSpPr>
          <p:cNvPr id="10" name="テキスト ボックス 9"/>
          <p:cNvSpPr txBox="1"/>
          <p:nvPr/>
        </p:nvSpPr>
        <p:spPr>
          <a:xfrm>
            <a:off x="200472" y="6525344"/>
            <a:ext cx="8640960" cy="144016"/>
          </a:xfrm>
          <a:prstGeom prst="rect">
            <a:avLst/>
          </a:prstGeom>
          <a:noFill/>
        </p:spPr>
        <p:txBody>
          <a:bodyPr wrap="square" lIns="0" tIns="0" rIns="0" bIns="0" rtlCol="0">
            <a:noAutofit/>
          </a:bodyPr>
          <a:lstStyle/>
          <a:p>
            <a:r>
              <a:rPr lang="ja-JP" altLang="en-US" sz="800" dirty="0"/>
              <a:t>（出所） 国立国際医療研究センター（</a:t>
            </a:r>
            <a:r>
              <a:rPr lang="en-US" altLang="ja-JP" sz="800" dirty="0"/>
              <a:t>NCGM</a:t>
            </a:r>
            <a:r>
              <a:rPr lang="ja-JP" altLang="en-US" sz="800" dirty="0"/>
              <a:t>）ホームページ</a:t>
            </a:r>
          </a:p>
        </p:txBody>
      </p:sp>
      <p:sp>
        <p:nvSpPr>
          <p:cNvPr id="11" name="テキスト ボックス 10"/>
          <p:cNvSpPr txBox="1"/>
          <p:nvPr/>
        </p:nvSpPr>
        <p:spPr>
          <a:xfrm>
            <a:off x="200472" y="1124744"/>
            <a:ext cx="9505056" cy="236988"/>
          </a:xfrm>
          <a:prstGeom prst="rect">
            <a:avLst/>
          </a:prstGeom>
          <a:noFill/>
        </p:spPr>
        <p:txBody>
          <a:bodyPr wrap="square" lIns="0" tIns="0" rIns="0" bIns="0" rtlCol="0">
            <a:spAutoFit/>
          </a:bodyPr>
          <a:lstStyle/>
          <a:p>
            <a:pPr marL="190500" indent="-190500" algn="just" fontAlgn="ctr">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年度から「</a:t>
            </a:r>
            <a:r>
              <a:rPr lang="zh-TW" altLang="en-US" sz="1400" dirty="0">
                <a:latin typeface="Arial" panose="020B0604020202020204" pitchFamily="34" charset="0"/>
                <a:ea typeface="ＭＳ Ｐゴシック" panose="020B0600070205080204" pitchFamily="50" charset="-128"/>
                <a:cs typeface="Arial" panose="020B0604020202020204" pitchFamily="34" charset="0"/>
              </a:rPr>
              <a:t>医療技術等国際展開推進事業</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」を実施している。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cxnSp>
        <p:nvCxnSpPr>
          <p:cNvPr id="13" name="直線コネクタ 12"/>
          <p:cNvCxnSpPr/>
          <p:nvPr/>
        </p:nvCxnSpPr>
        <p:spPr>
          <a:xfrm>
            <a:off x="702776" y="1860556"/>
            <a:ext cx="0" cy="1080120"/>
          </a:xfrm>
          <a:prstGeom prst="line">
            <a:avLst/>
          </a:prstGeom>
          <a:ln w="127000">
            <a:gradFill>
              <a:gsLst>
                <a:gs pos="10000">
                  <a:srgbClr val="A2A2A2"/>
                </a:gs>
                <a:gs pos="0">
                  <a:schemeClr val="bg1"/>
                </a:gs>
                <a:gs pos="90000">
                  <a:srgbClr val="A2A2A2"/>
                </a:gs>
                <a:gs pos="100000">
                  <a:schemeClr val="bg1"/>
                </a:gs>
              </a:gsLst>
              <a:lin ang="5400000" scaled="0"/>
            </a:gradFill>
          </a:ln>
        </p:spPr>
        <p:style>
          <a:lnRef idx="1">
            <a:schemeClr val="accent1"/>
          </a:lnRef>
          <a:fillRef idx="0">
            <a:schemeClr val="accent1"/>
          </a:fillRef>
          <a:effectRef idx="0">
            <a:schemeClr val="accent1"/>
          </a:effectRef>
          <a:fontRef idx="minor">
            <a:schemeClr val="tx1"/>
          </a:fontRef>
        </p:style>
      </p:cxnSp>
      <p:sp>
        <p:nvSpPr>
          <p:cNvPr id="19" name="円/楕円 18"/>
          <p:cNvSpPr/>
          <p:nvPr/>
        </p:nvSpPr>
        <p:spPr>
          <a:xfrm>
            <a:off x="632520" y="2007028"/>
            <a:ext cx="140512" cy="140512"/>
          </a:xfrm>
          <a:prstGeom prst="ellipse">
            <a:avLst/>
          </a:prstGeom>
          <a:solidFill>
            <a:srgbClr val="C71F0D"/>
          </a:solidFill>
          <a:ln w="28575" cap="flat" cmpd="sng" algn="ctr">
            <a:solidFill>
              <a:srgbClr val="FFFFFF"/>
            </a:solidFill>
            <a:prstDash val="solid"/>
            <a:round/>
            <a:headEnd type="none" w="med" len="med"/>
            <a:tailEnd type="none" w="med" len="med"/>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0" name="正方形/長方形 19"/>
          <p:cNvSpPr/>
          <p:nvPr/>
        </p:nvSpPr>
        <p:spPr>
          <a:xfrm>
            <a:off x="843791" y="1931832"/>
            <a:ext cx="596317" cy="288032"/>
          </a:xfrm>
          <a:prstGeom prst="rect">
            <a:avLst/>
          </a:prstGeom>
        </p:spPr>
        <p:txBody>
          <a:bodyPr wrap="none" lIns="0" rIns="0" anchor="ctr" anchorCtr="0">
            <a:noAutofit/>
          </a:bodyPr>
          <a:lstStyle/>
          <a:p>
            <a:pPr>
              <a:buClr>
                <a:srgbClr val="3D6AA7"/>
              </a:buClr>
            </a:pPr>
            <a:r>
              <a:rPr lang="en-US" altLang="ja-JP" sz="1400" b="1" dirty="0">
                <a:latin typeface="Arial" panose="020B0604020202020204" pitchFamily="34" charset="0"/>
                <a:ea typeface="ＭＳ Ｐゴシック" panose="020B0600070205080204" pitchFamily="50" charset="-128"/>
                <a:cs typeface="Arial" panose="020B0604020202020204" pitchFamily="34" charset="0"/>
              </a:rPr>
              <a:t>2015</a:t>
            </a:r>
            <a:r>
              <a:rPr lang="ja-JP" altLang="en-US" sz="1000" b="1" dirty="0">
                <a:latin typeface="Arial" panose="020B0604020202020204" pitchFamily="34" charset="0"/>
                <a:ea typeface="ＭＳ Ｐゴシック" panose="020B0600070205080204" pitchFamily="50" charset="-128"/>
                <a:cs typeface="Arial" panose="020B0604020202020204" pitchFamily="34" charset="0"/>
              </a:rPr>
              <a:t>年</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a:t>
            </a:r>
            <a:endParaRPr lang="ja-JP" altLang="en-US" sz="1000" dirty="0">
              <a:latin typeface="HGP創英角ｺﾞｼｯｸUB" panose="020B0900000000000000" pitchFamily="50" charset="-128"/>
              <a:ea typeface="HGP創英角ｺﾞｼｯｸUB" panose="020B0900000000000000" pitchFamily="50" charset="-128"/>
              <a:cs typeface="Arial" panose="020B0604020202020204" pitchFamily="34" charset="0"/>
            </a:endParaRPr>
          </a:p>
        </p:txBody>
      </p:sp>
      <p:sp>
        <p:nvSpPr>
          <p:cNvPr id="21" name="角丸四角形 20"/>
          <p:cNvSpPr/>
          <p:nvPr/>
        </p:nvSpPr>
        <p:spPr>
          <a:xfrm>
            <a:off x="1640632" y="1932564"/>
            <a:ext cx="4824536" cy="289441"/>
          </a:xfrm>
          <a:prstGeom prst="roundRect">
            <a:avLst>
              <a:gd name="adj" fmla="val 50000"/>
            </a:avLst>
          </a:prstGeom>
          <a:solidFill>
            <a:srgbClr val="5F8AC3"/>
          </a:solidFill>
        </p:spPr>
        <p:txBody>
          <a:bodyPr wrap="none" lIns="126000" tIns="0" rIns="0" bIns="0" anchor="ctr" anchorCtr="0">
            <a:noAutofit/>
          </a:bodyPr>
          <a:lstStyle/>
          <a:p>
            <a:pPr fontAlgn="ctr">
              <a:buClr>
                <a:srgbClr val="3D6AA7"/>
              </a:buClr>
            </a:pPr>
            <a:r>
              <a:rPr lang="zh-TW" altLang="en-US" sz="1400" spc="6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医療技術等国際展開推進事業</a:t>
            </a:r>
            <a:r>
              <a:rPr lang="ja-JP" altLang="en-US" sz="1400" spc="6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を開始</a:t>
            </a:r>
          </a:p>
        </p:txBody>
      </p:sp>
      <p:sp>
        <p:nvSpPr>
          <p:cNvPr id="22" name="角丸四角形 21"/>
          <p:cNvSpPr/>
          <p:nvPr/>
        </p:nvSpPr>
        <p:spPr>
          <a:xfrm>
            <a:off x="1712640" y="2348904"/>
            <a:ext cx="432000" cy="432000"/>
          </a:xfrm>
          <a:prstGeom prst="roundRect">
            <a:avLst>
              <a:gd name="adj" fmla="val 50000"/>
            </a:avLst>
          </a:prstGeom>
          <a:solidFill>
            <a:srgbClr val="77D4ED"/>
          </a:solidFill>
          <a:ln w="38100" cap="flat" cmpd="sng" algn="ctr">
            <a:solidFill>
              <a:srgbClr val="AFE6F7"/>
            </a:solidFill>
            <a:prstDash val="solid"/>
            <a:round/>
            <a:headEnd type="none" w="med" len="med"/>
            <a:tailEnd type="none" w="med" len="med"/>
          </a:ln>
        </p:spPr>
        <p:txBody>
          <a:bodyPr wrap="none" lIns="0" tIns="0" rIns="0" bIns="0" anchor="ctr" anchorCtr="0">
            <a:noAutofit/>
          </a:bodyPr>
          <a:lstStyle/>
          <a:p>
            <a:pPr algn="ctr" fontAlgn="ctr">
              <a:buClr>
                <a:srgbClr val="3D6AA7"/>
              </a:buClr>
            </a:pPr>
            <a:r>
              <a:rPr lang="ja-JP" altLang="en-US" sz="1050" b="1" dirty="0">
                <a:latin typeface="ＭＳ Ｐゴシック" panose="020B0600070205080204" pitchFamily="50" charset="-128"/>
                <a:ea typeface="ＭＳ Ｐゴシック" panose="020B0600070205080204" pitchFamily="50" charset="-128"/>
                <a:cs typeface="Arial" panose="020B0604020202020204" pitchFamily="34" charset="0"/>
              </a:rPr>
              <a:t>目的</a:t>
            </a:r>
          </a:p>
        </p:txBody>
      </p:sp>
      <p:sp>
        <p:nvSpPr>
          <p:cNvPr id="23" name="正方形/長方形 22"/>
          <p:cNvSpPr/>
          <p:nvPr/>
        </p:nvSpPr>
        <p:spPr>
          <a:xfrm>
            <a:off x="2072680" y="2348904"/>
            <a:ext cx="1944216" cy="432000"/>
          </a:xfrm>
          <a:prstGeom prst="rect">
            <a:avLst/>
          </a:prstGeom>
          <a:noFill/>
          <a:extLst>
            <a:ext uri="{909E8E84-426E-40DD-AFC4-6F175D3DCCD1}">
              <a14:hiddenFill xmlns:a14="http://schemas.microsoft.com/office/drawing/2010/main">
                <a:gradFill flip="none" rotWithShape="1">
                  <a:gsLst>
                    <a:gs pos="0">
                      <a:srgbClr val="D2F0FA"/>
                    </a:gs>
                    <a:gs pos="100000">
                      <a:srgbClr val="FFFFFF"/>
                    </a:gs>
                  </a:gsLst>
                  <a:lin ang="0" scaled="1"/>
                  <a:tileRect/>
                </a:gradFill>
              </a14:hiddenFill>
            </a:ext>
          </a:extLst>
        </p:spPr>
        <p:txBody>
          <a:bodyPr wrap="square" lIns="187200" tIns="0" rIns="0" bIns="0" anchor="ctr" anchorCtr="0">
            <a:noAutofit/>
          </a:bodyPr>
          <a:lstStyle/>
          <a:p>
            <a:pPr>
              <a:buClr>
                <a:srgbClr val="5F8AC3"/>
              </a:buClr>
              <a:tabLst>
                <a:tab pos="1749425" algn="r"/>
              </a:tabLst>
            </a:pPr>
            <a:r>
              <a:rPr lang="ja-JP" altLang="en-US" sz="1050" dirty="0">
                <a:latin typeface="Arial" panose="020B0604020202020204" pitchFamily="34" charset="0"/>
                <a:ea typeface="ＭＳ Ｐゴシック" panose="020B0600070205080204" pitchFamily="50" charset="-128"/>
                <a:cs typeface="Arial" panose="020B0604020202020204" pitchFamily="34" charset="0"/>
              </a:rPr>
              <a:t>日本の医療制度に関する経験の共有、医療技術の移転や</a:t>
            </a:r>
            <a:br>
              <a:rPr lang="en-US" altLang="ja-JP" sz="1050" dirty="0">
                <a:latin typeface="Arial" panose="020B0604020202020204" pitchFamily="34" charset="0"/>
                <a:ea typeface="ＭＳ Ｐゴシック" panose="020B0600070205080204" pitchFamily="50" charset="-128"/>
                <a:cs typeface="Arial" panose="020B0604020202020204" pitchFamily="34" charset="0"/>
              </a:rPr>
            </a:br>
            <a:r>
              <a:rPr lang="ja-JP" altLang="en-US" sz="1050" dirty="0">
                <a:latin typeface="Arial" panose="020B0604020202020204" pitchFamily="34" charset="0"/>
                <a:ea typeface="ＭＳ Ｐゴシック" panose="020B0600070205080204" pitchFamily="50" charset="-128"/>
                <a:cs typeface="Arial" panose="020B0604020202020204" pitchFamily="34" charset="0"/>
              </a:rPr>
              <a:t>高品質な日本の医薬品、医療機器の国際展開を推進</a:t>
            </a:r>
            <a:endParaRPr lang="ja-JP" altLang="en-US" sz="1050" b="1"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4" name="正方形/長方形 23"/>
          <p:cNvSpPr/>
          <p:nvPr/>
        </p:nvSpPr>
        <p:spPr>
          <a:xfrm>
            <a:off x="4176420" y="2348880"/>
            <a:ext cx="792088" cy="432048"/>
          </a:xfrm>
          <a:prstGeom prst="rect">
            <a:avLst/>
          </a:prstGeom>
          <a:gradFill>
            <a:gsLst>
              <a:gs pos="70000">
                <a:srgbClr val="F6E8C2"/>
              </a:gs>
              <a:gs pos="30000">
                <a:srgbClr val="F6E8C2"/>
              </a:gs>
              <a:gs pos="833">
                <a:schemeClr val="bg1"/>
              </a:gs>
              <a:gs pos="100000">
                <a:schemeClr val="bg1"/>
              </a:gs>
            </a:gsLst>
            <a:lin ang="10800000" scaled="1"/>
          </a:gradFill>
        </p:spPr>
        <p:txBody>
          <a:bodyPr wrap="square" lIns="0" tIns="0" rIns="0" bIns="0" anchor="ctr" anchorCtr="0">
            <a:noAutofit/>
          </a:bodyPr>
          <a:lstStyle/>
          <a:p>
            <a:pPr algn="ctr">
              <a:spcBef>
                <a:spcPts val="100"/>
              </a:spcBef>
              <a:buClr>
                <a:srgbClr val="5F8AC3"/>
              </a:buClr>
              <a:tabLst>
                <a:tab pos="1749425" algn="r"/>
              </a:tabLst>
            </a:pPr>
            <a:r>
              <a:rPr lang="ja-JP" altLang="en-US" sz="1000" b="1" dirty="0">
                <a:latin typeface="Arial" panose="020B0604020202020204" pitchFamily="34" charset="0"/>
                <a:ea typeface="ＭＳ Ｐゴシック" panose="020B0600070205080204" pitchFamily="50" charset="-128"/>
                <a:cs typeface="Arial" panose="020B0604020202020204" pitchFamily="34" charset="0"/>
              </a:rPr>
              <a:t>インドを対象と</a:t>
            </a:r>
            <a:br>
              <a:rPr lang="en-US" altLang="ja-JP" sz="1000" b="1" dirty="0">
                <a:latin typeface="Arial" panose="020B0604020202020204" pitchFamily="34" charset="0"/>
                <a:ea typeface="ＭＳ Ｐゴシック" panose="020B0600070205080204" pitchFamily="50" charset="-128"/>
                <a:cs typeface="Arial" panose="020B0604020202020204" pitchFamily="34" charset="0"/>
              </a:rPr>
            </a:br>
            <a:r>
              <a:rPr lang="ja-JP" altLang="en-US" sz="1000" b="1" dirty="0">
                <a:latin typeface="Arial" panose="020B0604020202020204" pitchFamily="34" charset="0"/>
                <a:ea typeface="ＭＳ Ｐゴシック" panose="020B0600070205080204" pitchFamily="50" charset="-128"/>
                <a:cs typeface="Arial" panose="020B0604020202020204" pitchFamily="34" charset="0"/>
              </a:rPr>
              <a:t>した事業</a:t>
            </a:r>
          </a:p>
        </p:txBody>
      </p:sp>
      <p:grpSp>
        <p:nvGrpSpPr>
          <p:cNvPr id="31" name="グループ化 30"/>
          <p:cNvGrpSpPr/>
          <p:nvPr/>
        </p:nvGrpSpPr>
        <p:grpSpPr>
          <a:xfrm>
            <a:off x="5040516" y="2395627"/>
            <a:ext cx="1329292" cy="425034"/>
            <a:chOff x="4165675" y="3200558"/>
            <a:chExt cx="1329292" cy="425034"/>
          </a:xfrm>
        </p:grpSpPr>
        <p:sp>
          <p:nvSpPr>
            <p:cNvPr id="32" name="正方形/長方形 31"/>
            <p:cNvSpPr/>
            <p:nvPr/>
          </p:nvSpPr>
          <p:spPr>
            <a:xfrm>
              <a:off x="4327412" y="3271649"/>
              <a:ext cx="1167555" cy="353943"/>
            </a:xfrm>
            <a:prstGeom prst="rect">
              <a:avLst/>
            </a:prstGeom>
            <a:noFill/>
            <a:extLst>
              <a:ext uri="{909E8E84-426E-40DD-AFC4-6F175D3DCCD1}">
                <a14:hiddenFill xmlns:a14="http://schemas.microsoft.com/office/drawing/2010/main">
                  <a:solidFill>
                    <a:srgbClr val="CCDAEC"/>
                  </a:solidFill>
                </a14:hiddenFill>
              </a:ext>
            </a:extLst>
          </p:spPr>
          <p:txBody>
            <a:bodyPr wrap="none" lIns="72000" tIns="0" rIns="0" bIns="0" anchor="t" anchorCtr="0">
              <a:spAutoFit/>
            </a:bodyPr>
            <a:lstStyle/>
            <a:p>
              <a:pPr>
                <a:buClr>
                  <a:srgbClr val="3D6AA7"/>
                </a:buClr>
              </a:pPr>
              <a:r>
                <a:rPr lang="ja-JP" altLang="en-US" sz="1300" b="1" dirty="0">
                  <a:latin typeface="Arial Black" panose="020B0A04020102020204" pitchFamily="34" charset="0"/>
                  <a:ea typeface="ＭＳ Ｐゴシック" panose="020B0600070205080204" pitchFamily="50" charset="-128"/>
                  <a:cs typeface="Arial" panose="020B0604020202020204" pitchFamily="34" charset="0"/>
                </a:rPr>
                <a:t>件</a:t>
              </a:r>
              <a:r>
                <a:rPr lang="ja-JP" altLang="en-US" sz="1000" b="1" dirty="0">
                  <a:latin typeface="Arial" panose="020B0604020202020204" pitchFamily="34" charset="0"/>
                  <a:ea typeface="ＭＳ Ｐゴシック" panose="020B0600070205080204" pitchFamily="50" charset="-128"/>
                  <a:cs typeface="Arial" panose="020B0604020202020204" pitchFamily="34" charset="0"/>
                </a:rPr>
                <a:t>実施</a:t>
              </a:r>
              <a:endParaRPr lang="en-US" altLang="ja-JP" sz="1000" b="1" dirty="0">
                <a:latin typeface="Arial" panose="020B0604020202020204" pitchFamily="34" charset="0"/>
                <a:ea typeface="ＭＳ Ｐゴシック" panose="020B0600070205080204" pitchFamily="50" charset="-128"/>
                <a:cs typeface="Arial" panose="020B0604020202020204" pitchFamily="34" charset="0"/>
              </a:endParaRPr>
            </a:p>
            <a:p>
              <a:pPr>
                <a:buClr>
                  <a:srgbClr val="3D6AA7"/>
                </a:buCl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2015</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2018</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年度）</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33" name="正方形/長方形 32"/>
            <p:cNvSpPr/>
            <p:nvPr/>
          </p:nvSpPr>
          <p:spPr>
            <a:xfrm>
              <a:off x="4165675" y="3200558"/>
              <a:ext cx="187551" cy="338554"/>
            </a:xfrm>
            <a:prstGeom prst="rect">
              <a:avLst/>
            </a:prstGeom>
            <a:noFill/>
            <a:extLst>
              <a:ext uri="{909E8E84-426E-40DD-AFC4-6F175D3DCCD1}">
                <a14:hiddenFill xmlns:a14="http://schemas.microsoft.com/office/drawing/2010/main">
                  <a:solidFill>
                    <a:srgbClr val="CCDAEC"/>
                  </a:solidFill>
                </a14:hiddenFill>
              </a:ext>
            </a:extLst>
          </p:spPr>
          <p:txBody>
            <a:bodyPr wrap="none" lIns="0" tIns="0" rIns="0" bIns="0" anchor="t" anchorCtr="0">
              <a:spAutoFit/>
            </a:bodyPr>
            <a:lstStyle/>
            <a:p>
              <a:pPr algn="ctr">
                <a:buClr>
                  <a:srgbClr val="3D6AA7"/>
                </a:buClr>
              </a:pPr>
              <a:r>
                <a:rPr lang="en-US" altLang="ja-JP" sz="2200" dirty="0">
                  <a:latin typeface="Arial Black" panose="020B0A04020102020204" pitchFamily="34" charset="0"/>
                  <a:ea typeface="ＭＳ Ｐゴシック" panose="020B0600070205080204" pitchFamily="50" charset="-128"/>
                  <a:cs typeface="Arial" panose="020B0604020202020204" pitchFamily="34" charset="0"/>
                </a:rPr>
                <a:t>3</a:t>
              </a:r>
              <a:endParaRPr lang="en-US" altLang="ja-JP" sz="2200" dirty="0">
                <a:latin typeface="Arial" panose="020B0604020202020204" pitchFamily="34" charset="0"/>
                <a:ea typeface="ＭＳ Ｐゴシック" panose="020B0600070205080204" pitchFamily="50" charset="-128"/>
                <a:cs typeface="Arial" panose="020B0604020202020204" pitchFamily="34" charset="0"/>
              </a:endParaRPr>
            </a:p>
          </p:txBody>
        </p:sp>
      </p:grpSp>
      <p:graphicFrame>
        <p:nvGraphicFramePr>
          <p:cNvPr id="25" name="表 24"/>
          <p:cNvGraphicFramePr>
            <a:graphicFrameLocks noGrp="1"/>
          </p:cNvGraphicFramePr>
          <p:nvPr>
            <p:extLst>
              <p:ext uri="{D42A27DB-BD31-4B8C-83A1-F6EECF244321}">
                <p14:modId xmlns:p14="http://schemas.microsoft.com/office/powerpoint/2010/main" val="4211567925"/>
              </p:ext>
            </p:extLst>
          </p:nvPr>
        </p:nvGraphicFramePr>
        <p:xfrm>
          <a:off x="704528" y="3717240"/>
          <a:ext cx="8496000" cy="1872000"/>
        </p:xfrm>
        <a:graphic>
          <a:graphicData uri="http://schemas.openxmlformats.org/drawingml/2006/table">
            <a:tbl>
              <a:tblPr firstRow="1" bandRow="1">
                <a:tableStyleId>{5C22544A-7EE6-4342-B048-85BDC9FD1C3A}</a:tableStyleId>
              </a:tblPr>
              <a:tblGrid>
                <a:gridCol w="468000">
                  <a:extLst>
                    <a:ext uri="{9D8B030D-6E8A-4147-A177-3AD203B41FA5}">
                      <a16:colId xmlns:a16="http://schemas.microsoft.com/office/drawing/2014/main" val="20000"/>
                    </a:ext>
                  </a:extLst>
                </a:gridCol>
                <a:gridCol w="648000">
                  <a:extLst>
                    <a:ext uri="{9D8B030D-6E8A-4147-A177-3AD203B41FA5}">
                      <a16:colId xmlns:a16="http://schemas.microsoft.com/office/drawing/2014/main" val="20001"/>
                    </a:ext>
                  </a:extLst>
                </a:gridCol>
                <a:gridCol w="2016000">
                  <a:extLst>
                    <a:ext uri="{9D8B030D-6E8A-4147-A177-3AD203B41FA5}">
                      <a16:colId xmlns:a16="http://schemas.microsoft.com/office/drawing/2014/main" val="20002"/>
                    </a:ext>
                  </a:extLst>
                </a:gridCol>
                <a:gridCol w="5364000">
                  <a:extLst>
                    <a:ext uri="{9D8B030D-6E8A-4147-A177-3AD203B41FA5}">
                      <a16:colId xmlns:a16="http://schemas.microsoft.com/office/drawing/2014/main" val="20003"/>
                    </a:ext>
                  </a:extLst>
                </a:gridCol>
              </a:tblGrid>
              <a:tr h="360000">
                <a:tc>
                  <a:txBody>
                    <a:bodyPr/>
                    <a:lstStyle/>
                    <a:p>
                      <a:pPr algn="ctr" fontAlgn="ctr" hangingPunct="0"/>
                      <a:r>
                        <a:rPr kumimoji="1" lang="ja-JP" altLang="en-US" sz="11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1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1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10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実施年</a:t>
                      </a:r>
                      <a:endParaRPr kumimoji="1" lang="zh-TW" altLang="en-US" sz="110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zh-TW" altLang="en-US" sz="110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事業実施機関名</a:t>
                      </a:r>
                    </a:p>
                  </a:txBody>
                  <a:tcPr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10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事業名</a:t>
                      </a:r>
                    </a:p>
                  </a:txBody>
                  <a:tcPr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504000">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a:t>
                      </a:r>
                      <a:endParaRPr kumimoji="1" lang="ja-JP" altLang="en-US"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ja-JP" sz="12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2015</a:t>
                      </a:r>
                      <a:endParaRPr kumimoji="1" lang="zh-TW" altLang="en-US" sz="12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zh-TW" altLang="en-US" sz="1200" b="1"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日産厚生会 玉川病院</a:t>
                      </a:r>
                    </a:p>
                  </a:txBody>
                  <a:tcPr marL="108000" marR="0" marT="0" marB="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2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メディカルエンジニア（</a:t>
                      </a:r>
                      <a:r>
                        <a:rPr kumimoji="1" lang="en-US" altLang="ja-JP" sz="12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ME</a:t>
                      </a:r>
                      <a:r>
                        <a:rPr kumimoji="1" lang="ja-JP" altLang="en-US" sz="12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）トレーニングプログラムの構築に向けた日印医療人材</a:t>
                      </a:r>
                    </a:p>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2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交流事業</a:t>
                      </a:r>
                    </a:p>
                  </a:txBody>
                  <a:tcPr marL="108000" marR="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504000">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a:t>
                      </a:r>
                      <a:endParaRPr kumimoji="1" lang="ja-JP" altLang="en-US"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ja-JP" sz="12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2016</a:t>
                      </a:r>
                      <a:r>
                        <a:rPr kumimoji="1" lang="ja-JP" altLang="en-US" sz="12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2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2018</a:t>
                      </a:r>
                      <a:endParaRPr kumimoji="1" lang="zh-TW" altLang="en-US" sz="12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zh-CN" altLang="en-US" sz="1200" b="1"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大阪市立大学大学院医学研究科</a:t>
                      </a:r>
                      <a:endParaRPr kumimoji="1" lang="zh-TW" altLang="en-US" sz="1200" b="1"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08000" marR="0" marT="0" marB="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2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大阪・デリー救急医療人材育成プロジェクト</a:t>
                      </a:r>
                    </a:p>
                  </a:txBody>
                  <a:tcPr marL="108000" marR="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504000">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3</a:t>
                      </a:r>
                      <a:endParaRPr kumimoji="1" lang="ja-JP" altLang="en-US"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zh-TW" sz="12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2017</a:t>
                      </a:r>
                      <a:r>
                        <a:rPr kumimoji="1" lang="ja-JP" altLang="en-US" sz="12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2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2018</a:t>
                      </a:r>
                      <a:endParaRPr kumimoji="1" lang="zh-TW" altLang="en-US" sz="12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200" b="1"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鴻池運輸株式会社</a:t>
                      </a:r>
                    </a:p>
                  </a:txBody>
                  <a:tcPr marL="108000" marR="0" marT="0" marB="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2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インド国における国際検体事業実現に向けた技術研修</a:t>
                      </a:r>
                    </a:p>
                  </a:txBody>
                  <a:tcPr marL="108000" marR="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4212594928"/>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dirty="0"/>
              <a:t>インド／日本との関わり</a:t>
            </a:r>
            <a:endParaRPr kumimoji="1" lang="ja-JP" altLang="en-US" dirty="0"/>
          </a:p>
        </p:txBody>
      </p:sp>
      <p:sp>
        <p:nvSpPr>
          <p:cNvPr id="6" name="テキスト プレースホルダー 5"/>
          <p:cNvSpPr>
            <a:spLocks noGrp="1"/>
          </p:cNvSpPr>
          <p:nvPr>
            <p:ph type="body" sz="quarter" idx="15"/>
          </p:nvPr>
        </p:nvSpPr>
        <p:spPr/>
        <p:txBody>
          <a:bodyPr/>
          <a:lstStyle/>
          <a:p>
            <a:r>
              <a:rPr lang="ja-JP" altLang="en-US" dirty="0"/>
              <a:t>文部科学省の主な医療国際化関連事業</a:t>
            </a:r>
          </a:p>
        </p:txBody>
      </p:sp>
      <p:sp>
        <p:nvSpPr>
          <p:cNvPr id="8" name="テキスト ボックス 7"/>
          <p:cNvSpPr txBox="1"/>
          <p:nvPr/>
        </p:nvSpPr>
        <p:spPr>
          <a:xfrm>
            <a:off x="200472" y="6525344"/>
            <a:ext cx="8640960" cy="144016"/>
          </a:xfrm>
          <a:prstGeom prst="rect">
            <a:avLst/>
          </a:prstGeom>
          <a:noFill/>
        </p:spPr>
        <p:txBody>
          <a:bodyPr wrap="square" lIns="0" tIns="0" rIns="0" bIns="0" rtlCol="0">
            <a:noAutofit/>
          </a:bodyPr>
          <a:lstStyle/>
          <a:p>
            <a:r>
              <a:rPr lang="zh-TW"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ja-JP" altLang="en-US" sz="800" dirty="0"/>
              <a:t>国立研究開発法人日本医療研究開発機構（</a:t>
            </a:r>
            <a:r>
              <a:rPr lang="en-US" altLang="ja-JP" sz="800" dirty="0"/>
              <a:t>AMED</a:t>
            </a:r>
            <a:r>
              <a:rPr lang="ja-JP" altLang="en-US" sz="800" dirty="0"/>
              <a:t>）ホームページ、岡山大学インド感染症共同研究センターホームページ</a:t>
            </a:r>
            <a:endParaRPr lang="en-US" altLang="zh-TW" sz="8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10" name="グループ化 7"/>
          <p:cNvGrpSpPr/>
          <p:nvPr/>
        </p:nvGrpSpPr>
        <p:grpSpPr>
          <a:xfrm>
            <a:off x="272480" y="1484784"/>
            <a:ext cx="9361040" cy="288032"/>
            <a:chOff x="4803500" y="2113806"/>
            <a:chExt cx="2954133" cy="288032"/>
          </a:xfrm>
        </p:grpSpPr>
        <p:cxnSp>
          <p:nvCxnSpPr>
            <p:cNvPr id="11" name="直線コネクタ 10"/>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2"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anose="020B0900000000000000" pitchFamily="50" charset="-128"/>
                </a:rPr>
                <a:t>感染症研究国際展開戦略プログラム</a:t>
              </a:r>
            </a:p>
          </p:txBody>
        </p:sp>
      </p:grpSp>
      <p:sp>
        <p:nvSpPr>
          <p:cNvPr id="94" name="正方形/長方形 93"/>
          <p:cNvSpPr/>
          <p:nvPr/>
        </p:nvSpPr>
        <p:spPr>
          <a:xfrm>
            <a:off x="272480" y="1772816"/>
            <a:ext cx="9361040" cy="600164"/>
          </a:xfrm>
          <a:prstGeom prst="rect">
            <a:avLst/>
          </a:prstGeom>
        </p:spPr>
        <p:txBody>
          <a:bodyPr wrap="square">
            <a:spAutoFit/>
          </a:bodyPr>
          <a:lstStyle/>
          <a:p>
            <a:pPr algn="just" fontAlgn="ctr"/>
            <a:r>
              <a:rPr lang="ja-JP" altLang="en-US" sz="1100" dirty="0"/>
              <a:t>岡山大学は「新興・再興感染症研究拠点形成プログラム」に採択され、</a:t>
            </a:r>
            <a:r>
              <a:rPr lang="en-US" altLang="ja-JP" sz="1100" dirty="0"/>
              <a:t>2007</a:t>
            </a:r>
            <a:r>
              <a:rPr lang="ja-JP" altLang="en-US" sz="1100" dirty="0"/>
              <a:t>年にインド感染症共同研究センターを開設。その後、「感染症研究国際ネットワーク推進プログラム」を経て、</a:t>
            </a:r>
            <a:r>
              <a:rPr lang="en-US" altLang="ja-JP" sz="1100" dirty="0"/>
              <a:t>2015</a:t>
            </a:r>
            <a:r>
              <a:rPr lang="ja-JP" altLang="en-US" sz="1100" dirty="0"/>
              <a:t>年度からは、日本医療研究開発機構「感染症研究国際展開</a:t>
            </a:r>
            <a:r>
              <a:rPr lang="ja-JP" altLang="en-US" sz="1100"/>
              <a:t>戦略プログラム」</a:t>
            </a:r>
            <a:r>
              <a:rPr lang="ja-JP" altLang="en-US" sz="1100" dirty="0"/>
              <a:t>に参画している。本プログラムで岡山大学は、研究者</a:t>
            </a:r>
            <a:r>
              <a:rPr lang="en-US" altLang="ja-JP" sz="1100" dirty="0"/>
              <a:t>2</a:t>
            </a:r>
            <a:r>
              <a:rPr lang="ja-JP" altLang="en-US" sz="1100" dirty="0"/>
              <a:t>名と事務職員</a:t>
            </a:r>
            <a:r>
              <a:rPr lang="en-US" altLang="ja-JP" sz="1100" dirty="0"/>
              <a:t>1</a:t>
            </a:r>
            <a:r>
              <a:rPr lang="ja-JP" altLang="en-US" sz="1100" dirty="0"/>
              <a:t>名をインド・コルカタ市に常駐させ、</a:t>
            </a:r>
            <a:r>
              <a:rPr lang="en-US" altLang="ja-JP" sz="1100" dirty="0"/>
              <a:t>『</a:t>
            </a:r>
            <a:r>
              <a:rPr lang="ja-JP" altLang="en-US" sz="1100" dirty="0"/>
              <a:t>インド国を拠点とした下痢症感染症の予防</a:t>
            </a:r>
            <a:r>
              <a:rPr lang="en-US" altLang="ja-JP" sz="1100" dirty="0"/>
              <a:t>-</a:t>
            </a:r>
            <a:r>
              <a:rPr lang="ja-JP" altLang="en-US" sz="1100" dirty="0"/>
              <a:t>診断</a:t>
            </a:r>
            <a:r>
              <a:rPr lang="en-US" altLang="ja-JP" sz="1100" dirty="0"/>
              <a:t>-</a:t>
            </a:r>
            <a:r>
              <a:rPr lang="ja-JP" altLang="en-US" sz="1100" dirty="0"/>
              <a:t>創薬における国際協同研究</a:t>
            </a:r>
            <a:r>
              <a:rPr lang="en-US" altLang="ja-JP" sz="1100" dirty="0"/>
              <a:t>』</a:t>
            </a:r>
            <a:r>
              <a:rPr lang="ja-JP" altLang="en-US" sz="1100" dirty="0"/>
              <a:t>を実施している。</a:t>
            </a:r>
          </a:p>
        </p:txBody>
      </p:sp>
      <p:sp>
        <p:nvSpPr>
          <p:cNvPr id="96" name="テキスト ボックス 95"/>
          <p:cNvSpPr txBox="1"/>
          <p:nvPr/>
        </p:nvSpPr>
        <p:spPr>
          <a:xfrm>
            <a:off x="200472" y="1124744"/>
            <a:ext cx="9505056" cy="23698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kumimoji="1" lang="en-US" altLang="ja-JP" sz="1400" dirty="0">
                <a:latin typeface="Arial" panose="020B0604020202020204" pitchFamily="34" charset="0"/>
                <a:ea typeface="ＭＳ Ｐゴシック" panose="020B0600070205080204" pitchFamily="50" charset="-128"/>
                <a:cs typeface="Arial" panose="020B0604020202020204" pitchFamily="34" charset="0"/>
              </a:rPr>
              <a:t>2015</a:t>
            </a: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年度より、「感染症研究国際展開戦略プログラム</a:t>
            </a:r>
            <a:r>
              <a:rPr kumimoji="1" lang="en-US" altLang="ja-JP" sz="1400" baseline="30000" dirty="0">
                <a:latin typeface="Arial" panose="020B0604020202020204" pitchFamily="34" charset="0"/>
                <a:ea typeface="ＭＳ Ｐゴシック" panose="020B0600070205080204" pitchFamily="50" charset="-128"/>
                <a:cs typeface="Arial" panose="020B0604020202020204" pitchFamily="34" charset="0"/>
              </a:rPr>
              <a:t>※</a:t>
            </a: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」を実施。</a:t>
            </a:r>
            <a:endParaRPr kumimoji="1"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53" name="テキスト ボックス 252"/>
          <p:cNvSpPr txBox="1"/>
          <p:nvPr/>
        </p:nvSpPr>
        <p:spPr>
          <a:xfrm>
            <a:off x="200472" y="5733256"/>
            <a:ext cx="9504000" cy="528794"/>
          </a:xfrm>
          <a:prstGeom prst="rect">
            <a:avLst/>
          </a:prstGeom>
          <a:noFill/>
        </p:spPr>
        <p:txBody>
          <a:bodyPr wrap="square" lIns="0" tIns="36000" rIns="0" bIns="0" rtlCol="0">
            <a:spAutoFit/>
          </a:bodyPr>
          <a:lstStyle>
            <a:defPPr>
              <a:defRPr lang="ja-JP"/>
            </a:defPPr>
            <a:lvl1pPr marL="228600" indent="-228600" algn="just">
              <a:spcAft>
                <a:spcPts val="200"/>
              </a:spcAft>
              <a:defRPr sz="800">
                <a:latin typeface="Arial" panose="020B0604020202020204" pitchFamily="34" charset="0"/>
                <a:ea typeface="ＭＳ Ｐゴシック" panose="020B0600070205080204" pitchFamily="50" charset="-128"/>
                <a:cs typeface="Arial" panose="020B0604020202020204" pitchFamily="34" charset="0"/>
              </a:defRPr>
            </a:lvl1pPr>
          </a:lstStyle>
          <a:p>
            <a:r>
              <a:rPr lang="en-US" altLang="ja-JP" dirty="0"/>
              <a:t>※	</a:t>
            </a:r>
            <a:r>
              <a:rPr lang="ja-JP" altLang="en-US" dirty="0"/>
              <a:t>国立研究開発法人日本医療研究開発機構の事業（</a:t>
            </a:r>
            <a:r>
              <a:rPr lang="en-US" altLang="ja-JP" dirty="0"/>
              <a:t>2015</a:t>
            </a:r>
            <a:r>
              <a:rPr lang="ja-JP" altLang="en-US" dirty="0"/>
              <a:t>～</a:t>
            </a:r>
            <a:r>
              <a:rPr lang="en-US" altLang="ja-JP" dirty="0"/>
              <a:t>2019</a:t>
            </a:r>
            <a:r>
              <a:rPr lang="ja-JP" altLang="en-US" dirty="0"/>
              <a:t>年度）。アジア・アフリカに整備した海外研究拠点を活用し、各地で蔓延する感染症の病原体に対する疫学研究、診断治療薬等の基礎的研究を推進し、感染制御に向けた予防や診断治療に資する新しい技術の開発、高度専門人材の育成を図る。また、全国の大学・研究機関との共同研究体制を強化するとともに、海外研究拠点における研究課題の重点化及び研究基盤の強化を推進する。本事業は第</a:t>
            </a:r>
            <a:r>
              <a:rPr lang="en-US" altLang="ja-JP" dirty="0"/>
              <a:t>3</a:t>
            </a:r>
            <a:r>
              <a:rPr lang="ja-JP" altLang="en-US" dirty="0"/>
              <a:t>期にあたり、第</a:t>
            </a:r>
            <a:r>
              <a:rPr lang="en-US" altLang="ja-JP" dirty="0"/>
              <a:t>1</a:t>
            </a:r>
            <a:r>
              <a:rPr lang="ja-JP" altLang="en-US" dirty="0"/>
              <a:t>期「新興・再興感染症研究拠点形成プログラム（</a:t>
            </a:r>
            <a:r>
              <a:rPr lang="en-US" altLang="ja-JP" dirty="0"/>
              <a:t>2005</a:t>
            </a:r>
            <a:r>
              <a:rPr lang="ja-JP" altLang="en-US" dirty="0"/>
              <a:t>～</a:t>
            </a:r>
            <a:r>
              <a:rPr lang="en-US" altLang="ja-JP" dirty="0"/>
              <a:t>2009</a:t>
            </a:r>
            <a:r>
              <a:rPr lang="ja-JP" altLang="en-US" dirty="0"/>
              <a:t>年度）」、第</a:t>
            </a:r>
            <a:r>
              <a:rPr lang="en-US" altLang="ja-JP" dirty="0"/>
              <a:t>2</a:t>
            </a:r>
            <a:r>
              <a:rPr lang="ja-JP" altLang="en-US" dirty="0"/>
              <a:t>期「感染症研究国際ネットワーク推進プログラム（</a:t>
            </a:r>
            <a:r>
              <a:rPr lang="en-US" altLang="ja-JP" dirty="0"/>
              <a:t>2010</a:t>
            </a:r>
            <a:r>
              <a:rPr lang="ja-JP" altLang="en-US" dirty="0"/>
              <a:t>～</a:t>
            </a:r>
            <a:r>
              <a:rPr lang="en-US" altLang="ja-JP" dirty="0"/>
              <a:t>2014</a:t>
            </a:r>
            <a:r>
              <a:rPr lang="ja-JP" altLang="en-US" dirty="0"/>
              <a:t>年度）」を文部科学省の事業として実施した。</a:t>
            </a:r>
          </a:p>
        </p:txBody>
      </p:sp>
      <p:grpSp>
        <p:nvGrpSpPr>
          <p:cNvPr id="4" name="グループ化 3"/>
          <p:cNvGrpSpPr/>
          <p:nvPr/>
        </p:nvGrpSpPr>
        <p:grpSpPr>
          <a:xfrm>
            <a:off x="1856656" y="2420888"/>
            <a:ext cx="6264696" cy="3240360"/>
            <a:chOff x="1568624" y="2420888"/>
            <a:chExt cx="6264696" cy="3240360"/>
          </a:xfrm>
        </p:grpSpPr>
        <p:sp>
          <p:nvSpPr>
            <p:cNvPr id="261" name="角丸四角形 260"/>
            <p:cNvSpPr/>
            <p:nvPr/>
          </p:nvSpPr>
          <p:spPr>
            <a:xfrm>
              <a:off x="4376936" y="2420888"/>
              <a:ext cx="3456384" cy="3240360"/>
            </a:xfrm>
            <a:prstGeom prst="roundRect">
              <a:avLst>
                <a:gd name="adj" fmla="val 1875"/>
              </a:avLst>
            </a:prstGeom>
            <a:solidFill>
              <a:srgbClr val="AFE6F7"/>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62" name="正方形/長方形 261"/>
            <p:cNvSpPr/>
            <p:nvPr/>
          </p:nvSpPr>
          <p:spPr>
            <a:xfrm>
              <a:off x="4520952" y="2708920"/>
              <a:ext cx="3168000" cy="2829275"/>
            </a:xfrm>
            <a:prstGeom prst="rect">
              <a:avLst/>
            </a:prstGeom>
            <a:solidFill>
              <a:srgbClr val="FFFFFF"/>
            </a:solidFill>
            <a:ln w="9525" cap="flat" cmpd="sng" algn="ctr">
              <a:solidFill>
                <a:srgbClr val="77D4ED"/>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63" name="正方形/長方形 262"/>
            <p:cNvSpPr/>
            <p:nvPr/>
          </p:nvSpPr>
          <p:spPr>
            <a:xfrm>
              <a:off x="4520952" y="2708920"/>
              <a:ext cx="3168352" cy="288032"/>
            </a:xfrm>
            <a:prstGeom prst="rect">
              <a:avLst/>
            </a:prstGeom>
            <a:noFill/>
            <a:ln cmpd="sng">
              <a:noFill/>
            </a:ln>
            <a:extLst>
              <a:ext uri="{909E8E84-426E-40DD-AFC4-6F175D3DCCD1}">
                <a14:hiddenFill xmlns:a14="http://schemas.microsoft.com/office/drawing/2010/main">
                  <a:solidFill>
                    <a:srgbClr val="0F99BC"/>
                  </a:solidFill>
                </a14:hiddenFill>
              </a:ext>
              <a:ext uri="{91240B29-F687-4F45-9708-019B960494DF}">
                <a14:hiddenLine xmlns:a14="http://schemas.microsoft.com/office/drawing/2010/main" cmpd="sng">
                  <a:solidFill>
                    <a:srgbClr val="FFFFFF"/>
                  </a:solidFill>
                </a14:hiddenLine>
              </a:ext>
            </a:extLst>
          </p:spPr>
          <p:txBody>
            <a:bodyPr wrap="square" lIns="0" tIns="0" rIns="0" bIns="0" rtlCol="0" anchor="b" anchorCtr="0">
              <a:noAutofit/>
            </a:bodyPr>
            <a:lstStyle/>
            <a:p>
              <a:pPr algn="ctr" defTabSz="955675" fontAlgn="ctr" hangingPunct="0">
                <a:buSzPct val="120000"/>
              </a:pPr>
              <a:r>
                <a:rPr lang="ja-JP" altLang="en-US" sz="1400" dirty="0">
                  <a:latin typeface="Arial Black" pitchFamily="34" charset="0"/>
                  <a:ea typeface="HGP創英角ｺﾞｼｯｸUB" panose="020B0900000000000000" pitchFamily="50" charset="-128"/>
                </a:rPr>
                <a:t>インド感染症共同研究センター</a:t>
              </a:r>
              <a:endParaRPr lang="zh-CN" altLang="en-US" sz="1400" dirty="0">
                <a:latin typeface="Arial Black" pitchFamily="34" charset="0"/>
                <a:ea typeface="HGP創英角ｺﾞｼｯｸUB" panose="020B0900000000000000" pitchFamily="50" charset="-128"/>
              </a:endParaRPr>
            </a:p>
          </p:txBody>
        </p:sp>
        <p:grpSp>
          <p:nvGrpSpPr>
            <p:cNvPr id="496" name="グループ化 495"/>
            <p:cNvGrpSpPr/>
            <p:nvPr/>
          </p:nvGrpSpPr>
          <p:grpSpPr>
            <a:xfrm>
              <a:off x="2884161" y="3645024"/>
              <a:ext cx="1636791" cy="213038"/>
              <a:chOff x="-1557911" y="3573016"/>
              <a:chExt cx="1234934" cy="213038"/>
            </a:xfrm>
          </p:grpSpPr>
          <p:sp>
            <p:nvSpPr>
              <p:cNvPr id="497" name="右矢印 496"/>
              <p:cNvSpPr/>
              <p:nvPr/>
            </p:nvSpPr>
            <p:spPr>
              <a:xfrm rot="10800000">
                <a:off x="-1557911" y="3633884"/>
                <a:ext cx="1191745" cy="91302"/>
              </a:xfrm>
              <a:prstGeom prst="rightArrow">
                <a:avLst>
                  <a:gd name="adj1" fmla="val 100000"/>
                  <a:gd name="adj2" fmla="val 31865"/>
                </a:avLst>
              </a:prstGeom>
              <a:solidFill>
                <a:srgbClr val="002060"/>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98" name="山形 497"/>
              <p:cNvSpPr/>
              <p:nvPr/>
            </p:nvSpPr>
            <p:spPr>
              <a:xfrm flipV="1">
                <a:off x="-449409" y="3573016"/>
                <a:ext cx="126432" cy="213038"/>
              </a:xfrm>
              <a:prstGeom prst="chevron">
                <a:avLst>
                  <a:gd name="adj" fmla="val 63228"/>
                </a:avLst>
              </a:prstGeom>
              <a:solidFill>
                <a:srgbClr val="002060"/>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sp>
          <p:nvSpPr>
            <p:cNvPr id="18" name="正方形/長方形 17"/>
            <p:cNvSpPr/>
            <p:nvPr/>
          </p:nvSpPr>
          <p:spPr>
            <a:xfrm>
              <a:off x="3368824" y="3284984"/>
              <a:ext cx="1008112" cy="432047"/>
            </a:xfrm>
            <a:prstGeom prst="rect">
              <a:avLst/>
            </a:prstGeom>
            <a:noFill/>
            <a:extLst>
              <a:ext uri="{909E8E84-426E-40DD-AFC4-6F175D3DCCD1}">
                <a14:hiddenFill xmlns:a14="http://schemas.microsoft.com/office/drawing/2010/main">
                  <a:solidFill>
                    <a:srgbClr val="CCDAEC"/>
                  </a:solidFill>
                </a14:hiddenFill>
              </a:ext>
            </a:extLst>
          </p:spPr>
          <p:txBody>
            <a:bodyPr wrap="square" lIns="0" tIns="0" rIns="0" bIns="0" anchor="ctr" anchorCtr="0">
              <a:noAutofit/>
            </a:bodyPr>
            <a:lstStyle/>
            <a:p>
              <a:pPr algn="ctr">
                <a:buClr>
                  <a:srgbClr val="3D6AA7"/>
                </a:buClr>
              </a:pPr>
              <a:r>
                <a:rPr lang="en-US" altLang="ja-JP" sz="1100" b="1" dirty="0">
                  <a:latin typeface="Arial" panose="020B0604020202020204" pitchFamily="34" charset="0"/>
                  <a:ea typeface="ＭＳ Ｐゴシック" panose="020B0600070205080204" pitchFamily="50" charset="-128"/>
                  <a:cs typeface="Arial" panose="020B0604020202020204" pitchFamily="34" charset="0"/>
                </a:rPr>
                <a:t>2007</a:t>
              </a:r>
              <a:r>
                <a:rPr lang="ja-JP" altLang="en-US" sz="1100" b="1" dirty="0">
                  <a:latin typeface="Arial" panose="020B0604020202020204" pitchFamily="34" charset="0"/>
                  <a:ea typeface="ＭＳ Ｐゴシック" panose="020B0600070205080204" pitchFamily="50" charset="-128"/>
                  <a:cs typeface="Arial" panose="020B0604020202020204" pitchFamily="34" charset="0"/>
                </a:rPr>
                <a:t>年設置</a:t>
              </a:r>
            </a:p>
          </p:txBody>
        </p:sp>
        <p:sp>
          <p:nvSpPr>
            <p:cNvPr id="458" name="円/楕円 457"/>
            <p:cNvSpPr/>
            <p:nvPr/>
          </p:nvSpPr>
          <p:spPr>
            <a:xfrm>
              <a:off x="1568624" y="3501009"/>
              <a:ext cx="1800200" cy="504056"/>
            </a:xfrm>
            <a:prstGeom prst="ellipse">
              <a:avLst/>
            </a:prstGeom>
            <a:solidFill>
              <a:srgbClr val="FFFFFF"/>
            </a:solidFill>
            <a:ln w="9525" cap="flat" cmpd="sng" algn="ctr">
              <a:noFill/>
              <a:prstDash val="solid"/>
            </a:ln>
            <a:effectLst>
              <a:outerShdw blurRad="88900" dist="25400" dir="5400000" algn="t" rotWithShape="0">
                <a:prstClr val="black">
                  <a:alpha val="30000"/>
                </a:prstClr>
              </a:outerShdw>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3" name="正方形/長方形 22"/>
            <p:cNvSpPr/>
            <p:nvPr/>
          </p:nvSpPr>
          <p:spPr>
            <a:xfrm>
              <a:off x="1856350" y="3717033"/>
              <a:ext cx="1224748" cy="216024"/>
            </a:xfrm>
            <a:prstGeom prst="rect">
              <a:avLst/>
            </a:prstGeom>
            <a:noFill/>
          </p:spPr>
          <p:txBody>
            <a:bodyPr wrap="none" lIns="0" tIns="0" rIns="0" bIns="0" anchor="ctr" anchorCtr="0">
              <a:noAutofit/>
            </a:bodyPr>
            <a:lstStyle/>
            <a:p>
              <a:pPr algn="ctr" fontAlgn="ctr">
                <a:buClr>
                  <a:srgbClr val="3D6AA7"/>
                </a:buClr>
              </a:pPr>
              <a:r>
                <a:rPr lang="ja-JP" altLang="en-US" sz="1100" b="1" dirty="0">
                  <a:latin typeface="Arial" panose="020B0604020202020204" pitchFamily="34" charset="0"/>
                  <a:ea typeface="ＭＳ Ｐゴシック" panose="020B0600070205080204" pitchFamily="50" charset="-128"/>
                  <a:cs typeface="Arial" panose="020B0604020202020204" pitchFamily="34" charset="0"/>
                </a:rPr>
                <a:t>岡山</a:t>
              </a:r>
              <a:r>
                <a:rPr lang="zh-CN" altLang="en-US" sz="1100" b="1" dirty="0">
                  <a:latin typeface="Arial" panose="020B0604020202020204" pitchFamily="34" charset="0"/>
                  <a:ea typeface="ＭＳ Ｐゴシック" panose="020B0600070205080204" pitchFamily="50" charset="-128"/>
                  <a:cs typeface="Arial" panose="020B0604020202020204" pitchFamily="34" charset="0"/>
                </a:rPr>
                <a:t>大学</a:t>
              </a:r>
              <a:endParaRPr lang="ja-JP" altLang="en-US" sz="1100" b="1"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26" name="グループ化 25"/>
            <p:cNvGrpSpPr/>
            <p:nvPr/>
          </p:nvGrpSpPr>
          <p:grpSpPr>
            <a:xfrm>
              <a:off x="1870365" y="2852936"/>
              <a:ext cx="1196718" cy="864000"/>
              <a:chOff x="200025" y="2564902"/>
              <a:chExt cx="1296593" cy="936105"/>
            </a:xfrm>
          </p:grpSpPr>
          <p:sp>
            <p:nvSpPr>
              <p:cNvPr id="27" name="正方形/長方形 26"/>
              <p:cNvSpPr/>
              <p:nvPr/>
            </p:nvSpPr>
            <p:spPr>
              <a:xfrm>
                <a:off x="694135" y="2564902"/>
                <a:ext cx="308372" cy="247282"/>
              </a:xfrm>
              <a:prstGeom prst="rect">
                <a:avLst/>
              </a:prstGeom>
              <a:solidFill>
                <a:srgbClr val="83A4D1"/>
              </a:solidFill>
              <a:ln cmpd="sng">
                <a:noFill/>
              </a:ln>
              <a:extLst>
                <a:ext uri="{91240B29-F687-4F45-9708-019B960494DF}">
                  <a14:hiddenLine xmlns:a14="http://schemas.microsoft.com/office/drawing/2010/main" cmpd="sng">
                    <a:solidFill>
                      <a:srgbClr val="FFFFFF"/>
                    </a:solidFill>
                  </a14:hiddenLine>
                </a:ext>
              </a:extLst>
            </p:spPr>
            <p:txBody>
              <a:bodyPr wrap="square" lIns="0" tIns="0" rIns="0" bIns="0" rtlCol="0" anchor="ctr">
                <a:noAutofit/>
              </a:bodyPr>
              <a:lstStyle/>
              <a:p>
                <a:pPr algn="ctr" fontAlgn="ctr"/>
                <a:endParaRPr lang="ja-JP" altLang="en-US" sz="1200" b="1" dirty="0">
                  <a:solidFill>
                    <a:schemeClr val="tx1"/>
                  </a:solidFill>
                  <a:latin typeface="ＭＳ Ｐゴシック" pitchFamily="50" charset="-128"/>
                  <a:ea typeface="ＭＳ Ｐゴシック" pitchFamily="50" charset="-128"/>
                </a:endParaRPr>
              </a:p>
            </p:txBody>
          </p:sp>
          <p:sp>
            <p:nvSpPr>
              <p:cNvPr id="28" name="正方形/長方形 27"/>
              <p:cNvSpPr/>
              <p:nvPr/>
            </p:nvSpPr>
            <p:spPr>
              <a:xfrm>
                <a:off x="200025" y="2812185"/>
                <a:ext cx="1296593" cy="688821"/>
              </a:xfrm>
              <a:prstGeom prst="rect">
                <a:avLst/>
              </a:prstGeom>
              <a:solidFill>
                <a:srgbClr val="83A4D1"/>
              </a:solidFill>
              <a:ln cmpd="sng">
                <a:noFill/>
              </a:ln>
              <a:extLst>
                <a:ext uri="{91240B29-F687-4F45-9708-019B960494DF}">
                  <a14:hiddenLine xmlns:a14="http://schemas.microsoft.com/office/drawing/2010/main" cmpd="sng">
                    <a:solidFill>
                      <a:srgbClr val="FFFFFF"/>
                    </a:solidFill>
                  </a14:hiddenLine>
                </a:ext>
              </a:extLst>
            </p:spPr>
            <p:txBody>
              <a:bodyPr wrap="square" lIns="0" tIns="0" rIns="0" bIns="0" rtlCol="0" anchor="ctr">
                <a:noAutofit/>
              </a:bodyPr>
              <a:lstStyle/>
              <a:p>
                <a:pPr algn="ctr" fontAlgn="ctr"/>
                <a:endParaRPr lang="ja-JP" altLang="en-US" sz="1200" b="1" dirty="0">
                  <a:solidFill>
                    <a:schemeClr val="tx1"/>
                  </a:solidFill>
                  <a:latin typeface="ＭＳ Ｐゴシック" pitchFamily="50" charset="-128"/>
                  <a:ea typeface="ＭＳ Ｐゴシック" pitchFamily="50" charset="-128"/>
                </a:endParaRPr>
              </a:p>
            </p:txBody>
          </p:sp>
          <p:sp>
            <p:nvSpPr>
              <p:cNvPr id="29" name="片側の 2 つの角を丸めた四角形 28"/>
              <p:cNvSpPr/>
              <p:nvPr/>
            </p:nvSpPr>
            <p:spPr>
              <a:xfrm>
                <a:off x="758877" y="3188147"/>
                <a:ext cx="181718" cy="312860"/>
              </a:xfrm>
              <a:prstGeom prst="round2SameRect">
                <a:avLst>
                  <a:gd name="adj1" fmla="val 50000"/>
                  <a:gd name="adj2" fmla="val 0"/>
                </a:avLst>
              </a:prstGeom>
              <a:solidFill>
                <a:srgbClr val="5F8AC3"/>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rgbClr val="A2BBDC"/>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30" name="グループ化 29"/>
              <p:cNvGrpSpPr/>
              <p:nvPr/>
            </p:nvGrpSpPr>
            <p:grpSpPr>
              <a:xfrm>
                <a:off x="756500" y="2604537"/>
                <a:ext cx="184096" cy="184096"/>
                <a:chOff x="764204" y="2641792"/>
                <a:chExt cx="168684" cy="168684"/>
              </a:xfrm>
            </p:grpSpPr>
            <p:sp>
              <p:nvSpPr>
                <p:cNvPr id="57" name="円/楕円 56"/>
                <p:cNvSpPr/>
                <p:nvPr/>
              </p:nvSpPr>
              <p:spPr>
                <a:xfrm>
                  <a:off x="764204" y="2641792"/>
                  <a:ext cx="168684" cy="168684"/>
                </a:xfrm>
                <a:prstGeom prst="ellipse">
                  <a:avLst/>
                </a:prstGeom>
                <a:solidFill>
                  <a:srgbClr val="FFFFFF"/>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8" name="フリーフォーム 57"/>
                <p:cNvSpPr/>
                <p:nvPr/>
              </p:nvSpPr>
              <p:spPr>
                <a:xfrm>
                  <a:off x="848546" y="2665241"/>
                  <a:ext cx="57112" cy="60891"/>
                </a:xfrm>
                <a:custGeom>
                  <a:avLst/>
                  <a:gdLst>
                    <a:gd name="connsiteX0" fmla="*/ 0 w 147638"/>
                    <a:gd name="connsiteY0" fmla="*/ 0 h 140494"/>
                    <a:gd name="connsiteX1" fmla="*/ 0 w 147638"/>
                    <a:gd name="connsiteY1" fmla="*/ 140494 h 140494"/>
                    <a:gd name="connsiteX2" fmla="*/ 147638 w 147638"/>
                    <a:gd name="connsiteY2" fmla="*/ 140494 h 140494"/>
                  </a:gdLst>
                  <a:ahLst/>
                  <a:cxnLst>
                    <a:cxn ang="0">
                      <a:pos x="connsiteX0" y="connsiteY0"/>
                    </a:cxn>
                    <a:cxn ang="0">
                      <a:pos x="connsiteX1" y="connsiteY1"/>
                    </a:cxn>
                    <a:cxn ang="0">
                      <a:pos x="connsiteX2" y="connsiteY2"/>
                    </a:cxn>
                  </a:cxnLst>
                  <a:rect l="l" t="t" r="r" b="b"/>
                  <a:pathLst>
                    <a:path w="147638" h="140494">
                      <a:moveTo>
                        <a:pt x="0" y="0"/>
                      </a:moveTo>
                      <a:lnTo>
                        <a:pt x="0" y="140494"/>
                      </a:lnTo>
                      <a:lnTo>
                        <a:pt x="147638" y="140494"/>
                      </a:lnTo>
                    </a:path>
                  </a:pathLst>
                </a:custGeom>
                <a:noFill/>
                <a:ln w="15875" cap="rnd" cmpd="sng" algn="ctr">
                  <a:solidFill>
                    <a:srgbClr val="83A4D1"/>
                  </a:solidFill>
                  <a:prstDash val="solid"/>
                  <a:round/>
                  <a:headEnd type="none" w="med" len="med"/>
                  <a:tailEnd type="none" w="med" len="med"/>
                </a:ln>
                <a:extLst>
                  <a:ext uri="{909E8E84-426E-40DD-AFC4-6F175D3DCCD1}">
                    <a14:hiddenFill xmlns:a14="http://schemas.microsoft.com/office/drawing/2010/main">
                      <a:solidFill>
                        <a:srgbClr val="5F8AC3"/>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31" name="グループ化 30"/>
              <p:cNvGrpSpPr/>
              <p:nvPr/>
            </p:nvGrpSpPr>
            <p:grpSpPr>
              <a:xfrm>
                <a:off x="266580" y="2875097"/>
                <a:ext cx="421345" cy="561794"/>
                <a:chOff x="266580" y="2875097"/>
                <a:chExt cx="421345" cy="561794"/>
              </a:xfrm>
            </p:grpSpPr>
            <p:sp>
              <p:nvSpPr>
                <p:cNvPr id="45" name="正方形/長方形 44"/>
                <p:cNvSpPr/>
                <p:nvPr/>
              </p:nvSpPr>
              <p:spPr>
                <a:xfrm>
                  <a:off x="266580" y="2875097"/>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6" name="正方形/長方形 45"/>
                <p:cNvSpPr/>
                <p:nvPr/>
              </p:nvSpPr>
              <p:spPr>
                <a:xfrm>
                  <a:off x="407028" y="2875097"/>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7" name="正方形/長方形 46"/>
                <p:cNvSpPr/>
                <p:nvPr/>
              </p:nvSpPr>
              <p:spPr>
                <a:xfrm>
                  <a:off x="266580" y="3015545"/>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8" name="正方形/長方形 47"/>
                <p:cNvSpPr/>
                <p:nvPr/>
              </p:nvSpPr>
              <p:spPr>
                <a:xfrm>
                  <a:off x="407028" y="3015545"/>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9" name="正方形/長方形 48"/>
                <p:cNvSpPr/>
                <p:nvPr/>
              </p:nvSpPr>
              <p:spPr>
                <a:xfrm>
                  <a:off x="547477" y="2875097"/>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0" name="正方形/長方形 49"/>
                <p:cNvSpPr/>
                <p:nvPr/>
              </p:nvSpPr>
              <p:spPr>
                <a:xfrm>
                  <a:off x="547477" y="3015545"/>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1" name="正方形/長方形 50"/>
                <p:cNvSpPr/>
                <p:nvPr/>
              </p:nvSpPr>
              <p:spPr>
                <a:xfrm>
                  <a:off x="266580" y="3155994"/>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2" name="正方形/長方形 51"/>
                <p:cNvSpPr/>
                <p:nvPr/>
              </p:nvSpPr>
              <p:spPr>
                <a:xfrm>
                  <a:off x="407028" y="3155994"/>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3" name="正方形/長方形 52"/>
                <p:cNvSpPr/>
                <p:nvPr/>
              </p:nvSpPr>
              <p:spPr>
                <a:xfrm>
                  <a:off x="547477" y="3155994"/>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4" name="正方形/長方形 53"/>
                <p:cNvSpPr/>
                <p:nvPr/>
              </p:nvSpPr>
              <p:spPr>
                <a:xfrm>
                  <a:off x="266580" y="3296443"/>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5" name="正方形/長方形 54"/>
                <p:cNvSpPr/>
                <p:nvPr/>
              </p:nvSpPr>
              <p:spPr>
                <a:xfrm>
                  <a:off x="407028" y="3296443"/>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6" name="正方形/長方形 55"/>
                <p:cNvSpPr/>
                <p:nvPr/>
              </p:nvSpPr>
              <p:spPr>
                <a:xfrm>
                  <a:off x="547477" y="3296443"/>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nvGrpSpPr>
              <p:cNvPr id="32" name="グループ化 31"/>
              <p:cNvGrpSpPr/>
              <p:nvPr/>
            </p:nvGrpSpPr>
            <p:grpSpPr>
              <a:xfrm>
                <a:off x="1009164" y="2875097"/>
                <a:ext cx="421345" cy="561794"/>
                <a:chOff x="266580" y="2875097"/>
                <a:chExt cx="421345" cy="561794"/>
              </a:xfrm>
            </p:grpSpPr>
            <p:sp>
              <p:nvSpPr>
                <p:cNvPr id="33" name="正方形/長方形 32"/>
                <p:cNvSpPr/>
                <p:nvPr/>
              </p:nvSpPr>
              <p:spPr>
                <a:xfrm>
                  <a:off x="266580" y="2875097"/>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4" name="正方形/長方形 33"/>
                <p:cNvSpPr/>
                <p:nvPr/>
              </p:nvSpPr>
              <p:spPr>
                <a:xfrm>
                  <a:off x="407028" y="2875097"/>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5" name="正方形/長方形 34"/>
                <p:cNvSpPr/>
                <p:nvPr/>
              </p:nvSpPr>
              <p:spPr>
                <a:xfrm>
                  <a:off x="266580" y="3015545"/>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6" name="正方形/長方形 35"/>
                <p:cNvSpPr/>
                <p:nvPr/>
              </p:nvSpPr>
              <p:spPr>
                <a:xfrm>
                  <a:off x="407028" y="3015545"/>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7" name="正方形/長方形 36"/>
                <p:cNvSpPr/>
                <p:nvPr/>
              </p:nvSpPr>
              <p:spPr>
                <a:xfrm>
                  <a:off x="547477" y="2875097"/>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8" name="正方形/長方形 37"/>
                <p:cNvSpPr/>
                <p:nvPr/>
              </p:nvSpPr>
              <p:spPr>
                <a:xfrm>
                  <a:off x="547477" y="3015545"/>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9" name="正方形/長方形 38"/>
                <p:cNvSpPr/>
                <p:nvPr/>
              </p:nvSpPr>
              <p:spPr>
                <a:xfrm>
                  <a:off x="266580" y="3155994"/>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0" name="正方形/長方形 39"/>
                <p:cNvSpPr/>
                <p:nvPr/>
              </p:nvSpPr>
              <p:spPr>
                <a:xfrm>
                  <a:off x="407028" y="3155994"/>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1" name="正方形/長方形 40"/>
                <p:cNvSpPr/>
                <p:nvPr/>
              </p:nvSpPr>
              <p:spPr>
                <a:xfrm>
                  <a:off x="547477" y="3155994"/>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2" name="正方形/長方形 41"/>
                <p:cNvSpPr/>
                <p:nvPr/>
              </p:nvSpPr>
              <p:spPr>
                <a:xfrm>
                  <a:off x="266580" y="3296443"/>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3" name="正方形/長方形 42"/>
                <p:cNvSpPr/>
                <p:nvPr/>
              </p:nvSpPr>
              <p:spPr>
                <a:xfrm>
                  <a:off x="407028" y="3296443"/>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4" name="正方形/長方形 43"/>
                <p:cNvSpPr/>
                <p:nvPr/>
              </p:nvSpPr>
              <p:spPr>
                <a:xfrm>
                  <a:off x="547477" y="3296443"/>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sp>
          <p:nvSpPr>
            <p:cNvPr id="406" name="正方形/長方形 405"/>
            <p:cNvSpPr/>
            <p:nvPr/>
          </p:nvSpPr>
          <p:spPr>
            <a:xfrm>
              <a:off x="4520952" y="2420888"/>
              <a:ext cx="3168352" cy="288032"/>
            </a:xfrm>
            <a:prstGeom prst="rect">
              <a:avLst/>
            </a:prstGeom>
            <a:noFill/>
            <a:extLst>
              <a:ext uri="{909E8E84-426E-40DD-AFC4-6F175D3DCCD1}">
                <a14:hiddenFill xmlns:a14="http://schemas.microsoft.com/office/drawing/2010/main">
                  <a:solidFill>
                    <a:srgbClr val="FFFFFF"/>
                  </a:solidFill>
                </a14:hiddenFill>
              </a:ext>
            </a:extLst>
          </p:spPr>
          <p:txBody>
            <a:bodyPr wrap="none" lIns="0" tIns="0" rIns="0" bIns="0" anchor="ctr" anchorCtr="0">
              <a:noAutofit/>
            </a:bodyPr>
            <a:lstStyle/>
            <a:p>
              <a:pPr algn="ctr" fontAlgn="ctr">
                <a:buClr>
                  <a:srgbClr val="3D6AA7"/>
                </a:buClr>
              </a:pPr>
              <a:r>
                <a:rPr lang="ja-JP" altLang="en-US" sz="1100" b="1" dirty="0">
                  <a:latin typeface="Arial" panose="020B0604020202020204" pitchFamily="34" charset="0"/>
                  <a:ea typeface="ＭＳ Ｐゴシック" panose="020B0600070205080204" pitchFamily="50" charset="-128"/>
                  <a:cs typeface="Arial" panose="020B0604020202020204" pitchFamily="34" charset="0"/>
                </a:rPr>
                <a:t>インド国立コレラ及び腸管感染症研究所</a:t>
              </a:r>
              <a:r>
                <a:rPr lang="en-US" altLang="ja-JP" sz="1100" b="1" dirty="0">
                  <a:latin typeface="Arial" panose="020B0604020202020204" pitchFamily="34" charset="0"/>
                  <a:ea typeface="ＭＳ Ｐゴシック" panose="020B0600070205080204" pitchFamily="50" charset="-128"/>
                  <a:cs typeface="Arial" panose="020B0604020202020204" pitchFamily="34" charset="0"/>
                </a:rPr>
                <a:t>(NICED)</a:t>
              </a:r>
              <a:endParaRPr lang="ja-JP" altLang="en-US" sz="1100" b="1"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77" name="正方形/長方形 276"/>
            <p:cNvSpPr/>
            <p:nvPr/>
          </p:nvSpPr>
          <p:spPr>
            <a:xfrm>
              <a:off x="4736976" y="3068960"/>
              <a:ext cx="2736304" cy="1800199"/>
            </a:xfrm>
            <a:prstGeom prst="rect">
              <a:avLst/>
            </a:prstGeom>
          </p:spPr>
          <p:txBody>
            <a:bodyPr wrap="square" lIns="0" tIns="0" rIns="72000" bIns="0">
              <a:noAutofit/>
            </a:bodyPr>
            <a:lstStyle/>
            <a:p>
              <a:pPr algn="just" fontAlgn="ctr" hangingPunct="0">
                <a:lnSpc>
                  <a:spcPct val="110000"/>
                </a:lnSpc>
              </a:pPr>
              <a:r>
                <a:rPr lang="en-US" altLang="ja-JP" sz="1050" dirty="0">
                  <a:ea typeface="+mj-ea"/>
                  <a:cs typeface="Arial" panose="020B0604020202020204" pitchFamily="34" charset="0"/>
                </a:rPr>
                <a:t>1998</a:t>
              </a:r>
              <a:r>
                <a:rPr lang="ja-JP" altLang="en-US" sz="1050" dirty="0">
                  <a:ea typeface="+mj-ea"/>
                  <a:cs typeface="Arial" panose="020B0604020202020204" pitchFamily="34" charset="0"/>
                </a:rPr>
                <a:t>年～</a:t>
              </a:r>
              <a:r>
                <a:rPr lang="en-US" altLang="ja-JP" sz="1050" dirty="0">
                  <a:ea typeface="+mj-ea"/>
                  <a:cs typeface="Arial" panose="020B0604020202020204" pitchFamily="34" charset="0"/>
                </a:rPr>
                <a:t>2008</a:t>
              </a:r>
              <a:r>
                <a:rPr lang="ja-JP" altLang="en-US" sz="1050" dirty="0">
                  <a:ea typeface="+mj-ea"/>
                  <a:cs typeface="Arial" panose="020B0604020202020204" pitchFamily="34" charset="0"/>
                </a:rPr>
                <a:t>年、</a:t>
              </a:r>
              <a:r>
                <a:rPr lang="en-US" altLang="ja-JP" sz="1050" dirty="0">
                  <a:ea typeface="+mj-ea"/>
                  <a:cs typeface="Arial" panose="020B0604020202020204" pitchFamily="34" charset="0"/>
                </a:rPr>
                <a:t>JICA</a:t>
              </a:r>
              <a:r>
                <a:rPr lang="ja-JP" altLang="en-US" sz="1050" dirty="0">
                  <a:ea typeface="+mj-ea"/>
                  <a:cs typeface="Arial" panose="020B0604020202020204" pitchFamily="34" charset="0"/>
                </a:rPr>
                <a:t>の</a:t>
              </a:r>
              <a:r>
                <a:rPr lang="en-US" altLang="ja-JP" sz="1050" dirty="0">
                  <a:ea typeface="+mj-ea"/>
                  <a:cs typeface="Arial" panose="020B0604020202020204" pitchFamily="34" charset="0"/>
                </a:rPr>
                <a:t>ODA</a:t>
              </a:r>
              <a:r>
                <a:rPr lang="ja-JP" altLang="en-US" sz="1050" dirty="0">
                  <a:ea typeface="+mj-ea"/>
                  <a:cs typeface="Arial" panose="020B0604020202020204" pitchFamily="34" charset="0"/>
                </a:rPr>
                <a:t>事業として</a:t>
              </a:r>
              <a:r>
                <a:rPr lang="en-US" altLang="ja-JP" sz="1050" dirty="0">
                  <a:ea typeface="+mj-ea"/>
                  <a:cs typeface="Arial" panose="020B0604020202020204" pitchFamily="34" charset="0"/>
                </a:rPr>
                <a:t>NICED</a:t>
              </a:r>
              <a:r>
                <a:rPr lang="ja-JP" altLang="en-US" sz="1050" dirty="0">
                  <a:ea typeface="+mj-ea"/>
                  <a:cs typeface="Arial" panose="020B0604020202020204" pitchFamily="34" charset="0"/>
                </a:rPr>
                <a:t>を拠点に実施された「インド下痢症制圧プロジェクト」の成果が基盤になって発足した</a:t>
              </a:r>
              <a:endParaRPr lang="ja-JP" altLang="en-US" sz="1000" dirty="0">
                <a:ea typeface="+mj-ea"/>
                <a:cs typeface="Arial" panose="020B0604020202020204" pitchFamily="34" charset="0"/>
              </a:endParaRPr>
            </a:p>
          </p:txBody>
        </p:sp>
        <p:sp>
          <p:nvSpPr>
            <p:cNvPr id="2" name="正方形/長方形 1"/>
            <p:cNvSpPr/>
            <p:nvPr/>
          </p:nvSpPr>
          <p:spPr>
            <a:xfrm>
              <a:off x="4736976" y="3789041"/>
              <a:ext cx="2736304" cy="1560076"/>
            </a:xfrm>
            <a:prstGeom prst="rect">
              <a:avLst/>
            </a:prstGeom>
            <a:solidFill>
              <a:srgbClr val="D2F0FA"/>
            </a:solidFill>
            <a:ln w="9525" cap="flat" cmpd="sng" algn="ctr">
              <a:noFill/>
              <a:prstDash val="solid"/>
            </a:ln>
            <a:effectLst>
              <a:outerShdw blurRad="88900" dist="25400" dir="5400000" algn="t" rotWithShape="0">
                <a:prstClr val="black">
                  <a:alpha val="30000"/>
                </a:prstClr>
              </a:outerShdw>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6" name="角丸四角形 15"/>
            <p:cNvSpPr/>
            <p:nvPr/>
          </p:nvSpPr>
          <p:spPr>
            <a:xfrm>
              <a:off x="5037708" y="4077096"/>
              <a:ext cx="2160000" cy="216000"/>
            </a:xfrm>
            <a:prstGeom prst="roundRect">
              <a:avLst/>
            </a:prstGeom>
            <a:solidFill>
              <a:srgbClr val="0F99BC"/>
            </a:solidFill>
          </p:spPr>
          <p:txBody>
            <a:bodyPr wrap="none" lIns="0" tIns="0" rIns="0" bIns="0" anchor="ctr" anchorCtr="0">
              <a:noAutofit/>
            </a:bodyPr>
            <a:lstStyle/>
            <a:p>
              <a:pPr algn="ctr" fontAlgn="ctr">
                <a:buClr>
                  <a:srgbClr val="3D6AA7"/>
                </a:buClr>
              </a:pPr>
              <a:r>
                <a:rPr lang="ja-JP" altLang="en-US" sz="10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下痢症感染症</a:t>
              </a:r>
              <a:endParaRPr lang="zh-TW" altLang="en-US" sz="1000" baseline="30000"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37" name="正方形/長方形 336"/>
            <p:cNvSpPr/>
            <p:nvPr/>
          </p:nvSpPr>
          <p:spPr>
            <a:xfrm>
              <a:off x="4857688" y="3861048"/>
              <a:ext cx="360040" cy="144016"/>
            </a:xfrm>
            <a:prstGeom prst="rect">
              <a:avLst/>
            </a:prstGeom>
          </p:spPr>
          <p:txBody>
            <a:bodyPr wrap="none" rIns="0" anchor="ctr" anchorCtr="0">
              <a:noAutofit/>
            </a:bodyPr>
            <a:lstStyle/>
            <a:p>
              <a:pPr fontAlgn="ctr">
                <a:buClr>
                  <a:srgbClr val="3D6AA7"/>
                </a:buClr>
              </a:pPr>
              <a:r>
                <a:rPr lang="ja-JP" altLang="en-US" sz="900" dirty="0">
                  <a:latin typeface="Arial" panose="020B0604020202020204" pitchFamily="34" charset="0"/>
                  <a:ea typeface="ＭＳ Ｐゴシック" panose="020B0600070205080204" pitchFamily="50" charset="-128"/>
                  <a:cs typeface="Arial" panose="020B0604020202020204" pitchFamily="34" charset="0"/>
                </a:rPr>
                <a:t>主なテーマ</a:t>
              </a:r>
            </a:p>
          </p:txBody>
        </p:sp>
        <p:sp>
          <p:nvSpPr>
            <p:cNvPr id="254" name="正方形/長方形 253"/>
            <p:cNvSpPr/>
            <p:nvPr/>
          </p:nvSpPr>
          <p:spPr>
            <a:xfrm>
              <a:off x="5050408" y="4317195"/>
              <a:ext cx="2147300" cy="1056021"/>
            </a:xfrm>
            <a:prstGeom prst="rect">
              <a:avLst/>
            </a:prstGeom>
          </p:spPr>
          <p:txBody>
            <a:bodyPr wrap="none" rIns="0" anchor="t" anchorCtr="0">
              <a:noAutofit/>
            </a:bodyPr>
            <a:lstStyle/>
            <a:p>
              <a:pPr marL="171450" indent="-171450" fontAlgn="ctr">
                <a:buClr>
                  <a:srgbClr val="3D6AA7"/>
                </a:buClr>
                <a:buFont typeface="Wingdings" panose="05000000000000000000" pitchFamily="2" charset="2"/>
                <a:buChar char="n"/>
              </a:pPr>
              <a:r>
                <a:rPr lang="ja-JP" altLang="en-US" sz="900" dirty="0">
                  <a:latin typeface="Arial" panose="020B0604020202020204" pitchFamily="34" charset="0"/>
                  <a:ea typeface="ＭＳ Ｐゴシック" panose="020B0600070205080204" pitchFamily="50" charset="-128"/>
                  <a:cs typeface="Arial" panose="020B0604020202020204" pitchFamily="34" charset="0"/>
                </a:rPr>
                <a:t>下痢症の積極的動向調査</a:t>
              </a:r>
              <a:endParaRPr lang="en-US" altLang="ja-JP" sz="900" dirty="0">
                <a:latin typeface="Arial" panose="020B0604020202020204" pitchFamily="34" charset="0"/>
                <a:ea typeface="ＭＳ Ｐゴシック" panose="020B0600070205080204" pitchFamily="50" charset="-128"/>
                <a:cs typeface="Arial" panose="020B0604020202020204" pitchFamily="34" charset="0"/>
              </a:endParaRPr>
            </a:p>
            <a:p>
              <a:pPr marL="171450" indent="-171450" fontAlgn="ctr">
                <a:buClr>
                  <a:srgbClr val="3D6AA7"/>
                </a:buClr>
                <a:buFont typeface="Wingdings" panose="05000000000000000000" pitchFamily="2" charset="2"/>
                <a:buChar char="n"/>
              </a:pPr>
              <a:r>
                <a:rPr lang="ja-JP" altLang="en-US" sz="900" dirty="0">
                  <a:latin typeface="Arial" panose="020B0604020202020204" pitchFamily="34" charset="0"/>
                  <a:ea typeface="ＭＳ Ｐゴシック" panose="020B0600070205080204" pitchFamily="50" charset="-128"/>
                  <a:cs typeface="Arial" panose="020B0604020202020204" pitchFamily="34" charset="0"/>
                </a:rPr>
                <a:t>代謝酵素の環境適応及び病原性への関与</a:t>
              </a:r>
              <a:endParaRPr lang="en-US" altLang="ja-JP" sz="900" dirty="0">
                <a:latin typeface="Arial" panose="020B0604020202020204" pitchFamily="34" charset="0"/>
                <a:ea typeface="ＭＳ Ｐゴシック" panose="020B0600070205080204" pitchFamily="50" charset="-128"/>
                <a:cs typeface="Arial" panose="020B0604020202020204" pitchFamily="34" charset="0"/>
              </a:endParaRPr>
            </a:p>
            <a:p>
              <a:pPr marL="171450" indent="-171450" fontAlgn="ctr">
                <a:buClr>
                  <a:srgbClr val="3D6AA7"/>
                </a:buClr>
                <a:buFont typeface="Wingdings" panose="05000000000000000000" pitchFamily="2" charset="2"/>
                <a:buChar char="n"/>
              </a:pPr>
              <a:r>
                <a:rPr lang="ja-JP" altLang="en-US" sz="900" dirty="0">
                  <a:latin typeface="Arial" panose="020B0604020202020204" pitchFamily="34" charset="0"/>
                  <a:ea typeface="ＭＳ Ｐゴシック" panose="020B0600070205080204" pitchFamily="50" charset="-128"/>
                  <a:cs typeface="Arial" panose="020B0604020202020204" pitchFamily="34" charset="0"/>
                </a:rPr>
                <a:t>安価なワクチンの開発研究</a:t>
              </a:r>
              <a:endParaRPr lang="en-US" altLang="ja-JP" sz="900" dirty="0">
                <a:latin typeface="Arial" panose="020B0604020202020204" pitchFamily="34" charset="0"/>
                <a:ea typeface="ＭＳ Ｐゴシック" panose="020B0600070205080204" pitchFamily="50" charset="-128"/>
                <a:cs typeface="Arial" panose="020B0604020202020204" pitchFamily="34" charset="0"/>
              </a:endParaRPr>
            </a:p>
            <a:p>
              <a:pPr marL="171450" indent="-171450" fontAlgn="ctr">
                <a:buClr>
                  <a:srgbClr val="3D6AA7"/>
                </a:buClr>
                <a:buFont typeface="Wingdings" panose="05000000000000000000" pitchFamily="2" charset="2"/>
                <a:buChar char="n"/>
              </a:pPr>
              <a:r>
                <a:rPr lang="en-US" altLang="ja-JP" sz="900" dirty="0">
                  <a:latin typeface="Arial" panose="020B0604020202020204" pitchFamily="34" charset="0"/>
                  <a:ea typeface="ＭＳ Ｐゴシック" panose="020B0600070205080204" pitchFamily="50" charset="-128"/>
                  <a:cs typeface="Arial" panose="020B0604020202020204" pitchFamily="34" charset="0"/>
                </a:rPr>
                <a:t>VBNC</a:t>
              </a:r>
              <a:r>
                <a:rPr lang="ja-JP" altLang="en-US" sz="900" dirty="0">
                  <a:latin typeface="Arial" panose="020B0604020202020204" pitchFamily="34" charset="0"/>
                  <a:ea typeface="ＭＳ Ｐゴシック" panose="020B0600070205080204" pitchFamily="50" charset="-128"/>
                  <a:cs typeface="Arial" panose="020B0604020202020204" pitchFamily="34" charset="0"/>
                </a:rPr>
                <a:t>コレラ菌の研究</a:t>
              </a:r>
              <a:endParaRPr lang="en-US" altLang="ja-JP" sz="900" dirty="0">
                <a:latin typeface="Arial" panose="020B0604020202020204" pitchFamily="34" charset="0"/>
                <a:ea typeface="ＭＳ Ｐゴシック" panose="020B0600070205080204" pitchFamily="50" charset="-128"/>
                <a:cs typeface="Arial" panose="020B0604020202020204" pitchFamily="34" charset="0"/>
              </a:endParaRPr>
            </a:p>
            <a:p>
              <a:pPr marL="171450" indent="-171450" fontAlgn="ctr">
                <a:buClr>
                  <a:srgbClr val="3D6AA7"/>
                </a:buClr>
                <a:buFont typeface="Wingdings" panose="05000000000000000000" pitchFamily="2" charset="2"/>
                <a:buChar char="n"/>
              </a:pPr>
              <a:r>
                <a:rPr lang="ja-JP" altLang="en-US" sz="900" dirty="0">
                  <a:latin typeface="Arial" panose="020B0604020202020204" pitchFamily="34" charset="0"/>
                  <a:ea typeface="ＭＳ Ｐゴシック" panose="020B0600070205080204" pitchFamily="50" charset="-128"/>
                  <a:cs typeface="Arial" panose="020B0604020202020204" pitchFamily="34" charset="0"/>
                </a:rPr>
                <a:t>新型コレラ菌の研究</a:t>
              </a:r>
              <a:endParaRPr lang="en-US" altLang="ja-JP" sz="900" dirty="0">
                <a:latin typeface="Arial" panose="020B0604020202020204" pitchFamily="34" charset="0"/>
                <a:ea typeface="ＭＳ Ｐゴシック" panose="020B0600070205080204" pitchFamily="50" charset="-128"/>
                <a:cs typeface="Arial" panose="020B0604020202020204" pitchFamily="34" charset="0"/>
              </a:endParaRPr>
            </a:p>
            <a:p>
              <a:pPr marL="171450" indent="-171450" fontAlgn="ctr">
                <a:buClr>
                  <a:srgbClr val="3D6AA7"/>
                </a:buClr>
                <a:buFont typeface="Wingdings" panose="05000000000000000000" pitchFamily="2" charset="2"/>
                <a:buChar char="n"/>
              </a:pPr>
              <a:r>
                <a:rPr lang="ja-JP" altLang="en-US" sz="900" dirty="0">
                  <a:latin typeface="Arial" panose="020B0604020202020204" pitchFamily="34" charset="0"/>
                  <a:ea typeface="ＭＳ Ｐゴシック" panose="020B0600070205080204" pitchFamily="50" charset="-128"/>
                  <a:cs typeface="Arial" panose="020B0604020202020204" pitchFamily="34" charset="0"/>
                </a:rPr>
                <a:t>下痢原因微生物の増殖機構</a:t>
              </a:r>
            </a:p>
          </p:txBody>
        </p:sp>
      </p:grpSp>
    </p:spTree>
    <p:extLst>
      <p:ext uri="{BB962C8B-B14F-4D97-AF65-F5344CB8AC3E}">
        <p14:creationId xmlns:p14="http://schemas.microsoft.com/office/powerpoint/2010/main" val="1017564568"/>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dirty="0"/>
              <a:t>インド／日本との関わり</a:t>
            </a:r>
          </a:p>
        </p:txBody>
      </p:sp>
      <p:sp>
        <p:nvSpPr>
          <p:cNvPr id="6" name="テキスト プレースホルダー 5"/>
          <p:cNvSpPr>
            <a:spLocks noGrp="1"/>
          </p:cNvSpPr>
          <p:nvPr>
            <p:ph type="body" sz="quarter" idx="15"/>
          </p:nvPr>
        </p:nvSpPr>
        <p:spPr/>
        <p:txBody>
          <a:bodyPr/>
          <a:lstStyle/>
          <a:p>
            <a:r>
              <a:rPr lang="en-US" altLang="ja-JP" dirty="0"/>
              <a:t>JICA</a:t>
            </a:r>
            <a:r>
              <a:rPr lang="ja-JP" altLang="en-US" dirty="0"/>
              <a:t>の主な医療国際化関連事業（</a:t>
            </a:r>
            <a:r>
              <a:rPr lang="en-US" altLang="ja-JP" dirty="0"/>
              <a:t>1/2</a:t>
            </a:r>
            <a:r>
              <a:rPr lang="ja-JP" altLang="en-US" dirty="0"/>
              <a:t>）</a:t>
            </a:r>
          </a:p>
        </p:txBody>
      </p:sp>
      <p:graphicFrame>
        <p:nvGraphicFramePr>
          <p:cNvPr id="9" name="表 8"/>
          <p:cNvGraphicFramePr>
            <a:graphicFrameLocks noGrp="1"/>
          </p:cNvGraphicFramePr>
          <p:nvPr>
            <p:extLst>
              <p:ext uri="{D42A27DB-BD31-4B8C-83A1-F6EECF244321}">
                <p14:modId xmlns:p14="http://schemas.microsoft.com/office/powerpoint/2010/main" val="2695185992"/>
              </p:ext>
            </p:extLst>
          </p:nvPr>
        </p:nvGraphicFramePr>
        <p:xfrm>
          <a:off x="200023" y="1052736"/>
          <a:ext cx="9508778" cy="4824000"/>
        </p:xfrm>
        <a:graphic>
          <a:graphicData uri="http://schemas.openxmlformats.org/drawingml/2006/table">
            <a:tbl>
              <a:tblPr firstRow="1" bandRow="1">
                <a:tableStyleId>{5C22544A-7EE6-4342-B048-85BDC9FD1C3A}</a:tableStyleId>
              </a:tblPr>
              <a:tblGrid>
                <a:gridCol w="364778">
                  <a:extLst>
                    <a:ext uri="{9D8B030D-6E8A-4147-A177-3AD203B41FA5}">
                      <a16:colId xmlns:a16="http://schemas.microsoft.com/office/drawing/2014/main" val="20000"/>
                    </a:ext>
                  </a:extLst>
                </a:gridCol>
                <a:gridCol w="648000">
                  <a:extLst>
                    <a:ext uri="{9D8B030D-6E8A-4147-A177-3AD203B41FA5}">
                      <a16:colId xmlns:a16="http://schemas.microsoft.com/office/drawing/2014/main" val="20001"/>
                    </a:ext>
                  </a:extLst>
                </a:gridCol>
                <a:gridCol w="2736000">
                  <a:extLst>
                    <a:ext uri="{9D8B030D-6E8A-4147-A177-3AD203B41FA5}">
                      <a16:colId xmlns:a16="http://schemas.microsoft.com/office/drawing/2014/main" val="20002"/>
                    </a:ext>
                  </a:extLst>
                </a:gridCol>
                <a:gridCol w="936000">
                  <a:extLst>
                    <a:ext uri="{9D8B030D-6E8A-4147-A177-3AD203B41FA5}">
                      <a16:colId xmlns:a16="http://schemas.microsoft.com/office/drawing/2014/main" val="20003"/>
                    </a:ext>
                  </a:extLst>
                </a:gridCol>
                <a:gridCol w="936000">
                  <a:extLst>
                    <a:ext uri="{9D8B030D-6E8A-4147-A177-3AD203B41FA5}">
                      <a16:colId xmlns:a16="http://schemas.microsoft.com/office/drawing/2014/main" val="20004"/>
                    </a:ext>
                  </a:extLst>
                </a:gridCol>
                <a:gridCol w="1944000">
                  <a:extLst>
                    <a:ext uri="{9D8B030D-6E8A-4147-A177-3AD203B41FA5}">
                      <a16:colId xmlns:a16="http://schemas.microsoft.com/office/drawing/2014/main" val="20005"/>
                    </a:ext>
                  </a:extLst>
                </a:gridCol>
                <a:gridCol w="1944000">
                  <a:extLst>
                    <a:ext uri="{9D8B030D-6E8A-4147-A177-3AD203B41FA5}">
                      <a16:colId xmlns:a16="http://schemas.microsoft.com/office/drawing/2014/main" val="20006"/>
                    </a:ext>
                  </a:extLst>
                </a:gridCol>
              </a:tblGrid>
              <a:tr h="252000">
                <a:tc rowSpan="2">
                  <a:txBody>
                    <a:bodyPr/>
                    <a:lstStyle/>
                    <a:p>
                      <a:pPr algn="ctr" fontAlgn="ctr"/>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rowSpan="2">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事業時期</a:t>
                      </a:r>
                    </a:p>
                  </a:txBody>
                  <a:tcPr marL="36000" marR="36000" marT="46800" marB="46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rowSpan="2">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事業名</a:t>
                      </a:r>
                    </a:p>
                  </a:txBody>
                  <a:tcPr marL="36000" marR="36000" marT="46800" marB="46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rowSpan="2">
                  <a:txBody>
                    <a:bodyPr/>
                    <a:lstStyle/>
                    <a:p>
                      <a:pPr algn="ctr" fontAlgn="ctr"/>
                      <a:r>
                        <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事業費</a:t>
                      </a:r>
                      <a:endParaRPr lang="en-US" altLang="zh-TW"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p>
                      <a:pPr algn="ctr" fontAlgn="ctr"/>
                      <a:r>
                        <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（億円）</a:t>
                      </a:r>
                    </a:p>
                  </a:txBody>
                  <a:tcPr marL="36000" marR="36000" marT="46800" marB="46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rowSpan="2">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事業形態</a:t>
                      </a:r>
                    </a:p>
                  </a:txBody>
                  <a:tcPr marL="36000" marR="36000" marT="46800" marB="46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gridSpan="2">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関係者</a:t>
                      </a:r>
                      <a:endPar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hMerge="1">
                  <a:txBody>
                    <a:bodyPr/>
                    <a:lstStyle/>
                    <a:p>
                      <a:pPr algn="ctr" fontAlgn="ctr"/>
                      <a:endParaRPr lang="zh-TW"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extLst>
                  <a:ext uri="{0D108BD9-81ED-4DB2-BD59-A6C34878D82A}">
                    <a16:rowId xmlns:a16="http://schemas.microsoft.com/office/drawing/2014/main" val="10000"/>
                  </a:ext>
                </a:extLst>
              </a:tr>
              <a:tr h="252000">
                <a:tc vMerge="1">
                  <a:txBody>
                    <a:bodyPr/>
                    <a:lstStyle/>
                    <a:p>
                      <a:pPr algn="ct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vMerge="1">
                  <a:txBody>
                    <a:bodyPr/>
                    <a:lstStyle/>
                    <a:p>
                      <a:pPr algn="ctr" fontAlgn="ctr"/>
                      <a:endParaRPr lang="ja-JP"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vMerge="1">
                  <a:txBody>
                    <a:bodyPr/>
                    <a:lstStyle/>
                    <a:p>
                      <a:pPr algn="ctr" fontAlgn="ctr"/>
                      <a:endParaRPr lang="ja-JP"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vMerge="1">
                  <a:txBody>
                    <a:bodyPr/>
                    <a:lstStyle/>
                    <a:p>
                      <a:pPr algn="ctr" fontAlgn="ctr"/>
                      <a:endParaRPr lang="zh-TW"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vMerge="1">
                  <a:txBody>
                    <a:bodyPr/>
                    <a:lstStyle/>
                    <a:p>
                      <a:pPr algn="ctr" fontAlgn="ctr"/>
                      <a:endParaRPr lang="ja-JP"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a:txBody>
                    <a:bodyPr/>
                    <a:lstStyle/>
                    <a:p>
                      <a:pPr algn="ctr" fontAlgn="ctr"/>
                      <a:r>
                        <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日本側</a:t>
                      </a:r>
                    </a:p>
                  </a:txBody>
                  <a:tcPr marL="36000" marR="36000" marT="28800" marB="28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5F8AC3"/>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インド側</a:t>
                      </a:r>
                      <a:endPar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28800" marB="28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5F8AC3"/>
                    </a:solidFill>
                  </a:tcPr>
                </a:tc>
                <a:extLst>
                  <a:ext uri="{0D108BD9-81ED-4DB2-BD59-A6C34878D82A}">
                    <a16:rowId xmlns:a16="http://schemas.microsoft.com/office/drawing/2014/main" val="10001"/>
                  </a:ext>
                </a:extLst>
              </a:tr>
              <a:tr h="540000">
                <a:tc>
                  <a:txBody>
                    <a:bodyPr/>
                    <a:lstStyle/>
                    <a:p>
                      <a:pPr algn="ctr" font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ctr"/>
                      <a:r>
                        <a:rPr lang="en-US" altLang="zh-TW"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a:t>
                      </a: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010</a:t>
                      </a: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endPar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p>
                      <a:pPr algn="l" fontAlgn="ct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2012</a:t>
                      </a:r>
                      <a:endParaRPr lang="en-US" altLang="zh-TW"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l"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イ国北部における女性たちの保健衛生ジェンダー意識向上のためのモバイルセンターとヘルスキャンプ活動</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ctr"/>
                      <a:r>
                        <a:rPr lang="en-US" altLang="ja-JP"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endParaRPr lang="ja-JP"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草の根技協</a:t>
                      </a:r>
                      <a:r>
                        <a:rPr lang="en-US" altLang="ja-JP" sz="1000" baseline="30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r>
                        <a:rPr lang="ja-JP" altLang="en-US" sz="9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（パートナー型）</a:t>
                      </a:r>
                      <a:endParaRPr lang="zh-TW" altLang="en-US" sz="9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特定非営利活動法人地球市民</a:t>
                      </a: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ACT</a:t>
                      </a: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かながわ</a:t>
                      </a:r>
                      <a:endPar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Mamta Samjik Sanstha</a:t>
                      </a:r>
                      <a:endPar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0" marB="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540000">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a:t>
                      </a:r>
                      <a:endParaRPr kumimoji="1" lang="ja-JP" altLang="en-US"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ctr"/>
                      <a:r>
                        <a:rPr lang="en-US" altLang="zh-TW"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a:t>
                      </a: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010</a:t>
                      </a: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endPar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p>
                      <a:pPr algn="l" fontAlgn="ct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2012</a:t>
                      </a:r>
                      <a:endParaRPr lang="en-US" altLang="zh-TW"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北インドの農村栄養と母子保健改善プロジェクト</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endParaRPr lang="ja-JP"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草の根技協</a:t>
                      </a:r>
                      <a:r>
                        <a:rPr lang="en-US" altLang="ja-JP" sz="1000" baseline="30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r>
                        <a:rPr lang="ja-JP" altLang="en-US" sz="9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（パートナー型）</a:t>
                      </a:r>
                      <a:endParaRPr lang="zh-TW" altLang="en-US" sz="9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just" defTabSz="914400" rtl="0" eaLnBrk="1" fontAlgn="ctr" latinLnBrk="0" hangingPunct="1"/>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特定非営利活動法人アーシャ＝アジアの農民と歩む会</a:t>
                      </a: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just" defTabSz="914400" rtl="0" eaLnBrk="1" fontAlgn="ctr" latinLnBrk="0" hangingPunct="1"/>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アラハバード農業大学継続教育学部</a:t>
                      </a:r>
                    </a:p>
                  </a:txBody>
                  <a:tcPr marL="72000" marR="72000" marT="0" marB="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540000">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3</a:t>
                      </a: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2011</a:t>
                      </a:r>
                      <a:endParaRPr kumimoji="1" lang="zh-TW"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ポリオ撲滅計画（ユニセフ連携）</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endParaRPr lang="ja-JP"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zh-TW" altLang="en-US" sz="10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無償資金協力</a:t>
                      </a:r>
                      <a:endParaRPr kumimoji="1" lang="ja-JP" altLang="en-US" sz="10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en-US" altLang="ja-JP" sz="1000" b="0" i="0" u="none" strike="noStrike" kern="1200" dirty="0">
                          <a:solidFill>
                            <a:srgbClr val="000000"/>
                          </a:solidFill>
                          <a:effectLst/>
                          <a:latin typeface="+mn-ea"/>
                          <a:ea typeface="+mn-ea"/>
                          <a:cs typeface="Arial" panose="020B0604020202020204" pitchFamily="34" charset="0"/>
                        </a:rPr>
                        <a:t>-</a:t>
                      </a:r>
                      <a:endParaRPr kumimoji="1" lang="ja-JP" altLang="en-US" sz="1000" b="0" i="0" u="none" strike="noStrike" kern="1200" dirty="0">
                        <a:solidFill>
                          <a:srgbClr val="000000"/>
                        </a:solidFill>
                        <a:effectLst/>
                        <a:latin typeface="+mn-ea"/>
                        <a:ea typeface="+mn-ea"/>
                        <a:cs typeface="Arial" panose="020B0604020202020204" pitchFamily="34" charset="0"/>
                      </a:endParaRP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rgbClr val="000000"/>
                          </a:solidFill>
                          <a:effectLst/>
                          <a:uLnTx/>
                          <a:uFillTx/>
                          <a:latin typeface="ＭＳ Ｐゴシック"/>
                          <a:ea typeface="+mn-ea"/>
                          <a:cs typeface="Arial" panose="020B0604020202020204" pitchFamily="34" charset="0"/>
                        </a:rPr>
                        <a:t>-</a:t>
                      </a:r>
                      <a:endParaRPr kumimoji="1" lang="ja-JP" altLang="en-US" sz="1000" b="0" i="0" u="none" strike="noStrike" kern="1200" cap="none" spc="0" normalizeH="0" baseline="0" noProof="0" dirty="0">
                        <a:ln>
                          <a:noFill/>
                        </a:ln>
                        <a:solidFill>
                          <a:srgbClr val="000000"/>
                        </a:solidFill>
                        <a:effectLst/>
                        <a:uLnTx/>
                        <a:uFillTx/>
                        <a:latin typeface="ＭＳ Ｐゴシック"/>
                        <a:ea typeface="+mn-ea"/>
                        <a:cs typeface="Arial" panose="020B0604020202020204" pitchFamily="34" charset="0"/>
                      </a:endParaRPr>
                    </a:p>
                  </a:txBody>
                  <a:tcPr marL="72000" marR="72000" marT="0" marB="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540000">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4</a:t>
                      </a: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2011</a:t>
                      </a: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2013</a:t>
                      </a:r>
                      <a:endParaRPr kumimoji="1" lang="zh-TW"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行政主導化をめざしたインド･ウッタール・プラデシュ州における総合的砒素汚染対策実施事業</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endParaRPr lang="ja-JP"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草の根技協</a:t>
                      </a:r>
                      <a:r>
                        <a:rPr lang="en-US" altLang="ja-JP" sz="1000" baseline="30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（パートナー型）</a:t>
                      </a: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宮崎大学国際連携室</a:t>
                      </a:r>
                    </a:p>
                    <a:p>
                      <a:pPr algn="l" fontAlgn="ct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アジア砒素ネットワーク</a:t>
                      </a:r>
                      <a:endParaRPr lang="zh-TW"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エコ・フレンズ、バライチ県水道局</a:t>
                      </a:r>
                    </a:p>
                  </a:txBody>
                  <a:tcPr marL="72000" marR="72000" marT="0" marB="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540000">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5</a:t>
                      </a:r>
                      <a:endParaRPr kumimoji="1" lang="ja-JP" altLang="en-US"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2012</a:t>
                      </a:r>
                      <a:endParaRPr kumimoji="1" lang="zh-TW"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ポリオ撲滅計画（ユニセフ連携）</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endParaRPr lang="ja-JP"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zh-TW" altLang="en-US" sz="10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無償資金協力</a:t>
                      </a:r>
                      <a:endParaRPr kumimoji="1" lang="ja-JP" altLang="en-US" sz="10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en-US" altLang="ja-JP" sz="1000" b="0" i="0" u="none" strike="noStrike" kern="1200" dirty="0">
                          <a:solidFill>
                            <a:srgbClr val="000000"/>
                          </a:solidFill>
                          <a:effectLst/>
                          <a:latin typeface="+mn-ea"/>
                          <a:ea typeface="+mn-ea"/>
                          <a:cs typeface="Arial" panose="020B0604020202020204" pitchFamily="34" charset="0"/>
                        </a:rPr>
                        <a:t>-</a:t>
                      </a:r>
                      <a:endParaRPr kumimoji="1" lang="ja-JP" altLang="en-US" sz="1000" b="0" i="0" u="none" strike="noStrike" kern="1200" dirty="0">
                        <a:solidFill>
                          <a:srgbClr val="000000"/>
                        </a:solidFill>
                        <a:effectLst/>
                        <a:latin typeface="+mn-ea"/>
                        <a:ea typeface="+mn-ea"/>
                        <a:cs typeface="Arial" panose="020B0604020202020204" pitchFamily="34" charset="0"/>
                      </a:endParaRP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en-US" altLang="ja-JP" sz="1000" b="0" i="0" u="none" strike="noStrike" kern="1200" dirty="0">
                          <a:solidFill>
                            <a:srgbClr val="000000"/>
                          </a:solidFill>
                          <a:effectLst/>
                          <a:latin typeface="+mn-ea"/>
                          <a:ea typeface="+mn-ea"/>
                          <a:cs typeface="Arial" panose="020B0604020202020204" pitchFamily="34" charset="0"/>
                        </a:rPr>
                        <a:t>-</a:t>
                      </a:r>
                      <a:endParaRPr kumimoji="1" lang="ja-JP" altLang="en-US" sz="1000" b="0" i="0" u="none" strike="noStrike" kern="1200" dirty="0">
                        <a:solidFill>
                          <a:srgbClr val="000000"/>
                        </a:solidFill>
                        <a:effectLst/>
                        <a:latin typeface="+mn-ea"/>
                        <a:ea typeface="+mn-ea"/>
                        <a:cs typeface="Arial" panose="020B0604020202020204" pitchFamily="34" charset="0"/>
                      </a:endParaRPr>
                    </a:p>
                  </a:txBody>
                  <a:tcPr marL="72000" marR="72000" marT="0" marB="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540000">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6</a:t>
                      </a:r>
                      <a:endParaRPr kumimoji="1" lang="ja-JP" altLang="en-US"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2013</a:t>
                      </a: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2017</a:t>
                      </a:r>
                      <a:endParaRPr kumimoji="1" lang="zh-TW"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政府保健機関スタッフと農村保健ボランティアの協働による統合的母子保健事業</a:t>
                      </a:r>
                      <a:endParaRPr kumimoji="1" lang="zh-TW"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endPar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草の根技協</a:t>
                      </a:r>
                      <a:r>
                        <a:rPr kumimoji="1" lang="en-US" altLang="ja-JP" sz="1000" b="0" i="0" u="none" strike="noStrike" kern="1200" cap="none" spc="0" normalizeH="0" baseline="3000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ja-JP" altLang="en-US" sz="9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（パートナー型）</a:t>
                      </a: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特定非営利活動法人アーシャ＝アジアの農民と歩む会</a:t>
                      </a: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サム・ヒッギンボトム農工科学大学継続教育学部</a:t>
                      </a:r>
                    </a:p>
                  </a:txBody>
                  <a:tcPr marL="72000" marR="72000" marT="0" marB="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540000">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7</a:t>
                      </a:r>
                      <a:endParaRPr kumimoji="1" lang="ja-JP" altLang="en-US"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2014</a:t>
                      </a: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2016</a:t>
                      </a:r>
                      <a:endParaRPr lang="zh-TW"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l"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チェンナイ小児病院改善計画</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000" dirty="0"/>
                        <a:t>15.2</a:t>
                      </a:r>
                    </a:p>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900" dirty="0"/>
                        <a:t>（日本側；</a:t>
                      </a:r>
                      <a:r>
                        <a:rPr lang="en-US" altLang="ja-JP" sz="900" dirty="0"/>
                        <a:t>14.9</a:t>
                      </a:r>
                      <a:r>
                        <a:rPr lang="ja-JP" altLang="en-US" sz="900" dirty="0"/>
                        <a:t>、インド側；</a:t>
                      </a:r>
                      <a:r>
                        <a:rPr lang="en-US" altLang="ja-JP" sz="900" dirty="0"/>
                        <a:t>0.3</a:t>
                      </a:r>
                      <a:r>
                        <a:rPr lang="ja-JP" altLang="en-US" sz="900" dirty="0"/>
                        <a:t>）</a:t>
                      </a:r>
                      <a:endParaRPr lang="ja-JP"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zh-TW" altLang="en-US" sz="1000" b="0"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mn-cs"/>
                        </a:rPr>
                        <a:t>無償資金協力</a:t>
                      </a:r>
                      <a:endParaRPr kumimoji="1" lang="ja-JP" altLang="en-US" sz="1000" b="0"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mn-cs"/>
                      </a:endParaRP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en-US" altLang="ja-JP" sz="1000" b="0" i="0" u="none" strike="noStrike" dirty="0">
                          <a:solidFill>
                            <a:srgbClr val="000000"/>
                          </a:solidFill>
                          <a:effectLst/>
                          <a:latin typeface="+mn-ea"/>
                          <a:ea typeface="+mn-ea"/>
                          <a:cs typeface="Arial" panose="020B0604020202020204" pitchFamily="34" charset="0"/>
                        </a:rPr>
                        <a:t>-</a:t>
                      </a:r>
                      <a:endParaRPr lang="ja-JP" altLang="en-US" sz="1000" b="0" i="0" u="none" strike="noStrike" dirty="0">
                        <a:solidFill>
                          <a:srgbClr val="000000"/>
                        </a:solidFill>
                        <a:effectLst/>
                        <a:latin typeface="+mn-ea"/>
                        <a:ea typeface="+mn-ea"/>
                        <a:cs typeface="Arial" panose="020B0604020202020204" pitchFamily="34" charset="0"/>
                      </a:endParaRP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タミル・ナド州保健局、チェンナイ小児病院</a:t>
                      </a:r>
                    </a:p>
                  </a:txBody>
                  <a:tcPr marL="72000" marR="72000" marT="0" marB="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540000">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8</a:t>
                      </a: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2015</a:t>
                      </a: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2018</a:t>
                      </a:r>
                      <a:endParaRPr lang="zh-TW"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l" fontAlgn="ctr"/>
                      <a:r>
                        <a:rPr lang="zh-TW"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院内感染管理指導者養成研修</a:t>
                      </a:r>
                      <a:endPar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endPar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kumimoji="1" lang="zh-TW"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個別案件</a:t>
                      </a:r>
                      <a:endParaRPr kumimoji="1" lang="en-US" altLang="zh-TW"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p>
                      <a:pPr algn="ctr" fontAlgn="ctr"/>
                      <a:r>
                        <a:rPr kumimoji="1" lang="zh-TW" altLang="en-US" sz="8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（国別研修（本邦））</a:t>
                      </a:r>
                      <a:endParaRPr kumimoji="1" lang="ja-JP" altLang="en-US" sz="8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JICA</a:t>
                      </a: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東京、独立行政法人国立国際医療研究センター</a:t>
                      </a: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チェンナイ小児病院</a:t>
                      </a:r>
                    </a:p>
                  </a:txBody>
                  <a:tcPr marL="72000" marR="72000" marT="0" marB="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bl>
          </a:graphicData>
        </a:graphic>
      </p:graphicFrame>
      <p:sp>
        <p:nvSpPr>
          <p:cNvPr id="10" name="テキスト ボックス 9"/>
          <p:cNvSpPr txBox="1"/>
          <p:nvPr/>
        </p:nvSpPr>
        <p:spPr>
          <a:xfrm>
            <a:off x="200472" y="6519885"/>
            <a:ext cx="8640960" cy="144016"/>
          </a:xfrm>
          <a:prstGeom prst="rect">
            <a:avLst/>
          </a:prstGeom>
          <a:noFill/>
        </p:spPr>
        <p:txBody>
          <a:bodyPr wrap="square" lIns="0" tIns="0" rIns="0" bIns="0" rtlCol="0">
            <a:noAutofit/>
          </a:bodyPr>
          <a:lstStyle/>
          <a:p>
            <a:r>
              <a:rPr lang="zh-TW"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JICA</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ホームページ</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8" name="テキスト ボックス 7"/>
          <p:cNvSpPr txBox="1"/>
          <p:nvPr/>
        </p:nvSpPr>
        <p:spPr>
          <a:xfrm>
            <a:off x="200472" y="6237312"/>
            <a:ext cx="9504000" cy="282573"/>
          </a:xfrm>
          <a:prstGeom prst="rect">
            <a:avLst/>
          </a:prstGeom>
          <a:noFill/>
        </p:spPr>
        <p:txBody>
          <a:bodyPr wrap="square" lIns="0" tIns="36000" rIns="0" bIns="0" rtlCol="0">
            <a:spAutoFit/>
          </a:bodyPr>
          <a:lstStyle>
            <a:defPPr>
              <a:defRPr lang="ja-JP"/>
            </a:defPPr>
            <a:lvl1pPr marL="228600" indent="-228600" algn="just">
              <a:spcAft>
                <a:spcPts val="200"/>
              </a:spcAft>
              <a:defRPr sz="800">
                <a:latin typeface="Arial" panose="020B0604020202020204" pitchFamily="34" charset="0"/>
                <a:ea typeface="ＭＳ Ｐゴシック" panose="020B0600070205080204" pitchFamily="50" charset="-128"/>
                <a:cs typeface="Arial" panose="020B0604020202020204" pitchFamily="34" charset="0"/>
              </a:defRPr>
            </a:lvl1pPr>
          </a:lstStyle>
          <a:p>
            <a:r>
              <a:rPr lang="en-US" altLang="ja-JP" dirty="0"/>
              <a:t>※	</a:t>
            </a:r>
            <a:r>
              <a:rPr lang="ja-JP" altLang="en-US" dirty="0"/>
              <a:t>「草の根・人間の安全保障無償資金協力」の事業の一つ。開発途上国の地方公共団体や途上国において活動している</a:t>
            </a:r>
            <a:r>
              <a:rPr lang="en-US" altLang="ja-JP" dirty="0"/>
              <a:t>NGO</a:t>
            </a:r>
            <a:r>
              <a:rPr lang="ja-JP" altLang="en-US" dirty="0"/>
              <a:t>等が現地において実施する比較的小規模なプロジェクト（原則</a:t>
            </a:r>
            <a:r>
              <a:rPr lang="en-US" altLang="ja-JP" dirty="0"/>
              <a:t>1,000</a:t>
            </a:r>
            <a:r>
              <a:rPr lang="ja-JP" altLang="en-US" dirty="0"/>
              <a:t>万円以下の案件）に対し、資金協力を行うもの。開発途上国の草の根レベルに直接裨益するきめの細かい援助であり、また、 機動的な対応が可能な「足の速い援助」であるという特徴を有している。</a:t>
            </a:r>
          </a:p>
        </p:txBody>
      </p:sp>
    </p:spTree>
    <p:extLst>
      <p:ext uri="{BB962C8B-B14F-4D97-AF65-F5344CB8AC3E}">
        <p14:creationId xmlns:p14="http://schemas.microsoft.com/office/powerpoint/2010/main" val="2185849630"/>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dirty="0"/>
              <a:t>インド／日本との関わり</a:t>
            </a:r>
          </a:p>
        </p:txBody>
      </p:sp>
      <p:sp>
        <p:nvSpPr>
          <p:cNvPr id="6" name="テキスト プレースホルダー 5"/>
          <p:cNvSpPr>
            <a:spLocks noGrp="1"/>
          </p:cNvSpPr>
          <p:nvPr>
            <p:ph type="body" sz="quarter" idx="15"/>
          </p:nvPr>
        </p:nvSpPr>
        <p:spPr/>
        <p:txBody>
          <a:bodyPr/>
          <a:lstStyle/>
          <a:p>
            <a:r>
              <a:rPr lang="en-US" altLang="ja-JP" dirty="0"/>
              <a:t>JICA</a:t>
            </a:r>
            <a:r>
              <a:rPr lang="ja-JP" altLang="en-US" dirty="0"/>
              <a:t>の主な医療国際化関連事業（</a:t>
            </a:r>
            <a:r>
              <a:rPr lang="en-US" altLang="ja-JP" dirty="0"/>
              <a:t>2/2</a:t>
            </a:r>
            <a:r>
              <a:rPr lang="ja-JP" altLang="en-US" dirty="0"/>
              <a:t>）</a:t>
            </a:r>
          </a:p>
        </p:txBody>
      </p:sp>
      <p:graphicFrame>
        <p:nvGraphicFramePr>
          <p:cNvPr id="9" name="表 8"/>
          <p:cNvGraphicFramePr>
            <a:graphicFrameLocks noGrp="1"/>
          </p:cNvGraphicFramePr>
          <p:nvPr>
            <p:extLst>
              <p:ext uri="{D42A27DB-BD31-4B8C-83A1-F6EECF244321}">
                <p14:modId xmlns:p14="http://schemas.microsoft.com/office/powerpoint/2010/main" val="3713605235"/>
              </p:ext>
            </p:extLst>
          </p:nvPr>
        </p:nvGraphicFramePr>
        <p:xfrm>
          <a:off x="200023" y="1052736"/>
          <a:ext cx="9508778" cy="2193600"/>
        </p:xfrm>
        <a:graphic>
          <a:graphicData uri="http://schemas.openxmlformats.org/drawingml/2006/table">
            <a:tbl>
              <a:tblPr firstRow="1" bandRow="1">
                <a:tableStyleId>{5C22544A-7EE6-4342-B048-85BDC9FD1C3A}</a:tableStyleId>
              </a:tblPr>
              <a:tblGrid>
                <a:gridCol w="364778">
                  <a:extLst>
                    <a:ext uri="{9D8B030D-6E8A-4147-A177-3AD203B41FA5}">
                      <a16:colId xmlns:a16="http://schemas.microsoft.com/office/drawing/2014/main" val="20000"/>
                    </a:ext>
                  </a:extLst>
                </a:gridCol>
                <a:gridCol w="648000">
                  <a:extLst>
                    <a:ext uri="{9D8B030D-6E8A-4147-A177-3AD203B41FA5}">
                      <a16:colId xmlns:a16="http://schemas.microsoft.com/office/drawing/2014/main" val="20001"/>
                    </a:ext>
                  </a:extLst>
                </a:gridCol>
                <a:gridCol w="2736000">
                  <a:extLst>
                    <a:ext uri="{9D8B030D-6E8A-4147-A177-3AD203B41FA5}">
                      <a16:colId xmlns:a16="http://schemas.microsoft.com/office/drawing/2014/main" val="20002"/>
                    </a:ext>
                  </a:extLst>
                </a:gridCol>
                <a:gridCol w="936000">
                  <a:extLst>
                    <a:ext uri="{9D8B030D-6E8A-4147-A177-3AD203B41FA5}">
                      <a16:colId xmlns:a16="http://schemas.microsoft.com/office/drawing/2014/main" val="20003"/>
                    </a:ext>
                  </a:extLst>
                </a:gridCol>
                <a:gridCol w="936000">
                  <a:extLst>
                    <a:ext uri="{9D8B030D-6E8A-4147-A177-3AD203B41FA5}">
                      <a16:colId xmlns:a16="http://schemas.microsoft.com/office/drawing/2014/main" val="20004"/>
                    </a:ext>
                  </a:extLst>
                </a:gridCol>
                <a:gridCol w="1944000">
                  <a:extLst>
                    <a:ext uri="{9D8B030D-6E8A-4147-A177-3AD203B41FA5}">
                      <a16:colId xmlns:a16="http://schemas.microsoft.com/office/drawing/2014/main" val="20005"/>
                    </a:ext>
                  </a:extLst>
                </a:gridCol>
                <a:gridCol w="1944000">
                  <a:extLst>
                    <a:ext uri="{9D8B030D-6E8A-4147-A177-3AD203B41FA5}">
                      <a16:colId xmlns:a16="http://schemas.microsoft.com/office/drawing/2014/main" val="20006"/>
                    </a:ext>
                  </a:extLst>
                </a:gridCol>
              </a:tblGrid>
              <a:tr h="252000">
                <a:tc rowSpan="2">
                  <a:txBody>
                    <a:bodyPr/>
                    <a:lstStyle/>
                    <a:p>
                      <a:pPr algn="ctr" fontAlgn="ctr"/>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rowSpan="2">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事業時期</a:t>
                      </a:r>
                    </a:p>
                  </a:txBody>
                  <a:tcPr marL="36000" marR="36000" marT="46800" marB="46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rowSpan="2">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事業名</a:t>
                      </a:r>
                    </a:p>
                  </a:txBody>
                  <a:tcPr marL="36000" marR="36000" marT="46800" marB="46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rowSpan="2">
                  <a:txBody>
                    <a:bodyPr/>
                    <a:lstStyle/>
                    <a:p>
                      <a:pPr algn="ctr" fontAlgn="ctr"/>
                      <a:r>
                        <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事業費</a:t>
                      </a:r>
                      <a:endParaRPr lang="en-US" altLang="zh-TW"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p>
                      <a:pPr algn="ctr" fontAlgn="ctr"/>
                      <a:r>
                        <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（億円）</a:t>
                      </a:r>
                    </a:p>
                  </a:txBody>
                  <a:tcPr marL="36000" marR="36000" marT="46800" marB="46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rowSpan="2">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事業形態</a:t>
                      </a:r>
                    </a:p>
                  </a:txBody>
                  <a:tcPr marL="36000" marR="36000" marT="46800" marB="46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gridSpan="2">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関係者</a:t>
                      </a:r>
                      <a:endPar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hMerge="1">
                  <a:txBody>
                    <a:bodyPr/>
                    <a:lstStyle/>
                    <a:p>
                      <a:pPr algn="ctr" fontAlgn="ctr"/>
                      <a:endParaRPr lang="zh-TW"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extLst>
                  <a:ext uri="{0D108BD9-81ED-4DB2-BD59-A6C34878D82A}">
                    <a16:rowId xmlns:a16="http://schemas.microsoft.com/office/drawing/2014/main" val="10000"/>
                  </a:ext>
                </a:extLst>
              </a:tr>
              <a:tr h="252000">
                <a:tc vMerge="1">
                  <a:txBody>
                    <a:bodyPr/>
                    <a:lstStyle/>
                    <a:p>
                      <a:pPr algn="ct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vMerge="1">
                  <a:txBody>
                    <a:bodyPr/>
                    <a:lstStyle/>
                    <a:p>
                      <a:pPr algn="ctr" fontAlgn="ctr"/>
                      <a:endParaRPr lang="ja-JP"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vMerge="1">
                  <a:txBody>
                    <a:bodyPr/>
                    <a:lstStyle/>
                    <a:p>
                      <a:pPr algn="ctr" fontAlgn="ctr"/>
                      <a:endParaRPr lang="ja-JP"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vMerge="1">
                  <a:txBody>
                    <a:bodyPr/>
                    <a:lstStyle/>
                    <a:p>
                      <a:pPr algn="ctr" fontAlgn="ctr"/>
                      <a:endParaRPr lang="zh-TW"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vMerge="1">
                  <a:txBody>
                    <a:bodyPr/>
                    <a:lstStyle/>
                    <a:p>
                      <a:pPr algn="ctr" fontAlgn="ctr"/>
                      <a:endParaRPr lang="ja-JP"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a:txBody>
                    <a:bodyPr/>
                    <a:lstStyle/>
                    <a:p>
                      <a:pPr algn="ctr" fontAlgn="ctr"/>
                      <a:r>
                        <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日本側</a:t>
                      </a:r>
                    </a:p>
                  </a:txBody>
                  <a:tcPr marL="36000" marR="36000" marT="28800" marB="28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5F8AC3"/>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インド側</a:t>
                      </a:r>
                      <a:endPar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28800" marB="28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5F8AC3"/>
                    </a:solidFill>
                  </a:tcPr>
                </a:tc>
                <a:extLst>
                  <a:ext uri="{0D108BD9-81ED-4DB2-BD59-A6C34878D82A}">
                    <a16:rowId xmlns:a16="http://schemas.microsoft.com/office/drawing/2014/main" val="10001"/>
                  </a:ext>
                </a:extLst>
              </a:tr>
              <a:tr h="540000">
                <a:tc>
                  <a:txBody>
                    <a:bodyPr/>
                    <a:lstStyle/>
                    <a:p>
                      <a:pPr algn="ctr" font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9</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ctr"/>
                      <a:r>
                        <a:rPr lang="en-US" altLang="zh-TW"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a:t>
                      </a: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015</a:t>
                      </a: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endPar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p>
                      <a:pPr algn="l" fontAlgn="ct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2018</a:t>
                      </a:r>
                      <a:endParaRPr lang="en-US" altLang="zh-TW"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l"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病院経営・財務管理</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ctr"/>
                      <a:r>
                        <a:rPr lang="en-US" altLang="ja-JP"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endParaRPr lang="ja-JP"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zh-TW"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個別案件</a:t>
                      </a:r>
                      <a:endParaRPr lang="en-US" altLang="zh-TW"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algn="ctr" fontAlgn="ctr"/>
                      <a:r>
                        <a:rPr lang="zh-TW" altLang="en-US" sz="8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（国別研修（本邦））</a:t>
                      </a: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JICA</a:t>
                      </a: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九州、社会医療法人雪の聖母会聖マリア病院</a:t>
                      </a:r>
                      <a:endPar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チェンナイ小児病院</a:t>
                      </a:r>
                    </a:p>
                  </a:txBody>
                  <a:tcPr marL="72000" marR="72000" marT="0" marB="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540000">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10</a:t>
                      </a:r>
                      <a:endParaRPr kumimoji="1" lang="ja-JP" altLang="en-US"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ct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2016</a:t>
                      </a: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2020</a:t>
                      </a:r>
                      <a:endParaRPr lang="en-US" altLang="zh-TW"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タミル・ナド州　都市保健強化事業</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300.6</a:t>
                      </a:r>
                      <a:br>
                        <a:rPr lang="en-US" altLang="ja-JP"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br>
                      <a:r>
                        <a:rPr lang="ja-JP"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（うち円借款</a:t>
                      </a:r>
                      <a:r>
                        <a:rPr lang="en-US" altLang="ja-JP"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255.37</a:t>
                      </a:r>
                      <a:r>
                        <a:rPr lang="ja-JP"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zh-TW"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有償資金協力</a:t>
                      </a: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en-US" altLang="ja-JP"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endPar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just" defTabSz="914400" rtl="0" eaLnBrk="1" fontAlgn="ctr" latinLnBrk="0" hangingPunct="1"/>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タミル・ナド州保健家族福祉局、マドゥライ医科大学病院、キルポーク医科大学病院、コインバトール医科大学病院</a:t>
                      </a:r>
                    </a:p>
                  </a:txBody>
                  <a:tcPr marL="72000" marR="72000" marT="0" marB="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540000">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11</a:t>
                      </a: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2018</a:t>
                      </a: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2021</a:t>
                      </a:r>
                      <a:endParaRPr kumimoji="1" lang="zh-TW"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インドの農村地域における糖尿病予防・改善プロジェクト</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endParaRPr lang="ja-JP"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草の根技協</a:t>
                      </a:r>
                      <a:r>
                        <a:rPr kumimoji="1" lang="ja-JP" altLang="en-US" sz="9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（支援型）</a:t>
                      </a:r>
                      <a:endParaRPr kumimoji="1" lang="zh-TW" altLang="en-US" sz="9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mn-ea"/>
                          <a:ea typeface="+mn-ea"/>
                          <a:cs typeface="Arial" panose="020B0604020202020204" pitchFamily="34" charset="0"/>
                        </a:rPr>
                        <a:t>特定非営利活動法人インド福祉村協会</a:t>
                      </a: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ＭＳ Ｐゴシック"/>
                          <a:ea typeface="+mn-ea"/>
                          <a:cs typeface="Arial" panose="020B0604020202020204" pitchFamily="34" charset="0"/>
                        </a:rPr>
                        <a:t>アーナンダ　ミッション　チャリタブル　トラスト</a:t>
                      </a:r>
                    </a:p>
                  </a:txBody>
                  <a:tcPr marL="72000" marR="72000" marT="0" marB="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bl>
          </a:graphicData>
        </a:graphic>
      </p:graphicFrame>
      <p:sp>
        <p:nvSpPr>
          <p:cNvPr id="7" name="テキスト ボックス 6"/>
          <p:cNvSpPr txBox="1"/>
          <p:nvPr/>
        </p:nvSpPr>
        <p:spPr>
          <a:xfrm>
            <a:off x="200472" y="6519885"/>
            <a:ext cx="8640960" cy="144016"/>
          </a:xfrm>
          <a:prstGeom prst="rect">
            <a:avLst/>
          </a:prstGeom>
          <a:noFill/>
        </p:spPr>
        <p:txBody>
          <a:bodyPr wrap="square" lIns="0" tIns="0" rIns="0" bIns="0" rtlCol="0">
            <a:noAutofit/>
          </a:bodyPr>
          <a:lstStyle/>
          <a:p>
            <a:r>
              <a:rPr lang="zh-TW"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JICA</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ホームページ</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1179223623"/>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オブジェクト 1"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8914" name="think-cell Slide" r:id="rId4" imgW="499" imgH="499" progId="TCLayout.ActiveDocument.1">
                  <p:embed/>
                </p:oleObj>
              </mc:Choice>
              <mc:Fallback>
                <p:oleObj name="think-cell Slide" r:id="rId4" imgW="499" imgH="499" progId="TCLayout.ActiveDocument.1">
                  <p:embed/>
                  <p:pic>
                    <p:nvPicPr>
                      <p:cNvPr id="2" name="オブジェクト 1"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タイトル 2"/>
          <p:cNvSpPr>
            <a:spLocks noGrp="1"/>
          </p:cNvSpPr>
          <p:nvPr>
            <p:ph type="title"/>
          </p:nvPr>
        </p:nvSpPr>
        <p:spPr/>
        <p:txBody>
          <a:bodyPr/>
          <a:lstStyle/>
          <a:p>
            <a:r>
              <a:rPr lang="ja-JP" altLang="en-US" dirty="0"/>
              <a:t>インド／日本との関わり</a:t>
            </a:r>
          </a:p>
        </p:txBody>
      </p:sp>
      <p:sp>
        <p:nvSpPr>
          <p:cNvPr id="4" name="テキスト プレースホルダー 3"/>
          <p:cNvSpPr>
            <a:spLocks noGrp="1"/>
          </p:cNvSpPr>
          <p:nvPr>
            <p:ph type="body" sz="quarter" idx="15"/>
          </p:nvPr>
        </p:nvSpPr>
        <p:spPr/>
        <p:txBody>
          <a:bodyPr/>
          <a:lstStyle/>
          <a:p>
            <a:r>
              <a:rPr lang="en-US" altLang="ja-JP" dirty="0"/>
              <a:t>AMED</a:t>
            </a:r>
            <a:r>
              <a:rPr lang="ja-JP" altLang="en-US" dirty="0"/>
              <a:t>の主な関連事業</a:t>
            </a:r>
          </a:p>
        </p:txBody>
      </p:sp>
      <p:sp>
        <p:nvSpPr>
          <p:cNvPr id="8" name="テキスト ボックス 7"/>
          <p:cNvSpPr txBox="1"/>
          <p:nvPr/>
        </p:nvSpPr>
        <p:spPr>
          <a:xfrm>
            <a:off x="200472" y="6381328"/>
            <a:ext cx="8640960" cy="288032"/>
          </a:xfrm>
          <a:prstGeom prst="rect">
            <a:avLst/>
          </a:prstGeom>
          <a:noFill/>
        </p:spPr>
        <p:txBody>
          <a:bodyPr wrap="square" lIns="0" tIns="0" rIns="0" bIns="0" rtlCol="0" anchor="b" anchorCtr="0">
            <a:noAutofit/>
          </a:bodyPr>
          <a:lstStyle/>
          <a:p>
            <a:r>
              <a:rPr lang="ja-JP" altLang="en-US" sz="800" dirty="0"/>
              <a:t>（注）当該国との共同研究や、当該国を主な対象とした研究開発課題を中心に抽出した。</a:t>
            </a:r>
            <a:endParaRPr lang="en-US" altLang="ja-JP" sz="800" dirty="0"/>
          </a:p>
          <a:p>
            <a:r>
              <a:rPr lang="ja-JP" altLang="en-US" sz="800" dirty="0"/>
              <a:t>（出所） </a:t>
            </a:r>
            <a:r>
              <a:rPr lang="en-US" altLang="ja-JP" sz="800" dirty="0"/>
              <a:t>AMED</a:t>
            </a:r>
            <a:r>
              <a:rPr lang="ja-JP" altLang="en-US" sz="800" dirty="0"/>
              <a:t>ホームページ</a:t>
            </a:r>
            <a:endParaRPr lang="en-US" altLang="ja-JP" sz="800" dirty="0"/>
          </a:p>
        </p:txBody>
      </p:sp>
      <p:graphicFrame>
        <p:nvGraphicFramePr>
          <p:cNvPr id="11" name="表 10"/>
          <p:cNvGraphicFramePr>
            <a:graphicFrameLocks noGrp="1"/>
          </p:cNvGraphicFramePr>
          <p:nvPr>
            <p:extLst>
              <p:ext uri="{D42A27DB-BD31-4B8C-83A1-F6EECF244321}">
                <p14:modId xmlns:p14="http://schemas.microsoft.com/office/powerpoint/2010/main" val="648350576"/>
              </p:ext>
            </p:extLst>
          </p:nvPr>
        </p:nvGraphicFramePr>
        <p:xfrm>
          <a:off x="200472" y="1340768"/>
          <a:ext cx="9504000" cy="2267460"/>
        </p:xfrm>
        <a:graphic>
          <a:graphicData uri="http://schemas.openxmlformats.org/drawingml/2006/table">
            <a:tbl>
              <a:tblPr firstRow="1" bandRow="1">
                <a:tableStyleId>{5C22544A-7EE6-4342-B048-85BDC9FD1C3A}</a:tableStyleId>
              </a:tblPr>
              <a:tblGrid>
                <a:gridCol w="360000">
                  <a:extLst>
                    <a:ext uri="{9D8B030D-6E8A-4147-A177-3AD203B41FA5}">
                      <a16:colId xmlns:a16="http://schemas.microsoft.com/office/drawing/2014/main" val="20000"/>
                    </a:ext>
                  </a:extLst>
                </a:gridCol>
                <a:gridCol w="648000">
                  <a:extLst>
                    <a:ext uri="{9D8B030D-6E8A-4147-A177-3AD203B41FA5}">
                      <a16:colId xmlns:a16="http://schemas.microsoft.com/office/drawing/2014/main" val="20001"/>
                    </a:ext>
                  </a:extLst>
                </a:gridCol>
                <a:gridCol w="1080000">
                  <a:extLst>
                    <a:ext uri="{9D8B030D-6E8A-4147-A177-3AD203B41FA5}">
                      <a16:colId xmlns:a16="http://schemas.microsoft.com/office/drawing/2014/main" val="20002"/>
                    </a:ext>
                  </a:extLst>
                </a:gridCol>
                <a:gridCol w="2160000">
                  <a:extLst>
                    <a:ext uri="{9D8B030D-6E8A-4147-A177-3AD203B41FA5}">
                      <a16:colId xmlns:a16="http://schemas.microsoft.com/office/drawing/2014/main" val="20003"/>
                    </a:ext>
                  </a:extLst>
                </a:gridCol>
                <a:gridCol w="1224000">
                  <a:extLst>
                    <a:ext uri="{9D8B030D-6E8A-4147-A177-3AD203B41FA5}">
                      <a16:colId xmlns:a16="http://schemas.microsoft.com/office/drawing/2014/main" val="20004"/>
                    </a:ext>
                  </a:extLst>
                </a:gridCol>
                <a:gridCol w="4032000">
                  <a:extLst>
                    <a:ext uri="{9D8B030D-6E8A-4147-A177-3AD203B41FA5}">
                      <a16:colId xmlns:a16="http://schemas.microsoft.com/office/drawing/2014/main" val="20005"/>
                    </a:ext>
                  </a:extLst>
                </a:gridCol>
              </a:tblGrid>
              <a:tr h="119547">
                <a:tc>
                  <a:txBody>
                    <a:bodyPr/>
                    <a:lstStyle/>
                    <a:p>
                      <a:pPr algn="ctr" fontAlgn="ctr" hangingPunct="0"/>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実施年</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プロジェクト</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研究開発課題</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代表研究機関</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概要</a:t>
                      </a:r>
                    </a:p>
                  </a:txBody>
                  <a:tcPr marL="36000" marR="36000"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1008000">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2014</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2017</a:t>
                      </a: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その他</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インドにおける高品質迅速診断キットの普及によるデングウイルス、チクングンヤウイルス、 及びインフルエンザウイルスなどのウイルス感染症に対する鑑別診断法の精度向上</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ctr" fontAlgn="ctr" hangingPunct="0"/>
                      <a:r>
                        <a:rPr lang="zh-CN" altLang="en-US" sz="1000" dirty="0">
                          <a:latin typeface="Arial" panose="020B0604020202020204" pitchFamily="34" charset="0"/>
                          <a:ea typeface="ＭＳ Ｐゴシック" panose="020B0600070205080204" pitchFamily="50" charset="-128"/>
                          <a:cs typeface="Arial" panose="020B0604020202020204" pitchFamily="34" charset="0"/>
                        </a:rPr>
                        <a:t>国立感染症研究所</a:t>
                      </a:r>
                      <a:endParaRPr lang="ja-JP" altLang="en-US" sz="1000"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1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デングウイルス、チクングンヤウイルス、及びインフルエンザウイルス感染症は発症初期には似た症状を示すが、異なった対策・治療を行う必要がある。これら感染症の簡易迅速診断キット開発を通じて、臨床現場へ診断キットを普及させることで、疫学的調査を行い、防疫に有益な診断基盤体制の構築を目指す</a:t>
                      </a:r>
                    </a:p>
                  </a:txBody>
                  <a:tcPr marL="108000" marR="108000" marT="72000" marB="72000" anchor="ctr">
                    <a:lnL w="6350" cap="flat" cmpd="sng" algn="ctr">
                      <a:solidFill>
                        <a:srgbClr val="FFFFFF">
                          <a:alpha val="0"/>
                        </a:srgb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1008000">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2</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2015</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2019</a:t>
                      </a: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新興・再興感染症制御プロジェクト</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インド国を拠点とした下痢症感染症の予防</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診断</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創薬における国際協同研究</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ctr" fontAlgn="ctr" hangingPunct="0"/>
                      <a:r>
                        <a:rPr lang="ja-JP" altLang="en-US" sz="1000" dirty="0">
                          <a:latin typeface="Arial" panose="020B0604020202020204" pitchFamily="34" charset="0"/>
                          <a:ea typeface="ＭＳ Ｐゴシック" panose="020B0600070205080204" pitchFamily="50" charset="-128"/>
                          <a:cs typeface="Arial" panose="020B0604020202020204" pitchFamily="34" charset="0"/>
                        </a:rPr>
                        <a:t>岡山大学</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1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下痢症の積極的動向調査、安価な経口ワクチンの開発研究、コレラ菌の環境適応に関する研究、下痢原因微生物等の変異、病原性、薬剤耐性に関する研究等を実施</a:t>
                      </a:r>
                      <a:endParaRPr kumimoji="1" lang="en-US" altLang="ja-JP" sz="1000" b="0" i="0" u="none" strike="noStrike" kern="1200" cap="none" spc="-1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p>
                      <a:pPr marL="0" marR="0" lvl="0" indent="0"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None/>
                        <a:tabLst/>
                        <a:defRPr/>
                      </a:pPr>
                      <a:r>
                        <a:rPr kumimoji="1" lang="en-US" altLang="ja-JP" sz="1000" b="0" i="0" u="none" strike="noStrike" kern="1200" cap="none" spc="-1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ja-JP" altLang="en-US" sz="1000" b="0" i="0" u="none" strike="noStrike" kern="1200" cap="none" spc="-1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「文部科学省の主な医療国際化関連事業」に詳細記載</a:t>
                      </a:r>
                    </a:p>
                  </a:txBody>
                  <a:tcPr marL="108000" marR="108000" marT="72000" marB="72000" anchor="ctr">
                    <a:lnL w="6350" cap="flat" cmpd="sng" algn="ctr">
                      <a:solidFill>
                        <a:srgbClr val="FFFFFF">
                          <a:alpha val="0"/>
                        </a:srgb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506660513"/>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グループ化 14"/>
          <p:cNvGrpSpPr/>
          <p:nvPr/>
        </p:nvGrpSpPr>
        <p:grpSpPr>
          <a:xfrm rot="767249">
            <a:off x="4112733" y="3242058"/>
            <a:ext cx="1224136" cy="1656184"/>
            <a:chOff x="2432720" y="3429000"/>
            <a:chExt cx="1224136" cy="1656184"/>
          </a:xfrm>
        </p:grpSpPr>
        <p:sp>
          <p:nvSpPr>
            <p:cNvPr id="16" name="正方形/長方形 15"/>
            <p:cNvSpPr/>
            <p:nvPr/>
          </p:nvSpPr>
          <p:spPr>
            <a:xfrm>
              <a:off x="2432720" y="3429000"/>
              <a:ext cx="1224136" cy="1656184"/>
            </a:xfrm>
            <a:prstGeom prst="rect">
              <a:avLst/>
            </a:prstGeom>
            <a:solidFill>
              <a:srgbClr val="FFFFFF"/>
            </a:solidFill>
            <a:ln cmpd="sng">
              <a:noFill/>
            </a:ln>
            <a:effectLst>
              <a:outerShdw blurRad="63500" sx="102000" sy="102000" algn="ctr" rotWithShape="0">
                <a:srgbClr val="3D6AA7">
                  <a:alpha val="40000"/>
                </a:srgbClr>
              </a:outerShdw>
            </a:effectLst>
            <a:extLst>
              <a:ext uri="{91240B29-F687-4F45-9708-019B960494DF}">
                <a14:hiddenLine xmlns:a14="http://schemas.microsoft.com/office/drawing/2010/main" cmpd="sng">
                  <a:solidFill>
                    <a:srgbClr val="83A4D1"/>
                  </a:solidFill>
                </a14:hiddenLine>
              </a:ext>
            </a:extLst>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cxnSp>
          <p:nvCxnSpPr>
            <p:cNvPr id="17" name="直線コネクタ 16"/>
            <p:cNvCxnSpPr/>
            <p:nvPr/>
          </p:nvCxnSpPr>
          <p:spPr>
            <a:xfrm>
              <a:off x="2540732" y="3573016"/>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19" name="直線コネクタ 18"/>
            <p:cNvCxnSpPr/>
            <p:nvPr/>
          </p:nvCxnSpPr>
          <p:spPr>
            <a:xfrm>
              <a:off x="2540732" y="3645024"/>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20" name="直線コネクタ 19"/>
            <p:cNvCxnSpPr/>
            <p:nvPr/>
          </p:nvCxnSpPr>
          <p:spPr>
            <a:xfrm>
              <a:off x="2540732" y="3717032"/>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21" name="直線コネクタ 20"/>
            <p:cNvCxnSpPr/>
            <p:nvPr/>
          </p:nvCxnSpPr>
          <p:spPr>
            <a:xfrm>
              <a:off x="2540732" y="3789040"/>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22" name="直線コネクタ 21"/>
            <p:cNvCxnSpPr/>
            <p:nvPr/>
          </p:nvCxnSpPr>
          <p:spPr>
            <a:xfrm>
              <a:off x="2540732" y="3861048"/>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23" name="直線コネクタ 22"/>
            <p:cNvCxnSpPr/>
            <p:nvPr/>
          </p:nvCxnSpPr>
          <p:spPr>
            <a:xfrm>
              <a:off x="2540732" y="3933056"/>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24" name="直線コネクタ 23"/>
            <p:cNvCxnSpPr/>
            <p:nvPr/>
          </p:nvCxnSpPr>
          <p:spPr>
            <a:xfrm>
              <a:off x="2540732" y="4005064"/>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25" name="直線コネクタ 24"/>
            <p:cNvCxnSpPr/>
            <p:nvPr/>
          </p:nvCxnSpPr>
          <p:spPr>
            <a:xfrm>
              <a:off x="2540732" y="4077072"/>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26" name="直線コネクタ 25"/>
            <p:cNvCxnSpPr/>
            <p:nvPr/>
          </p:nvCxnSpPr>
          <p:spPr>
            <a:xfrm>
              <a:off x="2540732" y="4149080"/>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27" name="直線コネクタ 26"/>
            <p:cNvCxnSpPr/>
            <p:nvPr/>
          </p:nvCxnSpPr>
          <p:spPr>
            <a:xfrm>
              <a:off x="2540732" y="4221088"/>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28" name="直線コネクタ 27"/>
            <p:cNvCxnSpPr/>
            <p:nvPr/>
          </p:nvCxnSpPr>
          <p:spPr>
            <a:xfrm>
              <a:off x="2540732" y="4293096"/>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29" name="直線コネクタ 28"/>
            <p:cNvCxnSpPr/>
            <p:nvPr/>
          </p:nvCxnSpPr>
          <p:spPr>
            <a:xfrm>
              <a:off x="2540732" y="4365104"/>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30" name="直線コネクタ 29"/>
            <p:cNvCxnSpPr/>
            <p:nvPr/>
          </p:nvCxnSpPr>
          <p:spPr>
            <a:xfrm>
              <a:off x="2540732" y="4437112"/>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31" name="直線コネクタ 30"/>
            <p:cNvCxnSpPr/>
            <p:nvPr/>
          </p:nvCxnSpPr>
          <p:spPr>
            <a:xfrm>
              <a:off x="2540732" y="4509120"/>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32" name="直線コネクタ 31"/>
            <p:cNvCxnSpPr/>
            <p:nvPr/>
          </p:nvCxnSpPr>
          <p:spPr>
            <a:xfrm>
              <a:off x="2540732" y="4581128"/>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33" name="直線コネクタ 32"/>
            <p:cNvCxnSpPr/>
            <p:nvPr/>
          </p:nvCxnSpPr>
          <p:spPr>
            <a:xfrm>
              <a:off x="2540732" y="4653136"/>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34" name="直線コネクタ 33"/>
            <p:cNvCxnSpPr/>
            <p:nvPr/>
          </p:nvCxnSpPr>
          <p:spPr>
            <a:xfrm>
              <a:off x="2540732" y="4725144"/>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35" name="直線コネクタ 34"/>
            <p:cNvCxnSpPr/>
            <p:nvPr/>
          </p:nvCxnSpPr>
          <p:spPr>
            <a:xfrm>
              <a:off x="2540732" y="4797152"/>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36" name="直線コネクタ 35"/>
            <p:cNvCxnSpPr/>
            <p:nvPr/>
          </p:nvCxnSpPr>
          <p:spPr>
            <a:xfrm>
              <a:off x="2540732" y="4869160"/>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37" name="直線コネクタ 36"/>
            <p:cNvCxnSpPr/>
            <p:nvPr/>
          </p:nvCxnSpPr>
          <p:spPr>
            <a:xfrm>
              <a:off x="2540732" y="4941168"/>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grpSp>
      <p:grpSp>
        <p:nvGrpSpPr>
          <p:cNvPr id="38" name="グループ化 37"/>
          <p:cNvGrpSpPr/>
          <p:nvPr/>
        </p:nvGrpSpPr>
        <p:grpSpPr>
          <a:xfrm rot="767249">
            <a:off x="4640878" y="3746114"/>
            <a:ext cx="1224136" cy="1656184"/>
            <a:chOff x="2432720" y="3429000"/>
            <a:chExt cx="1224136" cy="1656184"/>
          </a:xfrm>
        </p:grpSpPr>
        <p:sp>
          <p:nvSpPr>
            <p:cNvPr id="39" name="正方形/長方形 38"/>
            <p:cNvSpPr/>
            <p:nvPr/>
          </p:nvSpPr>
          <p:spPr>
            <a:xfrm>
              <a:off x="2432720" y="3429000"/>
              <a:ext cx="1224136" cy="1656184"/>
            </a:xfrm>
            <a:prstGeom prst="rect">
              <a:avLst/>
            </a:prstGeom>
            <a:solidFill>
              <a:srgbClr val="FFFFFF"/>
            </a:solidFill>
            <a:ln cmpd="sng">
              <a:noFill/>
            </a:ln>
            <a:effectLst>
              <a:outerShdw blurRad="63500" sx="102000" sy="102000" algn="ctr" rotWithShape="0">
                <a:srgbClr val="3D6AA7">
                  <a:alpha val="40000"/>
                </a:srgbClr>
              </a:outerShdw>
            </a:effectLst>
            <a:extLst>
              <a:ext uri="{91240B29-F687-4F45-9708-019B960494DF}">
                <a14:hiddenLine xmlns:a14="http://schemas.microsoft.com/office/drawing/2010/main" cmpd="sng">
                  <a:solidFill>
                    <a:srgbClr val="83A4D1"/>
                  </a:solidFill>
                </a14:hiddenLine>
              </a:ext>
            </a:extLst>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cxnSp>
          <p:nvCxnSpPr>
            <p:cNvPr id="40" name="直線コネクタ 39"/>
            <p:cNvCxnSpPr/>
            <p:nvPr/>
          </p:nvCxnSpPr>
          <p:spPr>
            <a:xfrm>
              <a:off x="2540732" y="3573016"/>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41" name="直線コネクタ 40"/>
            <p:cNvCxnSpPr/>
            <p:nvPr/>
          </p:nvCxnSpPr>
          <p:spPr>
            <a:xfrm>
              <a:off x="2540732" y="3645024"/>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42" name="直線コネクタ 41"/>
            <p:cNvCxnSpPr/>
            <p:nvPr/>
          </p:nvCxnSpPr>
          <p:spPr>
            <a:xfrm>
              <a:off x="2540732" y="3717032"/>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43" name="直線コネクタ 42"/>
            <p:cNvCxnSpPr/>
            <p:nvPr/>
          </p:nvCxnSpPr>
          <p:spPr>
            <a:xfrm>
              <a:off x="2540732" y="3789040"/>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44" name="直線コネクタ 43"/>
            <p:cNvCxnSpPr/>
            <p:nvPr/>
          </p:nvCxnSpPr>
          <p:spPr>
            <a:xfrm>
              <a:off x="2540732" y="3861048"/>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45" name="直線コネクタ 44"/>
            <p:cNvCxnSpPr/>
            <p:nvPr/>
          </p:nvCxnSpPr>
          <p:spPr>
            <a:xfrm>
              <a:off x="2540732" y="3933056"/>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46" name="直線コネクタ 45"/>
            <p:cNvCxnSpPr/>
            <p:nvPr/>
          </p:nvCxnSpPr>
          <p:spPr>
            <a:xfrm>
              <a:off x="2540732" y="4005064"/>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47" name="直線コネクタ 46"/>
            <p:cNvCxnSpPr/>
            <p:nvPr/>
          </p:nvCxnSpPr>
          <p:spPr>
            <a:xfrm>
              <a:off x="2540732" y="4077072"/>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48" name="直線コネクタ 47"/>
            <p:cNvCxnSpPr/>
            <p:nvPr/>
          </p:nvCxnSpPr>
          <p:spPr>
            <a:xfrm>
              <a:off x="2540732" y="4149080"/>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49" name="直線コネクタ 48"/>
            <p:cNvCxnSpPr/>
            <p:nvPr/>
          </p:nvCxnSpPr>
          <p:spPr>
            <a:xfrm>
              <a:off x="2540732" y="4221088"/>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50" name="直線コネクタ 49"/>
            <p:cNvCxnSpPr/>
            <p:nvPr/>
          </p:nvCxnSpPr>
          <p:spPr>
            <a:xfrm>
              <a:off x="2540732" y="4293096"/>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51" name="直線コネクタ 50"/>
            <p:cNvCxnSpPr/>
            <p:nvPr/>
          </p:nvCxnSpPr>
          <p:spPr>
            <a:xfrm>
              <a:off x="2540732" y="4365104"/>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52" name="直線コネクタ 51"/>
            <p:cNvCxnSpPr/>
            <p:nvPr/>
          </p:nvCxnSpPr>
          <p:spPr>
            <a:xfrm>
              <a:off x="2540732" y="4437112"/>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53" name="直線コネクタ 52"/>
            <p:cNvCxnSpPr/>
            <p:nvPr/>
          </p:nvCxnSpPr>
          <p:spPr>
            <a:xfrm>
              <a:off x="2540732" y="4509120"/>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54" name="直線コネクタ 53"/>
            <p:cNvCxnSpPr/>
            <p:nvPr/>
          </p:nvCxnSpPr>
          <p:spPr>
            <a:xfrm>
              <a:off x="2540732" y="4581128"/>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55" name="直線コネクタ 54"/>
            <p:cNvCxnSpPr/>
            <p:nvPr/>
          </p:nvCxnSpPr>
          <p:spPr>
            <a:xfrm>
              <a:off x="2540732" y="4653136"/>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56" name="直線コネクタ 55"/>
            <p:cNvCxnSpPr/>
            <p:nvPr/>
          </p:nvCxnSpPr>
          <p:spPr>
            <a:xfrm>
              <a:off x="2540732" y="4725144"/>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57" name="直線コネクタ 56"/>
            <p:cNvCxnSpPr/>
            <p:nvPr/>
          </p:nvCxnSpPr>
          <p:spPr>
            <a:xfrm>
              <a:off x="2540732" y="4797152"/>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58" name="直線コネクタ 57"/>
            <p:cNvCxnSpPr/>
            <p:nvPr/>
          </p:nvCxnSpPr>
          <p:spPr>
            <a:xfrm>
              <a:off x="2540732" y="4869160"/>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59" name="直線コネクタ 58"/>
            <p:cNvCxnSpPr/>
            <p:nvPr/>
          </p:nvCxnSpPr>
          <p:spPr>
            <a:xfrm>
              <a:off x="2540732" y="4941168"/>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grpSp>
      <p:sp>
        <p:nvSpPr>
          <p:cNvPr id="2" name="タイトル 1"/>
          <p:cNvSpPr>
            <a:spLocks noGrp="1"/>
          </p:cNvSpPr>
          <p:nvPr>
            <p:ph type="title"/>
          </p:nvPr>
        </p:nvSpPr>
        <p:spPr/>
        <p:txBody>
          <a:bodyPr/>
          <a:lstStyle/>
          <a:p>
            <a:r>
              <a:rPr lang="ja-JP" altLang="en-US" dirty="0"/>
              <a:t>インド／日本との関わり</a:t>
            </a:r>
            <a:endParaRPr kumimoji="1" lang="ja-JP" altLang="en-US" dirty="0"/>
          </a:p>
        </p:txBody>
      </p:sp>
      <p:sp>
        <p:nvSpPr>
          <p:cNvPr id="3" name="テキスト プレースホルダー 2"/>
          <p:cNvSpPr>
            <a:spLocks noGrp="1"/>
          </p:cNvSpPr>
          <p:nvPr>
            <p:ph type="body" sz="quarter" idx="15"/>
          </p:nvPr>
        </p:nvSpPr>
        <p:spPr/>
        <p:txBody>
          <a:bodyPr/>
          <a:lstStyle/>
          <a:p>
            <a:r>
              <a:rPr lang="en-US" altLang="ja-JP" dirty="0"/>
              <a:t>JETRO</a:t>
            </a:r>
            <a:r>
              <a:rPr lang="ja-JP" altLang="en-US" dirty="0"/>
              <a:t>の主な医療国際化関連事業</a:t>
            </a:r>
          </a:p>
        </p:txBody>
      </p:sp>
      <p:sp>
        <p:nvSpPr>
          <p:cNvPr id="4" name="テキスト ボックス 3"/>
          <p:cNvSpPr txBox="1"/>
          <p:nvPr/>
        </p:nvSpPr>
        <p:spPr>
          <a:xfrm>
            <a:off x="200472" y="1124744"/>
            <a:ext cx="9505056" cy="23698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調査レポートの公開などを行っている。</a:t>
            </a:r>
            <a:endParaRPr lang="ja-JP" altLang="en-US"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0" name="正方形/長方形 9"/>
          <p:cNvSpPr/>
          <p:nvPr/>
        </p:nvSpPr>
        <p:spPr>
          <a:xfrm>
            <a:off x="2576736" y="2348880"/>
            <a:ext cx="4788000" cy="906017"/>
          </a:xfrm>
          <a:prstGeom prst="rect">
            <a:avLst/>
          </a:prstGeom>
        </p:spPr>
        <p:txBody>
          <a:bodyPr wrap="square">
            <a:spAutoFit/>
          </a:bodyPr>
          <a:lstStyle/>
          <a:p>
            <a:pPr marL="195263" indent="-195263" fontAlgn="ctr">
              <a:lnSpc>
                <a:spcPct val="114000"/>
              </a:lnSpc>
              <a:spcBef>
                <a:spcPts val="600"/>
              </a:spcBef>
              <a:buClr>
                <a:srgbClr val="5F8AC3"/>
              </a:buClr>
              <a:buSzPct val="90000"/>
              <a:buFont typeface="Wingdings" panose="05000000000000000000" pitchFamily="2" charset="2"/>
              <a:buChar char="l"/>
            </a:pPr>
            <a:r>
              <a:rPr lang="ja-JP" altLang="en-US" sz="1400" dirty="0"/>
              <a:t>「インドの医療機器市場と規制」（</a:t>
            </a:r>
            <a:r>
              <a:rPr lang="en-US" altLang="ja-JP" sz="1400" dirty="0"/>
              <a:t>2012</a:t>
            </a:r>
            <a:r>
              <a:rPr lang="ja-JP" altLang="en-US" sz="1400" dirty="0"/>
              <a:t>年）</a:t>
            </a:r>
            <a:endParaRPr lang="en-US" altLang="ja-JP" sz="1400" dirty="0"/>
          </a:p>
          <a:p>
            <a:pPr marL="195263" indent="-195263" fontAlgn="ctr">
              <a:lnSpc>
                <a:spcPct val="114000"/>
              </a:lnSpc>
              <a:spcBef>
                <a:spcPts val="600"/>
              </a:spcBef>
              <a:buClr>
                <a:srgbClr val="5F8AC3"/>
              </a:buClr>
              <a:buSzPct val="90000"/>
              <a:buFont typeface="Wingdings" panose="05000000000000000000" pitchFamily="2" charset="2"/>
              <a:buChar char="l"/>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「主要国・地域の健康長寿関連市場の動向調査」（</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2016</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p>
        </p:txBody>
      </p:sp>
      <p:grpSp>
        <p:nvGrpSpPr>
          <p:cNvPr id="11" name="グループ化 7"/>
          <p:cNvGrpSpPr/>
          <p:nvPr/>
        </p:nvGrpSpPr>
        <p:grpSpPr>
          <a:xfrm>
            <a:off x="2576736" y="1916832"/>
            <a:ext cx="4788000" cy="288032"/>
            <a:chOff x="4803500" y="2113806"/>
            <a:chExt cx="2954133" cy="288032"/>
          </a:xfrm>
        </p:grpSpPr>
        <p:cxnSp>
          <p:nvCxnSpPr>
            <p:cNvPr id="12" name="直線コネクタ 11"/>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3"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各種レポートの公開</a:t>
              </a:r>
              <a:endParaRPr lang="zh-TW" altLang="en-US" sz="1400" dirty="0">
                <a:solidFill>
                  <a:srgbClr val="000000"/>
                </a:solidFill>
                <a:latin typeface="Arial Black" pitchFamily="34" charset="0"/>
                <a:ea typeface="HGP創英角ｺﾞｼｯｸUB" pitchFamily="50" charset="-128"/>
              </a:endParaRPr>
            </a:p>
          </p:txBody>
        </p:sp>
      </p:grpSp>
      <p:sp>
        <p:nvSpPr>
          <p:cNvPr id="18" name="テキスト ボックス 17"/>
          <p:cNvSpPr txBox="1"/>
          <p:nvPr/>
        </p:nvSpPr>
        <p:spPr>
          <a:xfrm>
            <a:off x="200472" y="6525344"/>
            <a:ext cx="8640960" cy="144016"/>
          </a:xfrm>
          <a:prstGeom prst="rect">
            <a:avLst/>
          </a:prstGeom>
          <a:noFill/>
        </p:spPr>
        <p:txBody>
          <a:bodyPr wrap="square" lIns="0" tIns="0" rIns="0" bIns="0" rtlCol="0">
            <a:noAutofit/>
          </a:bodyPr>
          <a:lstStyle/>
          <a:p>
            <a:r>
              <a:rPr lang="zh-TW"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JETRO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ホームページ、</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JETRO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JETRO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の医療等海外展開支援の取り組み」（</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2013</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p>
        </p:txBody>
      </p:sp>
    </p:spTree>
    <p:extLst>
      <p:ext uri="{BB962C8B-B14F-4D97-AF65-F5344CB8AC3E}">
        <p14:creationId xmlns:p14="http://schemas.microsoft.com/office/powerpoint/2010/main" val="28052194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lt;root reqver=&quot;27037&quot;&gt;&lt;version val=&quot;32516&quot;/&gt;&lt;CPresentation id=&quot;1&quot;&gt;&lt;m_precDefaultNumber&gt;&lt;m_bNumberIsYear val=&quot;1&quot;/&gt;&lt;m_chMinusSymbol&gt;-&lt;/m_chMinusSymbol&gt;&lt;m_chDecimalSymbol17909&gt;.&lt;/m_chDecimalSymbol17909&gt;&lt;m_nGroupingDigits17909 val=&quot;3&quot;/&gt;&lt;m_chGroupingSymbol17909&gt;,&lt;/m_chGroupingSymbol17909&gt;&lt;m_yearfmt&gt;&lt;begin val=&quot;0&quot;/&gt;&lt;end val=&quot;4&quot;/&gt;&lt;/m_yearfmt&gt;&lt;/m_precDefaultNumber&gt;&lt;m_precDefaultPercent&gt;&lt;m_bNumberIsYear val=&quot;1&quot;/&gt;&lt;m_chMinusSymbol&gt;-&lt;/m_chMinusSymbol&gt;&lt;m_nDecimalDigits17909 val=&quot;0&quot;/&gt;&lt;m_chDecimalSymbol17909&gt;.&lt;/m_chDecimalSymbol17909&gt;&lt;m_nGroupingDigits17909 val=&quot;3&quot;/&gt;&lt;m_chGroupingSymbol17909&gt;,&lt;/m_chGroupingSymbol17909&gt;&lt;m_strSuffix17909&gt; %&lt;/m_strSuffix17909&gt;&lt;m_yearfmt&gt;&lt;begin val=&quot;0&quot;/&gt;&lt;end val=&quot;4&quot;/&gt;&lt;/m_yearfmt&gt;&lt;/m_precDefaultPercent&gt;&lt;m_precDefaultDate&gt;&lt;m_bNumberIsYear val=&quot;0&quot;/&gt;&lt;m_strFormatTime&gt;%Y/%m/%d&lt;/m_strFormatTime&gt;&lt;m_yearfmt&gt;&lt;begin val=&quot;0&quot;/&gt;&lt;end val=&quot;0&quot;/&gt;&lt;/m_yearfmt&gt;&lt;/m_precDefaultDate&gt;&lt;m_precDefaultDay&gt;&lt;m_bNumberIsYear val=&quot;0&quot;/&gt;&lt;m_strFormatTime&gt;%#d&lt;/m_strFormatTime&gt;&lt;m_yearfmt&gt;&lt;begin val=&quot;0&quot;/&gt;&lt;end val=&quot;4&quot;/&gt;&lt;/m_yearfmt&gt;&lt;/m_precDefaultDay&gt;&lt;m_precDefaultWeek&gt;&lt;m_bNumberIsYear val=&quot;0&quot;/&gt;&lt;m_strFormatTime&gt;%d.&lt;/m_strFormatTime&gt;&lt;m_yearfmt&gt;&lt;begin val=&quot;0&quot;/&gt;&lt;end val=&quot;4&quot;/&gt;&lt;/m_yearfmt&gt;&lt;/m_precDefaultWeek&gt;&lt;m_precDefaultMonth&gt;&lt;m_bNumberIsYear val=&quot;0&quot;/&gt;&lt;m_strFormatTime&gt;%1&lt;/m_strFormatTime&gt;&lt;m_yearfmt&gt;&lt;begin val=&quot;0&quot;/&gt;&lt;end val=&quot;4&quot;/&gt;&lt;/m_yearfmt&gt;&lt;/m_precDefaultMonth&gt;&lt;m_precDefaultQuarter&gt;&lt;m_bNumberIsYear val=&quot;0&quot;/&gt;&lt;m_strFormatTime&gt;Q%5&lt;/m_strFormatTime&gt;&lt;m_yearfmt&gt;&lt;begin val=&quot;0&quot;/&gt;&lt;end val=&quot;4&quot;/&gt;&lt;/m_yearfmt&gt;&lt;/m_precDefaultQuarter&gt;&lt;m_precDefaultYear&gt;&lt;m_bNumberIsYear val=&quot;0&quot;/&gt;&lt;m_strFormatTime&gt;%Y&lt;/m_strFormatTime&gt;&lt;m_yearfmt&gt;&lt;begin val=&quot;0&quot;/&gt;&lt;end val=&quot;0&quot;/&gt;&lt;/m_yearfmt&gt;&lt;/m_precDefaultYear&gt;&lt;m_precDefaultFYDay&gt;&lt;m_yearfmt&gt;&lt;begin val=&quot;0&quot;/&gt;&lt;end val=&quot;4&quot;/&gt;&lt;/m_yearfmt&gt;&lt;/m_precDefaultFYDay&gt;&lt;m_precDefaultFYWeek&gt;&lt;m_yearfmt&gt;&lt;begin val=&quot;0&quot;/&gt;&lt;end val=&quot;4&quot;/&gt;&lt;/m_yearfmt&gt;&lt;/m_precDefaultFYWeek&gt;&lt;m_precDefaultFYMonth&gt;&lt;m_yearfmt&gt;&lt;begin val=&quot;0&quot;/&gt;&lt;end val=&quot;4&quot;/&gt;&lt;/m_yearfmt&gt;&lt;/m_precDefaultFYMonth&gt;&lt;m_precDefaultFYQuarter&gt;&lt;m_yearfmt&gt;&lt;begin val=&quot;0&quot;/&gt;&lt;end val=&quot;4&quot;/&gt;&lt;/m_yearfmt&gt;&lt;/m_precDefaultFYQuarter&gt;&lt;m_precDefaultFYYear&gt;&lt;m_yearfmt&gt;&lt;begin val=&quot;0&quot;/&gt;&lt;end val=&quot;4&quot;/&gt;&lt;/m_yearfmt&gt;&lt;/m_precDefaultFYYear&gt;&lt;m_mruColor&gt;&lt;m_vecMRU length=&quot;11&quot;&gt;&lt;elem m_fUsage=&quot;2.95786874396493448813E+00&quot;&gt;&lt;m_msothmcolidx val=&quot;0&quot;/&gt;&lt;m_rgb r=&quot;1F&quot; g=&quot;49&quot; b=&quot;7D&quot;/&gt;&lt;/elem&gt;&lt;elem m_fUsage=&quot;2.78559000000000001052E+00&quot;&gt;&lt;m_msothmcolidx val=&quot;0&quot;/&gt;&lt;m_rgb r=&quot;33&quot; g=&quot;99&quot; b=&quot;CC&quot;/&gt;&lt;/elem&gt;&lt;elem m_fUsage=&quot;2.19927124655674344211E+00&quot;&gt;&lt;m_msothmcolidx val=&quot;0&quot;/&gt;&lt;m_rgb r=&quot;80&quot; g=&quot;CC&quot; b=&quot;E8&quot;/&gt;&lt;/elem&gt;&lt;elem m_fUsage=&quot;1.30564106893120279729E+00&quot;&gt;&lt;m_msothmcolidx val=&quot;0&quot;/&gt;&lt;m_rgb r=&quot;C0&quot; g=&quot;E6&quot; b=&quot;F4&quot;/&gt;&lt;/elem&gt;&lt;elem m_fUsage=&quot;2.05891132094649098594E-01&quot;&gt;&lt;m_msothmcolidx val=&quot;0&quot;/&gt;&lt;m_rgb r=&quot;79&quot; g=&quot;A2&quot; b=&quot;B3&quot;/&gt;&lt;/elem&gt;&lt;elem m_fUsage=&quot;1.51953488526525404279E-01&quot;&gt;&lt;m_msothmcolidx val=&quot;0&quot;/&gt;&lt;m_rgb r=&quot;EC&quot; g=&quot;E5&quot; b=&quot;F4&quot;/&gt;&lt;/elem&gt;&lt;elem m_fUsage=&quot;1.36758139673872874953E-01&quot;&gt;&lt;m_msothmcolidx val=&quot;0&quot;/&gt;&lt;m_rgb r=&quot;D2&quot; g=&quot;E0&quot; b=&quot;E6&quot;/&gt;&lt;/elem&gt;&lt;elem m_fUsage=&quot;1.35085171767299283552E-01&quot;&gt;&lt;m_msothmcolidx val=&quot;0&quot;/&gt;&lt;m_rgb r=&quot;F3&quot; g=&quot;F3&quot; b=&quot;F3&quot;/&gt;&lt;/elem&gt;&lt;elem m_fUsage=&quot;1.21576654590569363523E-01&quot;&gt;&lt;m_msothmcolidx val=&quot;0&quot;/&gt;&lt;m_rgb r=&quot;FF&quot; g=&quot;EF&quot; b=&quot;CC&quot;/&gt;&lt;/elem&gt;&lt;elem m_fUsage=&quot;1.49206563216131346929E-04&quot;&gt;&lt;m_msothmcolidx val=&quot;0&quot;/&gt;&lt;m_rgb r=&quot;96&quot; g=&quot;DC&quot; b=&quot;8C&quot;/&gt;&lt;/elem&gt;&lt;elem m_fUsage=&quot;8.81049835134934067543E-05&quot;&gt;&lt;m_msothmcolidx val=&quot;0&quot;/&gt;&lt;m_rgb r=&quot;8E&quot; g=&quot;BB&quot; b=&quot;71&quot;/&gt;&lt;/elem&gt;&lt;/m_vecMRU&gt;&lt;/m_mruColor&gt;&lt;m_eweekdayFirstOfWeek val=&quot;1&quot;/&gt;&lt;m_eweekdayFirstOfWorkweek val=&quot;2&quot;/&gt;&lt;m_eweekdayFirstOfWeekend val=&quot;7&quot;/&gt;&lt;/CPresentation&gt;&lt;/root&gt;"/>
  <p:tag name="TSCLIENT" val="True"/>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KSO5KjrdEAxUJ8n8jDn_2A"/>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tq9lxCFA93sbb8gVwKxgimw"/>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tEMOjUz_SwdHEHepItF4wFQ"/>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tDp6Lw13qYFJYw73S3ZWD0A"/>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t5yq4yzEEF1eLoWWJ.9szJA"/>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t7FcGiopPb2pKNDgFSTbFEg"/>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tCamHypxKS6xG0g7sgUVrMQ"/>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tZfYVdGUxcsMRiknCC2J0Vw"/>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t1xjVU1dI4jQqSAEt_ErPWw"/>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t74tS8GFUY5NuxzaE5u8uSw"/>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taI395.x.pHxCTPrQ8WP_Ag"/>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qPSpd_wDJmSwJfANH54zcA"/>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tg37c26lAzOCHzfeVkw_Rtg"/>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tebvpFlxynnWiXq.0d0.fTw"/>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t2o.CM6g5FaRuBkXKZnTXjw"/>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toMD4NPQJNUn1D3cODlJ.cQ"/>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tIRBau5MUN.8tf_Jn9PC.ew"/>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t8_8CZtvnzz.ntsiTcVfBVg"/>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tYx6zD62zL9uaNcxh_6iK3Q"/>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t8bdPDmWQPThkXL0GYCIDqA"/>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tmoriLTAQ9LnqiWwM7ISZzQ"/>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t8bWkyTu0tw9z0uGqO1D_gQ"/>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jUcT9IjfoDRUX74l2464CA"/>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tu31bBpOFE8MC1QhN2DqyUQ"/>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tuIr5m5LOITDhqBEYUBChVg"/>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tBeHC5EknaZaAoCDoJbj1XQ"/>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t9RNU9U0txrWLlFFNnl7vzA"/>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t3OtKbljUXtBPpic54PRD.w"/>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tOjMb9Su6lLrDDFQ3cLe5iw"/>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t51ru61m2zCqK1RKKBFSMNQ"/>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tua6YNwMBq6oLQ8Hf0O2G8A"/>
</p:tagLst>
</file>

<file path=ppt/tags/tag128.xml><?xml version="1.0" encoding="utf-8"?>
<p:tagLst xmlns:a="http://schemas.openxmlformats.org/drawingml/2006/main" xmlns:r="http://schemas.openxmlformats.org/officeDocument/2006/relationships" xmlns:p="http://schemas.openxmlformats.org/presentationml/2006/main">
  <p:tag name="THINKCELLSHAPEDONOTDELETE" val="tW45Zuxd4h.tWybcatngVFg"/>
</p:tagLst>
</file>

<file path=ppt/tags/tag129.xml><?xml version="1.0" encoding="utf-8"?>
<p:tagLst xmlns:a="http://schemas.openxmlformats.org/drawingml/2006/main" xmlns:r="http://schemas.openxmlformats.org/officeDocument/2006/relationships" xmlns:p="http://schemas.openxmlformats.org/presentationml/2006/main">
  <p:tag name="THINKCELLSHAPEDONOTDELETE" val="tlG0AFwO3.wERDFtLO.fFuQ"/>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SqRn5xPdpf7q3vS4GtcrdA"/>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tNtt5bODXVOGsl2cTMXzJ8A"/>
</p:tagLst>
</file>

<file path=ppt/tags/tag131.xml><?xml version="1.0" encoding="utf-8"?>
<p:tagLst xmlns:a="http://schemas.openxmlformats.org/drawingml/2006/main" xmlns:r="http://schemas.openxmlformats.org/officeDocument/2006/relationships" xmlns:p="http://schemas.openxmlformats.org/presentationml/2006/main">
  <p:tag name="THINKCELLSHAPEDONOTDELETE" val="tsFFI44OMBXyztaqm2oE_bA"/>
</p:tagLst>
</file>

<file path=ppt/tags/tag132.xml><?xml version="1.0" encoding="utf-8"?>
<p:tagLst xmlns:a="http://schemas.openxmlformats.org/drawingml/2006/main" xmlns:r="http://schemas.openxmlformats.org/officeDocument/2006/relationships" xmlns:p="http://schemas.openxmlformats.org/presentationml/2006/main">
  <p:tag name="THINKCELLSHAPEDONOTDELETE" val="tdw920nXkgMNGuNwEhePEjg"/>
</p:tagLst>
</file>

<file path=ppt/tags/tag133.xml><?xml version="1.0" encoding="utf-8"?>
<p:tagLst xmlns:a="http://schemas.openxmlformats.org/drawingml/2006/main" xmlns:r="http://schemas.openxmlformats.org/officeDocument/2006/relationships" xmlns:p="http://schemas.openxmlformats.org/presentationml/2006/main">
  <p:tag name="THINKCELLSHAPEDONOTDELETE" val="tF1Hue2EKJ4ZVistzRB2HVA"/>
</p:tagLst>
</file>

<file path=ppt/tags/tag134.xml><?xml version="1.0" encoding="utf-8"?>
<p:tagLst xmlns:a="http://schemas.openxmlformats.org/drawingml/2006/main" xmlns:r="http://schemas.openxmlformats.org/officeDocument/2006/relationships" xmlns:p="http://schemas.openxmlformats.org/presentationml/2006/main">
  <p:tag name="THINKCELLSHAPEDONOTDELETE" val="tHdtKoQa8bxugUGO3NYshAA"/>
</p:tagLst>
</file>

<file path=ppt/tags/tag135.xml><?xml version="1.0" encoding="utf-8"?>
<p:tagLst xmlns:a="http://schemas.openxmlformats.org/drawingml/2006/main" xmlns:r="http://schemas.openxmlformats.org/officeDocument/2006/relationships" xmlns:p="http://schemas.openxmlformats.org/presentationml/2006/main">
  <p:tag name="THINKCELLSHAPEDONOTDELETE" val="t1eXBZZihezKiRVncEn5U_w"/>
</p:tagLst>
</file>

<file path=ppt/tags/tag136.xml><?xml version="1.0" encoding="utf-8"?>
<p:tagLst xmlns:a="http://schemas.openxmlformats.org/drawingml/2006/main" xmlns:r="http://schemas.openxmlformats.org/officeDocument/2006/relationships" xmlns:p="http://schemas.openxmlformats.org/presentationml/2006/main">
  <p:tag name="THINKCELLSHAPEDONOTDELETE" val="tHryby5Yi7DOUGE2K6fuT0A"/>
</p:tagLst>
</file>

<file path=ppt/tags/tag137.xml><?xml version="1.0" encoding="utf-8"?>
<p:tagLst xmlns:a="http://schemas.openxmlformats.org/drawingml/2006/main" xmlns:r="http://schemas.openxmlformats.org/officeDocument/2006/relationships" xmlns:p="http://schemas.openxmlformats.org/presentationml/2006/main">
  <p:tag name="THINKCELLSHAPEDONOTDELETE" val="tbVxGopR6bykekR2m9CJrgQ"/>
</p:tagLst>
</file>

<file path=ppt/tags/tag138.xml><?xml version="1.0" encoding="utf-8"?>
<p:tagLst xmlns:a="http://schemas.openxmlformats.org/drawingml/2006/main" xmlns:r="http://schemas.openxmlformats.org/officeDocument/2006/relationships" xmlns:p="http://schemas.openxmlformats.org/presentationml/2006/main">
  <p:tag name="THINKCELLSHAPEDONOTDELETE" val="tYsQEvFGMTGubaefTBivKVg"/>
</p:tagLst>
</file>

<file path=ppt/tags/tag139.xml><?xml version="1.0" encoding="utf-8"?>
<p:tagLst xmlns:a="http://schemas.openxmlformats.org/drawingml/2006/main" xmlns:r="http://schemas.openxmlformats.org/officeDocument/2006/relationships" xmlns:p="http://schemas.openxmlformats.org/presentationml/2006/main">
  <p:tag name="THINKCELLSHAPEDONOTDELETE" val="ttntU9O0H8tVtU_Dv.emcRQ"/>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x8SrkTTqd81BNWpBz4Ncjw"/>
</p:tagLst>
</file>

<file path=ppt/tags/tag140.xml><?xml version="1.0" encoding="utf-8"?>
<p:tagLst xmlns:a="http://schemas.openxmlformats.org/drawingml/2006/main" xmlns:r="http://schemas.openxmlformats.org/officeDocument/2006/relationships" xmlns:p="http://schemas.openxmlformats.org/presentationml/2006/main">
  <p:tag name="THINKCELLSHAPEDONOTDELETE" val="tXH3pSrmPAojHWklHbLQHYg"/>
</p:tagLst>
</file>

<file path=ppt/tags/tag141.xml><?xml version="1.0" encoding="utf-8"?>
<p:tagLst xmlns:a="http://schemas.openxmlformats.org/drawingml/2006/main" xmlns:r="http://schemas.openxmlformats.org/officeDocument/2006/relationships" xmlns:p="http://schemas.openxmlformats.org/presentationml/2006/main">
  <p:tag name="THINKCELLSHAPEDONOTDELETE" val="tvcke0ldrbmMpl_ID67asMA"/>
</p:tagLst>
</file>

<file path=ppt/tags/tag142.xml><?xml version="1.0" encoding="utf-8"?>
<p:tagLst xmlns:a="http://schemas.openxmlformats.org/drawingml/2006/main" xmlns:r="http://schemas.openxmlformats.org/officeDocument/2006/relationships" xmlns:p="http://schemas.openxmlformats.org/presentationml/2006/main">
  <p:tag name="THINKCELLSHAPEDONOTDELETE" val="t3SRHUpRQxHuU5dyS_N4bww"/>
</p:tagLst>
</file>

<file path=ppt/tags/tag143.xml><?xml version="1.0" encoding="utf-8"?>
<p:tagLst xmlns:a="http://schemas.openxmlformats.org/drawingml/2006/main" xmlns:r="http://schemas.openxmlformats.org/officeDocument/2006/relationships" xmlns:p="http://schemas.openxmlformats.org/presentationml/2006/main">
  <p:tag name="THINKCELLSHAPEDONOTDELETE" val="t4oaZXjWbHWiyoWdaJjnJIA"/>
</p:tagLst>
</file>

<file path=ppt/tags/tag144.xml><?xml version="1.0" encoding="utf-8"?>
<p:tagLst xmlns:a="http://schemas.openxmlformats.org/drawingml/2006/main" xmlns:r="http://schemas.openxmlformats.org/officeDocument/2006/relationships" xmlns:p="http://schemas.openxmlformats.org/presentationml/2006/main">
  <p:tag name="THINKCELLSHAPEDONOTDELETE" val="tBB7bA58LUYrCJSv9o_wA0w"/>
</p:tagLst>
</file>

<file path=ppt/tags/tag145.xml><?xml version="1.0" encoding="utf-8"?>
<p:tagLst xmlns:a="http://schemas.openxmlformats.org/drawingml/2006/main" xmlns:r="http://schemas.openxmlformats.org/officeDocument/2006/relationships" xmlns:p="http://schemas.openxmlformats.org/presentationml/2006/main">
  <p:tag name="THINKCELLSHAPEDONOTDELETE" val="tXBw6exkL9VsV7Q44k37xqA"/>
</p:tagLst>
</file>

<file path=ppt/tags/tag146.xml><?xml version="1.0" encoding="utf-8"?>
<p:tagLst xmlns:a="http://schemas.openxmlformats.org/drawingml/2006/main" xmlns:r="http://schemas.openxmlformats.org/officeDocument/2006/relationships" xmlns:p="http://schemas.openxmlformats.org/presentationml/2006/main">
  <p:tag name="THINKCELLSHAPEDONOTDELETE" val="t6K2pkWMyjymwpFjWMJtbiw"/>
</p:tagLst>
</file>

<file path=ppt/tags/tag147.xml><?xml version="1.0" encoding="utf-8"?>
<p:tagLst xmlns:a="http://schemas.openxmlformats.org/drawingml/2006/main" xmlns:r="http://schemas.openxmlformats.org/officeDocument/2006/relationships" xmlns:p="http://schemas.openxmlformats.org/presentationml/2006/main">
  <p:tag name="THINKCELLSHAPEDONOTDELETE" val="tviNWtH5LErhD2lmZ8H1jPw"/>
</p:tagLst>
</file>

<file path=ppt/tags/tag148.xml><?xml version="1.0" encoding="utf-8"?>
<p:tagLst xmlns:a="http://schemas.openxmlformats.org/drawingml/2006/main" xmlns:r="http://schemas.openxmlformats.org/officeDocument/2006/relationships" xmlns:p="http://schemas.openxmlformats.org/presentationml/2006/main">
  <p:tag name="THINKCELLSHAPEDONOTDELETE" val="tC95.qxHz0MoISOuspkyUCg"/>
</p:tagLst>
</file>

<file path=ppt/tags/tag149.xml><?xml version="1.0" encoding="utf-8"?>
<p:tagLst xmlns:a="http://schemas.openxmlformats.org/drawingml/2006/main" xmlns:r="http://schemas.openxmlformats.org/officeDocument/2006/relationships" xmlns:p="http://schemas.openxmlformats.org/presentationml/2006/main">
  <p:tag name="THINKCELLSHAPEDONOTDELETE" val="t6mStvzfYRtmUp54KrUJBAA"/>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CFRXtoTAEzY27B26Wdgxyg"/>
</p:tagLst>
</file>

<file path=ppt/tags/tag150.xml><?xml version="1.0" encoding="utf-8"?>
<p:tagLst xmlns:a="http://schemas.openxmlformats.org/drawingml/2006/main" xmlns:r="http://schemas.openxmlformats.org/officeDocument/2006/relationships" xmlns:p="http://schemas.openxmlformats.org/presentationml/2006/main">
  <p:tag name="THINKCELLSHAPEDONOTDELETE" val="tr2h90e5eTauV3VIvkpJDfg"/>
</p:tagLst>
</file>

<file path=ppt/tags/tag151.xml><?xml version="1.0" encoding="utf-8"?>
<p:tagLst xmlns:a="http://schemas.openxmlformats.org/drawingml/2006/main" xmlns:r="http://schemas.openxmlformats.org/officeDocument/2006/relationships" xmlns:p="http://schemas.openxmlformats.org/presentationml/2006/main">
  <p:tag name="THINKCELLSHAPEDONOTDELETE" val="tur_HPod.Tb6iAHfk7.5JNw"/>
</p:tagLst>
</file>

<file path=ppt/tags/tag152.xml><?xml version="1.0" encoding="utf-8"?>
<p:tagLst xmlns:a="http://schemas.openxmlformats.org/drawingml/2006/main" xmlns:r="http://schemas.openxmlformats.org/officeDocument/2006/relationships" xmlns:p="http://schemas.openxmlformats.org/presentationml/2006/main">
  <p:tag name="THINKCELLSHAPEDONOTDELETE" val="t5pfbdWPWSKWCJgGUM3wMHg"/>
</p:tagLst>
</file>

<file path=ppt/tags/tag153.xml><?xml version="1.0" encoding="utf-8"?>
<p:tagLst xmlns:a="http://schemas.openxmlformats.org/drawingml/2006/main" xmlns:r="http://schemas.openxmlformats.org/officeDocument/2006/relationships" xmlns:p="http://schemas.openxmlformats.org/presentationml/2006/main">
  <p:tag name="THINKCELLSHAPEDONOTDELETE" val="tyZhlSBnWRcOp8ov9C63jYg"/>
</p:tagLst>
</file>

<file path=ppt/tags/tag154.xml><?xml version="1.0" encoding="utf-8"?>
<p:tagLst xmlns:a="http://schemas.openxmlformats.org/drawingml/2006/main" xmlns:r="http://schemas.openxmlformats.org/officeDocument/2006/relationships" xmlns:p="http://schemas.openxmlformats.org/presentationml/2006/main">
  <p:tag name="THINKCELLSHAPEDONOTDELETE" val="tGHLsCEe3SjCX_X83RgNotw"/>
</p:tagLst>
</file>

<file path=ppt/tags/tag155.xml><?xml version="1.0" encoding="utf-8"?>
<p:tagLst xmlns:a="http://schemas.openxmlformats.org/drawingml/2006/main" xmlns:r="http://schemas.openxmlformats.org/officeDocument/2006/relationships" xmlns:p="http://schemas.openxmlformats.org/presentationml/2006/main">
  <p:tag name="THINKCELLSHAPEDONOTDELETE" val="tm1ludUlSRG2z1bjS06Df0w"/>
</p:tagLst>
</file>

<file path=ppt/tags/tag156.xml><?xml version="1.0" encoding="utf-8"?>
<p:tagLst xmlns:a="http://schemas.openxmlformats.org/drawingml/2006/main" xmlns:r="http://schemas.openxmlformats.org/officeDocument/2006/relationships" xmlns:p="http://schemas.openxmlformats.org/presentationml/2006/main">
  <p:tag name="THINKCELLSHAPEDONOTDELETE" val="tz_pyAByJQnWSmkExhCJL0g"/>
</p:tagLst>
</file>

<file path=ppt/tags/tag157.xml><?xml version="1.0" encoding="utf-8"?>
<p:tagLst xmlns:a="http://schemas.openxmlformats.org/drawingml/2006/main" xmlns:r="http://schemas.openxmlformats.org/officeDocument/2006/relationships" xmlns:p="http://schemas.openxmlformats.org/presentationml/2006/main">
  <p:tag name="THINKCELLSHAPEDONOTDELETE" val="tzYm20.CA5AmX7kkuR575RQ"/>
</p:tagLst>
</file>

<file path=ppt/tags/tag158.xml><?xml version="1.0" encoding="utf-8"?>
<p:tagLst xmlns:a="http://schemas.openxmlformats.org/drawingml/2006/main" xmlns:r="http://schemas.openxmlformats.org/officeDocument/2006/relationships" xmlns:p="http://schemas.openxmlformats.org/presentationml/2006/main">
  <p:tag name="THINKCELLSHAPEDONOTDELETE" val="tdrKWJu9pTmiSNj.wdnz3vg"/>
</p:tagLst>
</file>

<file path=ppt/tags/tag159.xml><?xml version="1.0" encoding="utf-8"?>
<p:tagLst xmlns:a="http://schemas.openxmlformats.org/drawingml/2006/main" xmlns:r="http://schemas.openxmlformats.org/officeDocument/2006/relationships" xmlns:p="http://schemas.openxmlformats.org/presentationml/2006/main">
  <p:tag name="THINKCELLSHAPEDONOTDELETE" val="tdlbbB8jLhpHvOpddcNJh.Q"/>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gDuXkMn8gWKRYqKcP.RlJQ"/>
</p:tagLst>
</file>

<file path=ppt/tags/tag160.xml><?xml version="1.0" encoding="utf-8"?>
<p:tagLst xmlns:a="http://schemas.openxmlformats.org/drawingml/2006/main" xmlns:r="http://schemas.openxmlformats.org/officeDocument/2006/relationships" xmlns:p="http://schemas.openxmlformats.org/presentationml/2006/main">
  <p:tag name="THINKCELLSHAPEDONOTDELETE" val="tjFZxVDxSQKKQaN_cSMjLuw"/>
</p:tagLst>
</file>

<file path=ppt/tags/tag161.xml><?xml version="1.0" encoding="utf-8"?>
<p:tagLst xmlns:a="http://schemas.openxmlformats.org/drawingml/2006/main" xmlns:r="http://schemas.openxmlformats.org/officeDocument/2006/relationships" xmlns:p="http://schemas.openxmlformats.org/presentationml/2006/main">
  <p:tag name="THINKCELLSHAPEDONOTDELETE" val="t3j4NijwkElIVBEu8e1yF4g"/>
</p:tagLst>
</file>

<file path=ppt/tags/tag162.xml><?xml version="1.0" encoding="utf-8"?>
<p:tagLst xmlns:a="http://schemas.openxmlformats.org/drawingml/2006/main" xmlns:r="http://schemas.openxmlformats.org/officeDocument/2006/relationships" xmlns:p="http://schemas.openxmlformats.org/presentationml/2006/main">
  <p:tag name="THINKCELLSHAPEDONOTDELETE" val="t3bVTXLsLSfyTOLatSHo1ug"/>
</p:tagLst>
</file>

<file path=ppt/tags/tag163.xml><?xml version="1.0" encoding="utf-8"?>
<p:tagLst xmlns:a="http://schemas.openxmlformats.org/drawingml/2006/main" xmlns:r="http://schemas.openxmlformats.org/officeDocument/2006/relationships" xmlns:p="http://schemas.openxmlformats.org/presentationml/2006/main">
  <p:tag name="THINKCELLSHAPEDONOTDELETE" val="tUrp2w8HbhtlmTTz.g7Q40A"/>
</p:tagLst>
</file>

<file path=ppt/tags/tag164.xml><?xml version="1.0" encoding="utf-8"?>
<p:tagLst xmlns:a="http://schemas.openxmlformats.org/drawingml/2006/main" xmlns:r="http://schemas.openxmlformats.org/officeDocument/2006/relationships" xmlns:p="http://schemas.openxmlformats.org/presentationml/2006/main">
  <p:tag name="THINKCELLSHAPEDONOTDELETE" val="tETNAsVz8l4vitejx.GmNUQ"/>
</p:tagLst>
</file>

<file path=ppt/tags/tag165.xml><?xml version="1.0" encoding="utf-8"?>
<p:tagLst xmlns:a="http://schemas.openxmlformats.org/drawingml/2006/main" xmlns:r="http://schemas.openxmlformats.org/officeDocument/2006/relationships" xmlns:p="http://schemas.openxmlformats.org/presentationml/2006/main">
  <p:tag name="THINKCELLSHAPEDONOTDELETE" val="tJNKvQtUeYOzMnbrZr7o3uw"/>
</p:tagLst>
</file>

<file path=ppt/tags/tag166.xml><?xml version="1.0" encoding="utf-8"?>
<p:tagLst xmlns:a="http://schemas.openxmlformats.org/drawingml/2006/main" xmlns:r="http://schemas.openxmlformats.org/officeDocument/2006/relationships" xmlns:p="http://schemas.openxmlformats.org/presentationml/2006/main">
  <p:tag name="THINKCELLSHAPEDONOTDELETE" val="t8znkInCqwGZZdkLlrpB2eg"/>
</p:tagLst>
</file>

<file path=ppt/tags/tag167.xml><?xml version="1.0" encoding="utf-8"?>
<p:tagLst xmlns:a="http://schemas.openxmlformats.org/drawingml/2006/main" xmlns:r="http://schemas.openxmlformats.org/officeDocument/2006/relationships" xmlns:p="http://schemas.openxmlformats.org/presentationml/2006/main">
  <p:tag name="THINKCELLSHAPEDONOTDELETE" val="tLjxU7m5ORMKM6gNKaWY8tg"/>
</p:tagLst>
</file>

<file path=ppt/tags/tag168.xml><?xml version="1.0" encoding="utf-8"?>
<p:tagLst xmlns:a="http://schemas.openxmlformats.org/drawingml/2006/main" xmlns:r="http://schemas.openxmlformats.org/officeDocument/2006/relationships" xmlns:p="http://schemas.openxmlformats.org/presentationml/2006/main">
  <p:tag name="THINKCELLSHAPEDONOTDELETE" val="tz6QwCYh_S3Gvtmntj6Ab6Q"/>
</p:tagLst>
</file>

<file path=ppt/tags/tag169.xml><?xml version="1.0" encoding="utf-8"?>
<p:tagLst xmlns:a="http://schemas.openxmlformats.org/drawingml/2006/main" xmlns:r="http://schemas.openxmlformats.org/officeDocument/2006/relationships" xmlns:p="http://schemas.openxmlformats.org/presentationml/2006/main">
  <p:tag name="THINKCELLSHAPEDONOTDELETE" val="thhCFT2JWSR26wjd5x0CErQ"/>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A8RDJY.rT8iUduXqOoOmBg"/>
</p:tagLst>
</file>

<file path=ppt/tags/tag170.xml><?xml version="1.0" encoding="utf-8"?>
<p:tagLst xmlns:a="http://schemas.openxmlformats.org/drawingml/2006/main" xmlns:r="http://schemas.openxmlformats.org/officeDocument/2006/relationships" xmlns:p="http://schemas.openxmlformats.org/presentationml/2006/main">
  <p:tag name="THINKCELLSHAPEDONOTDELETE" val="tSCScEDNNQRSuYB5dmGl5xA"/>
</p:tagLst>
</file>

<file path=ppt/tags/tag171.xml><?xml version="1.0" encoding="utf-8"?>
<p:tagLst xmlns:a="http://schemas.openxmlformats.org/drawingml/2006/main" xmlns:r="http://schemas.openxmlformats.org/officeDocument/2006/relationships" xmlns:p="http://schemas.openxmlformats.org/presentationml/2006/main">
  <p:tag name="THINKCELLSHAPEDONOTDELETE" val="tY0R_oXv3Tq6i3b3hBAh7ow"/>
</p:tagLst>
</file>

<file path=ppt/tags/tag172.xml><?xml version="1.0" encoding="utf-8"?>
<p:tagLst xmlns:a="http://schemas.openxmlformats.org/drawingml/2006/main" xmlns:r="http://schemas.openxmlformats.org/officeDocument/2006/relationships" xmlns:p="http://schemas.openxmlformats.org/presentationml/2006/main">
  <p:tag name="THINKCELLSHAPEDONOTDELETE" val="tHYShH8oLWPqB2DAlXIkouA"/>
</p:tagLst>
</file>

<file path=ppt/tags/tag173.xml><?xml version="1.0" encoding="utf-8"?>
<p:tagLst xmlns:a="http://schemas.openxmlformats.org/drawingml/2006/main" xmlns:r="http://schemas.openxmlformats.org/officeDocument/2006/relationships" xmlns:p="http://schemas.openxmlformats.org/presentationml/2006/main">
  <p:tag name="THINKCELLSHAPEDONOTDELETE" val="tGLL2JfShQ9i2zXE6E6ewPQ"/>
</p:tagLst>
</file>

<file path=ppt/tags/tag174.xml><?xml version="1.0" encoding="utf-8"?>
<p:tagLst xmlns:a="http://schemas.openxmlformats.org/drawingml/2006/main" xmlns:r="http://schemas.openxmlformats.org/officeDocument/2006/relationships" xmlns:p="http://schemas.openxmlformats.org/presentationml/2006/main">
  <p:tag name="THINKCELLSHAPEDONOTDELETE" val="t2zevgGLWTyqCjEtmePfFFw"/>
</p:tagLst>
</file>

<file path=ppt/tags/tag175.xml><?xml version="1.0" encoding="utf-8"?>
<p:tagLst xmlns:a="http://schemas.openxmlformats.org/drawingml/2006/main" xmlns:r="http://schemas.openxmlformats.org/officeDocument/2006/relationships" xmlns:p="http://schemas.openxmlformats.org/presentationml/2006/main">
  <p:tag name="THINKCELLSHAPEDONOTDELETE" val="tmzdC56YUQ8WEH2nxr3ehoA"/>
</p:tagLst>
</file>

<file path=ppt/tags/tag176.xml><?xml version="1.0" encoding="utf-8"?>
<p:tagLst xmlns:a="http://schemas.openxmlformats.org/drawingml/2006/main" xmlns:r="http://schemas.openxmlformats.org/officeDocument/2006/relationships" xmlns:p="http://schemas.openxmlformats.org/presentationml/2006/main">
  <p:tag name="THINKCELLSHAPEDONOTDELETE" val="twrRLzUqVQhmXXJbrhX38vA"/>
</p:tagLst>
</file>

<file path=ppt/tags/tag177.xml><?xml version="1.0" encoding="utf-8"?>
<p:tagLst xmlns:a="http://schemas.openxmlformats.org/drawingml/2006/main" xmlns:r="http://schemas.openxmlformats.org/officeDocument/2006/relationships" xmlns:p="http://schemas.openxmlformats.org/presentationml/2006/main">
  <p:tag name="THINKCELLSHAPEDONOTDELETE" val="t_UHVbg0jSL2n1xVmOT0aTw"/>
</p:tagLst>
</file>

<file path=ppt/tags/tag178.xml><?xml version="1.0" encoding="utf-8"?>
<p:tagLst xmlns:a="http://schemas.openxmlformats.org/drawingml/2006/main" xmlns:r="http://schemas.openxmlformats.org/officeDocument/2006/relationships" xmlns:p="http://schemas.openxmlformats.org/presentationml/2006/main">
  <p:tag name="THINKCELLSHAPEDONOTDELETE" val="tkrQCmkLoQHCfPu6KbnF2QA"/>
</p:tagLst>
</file>

<file path=ppt/tags/tag179.xml><?xml version="1.0" encoding="utf-8"?>
<p:tagLst xmlns:a="http://schemas.openxmlformats.org/drawingml/2006/main" xmlns:r="http://schemas.openxmlformats.org/officeDocument/2006/relationships" xmlns:p="http://schemas.openxmlformats.org/presentationml/2006/main">
  <p:tag name="THINKCELLSHAPEDONOTDELETE" val="tezsc6O4CRrmqqb7RBC_fmw"/>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KiygPIQfT76nKxDCSO_QGg"/>
</p:tagLst>
</file>

<file path=ppt/tags/tag180.xml><?xml version="1.0" encoding="utf-8"?>
<p:tagLst xmlns:a="http://schemas.openxmlformats.org/drawingml/2006/main" xmlns:r="http://schemas.openxmlformats.org/officeDocument/2006/relationships" xmlns:p="http://schemas.openxmlformats.org/presentationml/2006/main">
  <p:tag name="THINKCELLSHAPEDONOTDELETE" val="tSQ_hUFNLRWulBUbetPCu2Q"/>
</p:tagLst>
</file>

<file path=ppt/tags/tag181.xml><?xml version="1.0" encoding="utf-8"?>
<p:tagLst xmlns:a="http://schemas.openxmlformats.org/drawingml/2006/main" xmlns:r="http://schemas.openxmlformats.org/officeDocument/2006/relationships" xmlns:p="http://schemas.openxmlformats.org/presentationml/2006/main">
  <p:tag name="THINKCELLSHAPEDONOTDELETE" val="tyjznz_26QISgEJA6bh2TDg"/>
</p:tagLst>
</file>

<file path=ppt/tags/tag182.xml><?xml version="1.0" encoding="utf-8"?>
<p:tagLst xmlns:a="http://schemas.openxmlformats.org/drawingml/2006/main" xmlns:r="http://schemas.openxmlformats.org/officeDocument/2006/relationships" xmlns:p="http://schemas.openxmlformats.org/presentationml/2006/main">
  <p:tag name="THINKCELLSHAPEDONOTDELETE" val="toB1yWPRSQhiYf.LIcwgj.w"/>
</p:tagLst>
</file>

<file path=ppt/tags/tag183.xml><?xml version="1.0" encoding="utf-8"?>
<p:tagLst xmlns:a="http://schemas.openxmlformats.org/drawingml/2006/main" xmlns:r="http://schemas.openxmlformats.org/officeDocument/2006/relationships" xmlns:p="http://schemas.openxmlformats.org/presentationml/2006/main">
  <p:tag name="THINKCELLSHAPEDONOTDELETE" val="tZN0QPCstTQ2w0qkzSSTIog"/>
</p:tagLst>
</file>

<file path=ppt/tags/tag184.xml><?xml version="1.0" encoding="utf-8"?>
<p:tagLst xmlns:a="http://schemas.openxmlformats.org/drawingml/2006/main" xmlns:r="http://schemas.openxmlformats.org/officeDocument/2006/relationships" xmlns:p="http://schemas.openxmlformats.org/presentationml/2006/main">
  <p:tag name="THINKCELLSHAPEDONOTDELETE" val="tQhTM0BcjTQGhKFZo3a2U4A"/>
</p:tagLst>
</file>

<file path=ppt/tags/tag185.xml><?xml version="1.0" encoding="utf-8"?>
<p:tagLst xmlns:a="http://schemas.openxmlformats.org/drawingml/2006/main" xmlns:r="http://schemas.openxmlformats.org/officeDocument/2006/relationships" xmlns:p="http://schemas.openxmlformats.org/presentationml/2006/main">
  <p:tag name="THINKCELLSHAPEDONOTDELETE" val="tPH4XE497R3i6E9UITZP5Cg"/>
</p:tagLst>
</file>

<file path=ppt/tags/tag186.xml><?xml version="1.0" encoding="utf-8"?>
<p:tagLst xmlns:a="http://schemas.openxmlformats.org/drawingml/2006/main" xmlns:r="http://schemas.openxmlformats.org/officeDocument/2006/relationships" xmlns:p="http://schemas.openxmlformats.org/presentationml/2006/main">
  <p:tag name="THINKCELLSHAPEDONOTDELETE" val="tUp0yNwBLSYObGYgP90whYw"/>
</p:tagLst>
</file>

<file path=ppt/tags/tag187.xml><?xml version="1.0" encoding="utf-8"?>
<p:tagLst xmlns:a="http://schemas.openxmlformats.org/drawingml/2006/main" xmlns:r="http://schemas.openxmlformats.org/officeDocument/2006/relationships" xmlns:p="http://schemas.openxmlformats.org/presentationml/2006/main">
  <p:tag name="THINKCELLSHAPEDONOTDELETE" val="tZRFDzGYCRhKZjZE8WIK2Mw"/>
</p:tagLst>
</file>

<file path=ppt/tags/tag188.xml><?xml version="1.0" encoding="utf-8"?>
<p:tagLst xmlns:a="http://schemas.openxmlformats.org/drawingml/2006/main" xmlns:r="http://schemas.openxmlformats.org/officeDocument/2006/relationships" xmlns:p="http://schemas.openxmlformats.org/presentationml/2006/main">
  <p:tag name="THINKCELLSHAPEDONOTDELETE" val="tu4SB0XMdyyvIJh7UbxAsFA"/>
</p:tagLst>
</file>

<file path=ppt/tags/tag189.xml><?xml version="1.0" encoding="utf-8"?>
<p:tagLst xmlns:a="http://schemas.openxmlformats.org/drawingml/2006/main" xmlns:r="http://schemas.openxmlformats.org/officeDocument/2006/relationships" xmlns:p="http://schemas.openxmlformats.org/presentationml/2006/main">
  <p:tag name="THINKCELLSHAPEDONOTDELETE" val="t0XaGWV0mRkOKmgi9q2eKMg"/>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eiBovaIHQnOVpZzIhZlq0g"/>
</p:tagLst>
</file>

<file path=ppt/tags/tag190.xml><?xml version="1.0" encoding="utf-8"?>
<p:tagLst xmlns:a="http://schemas.openxmlformats.org/drawingml/2006/main" xmlns:r="http://schemas.openxmlformats.org/officeDocument/2006/relationships" xmlns:p="http://schemas.openxmlformats.org/presentationml/2006/main">
  <p:tag name="THINKCELLSHAPEDONOTDELETE" val="t6HmlH8OSSiySyFK2mGl8lw"/>
</p:tagLst>
</file>

<file path=ppt/tags/tag191.xml><?xml version="1.0" encoding="utf-8"?>
<p:tagLst xmlns:a="http://schemas.openxmlformats.org/drawingml/2006/main" xmlns:r="http://schemas.openxmlformats.org/officeDocument/2006/relationships" xmlns:p="http://schemas.openxmlformats.org/presentationml/2006/main">
  <p:tag name="THINKCELLSHAPEDONOTDELETE" val="tHqm4e2UGT_uq.LqfUxkhrg"/>
</p:tagLst>
</file>

<file path=ppt/tags/tag192.xml><?xml version="1.0" encoding="utf-8"?>
<p:tagLst xmlns:a="http://schemas.openxmlformats.org/drawingml/2006/main" xmlns:r="http://schemas.openxmlformats.org/officeDocument/2006/relationships" xmlns:p="http://schemas.openxmlformats.org/presentationml/2006/main">
  <p:tag name="THINKCELLSHAPEDONOTDELETE" val="tx4KhVG16SmaZ2xf0LSl_sw"/>
</p:tagLst>
</file>

<file path=ppt/tags/tag193.xml><?xml version="1.0" encoding="utf-8"?>
<p:tagLst xmlns:a="http://schemas.openxmlformats.org/drawingml/2006/main" xmlns:r="http://schemas.openxmlformats.org/officeDocument/2006/relationships" xmlns:p="http://schemas.openxmlformats.org/presentationml/2006/main">
  <p:tag name="THINKCELLSHAPEDONOTDELETE" val="tpgAlmZGjRP.EcXV_B1IrjQ"/>
</p:tagLst>
</file>

<file path=ppt/tags/tag194.xml><?xml version="1.0" encoding="utf-8"?>
<p:tagLst xmlns:a="http://schemas.openxmlformats.org/drawingml/2006/main" xmlns:r="http://schemas.openxmlformats.org/officeDocument/2006/relationships" xmlns:p="http://schemas.openxmlformats.org/presentationml/2006/main">
  <p:tag name="THINKCELLSHAPEDONOTDELETE" val="t6q_SijZHRni8psHOQ2lAgw"/>
</p:tagLst>
</file>

<file path=ppt/tags/tag195.xml><?xml version="1.0" encoding="utf-8"?>
<p:tagLst xmlns:a="http://schemas.openxmlformats.org/drawingml/2006/main" xmlns:r="http://schemas.openxmlformats.org/officeDocument/2006/relationships" xmlns:p="http://schemas.openxmlformats.org/presentationml/2006/main">
  <p:tag name="THINKCELLSHAPEDONOTDELETE" val="tC3i4JC_uStGNlc5eUTlZPg"/>
</p:tagLst>
</file>

<file path=ppt/tags/tag196.xml><?xml version="1.0" encoding="utf-8"?>
<p:tagLst xmlns:a="http://schemas.openxmlformats.org/drawingml/2006/main" xmlns:r="http://schemas.openxmlformats.org/officeDocument/2006/relationships" xmlns:p="http://schemas.openxmlformats.org/presentationml/2006/main">
  <p:tag name="THINKCELLSHAPEDONOTDELETE" val="tvRggYnHJSg.yHHnph9T4XQ"/>
</p:tagLst>
</file>

<file path=ppt/tags/tag197.xml><?xml version="1.0" encoding="utf-8"?>
<p:tagLst xmlns:a="http://schemas.openxmlformats.org/drawingml/2006/main" xmlns:r="http://schemas.openxmlformats.org/officeDocument/2006/relationships" xmlns:p="http://schemas.openxmlformats.org/presentationml/2006/main">
  <p:tag name="THINKCELLSHAPEDONOTDELETE" val="tIOOyB2o.SEq0OybOoke8iA"/>
</p:tagLst>
</file>

<file path=ppt/tags/tag198.xml><?xml version="1.0" encoding="utf-8"?>
<p:tagLst xmlns:a="http://schemas.openxmlformats.org/drawingml/2006/main" xmlns:r="http://schemas.openxmlformats.org/officeDocument/2006/relationships" xmlns:p="http://schemas.openxmlformats.org/presentationml/2006/main">
  <p:tag name="THINKCELLSHAPEDONOTDELETE" val="t4SLRarFjRNqPYg6VHlhKqQ"/>
</p:tagLst>
</file>

<file path=ppt/tags/tag199.xml><?xml version="1.0" encoding="utf-8"?>
<p:tagLst xmlns:a="http://schemas.openxmlformats.org/drawingml/2006/main" xmlns:r="http://schemas.openxmlformats.org/officeDocument/2006/relationships" xmlns:p="http://schemas.openxmlformats.org/presentationml/2006/main">
  <p:tag name="THINKCELLSHAPEDONOTDELETE" val="tksDlv5eXQ5CyEE.KVxVmA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3PQPSbPSQca9uc5_.2jYcA"/>
</p:tagLst>
</file>

<file path=ppt/tags/tag200.xml><?xml version="1.0" encoding="utf-8"?>
<p:tagLst xmlns:a="http://schemas.openxmlformats.org/drawingml/2006/main" xmlns:r="http://schemas.openxmlformats.org/officeDocument/2006/relationships" xmlns:p="http://schemas.openxmlformats.org/presentationml/2006/main">
  <p:tag name="THINKCELLSHAPEDONOTDELETE" val="tXP_04kZvSMywlyclcxd18g"/>
</p:tagLst>
</file>

<file path=ppt/tags/tag201.xml><?xml version="1.0" encoding="utf-8"?>
<p:tagLst xmlns:a="http://schemas.openxmlformats.org/drawingml/2006/main" xmlns:r="http://schemas.openxmlformats.org/officeDocument/2006/relationships" xmlns:p="http://schemas.openxmlformats.org/presentationml/2006/main">
  <p:tag name="THINKCELLSHAPEDONOTDELETE" val="tPRgL9yh3QhC9ghHAtDRePA"/>
</p:tagLst>
</file>

<file path=ppt/tags/tag202.xml><?xml version="1.0" encoding="utf-8"?>
<p:tagLst xmlns:a="http://schemas.openxmlformats.org/drawingml/2006/main" xmlns:r="http://schemas.openxmlformats.org/officeDocument/2006/relationships" xmlns:p="http://schemas.openxmlformats.org/presentationml/2006/main">
  <p:tag name="THINKCELLSHAPEDONOTDELETE" val="t99vdqbO5STehHmjSXns5Jw"/>
</p:tagLst>
</file>

<file path=ppt/tags/tag203.xml><?xml version="1.0" encoding="utf-8"?>
<p:tagLst xmlns:a="http://schemas.openxmlformats.org/drawingml/2006/main" xmlns:r="http://schemas.openxmlformats.org/officeDocument/2006/relationships" xmlns:p="http://schemas.openxmlformats.org/presentationml/2006/main">
  <p:tag name="THINKCELLSHAPEDONOTDELETE" val="tWrw2hyysRSizvtx29E35lQ"/>
</p:tagLst>
</file>

<file path=ppt/tags/tag204.xml><?xml version="1.0" encoding="utf-8"?>
<p:tagLst xmlns:a="http://schemas.openxmlformats.org/drawingml/2006/main" xmlns:r="http://schemas.openxmlformats.org/officeDocument/2006/relationships" xmlns:p="http://schemas.openxmlformats.org/presentationml/2006/main">
  <p:tag name="THINKCELLSHAPEDONOTDELETE" val="t8R02NHCZQvSoK_hlE3McJw"/>
</p:tagLst>
</file>

<file path=ppt/tags/tag205.xml><?xml version="1.0" encoding="utf-8"?>
<p:tagLst xmlns:a="http://schemas.openxmlformats.org/drawingml/2006/main" xmlns:r="http://schemas.openxmlformats.org/officeDocument/2006/relationships" xmlns:p="http://schemas.openxmlformats.org/presentationml/2006/main">
  <p:tag name="THINKCELLSHAPEDONOTDELETE" val="tQ7SGJFzaQqK_iKMZyRdDmQ"/>
</p:tagLst>
</file>

<file path=ppt/tags/tag206.xml><?xml version="1.0" encoding="utf-8"?>
<p:tagLst xmlns:a="http://schemas.openxmlformats.org/drawingml/2006/main" xmlns:r="http://schemas.openxmlformats.org/officeDocument/2006/relationships" xmlns:p="http://schemas.openxmlformats.org/presentationml/2006/main">
  <p:tag name="THINKCELLSHAPEDONOTDELETE" val="t_G5K.40xTUKVt2VdPufyTw"/>
</p:tagLst>
</file>

<file path=ppt/tags/tag207.xml><?xml version="1.0" encoding="utf-8"?>
<p:tagLst xmlns:a="http://schemas.openxmlformats.org/drawingml/2006/main" xmlns:r="http://schemas.openxmlformats.org/officeDocument/2006/relationships" xmlns:p="http://schemas.openxmlformats.org/presentationml/2006/main">
  <p:tag name="THINKCELLSHAPEDONOTDELETE" val="tKDRmmvaQRX.stbRIsbRXSA"/>
</p:tagLst>
</file>

<file path=ppt/tags/tag208.xml><?xml version="1.0" encoding="utf-8"?>
<p:tagLst xmlns:a="http://schemas.openxmlformats.org/drawingml/2006/main" xmlns:r="http://schemas.openxmlformats.org/officeDocument/2006/relationships" xmlns:p="http://schemas.openxmlformats.org/presentationml/2006/main">
  <p:tag name="THINKCELLSHAPEDONOTDELETE" val="tASQ4aojOSDOLdlS_vtASqQ"/>
</p:tagLst>
</file>

<file path=ppt/tags/tag209.xml><?xml version="1.0" encoding="utf-8"?>
<p:tagLst xmlns:a="http://schemas.openxmlformats.org/drawingml/2006/main" xmlns:r="http://schemas.openxmlformats.org/officeDocument/2006/relationships" xmlns:p="http://schemas.openxmlformats.org/presentationml/2006/main">
  <p:tag name="THINKCELLSHAPEDONOTDELETE" val="t1w8dIpKkTz6cw7tuHtNnzA"/>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geA4OfiUROeb1Jl9NjUy.g"/>
</p:tagLst>
</file>

<file path=ppt/tags/tag210.xml><?xml version="1.0" encoding="utf-8"?>
<p:tagLst xmlns:a="http://schemas.openxmlformats.org/drawingml/2006/main" xmlns:r="http://schemas.openxmlformats.org/officeDocument/2006/relationships" xmlns:p="http://schemas.openxmlformats.org/presentationml/2006/main">
  <p:tag name="THINKCELLSHAPEDONOTDELETE" val="tRvMA4vlDQJucSXxt.zuR1g"/>
</p:tagLst>
</file>

<file path=ppt/tags/tag211.xml><?xml version="1.0" encoding="utf-8"?>
<p:tagLst xmlns:a="http://schemas.openxmlformats.org/drawingml/2006/main" xmlns:r="http://schemas.openxmlformats.org/officeDocument/2006/relationships" xmlns:p="http://schemas.openxmlformats.org/presentationml/2006/main">
  <p:tag name="THINKCELLSHAPEDONOTDELETE" val="tPw.XDD9YSqabh7zmN6i6fw"/>
</p:tagLst>
</file>

<file path=ppt/tags/tag212.xml><?xml version="1.0" encoding="utf-8"?>
<p:tagLst xmlns:a="http://schemas.openxmlformats.org/drawingml/2006/main" xmlns:r="http://schemas.openxmlformats.org/officeDocument/2006/relationships" xmlns:p="http://schemas.openxmlformats.org/presentationml/2006/main">
  <p:tag name="THINKCELLSHAPEDONOTDELETE" val="tyGnruozYR62_3nv.SpzU4w"/>
</p:tagLst>
</file>

<file path=ppt/tags/tag213.xml><?xml version="1.0" encoding="utf-8"?>
<p:tagLst xmlns:a="http://schemas.openxmlformats.org/drawingml/2006/main" xmlns:r="http://schemas.openxmlformats.org/officeDocument/2006/relationships" xmlns:p="http://schemas.openxmlformats.org/presentationml/2006/main">
  <p:tag name="THINKCELLSHAPEDONOTDELETE" val="tIPDCMVupQNChJ8jPFpbUnQ"/>
</p:tagLst>
</file>

<file path=ppt/tags/tag214.xml><?xml version="1.0" encoding="utf-8"?>
<p:tagLst xmlns:a="http://schemas.openxmlformats.org/drawingml/2006/main" xmlns:r="http://schemas.openxmlformats.org/officeDocument/2006/relationships" xmlns:p="http://schemas.openxmlformats.org/presentationml/2006/main">
  <p:tag name="THINKCELLSHAPEDONOTDELETE" val="ts5_AQHVuSh.ujgtenmwQ4Q"/>
</p:tagLst>
</file>

<file path=ppt/tags/tag215.xml><?xml version="1.0" encoding="utf-8"?>
<p:tagLst xmlns:a="http://schemas.openxmlformats.org/drawingml/2006/main" xmlns:r="http://schemas.openxmlformats.org/officeDocument/2006/relationships" xmlns:p="http://schemas.openxmlformats.org/presentationml/2006/main">
  <p:tag name="THINKCELLSHAPEDONOTDELETE" val="tY0HtPXrBTTGxmEwiTXMEgw"/>
</p:tagLst>
</file>

<file path=ppt/tags/tag216.xml><?xml version="1.0" encoding="utf-8"?>
<p:tagLst xmlns:a="http://schemas.openxmlformats.org/drawingml/2006/main" xmlns:r="http://schemas.openxmlformats.org/officeDocument/2006/relationships" xmlns:p="http://schemas.openxmlformats.org/presentationml/2006/main">
  <p:tag name="THINKCELLSHAPEDONOTDELETE" val="tI79joHI.QmyWp3_WxNJvAw"/>
</p:tagLst>
</file>

<file path=ppt/tags/tag217.xml><?xml version="1.0" encoding="utf-8"?>
<p:tagLst xmlns:a="http://schemas.openxmlformats.org/drawingml/2006/main" xmlns:r="http://schemas.openxmlformats.org/officeDocument/2006/relationships" xmlns:p="http://schemas.openxmlformats.org/presentationml/2006/main">
  <p:tag name="THINKCELLSHAPEDONOTDELETE" val="tutHEXimUT7KKV2J5uFF_fw"/>
</p:tagLst>
</file>

<file path=ppt/tags/tag218.xml><?xml version="1.0" encoding="utf-8"?>
<p:tagLst xmlns:a="http://schemas.openxmlformats.org/drawingml/2006/main" xmlns:r="http://schemas.openxmlformats.org/officeDocument/2006/relationships" xmlns:p="http://schemas.openxmlformats.org/presentationml/2006/main">
  <p:tag name="THINKCELLSHAPEDONOTDELETE" val="td9C.iZ_qR9mv8g6iYXZO.A"/>
</p:tagLst>
</file>

<file path=ppt/tags/tag219.xml><?xml version="1.0" encoding="utf-8"?>
<p:tagLst xmlns:a="http://schemas.openxmlformats.org/drawingml/2006/main" xmlns:r="http://schemas.openxmlformats.org/officeDocument/2006/relationships" xmlns:p="http://schemas.openxmlformats.org/presentationml/2006/main">
  <p:tag name="THINKCELLSHAPEDONOTDELETE" val="tSm5AtZbuSa6t.olOFaNAmQ"/>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gEoQngN18YiNxq7YXGQgFQ"/>
</p:tagLst>
</file>

<file path=ppt/tags/tag220.xml><?xml version="1.0" encoding="utf-8"?>
<p:tagLst xmlns:a="http://schemas.openxmlformats.org/drawingml/2006/main" xmlns:r="http://schemas.openxmlformats.org/officeDocument/2006/relationships" xmlns:p="http://schemas.openxmlformats.org/presentationml/2006/main">
  <p:tag name="THINKCELLSHAPEDONOTDELETE" val="tsvhiSPeN1mYm3iytkhaV_A"/>
</p:tagLst>
</file>

<file path=ppt/tags/tag221.xml><?xml version="1.0" encoding="utf-8"?>
<p:tagLst xmlns:a="http://schemas.openxmlformats.org/drawingml/2006/main" xmlns:r="http://schemas.openxmlformats.org/officeDocument/2006/relationships" xmlns:p="http://schemas.openxmlformats.org/presentationml/2006/main">
  <p:tag name="THINKCELLSHAPEDONOTDELETE" val="tIEBp7sgBPXG_dbufE0lGRQ"/>
</p:tagLst>
</file>

<file path=ppt/tags/tag222.xml><?xml version="1.0" encoding="utf-8"?>
<p:tagLst xmlns:a="http://schemas.openxmlformats.org/drawingml/2006/main" xmlns:r="http://schemas.openxmlformats.org/officeDocument/2006/relationships" xmlns:p="http://schemas.openxmlformats.org/presentationml/2006/main">
  <p:tag name="THINKCELLSHAPEDONOTDELETE" val="talYtVMbCSLKs3IchFW0hGg"/>
</p:tagLst>
</file>

<file path=ppt/tags/tag223.xml><?xml version="1.0" encoding="utf-8"?>
<p:tagLst xmlns:a="http://schemas.openxmlformats.org/drawingml/2006/main" xmlns:r="http://schemas.openxmlformats.org/officeDocument/2006/relationships" xmlns:p="http://schemas.openxmlformats.org/presentationml/2006/main">
  <p:tag name="THINKCELLSHAPEDONOTDELETE" val="t_wBp0Q0hSYuu1gpsCnyt3Q"/>
</p:tagLst>
</file>

<file path=ppt/tags/tag224.xml><?xml version="1.0" encoding="utf-8"?>
<p:tagLst xmlns:a="http://schemas.openxmlformats.org/drawingml/2006/main" xmlns:r="http://schemas.openxmlformats.org/officeDocument/2006/relationships" xmlns:p="http://schemas.openxmlformats.org/presentationml/2006/main">
  <p:tag name="THINKCELLSHAPEDONOTDELETE" val="t9PUa_m24RGGNMjwpZfmlWA"/>
</p:tagLst>
</file>

<file path=ppt/tags/tag225.xml><?xml version="1.0" encoding="utf-8"?>
<p:tagLst xmlns:a="http://schemas.openxmlformats.org/drawingml/2006/main" xmlns:r="http://schemas.openxmlformats.org/officeDocument/2006/relationships" xmlns:p="http://schemas.openxmlformats.org/presentationml/2006/main">
  <p:tag name="THINKCELLSHAPEDONOTDELETE" val="tps3bg.0pQJ.m_8IQe2Un0g"/>
</p:tagLst>
</file>

<file path=ppt/tags/tag226.xml><?xml version="1.0" encoding="utf-8"?>
<p:tagLst xmlns:a="http://schemas.openxmlformats.org/drawingml/2006/main" xmlns:r="http://schemas.openxmlformats.org/officeDocument/2006/relationships" xmlns:p="http://schemas.openxmlformats.org/presentationml/2006/main">
  <p:tag name="THINKCELLSHAPEDONOTDELETE" val="tN7wb97obRXWXmesMv_atPw"/>
</p:tagLst>
</file>

<file path=ppt/tags/tag227.xml><?xml version="1.0" encoding="utf-8"?>
<p:tagLst xmlns:a="http://schemas.openxmlformats.org/drawingml/2006/main" xmlns:r="http://schemas.openxmlformats.org/officeDocument/2006/relationships" xmlns:p="http://schemas.openxmlformats.org/presentationml/2006/main">
  <p:tag name="THINKCELLSHAPEDONOTDELETE" val="tpzwbndD1Tge8j3l4oncUow"/>
</p:tagLst>
</file>

<file path=ppt/tags/tag228.xml><?xml version="1.0" encoding="utf-8"?>
<p:tagLst xmlns:a="http://schemas.openxmlformats.org/drawingml/2006/main" xmlns:r="http://schemas.openxmlformats.org/officeDocument/2006/relationships" xmlns:p="http://schemas.openxmlformats.org/presentationml/2006/main">
  <p:tag name="THINKCELLSHAPEDONOTDELETE" val="tItfp7L_4QjakPJ69R2A_AQ"/>
</p:tagLst>
</file>

<file path=ppt/tags/tag229.xml><?xml version="1.0" encoding="utf-8"?>
<p:tagLst xmlns:a="http://schemas.openxmlformats.org/drawingml/2006/main" xmlns:r="http://schemas.openxmlformats.org/officeDocument/2006/relationships" xmlns:p="http://schemas.openxmlformats.org/presentationml/2006/main">
  <p:tag name="THINKCELLSHAPEDONOTDELETE" val="tc7EcxgxcQQmJWj8k9rAuVw"/>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w41idhCKSoq2Z3eUcvN4ww"/>
</p:tagLst>
</file>

<file path=ppt/tags/tag2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1.xml><?xml version="1.0" encoding="utf-8"?>
<p:tagLst xmlns:a="http://schemas.openxmlformats.org/drawingml/2006/main" xmlns:r="http://schemas.openxmlformats.org/officeDocument/2006/relationships" xmlns:p="http://schemas.openxmlformats.org/presentationml/2006/main">
  <p:tag name="THINKCELLSHAPEDONOTDELETE" val="tVGGQi9MNReqsRWA8IM1vSA"/>
</p:tagLst>
</file>

<file path=ppt/tags/tag232.xml><?xml version="1.0" encoding="utf-8"?>
<p:tagLst xmlns:a="http://schemas.openxmlformats.org/drawingml/2006/main" xmlns:r="http://schemas.openxmlformats.org/officeDocument/2006/relationships" xmlns:p="http://schemas.openxmlformats.org/presentationml/2006/main">
  <p:tag name="THINKCELLSHAPEDONOTDELETE" val="tzWDpX0b_QGiQsk_gL1xWCQ"/>
</p:tagLst>
</file>

<file path=ppt/tags/tag233.xml><?xml version="1.0" encoding="utf-8"?>
<p:tagLst xmlns:a="http://schemas.openxmlformats.org/drawingml/2006/main" xmlns:r="http://schemas.openxmlformats.org/officeDocument/2006/relationships" xmlns:p="http://schemas.openxmlformats.org/presentationml/2006/main">
  <p:tag name="THINKCELLSHAPEDONOTDELETE" val="tTcOW0nYYS5a6e7CDqSFlPw"/>
</p:tagLst>
</file>

<file path=ppt/tags/tag234.xml><?xml version="1.0" encoding="utf-8"?>
<p:tagLst xmlns:a="http://schemas.openxmlformats.org/drawingml/2006/main" xmlns:r="http://schemas.openxmlformats.org/officeDocument/2006/relationships" xmlns:p="http://schemas.openxmlformats.org/presentationml/2006/main">
  <p:tag name="THINKCELLSHAPEDONOTDELETE" val="tJGMy4XmoSmq1lvyU8AvpnQ"/>
</p:tagLst>
</file>

<file path=ppt/tags/tag235.xml><?xml version="1.0" encoding="utf-8"?>
<p:tagLst xmlns:a="http://schemas.openxmlformats.org/drawingml/2006/main" xmlns:r="http://schemas.openxmlformats.org/officeDocument/2006/relationships" xmlns:p="http://schemas.openxmlformats.org/presentationml/2006/main">
  <p:tag name="THINKCELLSHAPEDONOTDELETE" val="tz6iFdIUSQNuNo8zCQd1jWQ"/>
</p:tagLst>
</file>

<file path=ppt/tags/tag236.xml><?xml version="1.0" encoding="utf-8"?>
<p:tagLst xmlns:a="http://schemas.openxmlformats.org/drawingml/2006/main" xmlns:r="http://schemas.openxmlformats.org/officeDocument/2006/relationships" xmlns:p="http://schemas.openxmlformats.org/presentationml/2006/main">
  <p:tag name="THINKCELLSHAPEDONOTDELETE" val="tDwDmvP6oQWeKu1ar0lmtrA"/>
</p:tagLst>
</file>

<file path=ppt/tags/tag237.xml><?xml version="1.0" encoding="utf-8"?>
<p:tagLst xmlns:a="http://schemas.openxmlformats.org/drawingml/2006/main" xmlns:r="http://schemas.openxmlformats.org/officeDocument/2006/relationships" xmlns:p="http://schemas.openxmlformats.org/presentationml/2006/main">
  <p:tag name="THINKCELLSHAPEDONOTDELETE" val="tdNSDjVRMRsKfxFyN7W4SmQ"/>
</p:tagLst>
</file>

<file path=ppt/tags/tag238.xml><?xml version="1.0" encoding="utf-8"?>
<p:tagLst xmlns:a="http://schemas.openxmlformats.org/drawingml/2006/main" xmlns:r="http://schemas.openxmlformats.org/officeDocument/2006/relationships" xmlns:p="http://schemas.openxmlformats.org/presentationml/2006/main">
  <p:tag name="THINKCELLSHAPEDONOTDELETE" val="t6kvBRnupRtifdpSNOsra4Q"/>
</p:tagLst>
</file>

<file path=ppt/tags/tag239.xml><?xml version="1.0" encoding="utf-8"?>
<p:tagLst xmlns:a="http://schemas.openxmlformats.org/drawingml/2006/main" xmlns:r="http://schemas.openxmlformats.org/officeDocument/2006/relationships" xmlns:p="http://schemas.openxmlformats.org/presentationml/2006/main">
  <p:tag name="THINKCELLSHAPEDONOTDELETE" val="tBGToPRqyQyijUkS44qrlww"/>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XJmjQk5RTYqFtZySGNIpg"/>
</p:tagLst>
</file>

<file path=ppt/tags/tag240.xml><?xml version="1.0" encoding="utf-8"?>
<p:tagLst xmlns:a="http://schemas.openxmlformats.org/drawingml/2006/main" xmlns:r="http://schemas.openxmlformats.org/officeDocument/2006/relationships" xmlns:p="http://schemas.openxmlformats.org/presentationml/2006/main">
  <p:tag name="THINKCELLSHAPEDONOTDELETE" val="tSIgbUYcFQoKKuc_z0tc5ow"/>
</p:tagLst>
</file>

<file path=ppt/tags/tag241.xml><?xml version="1.0" encoding="utf-8"?>
<p:tagLst xmlns:a="http://schemas.openxmlformats.org/drawingml/2006/main" xmlns:r="http://schemas.openxmlformats.org/officeDocument/2006/relationships" xmlns:p="http://schemas.openxmlformats.org/presentationml/2006/main">
  <p:tag name="THINKCELLSHAPEDONOTDELETE" val="t7hQse3aSQlmOdIUVa5XHiA"/>
</p:tagLst>
</file>

<file path=ppt/tags/tag242.xml><?xml version="1.0" encoding="utf-8"?>
<p:tagLst xmlns:a="http://schemas.openxmlformats.org/drawingml/2006/main" xmlns:r="http://schemas.openxmlformats.org/officeDocument/2006/relationships" xmlns:p="http://schemas.openxmlformats.org/presentationml/2006/main">
  <p:tag name="THINKCELLSHAPEDONOTDELETE" val="tYz7SUeFVTsGhRTLFalXQOA"/>
</p:tagLst>
</file>

<file path=ppt/tags/tag243.xml><?xml version="1.0" encoding="utf-8"?>
<p:tagLst xmlns:a="http://schemas.openxmlformats.org/drawingml/2006/main" xmlns:r="http://schemas.openxmlformats.org/officeDocument/2006/relationships" xmlns:p="http://schemas.openxmlformats.org/presentationml/2006/main">
  <p:tag name="THINKCELLSHAPEDONOTDELETE" val="tbDpHDy.LTqSbJWLAKDHppA"/>
</p:tagLst>
</file>

<file path=ppt/tags/tag244.xml><?xml version="1.0" encoding="utf-8"?>
<p:tagLst xmlns:a="http://schemas.openxmlformats.org/drawingml/2006/main" xmlns:r="http://schemas.openxmlformats.org/officeDocument/2006/relationships" xmlns:p="http://schemas.openxmlformats.org/presentationml/2006/main">
  <p:tag name="THINKCELLSHAPEDONOTDELETE" val="tFUBuTmBUSlK2naIcR4kOJg"/>
</p:tagLst>
</file>

<file path=ppt/tags/tag245.xml><?xml version="1.0" encoding="utf-8"?>
<p:tagLst xmlns:a="http://schemas.openxmlformats.org/drawingml/2006/main" xmlns:r="http://schemas.openxmlformats.org/officeDocument/2006/relationships" xmlns:p="http://schemas.openxmlformats.org/presentationml/2006/main">
  <p:tag name="THINKCELLSHAPEDONOTDELETE" val="tmF.RfHRNT5iACu0qT50Nfg"/>
</p:tagLst>
</file>

<file path=ppt/tags/tag246.xml><?xml version="1.0" encoding="utf-8"?>
<p:tagLst xmlns:a="http://schemas.openxmlformats.org/drawingml/2006/main" xmlns:r="http://schemas.openxmlformats.org/officeDocument/2006/relationships" xmlns:p="http://schemas.openxmlformats.org/presentationml/2006/main">
  <p:tag name="THINKCELLSHAPEDONOTDELETE" val="tv6MorKJVQQmZUOiaP8AGug"/>
</p:tagLst>
</file>

<file path=ppt/tags/tag247.xml><?xml version="1.0" encoding="utf-8"?>
<p:tagLst xmlns:a="http://schemas.openxmlformats.org/drawingml/2006/main" xmlns:r="http://schemas.openxmlformats.org/officeDocument/2006/relationships" xmlns:p="http://schemas.openxmlformats.org/presentationml/2006/main">
  <p:tag name="THINKCELLSHAPEDONOTDELETE" val="tZ3uM.tphRGCQmgwIUspruQ"/>
</p:tagLst>
</file>

<file path=ppt/tags/tag248.xml><?xml version="1.0" encoding="utf-8"?>
<p:tagLst xmlns:a="http://schemas.openxmlformats.org/drawingml/2006/main" xmlns:r="http://schemas.openxmlformats.org/officeDocument/2006/relationships" xmlns:p="http://schemas.openxmlformats.org/presentationml/2006/main">
  <p:tag name="THINKCELLSHAPEDONOTDELETE" val="tzPS1Cp7DSJy0GElFvI0Lag"/>
</p:tagLst>
</file>

<file path=ppt/tags/tag249.xml><?xml version="1.0" encoding="utf-8"?>
<p:tagLst xmlns:a="http://schemas.openxmlformats.org/drawingml/2006/main" xmlns:r="http://schemas.openxmlformats.org/officeDocument/2006/relationships" xmlns:p="http://schemas.openxmlformats.org/presentationml/2006/main">
  <p:tag name="THINKCELLSHAPEDONOTDELETE" val="tZNYKNxTkSoeW6XzJiStCJw"/>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WcE4uxVoRJecYNLmnYcnSw"/>
</p:tagLst>
</file>

<file path=ppt/tags/tag250.xml><?xml version="1.0" encoding="utf-8"?>
<p:tagLst xmlns:a="http://schemas.openxmlformats.org/drawingml/2006/main" xmlns:r="http://schemas.openxmlformats.org/officeDocument/2006/relationships" xmlns:p="http://schemas.openxmlformats.org/presentationml/2006/main">
  <p:tag name="THINKCELLSHAPEDONOTDELETE" val="t8rjmjfjoT_mYPpPblEteqQ"/>
</p:tagLst>
</file>

<file path=ppt/tags/tag251.xml><?xml version="1.0" encoding="utf-8"?>
<p:tagLst xmlns:a="http://schemas.openxmlformats.org/drawingml/2006/main" xmlns:r="http://schemas.openxmlformats.org/officeDocument/2006/relationships" xmlns:p="http://schemas.openxmlformats.org/presentationml/2006/main">
  <p:tag name="THINKCELLSHAPEDONOTDELETE" val="t2aBIj.dETPqbkUiB8y7Y6A"/>
</p:tagLst>
</file>

<file path=ppt/tags/tag252.xml><?xml version="1.0" encoding="utf-8"?>
<p:tagLst xmlns:a="http://schemas.openxmlformats.org/drawingml/2006/main" xmlns:r="http://schemas.openxmlformats.org/officeDocument/2006/relationships" xmlns:p="http://schemas.openxmlformats.org/presentationml/2006/main">
  <p:tag name="THINKCELLSHAPEDONOTDELETE" val="tXC.As.O1TJuY5vDb1SQmaw"/>
</p:tagLst>
</file>

<file path=ppt/tags/tag253.xml><?xml version="1.0" encoding="utf-8"?>
<p:tagLst xmlns:a="http://schemas.openxmlformats.org/drawingml/2006/main" xmlns:r="http://schemas.openxmlformats.org/officeDocument/2006/relationships" xmlns:p="http://schemas.openxmlformats.org/presentationml/2006/main">
  <p:tag name="THINKCELLSHAPEDONOTDELETE" val="tcitvBDjxQNmpZfeQHFaAwA"/>
</p:tagLst>
</file>

<file path=ppt/tags/tag254.xml><?xml version="1.0" encoding="utf-8"?>
<p:tagLst xmlns:a="http://schemas.openxmlformats.org/drawingml/2006/main" xmlns:r="http://schemas.openxmlformats.org/officeDocument/2006/relationships" xmlns:p="http://schemas.openxmlformats.org/presentationml/2006/main">
  <p:tag name="THINKCELLSHAPEDONOTDELETE" val="tedTobOThRPKt_JrMEGbCLQ"/>
</p:tagLst>
</file>

<file path=ppt/tags/tag255.xml><?xml version="1.0" encoding="utf-8"?>
<p:tagLst xmlns:a="http://schemas.openxmlformats.org/drawingml/2006/main" xmlns:r="http://schemas.openxmlformats.org/officeDocument/2006/relationships" xmlns:p="http://schemas.openxmlformats.org/presentationml/2006/main">
  <p:tag name="THINKCELLSHAPEDONOTDELETE" val="tbwmYE8W9TeOKAVvAS9eC8w"/>
</p:tagLst>
</file>

<file path=ppt/tags/tag256.xml><?xml version="1.0" encoding="utf-8"?>
<p:tagLst xmlns:a="http://schemas.openxmlformats.org/drawingml/2006/main" xmlns:r="http://schemas.openxmlformats.org/officeDocument/2006/relationships" xmlns:p="http://schemas.openxmlformats.org/presentationml/2006/main">
  <p:tag name="THINKCELLSHAPEDONOTDELETE" val="tFXxR9ENsSLupFSi3Lw.I5Q"/>
</p:tagLst>
</file>

<file path=ppt/tags/tag257.xml><?xml version="1.0" encoding="utf-8"?>
<p:tagLst xmlns:a="http://schemas.openxmlformats.org/drawingml/2006/main" xmlns:r="http://schemas.openxmlformats.org/officeDocument/2006/relationships" xmlns:p="http://schemas.openxmlformats.org/presentationml/2006/main">
  <p:tag name="THINKCELLSHAPEDONOTDELETE" val="tJMJ.BumVTo6G3Z7Oaj_pnw"/>
</p:tagLst>
</file>

<file path=ppt/tags/tag258.xml><?xml version="1.0" encoding="utf-8"?>
<p:tagLst xmlns:a="http://schemas.openxmlformats.org/drawingml/2006/main" xmlns:r="http://schemas.openxmlformats.org/officeDocument/2006/relationships" xmlns:p="http://schemas.openxmlformats.org/presentationml/2006/main">
  <p:tag name="THINKCELLSHAPEDONOTDELETE" val="tn43osQvmR5Gf_bt.j3M7Bw"/>
</p:tagLst>
</file>

<file path=ppt/tags/tag259.xml><?xml version="1.0" encoding="utf-8"?>
<p:tagLst xmlns:a="http://schemas.openxmlformats.org/drawingml/2006/main" xmlns:r="http://schemas.openxmlformats.org/officeDocument/2006/relationships" xmlns:p="http://schemas.openxmlformats.org/presentationml/2006/main">
  <p:tag name="THINKCELLSHAPEDONOTDELETE" val="tJkl7O0bAT_yYq4maJKHMNA"/>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uHdPQ56vTROYf8XJPkS9rw"/>
</p:tagLst>
</file>

<file path=ppt/tags/tag260.xml><?xml version="1.0" encoding="utf-8"?>
<p:tagLst xmlns:a="http://schemas.openxmlformats.org/drawingml/2006/main" xmlns:r="http://schemas.openxmlformats.org/officeDocument/2006/relationships" xmlns:p="http://schemas.openxmlformats.org/presentationml/2006/main">
  <p:tag name="THINKCELLSHAPEDONOTDELETE" val="tjNROVKGBT9eZNn07z4pF_A"/>
</p:tagLst>
</file>

<file path=ppt/tags/tag261.xml><?xml version="1.0" encoding="utf-8"?>
<p:tagLst xmlns:a="http://schemas.openxmlformats.org/drawingml/2006/main" xmlns:r="http://schemas.openxmlformats.org/officeDocument/2006/relationships" xmlns:p="http://schemas.openxmlformats.org/presentationml/2006/main">
  <p:tag name="THINKCELLSHAPEDONOTDELETE" val="tuLv6CgODSiq2Q7SK64Y2Yw"/>
</p:tagLst>
</file>

<file path=ppt/tags/tag262.xml><?xml version="1.0" encoding="utf-8"?>
<p:tagLst xmlns:a="http://schemas.openxmlformats.org/drawingml/2006/main" xmlns:r="http://schemas.openxmlformats.org/officeDocument/2006/relationships" xmlns:p="http://schemas.openxmlformats.org/presentationml/2006/main">
  <p:tag name="THINKCELLSHAPEDONOTDELETE" val="tPGAIqxOzQHeaRirsR52agA"/>
</p:tagLst>
</file>

<file path=ppt/tags/tag263.xml><?xml version="1.0" encoding="utf-8"?>
<p:tagLst xmlns:a="http://schemas.openxmlformats.org/drawingml/2006/main" xmlns:r="http://schemas.openxmlformats.org/officeDocument/2006/relationships" xmlns:p="http://schemas.openxmlformats.org/presentationml/2006/main">
  <p:tag name="THINKCELLSHAPEDONOTDELETE" val="t1637ZdR4RsmCOzvlIqg3tA"/>
</p:tagLst>
</file>

<file path=ppt/tags/tag264.xml><?xml version="1.0" encoding="utf-8"?>
<p:tagLst xmlns:a="http://schemas.openxmlformats.org/drawingml/2006/main" xmlns:r="http://schemas.openxmlformats.org/officeDocument/2006/relationships" xmlns:p="http://schemas.openxmlformats.org/presentationml/2006/main">
  <p:tag name="THINKCELLSHAPEDONOTDELETE" val="tMopzhlcSSfi1gcZ_uRhnCw"/>
</p:tagLst>
</file>

<file path=ppt/tags/tag265.xml><?xml version="1.0" encoding="utf-8"?>
<p:tagLst xmlns:a="http://schemas.openxmlformats.org/drawingml/2006/main" xmlns:r="http://schemas.openxmlformats.org/officeDocument/2006/relationships" xmlns:p="http://schemas.openxmlformats.org/presentationml/2006/main">
  <p:tag name="THINKCELLSHAPEDONOTDELETE" val="tQpq6RUFhRKORWD2Y1hAwHA"/>
</p:tagLst>
</file>

<file path=ppt/tags/tag266.xml><?xml version="1.0" encoding="utf-8"?>
<p:tagLst xmlns:a="http://schemas.openxmlformats.org/drawingml/2006/main" xmlns:r="http://schemas.openxmlformats.org/officeDocument/2006/relationships" xmlns:p="http://schemas.openxmlformats.org/presentationml/2006/main">
  <p:tag name="THINKCELLSHAPEDONOTDELETE" val="tx.afgQoHQD2mxZU9i9mVEA"/>
</p:tagLst>
</file>

<file path=ppt/tags/tag267.xml><?xml version="1.0" encoding="utf-8"?>
<p:tagLst xmlns:a="http://schemas.openxmlformats.org/drawingml/2006/main" xmlns:r="http://schemas.openxmlformats.org/officeDocument/2006/relationships" xmlns:p="http://schemas.openxmlformats.org/presentationml/2006/main">
  <p:tag name="THINKCELLSHAPEDONOTDELETE" val="t0k3mnqt4Q9u1MqYQdEdk5Q"/>
</p:tagLst>
</file>

<file path=ppt/tags/tag268.xml><?xml version="1.0" encoding="utf-8"?>
<p:tagLst xmlns:a="http://schemas.openxmlformats.org/drawingml/2006/main" xmlns:r="http://schemas.openxmlformats.org/officeDocument/2006/relationships" xmlns:p="http://schemas.openxmlformats.org/presentationml/2006/main">
  <p:tag name="THINKCELLSHAPEDONOTDELETE" val="t1l_Dn0qHQW2sSdYam60pKw"/>
</p:tagLst>
</file>

<file path=ppt/tags/tag269.xml><?xml version="1.0" encoding="utf-8"?>
<p:tagLst xmlns:a="http://schemas.openxmlformats.org/drawingml/2006/main" xmlns:r="http://schemas.openxmlformats.org/officeDocument/2006/relationships" xmlns:p="http://schemas.openxmlformats.org/presentationml/2006/main">
  <p:tag name="THINKCELLSHAPEDONOTDELETE" val="tahafl8GUTvesQdp4tb6Zxg"/>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z2qqs7wlQVa.ZB.kK3xblQ"/>
</p:tagLst>
</file>

<file path=ppt/tags/tag270.xml><?xml version="1.0" encoding="utf-8"?>
<p:tagLst xmlns:a="http://schemas.openxmlformats.org/drawingml/2006/main" xmlns:r="http://schemas.openxmlformats.org/officeDocument/2006/relationships" xmlns:p="http://schemas.openxmlformats.org/presentationml/2006/main">
  <p:tag name="THINKCELLSHAPEDONOTDELETE" val="tXgd16DoaTN6Wa0HEfXz9WA"/>
</p:tagLst>
</file>

<file path=ppt/tags/tag27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2.xml><?xml version="1.0" encoding="utf-8"?>
<p:tagLst xmlns:a="http://schemas.openxmlformats.org/drawingml/2006/main" xmlns:r="http://schemas.openxmlformats.org/officeDocument/2006/relationships" xmlns:p="http://schemas.openxmlformats.org/presentationml/2006/main">
  <p:tag name="THINKCELLSHAPEDONOTDELETE" val="tWNGk1E6eR_GHE2worUJ6zw"/>
</p:tagLst>
</file>

<file path=ppt/tags/tag273.xml><?xml version="1.0" encoding="utf-8"?>
<p:tagLst xmlns:a="http://schemas.openxmlformats.org/drawingml/2006/main" xmlns:r="http://schemas.openxmlformats.org/officeDocument/2006/relationships" xmlns:p="http://schemas.openxmlformats.org/presentationml/2006/main">
  <p:tag name="THINKCELLSHAPEDONOTDELETE" val="t8NDsnm1VfptFRUXvHAcueQ"/>
</p:tagLst>
</file>

<file path=ppt/tags/tag274.xml><?xml version="1.0" encoding="utf-8"?>
<p:tagLst xmlns:a="http://schemas.openxmlformats.org/drawingml/2006/main" xmlns:r="http://schemas.openxmlformats.org/officeDocument/2006/relationships" xmlns:p="http://schemas.openxmlformats.org/presentationml/2006/main">
  <p:tag name="THINKCELLSHAPEDONOTDELETE" val="tb9fStcm63H1x1g9T2nkcaQ"/>
</p:tagLst>
</file>

<file path=ppt/tags/tag275.xml><?xml version="1.0" encoding="utf-8"?>
<p:tagLst xmlns:a="http://schemas.openxmlformats.org/drawingml/2006/main" xmlns:r="http://schemas.openxmlformats.org/officeDocument/2006/relationships" xmlns:p="http://schemas.openxmlformats.org/presentationml/2006/main">
  <p:tag name="THINKCELLSHAPEDONOTDELETE" val="ty_rf3s1t.NVpXMk0MSbKbw"/>
</p:tagLst>
</file>

<file path=ppt/tags/tag276.xml><?xml version="1.0" encoding="utf-8"?>
<p:tagLst xmlns:a="http://schemas.openxmlformats.org/drawingml/2006/main" xmlns:r="http://schemas.openxmlformats.org/officeDocument/2006/relationships" xmlns:p="http://schemas.openxmlformats.org/presentationml/2006/main">
  <p:tag name="THINKCELLSHAPEDONOTDELETE" val="tLHy6UqSph1fYIzms6AShnQ"/>
</p:tagLst>
</file>

<file path=ppt/tags/tag277.xml><?xml version="1.0" encoding="utf-8"?>
<p:tagLst xmlns:a="http://schemas.openxmlformats.org/drawingml/2006/main" xmlns:r="http://schemas.openxmlformats.org/officeDocument/2006/relationships" xmlns:p="http://schemas.openxmlformats.org/presentationml/2006/main">
  <p:tag name="THINKCELLSHAPEDONOTDELETE" val="tJdO_HhgYNp4zzlrLVa87yw"/>
</p:tagLst>
</file>

<file path=ppt/tags/tag278.xml><?xml version="1.0" encoding="utf-8"?>
<p:tagLst xmlns:a="http://schemas.openxmlformats.org/drawingml/2006/main" xmlns:r="http://schemas.openxmlformats.org/officeDocument/2006/relationships" xmlns:p="http://schemas.openxmlformats.org/presentationml/2006/main">
  <p:tag name="THINKCELLSHAPEDONOTDELETE" val="tgWk1.aDoTXKBgs0XIWMJlg"/>
</p:tagLst>
</file>

<file path=ppt/tags/tag279.xml><?xml version="1.0" encoding="utf-8"?>
<p:tagLst xmlns:a="http://schemas.openxmlformats.org/drawingml/2006/main" xmlns:r="http://schemas.openxmlformats.org/officeDocument/2006/relationships" xmlns:p="http://schemas.openxmlformats.org/presentationml/2006/main">
  <p:tag name="THINKCELLSHAPEDONOTDELETE" val="tQqXVdVl8TAS3dTPELTFj4Q"/>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fjuD1HM1Si.tsnh5ZNMKmw"/>
</p:tagLst>
</file>

<file path=ppt/tags/tag280.xml><?xml version="1.0" encoding="utf-8"?>
<p:tagLst xmlns:a="http://schemas.openxmlformats.org/drawingml/2006/main" xmlns:r="http://schemas.openxmlformats.org/officeDocument/2006/relationships" xmlns:p="http://schemas.openxmlformats.org/presentationml/2006/main">
  <p:tag name="THINKCELLSHAPEDONOTDELETE" val="t0sD4nhp3TsOuyt_gApW0JA"/>
</p:tagLst>
</file>

<file path=ppt/tags/tag281.xml><?xml version="1.0" encoding="utf-8"?>
<p:tagLst xmlns:a="http://schemas.openxmlformats.org/drawingml/2006/main" xmlns:r="http://schemas.openxmlformats.org/officeDocument/2006/relationships" xmlns:p="http://schemas.openxmlformats.org/presentationml/2006/main">
  <p:tag name="THINKCELLSHAPEDONOTDELETE" val="tzCKY4bqdSOmdSdyiWlFJ8A"/>
</p:tagLst>
</file>

<file path=ppt/tags/tag282.xml><?xml version="1.0" encoding="utf-8"?>
<p:tagLst xmlns:a="http://schemas.openxmlformats.org/drawingml/2006/main" xmlns:r="http://schemas.openxmlformats.org/officeDocument/2006/relationships" xmlns:p="http://schemas.openxmlformats.org/presentationml/2006/main">
  <p:tag name="THINKCELLSHAPEDONOTDELETE" val="tNwageCD5SmyWrSl58SGyAA"/>
</p:tagLst>
</file>

<file path=ppt/tags/tag283.xml><?xml version="1.0" encoding="utf-8"?>
<p:tagLst xmlns:a="http://schemas.openxmlformats.org/drawingml/2006/main" xmlns:r="http://schemas.openxmlformats.org/officeDocument/2006/relationships" xmlns:p="http://schemas.openxmlformats.org/presentationml/2006/main">
  <p:tag name="THINKCELLSHAPEDONOTDELETE" val="tNVbpZsmGQBe6oZttjxK8oA"/>
</p:tagLst>
</file>

<file path=ppt/tags/tag284.xml><?xml version="1.0" encoding="utf-8"?>
<p:tagLst xmlns:a="http://schemas.openxmlformats.org/drawingml/2006/main" xmlns:r="http://schemas.openxmlformats.org/officeDocument/2006/relationships" xmlns:p="http://schemas.openxmlformats.org/presentationml/2006/main">
  <p:tag name="THINKCELLSHAPEDONOTDELETE" val="tbC5KezbASbGYDz_yjEr_Ow"/>
</p:tagLst>
</file>

<file path=ppt/tags/tag285.xml><?xml version="1.0" encoding="utf-8"?>
<p:tagLst xmlns:a="http://schemas.openxmlformats.org/drawingml/2006/main" xmlns:r="http://schemas.openxmlformats.org/officeDocument/2006/relationships" xmlns:p="http://schemas.openxmlformats.org/presentationml/2006/main">
  <p:tag name="THINKCELLSHAPEDONOTDELETE" val="t2cHr.UA23rh4ZMb7m.aXmw"/>
</p:tagLst>
</file>

<file path=ppt/tags/tag286.xml><?xml version="1.0" encoding="utf-8"?>
<p:tagLst xmlns:a="http://schemas.openxmlformats.org/drawingml/2006/main" xmlns:r="http://schemas.openxmlformats.org/officeDocument/2006/relationships" xmlns:p="http://schemas.openxmlformats.org/presentationml/2006/main">
  <p:tag name="THINKCELLSHAPEDONOTDELETE" val="tgy9l0iiIS9anftSD__Cf7g"/>
</p:tagLst>
</file>

<file path=ppt/tags/tag287.xml><?xml version="1.0" encoding="utf-8"?>
<p:tagLst xmlns:a="http://schemas.openxmlformats.org/drawingml/2006/main" xmlns:r="http://schemas.openxmlformats.org/officeDocument/2006/relationships" xmlns:p="http://schemas.openxmlformats.org/presentationml/2006/main">
  <p:tag name="THINKCELLSHAPEDONOTDELETE" val="tAtJFqjbkTWO894sEE55KuA"/>
</p:tagLst>
</file>

<file path=ppt/tags/tag288.xml><?xml version="1.0" encoding="utf-8"?>
<p:tagLst xmlns:a="http://schemas.openxmlformats.org/drawingml/2006/main" xmlns:r="http://schemas.openxmlformats.org/officeDocument/2006/relationships" xmlns:p="http://schemas.openxmlformats.org/presentationml/2006/main">
  <p:tag name="THINKCELLSHAPEDONOTDELETE" val="tNt9VuZkfTQ639D5zfsfKSw"/>
</p:tagLst>
</file>

<file path=ppt/tags/tag289.xml><?xml version="1.0" encoding="utf-8"?>
<p:tagLst xmlns:a="http://schemas.openxmlformats.org/drawingml/2006/main" xmlns:r="http://schemas.openxmlformats.org/officeDocument/2006/relationships" xmlns:p="http://schemas.openxmlformats.org/presentationml/2006/main">
  <p:tag name="THINKCELLSHAPEDONOTDELETE" val="t7fx9iBYAQQOGuviIks_N7g"/>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O_yBdEfaSHCkOzZTyc0PyQ"/>
</p:tagLst>
</file>

<file path=ppt/tags/tag290.xml><?xml version="1.0" encoding="utf-8"?>
<p:tagLst xmlns:a="http://schemas.openxmlformats.org/drawingml/2006/main" xmlns:r="http://schemas.openxmlformats.org/officeDocument/2006/relationships" xmlns:p="http://schemas.openxmlformats.org/presentationml/2006/main">
  <p:tag name="THINKCELLSHAPEDONOTDELETE" val="tj9wyQzozT9edddBor0nbOg"/>
</p:tagLst>
</file>

<file path=ppt/tags/tag291.xml><?xml version="1.0" encoding="utf-8"?>
<p:tagLst xmlns:a="http://schemas.openxmlformats.org/drawingml/2006/main" xmlns:r="http://schemas.openxmlformats.org/officeDocument/2006/relationships" xmlns:p="http://schemas.openxmlformats.org/presentationml/2006/main">
  <p:tag name="THINKCELLSHAPEDONOTDELETE" val="tk7IZbMbT8MqdIoaODchKrQ"/>
</p:tagLst>
</file>

<file path=ppt/tags/tag292.xml><?xml version="1.0" encoding="utf-8"?>
<p:tagLst xmlns:a="http://schemas.openxmlformats.org/drawingml/2006/main" xmlns:r="http://schemas.openxmlformats.org/officeDocument/2006/relationships" xmlns:p="http://schemas.openxmlformats.org/presentationml/2006/main">
  <p:tag name="THINKCELLSHAPEDONOTDELETE" val="tUSixJSGjQASnNLIabsQf6Q"/>
</p:tagLst>
</file>

<file path=ppt/tags/tag293.xml><?xml version="1.0" encoding="utf-8"?>
<p:tagLst xmlns:a="http://schemas.openxmlformats.org/drawingml/2006/main" xmlns:r="http://schemas.openxmlformats.org/officeDocument/2006/relationships" xmlns:p="http://schemas.openxmlformats.org/presentationml/2006/main">
  <p:tag name="THINKCELLSHAPEDONOTDELETE" val="tih4a4QvuRg6rOdelhpAY.g"/>
</p:tagLst>
</file>

<file path=ppt/tags/tag294.xml><?xml version="1.0" encoding="utf-8"?>
<p:tagLst xmlns:a="http://schemas.openxmlformats.org/drawingml/2006/main" xmlns:r="http://schemas.openxmlformats.org/officeDocument/2006/relationships" xmlns:p="http://schemas.openxmlformats.org/presentationml/2006/main">
  <p:tag name="THINKCELLSHAPEDONOTDELETE" val="tGVgi1gl2ROC8KKYkgTWb5g"/>
</p:tagLst>
</file>

<file path=ppt/tags/tag295.xml><?xml version="1.0" encoding="utf-8"?>
<p:tagLst xmlns:a="http://schemas.openxmlformats.org/drawingml/2006/main" xmlns:r="http://schemas.openxmlformats.org/officeDocument/2006/relationships" xmlns:p="http://schemas.openxmlformats.org/presentationml/2006/main">
  <p:tag name="THINKCELLSHAPEDONOTDELETE" val="t7jUbbOJcS7CEBhoKb6234A"/>
</p:tagLst>
</file>

<file path=ppt/tags/tag296.xml><?xml version="1.0" encoding="utf-8"?>
<p:tagLst xmlns:a="http://schemas.openxmlformats.org/drawingml/2006/main" xmlns:r="http://schemas.openxmlformats.org/officeDocument/2006/relationships" xmlns:p="http://schemas.openxmlformats.org/presentationml/2006/main">
  <p:tag name="THINKCELLSHAPEDONOTDELETE" val="t9f2nizNqR7OCjct68VnPEA"/>
</p:tagLst>
</file>

<file path=ppt/tags/tag297.xml><?xml version="1.0" encoding="utf-8"?>
<p:tagLst xmlns:a="http://schemas.openxmlformats.org/drawingml/2006/main" xmlns:r="http://schemas.openxmlformats.org/officeDocument/2006/relationships" xmlns:p="http://schemas.openxmlformats.org/presentationml/2006/main">
  <p:tag name="THINKCELLSHAPEDONOTDELETE" val="txDH8w0TTPztKWxyotUQEoA"/>
</p:tagLst>
</file>

<file path=ppt/tags/tag298.xml><?xml version="1.0" encoding="utf-8"?>
<p:tagLst xmlns:a="http://schemas.openxmlformats.org/drawingml/2006/main" xmlns:r="http://schemas.openxmlformats.org/officeDocument/2006/relationships" xmlns:p="http://schemas.openxmlformats.org/presentationml/2006/main">
  <p:tag name="THINKCELLSHAPEDONOTDELETE" val="tiEfek8pmQ.GlgfdftqcLaw"/>
</p:tagLst>
</file>

<file path=ppt/tags/tag299.xml><?xml version="1.0" encoding="utf-8"?>
<p:tagLst xmlns:a="http://schemas.openxmlformats.org/drawingml/2006/main" xmlns:r="http://schemas.openxmlformats.org/officeDocument/2006/relationships" xmlns:p="http://schemas.openxmlformats.org/presentationml/2006/main">
  <p:tag name="THINKCELLSHAPEDONOTDELETE" val="tlBN7tIhxTpqzu0F1KTCai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cSnb6oNFi5fVRTjpDyWzw"/>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YXZax.bcT6Wk5JdCIXRVqw"/>
</p:tagLst>
</file>

<file path=ppt/tags/tag300.xml><?xml version="1.0" encoding="utf-8"?>
<p:tagLst xmlns:a="http://schemas.openxmlformats.org/drawingml/2006/main" xmlns:r="http://schemas.openxmlformats.org/officeDocument/2006/relationships" xmlns:p="http://schemas.openxmlformats.org/presentationml/2006/main">
  <p:tag name="THINKCELLSHAPEDONOTDELETE" val="t0dEX.BfLGWzZnEXrRtBm3w"/>
</p:tagLst>
</file>

<file path=ppt/tags/tag301.xml><?xml version="1.0" encoding="utf-8"?>
<p:tagLst xmlns:a="http://schemas.openxmlformats.org/drawingml/2006/main" xmlns:r="http://schemas.openxmlformats.org/officeDocument/2006/relationships" xmlns:p="http://schemas.openxmlformats.org/presentationml/2006/main">
  <p:tag name="THINKCELLSHAPEDONOTDELETE" val="tf2dqPaY2GLwIr.D99ipX7w"/>
</p:tagLst>
</file>

<file path=ppt/tags/tag302.xml><?xml version="1.0" encoding="utf-8"?>
<p:tagLst xmlns:a="http://schemas.openxmlformats.org/drawingml/2006/main" xmlns:r="http://schemas.openxmlformats.org/officeDocument/2006/relationships" xmlns:p="http://schemas.openxmlformats.org/presentationml/2006/main">
  <p:tag name="THINKCELLSHAPEDONOTDELETE" val="tw34UBPb0jq4umfDL3xURoA"/>
</p:tagLst>
</file>

<file path=ppt/tags/tag303.xml><?xml version="1.0" encoding="utf-8"?>
<p:tagLst xmlns:a="http://schemas.openxmlformats.org/drawingml/2006/main" xmlns:r="http://schemas.openxmlformats.org/officeDocument/2006/relationships" xmlns:p="http://schemas.openxmlformats.org/presentationml/2006/main">
  <p:tag name="THINKCELLSHAPEDONOTDELETE" val="thSbOaOvPsWCXMbadNTKPnQ"/>
</p:tagLst>
</file>

<file path=ppt/tags/tag304.xml><?xml version="1.0" encoding="utf-8"?>
<p:tagLst xmlns:a="http://schemas.openxmlformats.org/drawingml/2006/main" xmlns:r="http://schemas.openxmlformats.org/officeDocument/2006/relationships" xmlns:p="http://schemas.openxmlformats.org/presentationml/2006/main">
  <p:tag name="THINKCELLSHAPEDONOTDELETE" val="t03I9PLNAnuffSUue_vF_9A"/>
</p:tagLst>
</file>

<file path=ppt/tags/tag305.xml><?xml version="1.0" encoding="utf-8"?>
<p:tagLst xmlns:a="http://schemas.openxmlformats.org/drawingml/2006/main" xmlns:r="http://schemas.openxmlformats.org/officeDocument/2006/relationships" xmlns:p="http://schemas.openxmlformats.org/presentationml/2006/main">
  <p:tag name="THINKCELLSHAPEDONOTDELETE" val="tty0TUeg.QZ6O84YcIEucyw"/>
</p:tagLst>
</file>

<file path=ppt/tags/tag306.xml><?xml version="1.0" encoding="utf-8"?>
<p:tagLst xmlns:a="http://schemas.openxmlformats.org/drawingml/2006/main" xmlns:r="http://schemas.openxmlformats.org/officeDocument/2006/relationships" xmlns:p="http://schemas.openxmlformats.org/presentationml/2006/main">
  <p:tag name="THINKCELLSHAPEDONOTDELETE" val="t1lpQmPXIT5iF47kdRNDatg"/>
</p:tagLst>
</file>

<file path=ppt/tags/tag307.xml><?xml version="1.0" encoding="utf-8"?>
<p:tagLst xmlns:a="http://schemas.openxmlformats.org/drawingml/2006/main" xmlns:r="http://schemas.openxmlformats.org/officeDocument/2006/relationships" xmlns:p="http://schemas.openxmlformats.org/presentationml/2006/main">
  <p:tag name="THINKCELLSHAPEDONOTDELETE" val="tvOsYZ_XhScecoWMqQRlqpg"/>
</p:tagLst>
</file>

<file path=ppt/tags/tag308.xml><?xml version="1.0" encoding="utf-8"?>
<p:tagLst xmlns:a="http://schemas.openxmlformats.org/drawingml/2006/main" xmlns:r="http://schemas.openxmlformats.org/officeDocument/2006/relationships" xmlns:p="http://schemas.openxmlformats.org/presentationml/2006/main">
  <p:tag name="THINKCELLSHAPEDONOTDELETE" val="tu0OZG5tnTpisnTFp35Vo1g"/>
</p:tagLst>
</file>

<file path=ppt/tags/tag309.xml><?xml version="1.0" encoding="utf-8"?>
<p:tagLst xmlns:a="http://schemas.openxmlformats.org/drawingml/2006/main" xmlns:r="http://schemas.openxmlformats.org/officeDocument/2006/relationships" xmlns:p="http://schemas.openxmlformats.org/presentationml/2006/main">
  <p:tag name="THINKCELLSHAPEDONOTDELETE" val="tKJSuNy6aQ6qmo3g8CWRoeQ"/>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8XI7zN9gTFSlgbwagszsyw"/>
</p:tagLst>
</file>

<file path=ppt/tags/tag310.xml><?xml version="1.0" encoding="utf-8"?>
<p:tagLst xmlns:a="http://schemas.openxmlformats.org/drawingml/2006/main" xmlns:r="http://schemas.openxmlformats.org/officeDocument/2006/relationships" xmlns:p="http://schemas.openxmlformats.org/presentationml/2006/main">
  <p:tag name="THINKCELLSHAPEDONOTDELETE" val="trN5554npS7.HDs4gZDTC5Q"/>
</p:tagLst>
</file>

<file path=ppt/tags/tag311.xml><?xml version="1.0" encoding="utf-8"?>
<p:tagLst xmlns:a="http://schemas.openxmlformats.org/drawingml/2006/main" xmlns:r="http://schemas.openxmlformats.org/officeDocument/2006/relationships" xmlns:p="http://schemas.openxmlformats.org/presentationml/2006/main">
  <p:tag name="THINKCELLSHAPEDONOTDELETE" val="tUdzezsmk5wHGqHoKV22ypQ"/>
</p:tagLst>
</file>

<file path=ppt/tags/tag312.xml><?xml version="1.0" encoding="utf-8"?>
<p:tagLst xmlns:a="http://schemas.openxmlformats.org/drawingml/2006/main" xmlns:r="http://schemas.openxmlformats.org/officeDocument/2006/relationships" xmlns:p="http://schemas.openxmlformats.org/presentationml/2006/main">
  <p:tag name="THINKCELLSHAPEDONOTDELETE" val="t4ICs8jxfSje39IngqYuU5Q"/>
</p:tagLst>
</file>

<file path=ppt/tags/tag313.xml><?xml version="1.0" encoding="utf-8"?>
<p:tagLst xmlns:a="http://schemas.openxmlformats.org/drawingml/2006/main" xmlns:r="http://schemas.openxmlformats.org/officeDocument/2006/relationships" xmlns:p="http://schemas.openxmlformats.org/presentationml/2006/main">
  <p:tag name="THINKCELLSHAPEDONOTDELETE" val="tM0IbG7t.T_C2eqHeIGNcDA"/>
</p:tagLst>
</file>

<file path=ppt/tags/tag314.xml><?xml version="1.0" encoding="utf-8"?>
<p:tagLst xmlns:a="http://schemas.openxmlformats.org/drawingml/2006/main" xmlns:r="http://schemas.openxmlformats.org/officeDocument/2006/relationships" xmlns:p="http://schemas.openxmlformats.org/presentationml/2006/main">
  <p:tag name="THINKCELLSHAPEDONOTDELETE" val="t.rDoV85nQwy7.SCMqm5SVQ"/>
</p:tagLst>
</file>

<file path=ppt/tags/tag315.xml><?xml version="1.0" encoding="utf-8"?>
<p:tagLst xmlns:a="http://schemas.openxmlformats.org/drawingml/2006/main" xmlns:r="http://schemas.openxmlformats.org/officeDocument/2006/relationships" xmlns:p="http://schemas.openxmlformats.org/presentationml/2006/main">
  <p:tag name="THINKCELLSHAPEDONOTDELETE" val="tz1VbMeTPQ5CIV9GT2qcPiQ"/>
</p:tagLst>
</file>

<file path=ppt/tags/tag316.xml><?xml version="1.0" encoding="utf-8"?>
<p:tagLst xmlns:a="http://schemas.openxmlformats.org/drawingml/2006/main" xmlns:r="http://schemas.openxmlformats.org/officeDocument/2006/relationships" xmlns:p="http://schemas.openxmlformats.org/presentationml/2006/main">
  <p:tag name="THINKCELLSHAPEDONOTDELETE" val="tW5hsAmFITWiXLpDsggixLg"/>
</p:tagLst>
</file>

<file path=ppt/tags/tag317.xml><?xml version="1.0" encoding="utf-8"?>
<p:tagLst xmlns:a="http://schemas.openxmlformats.org/drawingml/2006/main" xmlns:r="http://schemas.openxmlformats.org/officeDocument/2006/relationships" xmlns:p="http://schemas.openxmlformats.org/presentationml/2006/main">
  <p:tag name="THINKCELLSHAPEDONOTDELETE" val="tY4UQGFeTRJmn53VnVOujGw"/>
</p:tagLst>
</file>

<file path=ppt/tags/tag318.xml><?xml version="1.0" encoding="utf-8"?>
<p:tagLst xmlns:a="http://schemas.openxmlformats.org/drawingml/2006/main" xmlns:r="http://schemas.openxmlformats.org/officeDocument/2006/relationships" xmlns:p="http://schemas.openxmlformats.org/presentationml/2006/main">
  <p:tag name="THINKCELLSHAPEDONOTDELETE" val="tWWBXTrLkRDCjYNFfWA_MXQ"/>
</p:tagLst>
</file>

<file path=ppt/tags/tag319.xml><?xml version="1.0" encoding="utf-8"?>
<p:tagLst xmlns:a="http://schemas.openxmlformats.org/drawingml/2006/main" xmlns:r="http://schemas.openxmlformats.org/officeDocument/2006/relationships" xmlns:p="http://schemas.openxmlformats.org/presentationml/2006/main">
  <p:tag name="THINKCELLSHAPEDONOTDELETE" val="tVCjd66zcTtClUzYVl_JR1g"/>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RvVGERnTR1ueiZ8He7oO5A"/>
</p:tagLst>
</file>

<file path=ppt/tags/tag320.xml><?xml version="1.0" encoding="utf-8"?>
<p:tagLst xmlns:a="http://schemas.openxmlformats.org/drawingml/2006/main" xmlns:r="http://schemas.openxmlformats.org/officeDocument/2006/relationships" xmlns:p="http://schemas.openxmlformats.org/presentationml/2006/main">
  <p:tag name="THINKCELLSHAPEDONOTDELETE" val="tdzyKwrlXTzac3mv6Uv9PPw"/>
</p:tagLst>
</file>

<file path=ppt/tags/tag321.xml><?xml version="1.0" encoding="utf-8"?>
<p:tagLst xmlns:a="http://schemas.openxmlformats.org/drawingml/2006/main" xmlns:r="http://schemas.openxmlformats.org/officeDocument/2006/relationships" xmlns:p="http://schemas.openxmlformats.org/presentationml/2006/main">
  <p:tag name="THINKCELLSHAPEDONOTDELETE" val="tdfXYGDqjR7WQt6K3Ur1rsA"/>
</p:tagLst>
</file>

<file path=ppt/tags/tag322.xml><?xml version="1.0" encoding="utf-8"?>
<p:tagLst xmlns:a="http://schemas.openxmlformats.org/drawingml/2006/main" xmlns:r="http://schemas.openxmlformats.org/officeDocument/2006/relationships" xmlns:p="http://schemas.openxmlformats.org/presentationml/2006/main">
  <p:tag name="THINKCELLSHAPEDONOTDELETE" val="t0XNc5FI.TciEt9GhOSWuRQ"/>
</p:tagLst>
</file>

<file path=ppt/tags/tag323.xml><?xml version="1.0" encoding="utf-8"?>
<p:tagLst xmlns:a="http://schemas.openxmlformats.org/drawingml/2006/main" xmlns:r="http://schemas.openxmlformats.org/officeDocument/2006/relationships" xmlns:p="http://schemas.openxmlformats.org/presentationml/2006/main">
  <p:tag name="THINKCELLSHAPEDONOTDELETE" val="tem0aGw_TSY6YmYWjX4H4IA"/>
</p:tagLst>
</file>

<file path=ppt/tags/tag324.xml><?xml version="1.0" encoding="utf-8"?>
<p:tagLst xmlns:a="http://schemas.openxmlformats.org/drawingml/2006/main" xmlns:r="http://schemas.openxmlformats.org/officeDocument/2006/relationships" xmlns:p="http://schemas.openxmlformats.org/presentationml/2006/main">
  <p:tag name="THINKCELLSHAPEDONOTDELETE" val="tAVS2dQryzeXEQy2OVeDxDg"/>
</p:tagLst>
</file>

<file path=ppt/tags/tag325.xml><?xml version="1.0" encoding="utf-8"?>
<p:tagLst xmlns:a="http://schemas.openxmlformats.org/drawingml/2006/main" xmlns:r="http://schemas.openxmlformats.org/officeDocument/2006/relationships" xmlns:p="http://schemas.openxmlformats.org/presentationml/2006/main">
  <p:tag name="THINKCELLSHAPEDONOTDELETE" val="tV12oxHYABVQo0zF7ttEA9A"/>
</p:tagLst>
</file>

<file path=ppt/tags/tag326.xml><?xml version="1.0" encoding="utf-8"?>
<p:tagLst xmlns:a="http://schemas.openxmlformats.org/drawingml/2006/main" xmlns:r="http://schemas.openxmlformats.org/officeDocument/2006/relationships" xmlns:p="http://schemas.openxmlformats.org/presentationml/2006/main">
  <p:tag name="THINKCELLSHAPEDONOTDELETE" val="t5454l8PyeYOSKmpN7pRxyg"/>
</p:tagLst>
</file>

<file path=ppt/tags/tag327.xml><?xml version="1.0" encoding="utf-8"?>
<p:tagLst xmlns:a="http://schemas.openxmlformats.org/drawingml/2006/main" xmlns:r="http://schemas.openxmlformats.org/officeDocument/2006/relationships" xmlns:p="http://schemas.openxmlformats.org/presentationml/2006/main">
  <p:tag name="THINKCELLSHAPEDONOTDELETE" val="tWnW3nIzZ1L.7kdnluIZCgw"/>
</p:tagLst>
</file>

<file path=ppt/tags/tag328.xml><?xml version="1.0" encoding="utf-8"?>
<p:tagLst xmlns:a="http://schemas.openxmlformats.org/drawingml/2006/main" xmlns:r="http://schemas.openxmlformats.org/officeDocument/2006/relationships" xmlns:p="http://schemas.openxmlformats.org/presentationml/2006/main">
  <p:tag name="THINKCELLSHAPEDONOTDELETE" val="tYjwva3ZXRMK9zMr0T8Hv3g"/>
</p:tagLst>
</file>

<file path=ppt/tags/tag329.xml><?xml version="1.0" encoding="utf-8"?>
<p:tagLst xmlns:a="http://schemas.openxmlformats.org/drawingml/2006/main" xmlns:r="http://schemas.openxmlformats.org/officeDocument/2006/relationships" xmlns:p="http://schemas.openxmlformats.org/presentationml/2006/main">
  <p:tag name="THINKCELLSHAPEDONOTDELETE" val="tizswoXX0QI6yUsZH4PXqqA"/>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NwtytWA7R2OKRMUXjS1dnA"/>
</p:tagLst>
</file>

<file path=ppt/tags/tag330.xml><?xml version="1.0" encoding="utf-8"?>
<p:tagLst xmlns:a="http://schemas.openxmlformats.org/drawingml/2006/main" xmlns:r="http://schemas.openxmlformats.org/officeDocument/2006/relationships" xmlns:p="http://schemas.openxmlformats.org/presentationml/2006/main">
  <p:tag name="THINKCELLSHAPEDONOTDELETE" val="t69P.Vv.oQE2UO9prUCA1FA"/>
</p:tagLst>
</file>

<file path=ppt/tags/tag331.xml><?xml version="1.0" encoding="utf-8"?>
<p:tagLst xmlns:a="http://schemas.openxmlformats.org/drawingml/2006/main" xmlns:r="http://schemas.openxmlformats.org/officeDocument/2006/relationships" xmlns:p="http://schemas.openxmlformats.org/presentationml/2006/main">
  <p:tag name="THINKCELLSHAPEDONOTDELETE" val="tTUIXiAAdS2..l6n8Gp6ccA"/>
</p:tagLst>
</file>

<file path=ppt/tags/tag332.xml><?xml version="1.0" encoding="utf-8"?>
<p:tagLst xmlns:a="http://schemas.openxmlformats.org/drawingml/2006/main" xmlns:r="http://schemas.openxmlformats.org/officeDocument/2006/relationships" xmlns:p="http://schemas.openxmlformats.org/presentationml/2006/main">
  <p:tag name="THINKCELLSHAPEDONOTDELETE" val="tG_eece33TQq0OmV16LYjQg"/>
</p:tagLst>
</file>

<file path=ppt/tags/tag3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4.xml><?xml version="1.0" encoding="utf-8"?>
<p:tagLst xmlns:a="http://schemas.openxmlformats.org/drawingml/2006/main" xmlns:r="http://schemas.openxmlformats.org/officeDocument/2006/relationships" xmlns:p="http://schemas.openxmlformats.org/presentationml/2006/main">
  <p:tag name="THINKCELLSHAPEDONOTDELETE" val="tY2zPaeb6QxCaRcQxaRggig"/>
</p:tagLst>
</file>

<file path=ppt/tags/tag335.xml><?xml version="1.0" encoding="utf-8"?>
<p:tagLst xmlns:a="http://schemas.openxmlformats.org/drawingml/2006/main" xmlns:r="http://schemas.openxmlformats.org/officeDocument/2006/relationships" xmlns:p="http://schemas.openxmlformats.org/presentationml/2006/main">
  <p:tag name="THINKCELLSHAPEDONOTDELETE" val="t3hp5OkwXWZHSbIIWKUqdfw"/>
</p:tagLst>
</file>

<file path=ppt/tags/tag336.xml><?xml version="1.0" encoding="utf-8"?>
<p:tagLst xmlns:a="http://schemas.openxmlformats.org/drawingml/2006/main" xmlns:r="http://schemas.openxmlformats.org/officeDocument/2006/relationships" xmlns:p="http://schemas.openxmlformats.org/presentationml/2006/main">
  <p:tag name="THINKCELLSHAPEDONOTDELETE" val="tfdl7joyBS9Sq2mPOYXstaw"/>
</p:tagLst>
</file>

<file path=ppt/tags/tag337.xml><?xml version="1.0" encoding="utf-8"?>
<p:tagLst xmlns:a="http://schemas.openxmlformats.org/drawingml/2006/main" xmlns:r="http://schemas.openxmlformats.org/officeDocument/2006/relationships" xmlns:p="http://schemas.openxmlformats.org/presentationml/2006/main">
  <p:tag name="THINKCELLSHAPEDONOTDELETE" val="t79AHXMaORoyFpjO96huJeg"/>
</p:tagLst>
</file>

<file path=ppt/tags/tag338.xml><?xml version="1.0" encoding="utf-8"?>
<p:tagLst xmlns:a="http://schemas.openxmlformats.org/drawingml/2006/main" xmlns:r="http://schemas.openxmlformats.org/officeDocument/2006/relationships" xmlns:p="http://schemas.openxmlformats.org/presentationml/2006/main">
  <p:tag name="THINKCELLSHAPEDONOTDELETE" val="twRsTq3laRnirXU_1._QaoQ"/>
</p:tagLst>
</file>

<file path=ppt/tags/tag339.xml><?xml version="1.0" encoding="utf-8"?>
<p:tagLst xmlns:a="http://schemas.openxmlformats.org/drawingml/2006/main" xmlns:r="http://schemas.openxmlformats.org/officeDocument/2006/relationships" xmlns:p="http://schemas.openxmlformats.org/presentationml/2006/main">
  <p:tag name="THINKCELLSHAPEDONOTDELETE" val="tgmKy9zpITyC5fKcuSci2oA"/>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yuPjfSB6TvOADzSm4Tgs4w"/>
</p:tagLst>
</file>

<file path=ppt/tags/tag340.xml><?xml version="1.0" encoding="utf-8"?>
<p:tagLst xmlns:a="http://schemas.openxmlformats.org/drawingml/2006/main" xmlns:r="http://schemas.openxmlformats.org/officeDocument/2006/relationships" xmlns:p="http://schemas.openxmlformats.org/presentationml/2006/main">
  <p:tag name="THINKCELLSHAPEDONOTDELETE" val="txIdk9aauRyuMmRGt5x42HQ"/>
</p:tagLst>
</file>

<file path=ppt/tags/tag341.xml><?xml version="1.0" encoding="utf-8"?>
<p:tagLst xmlns:a="http://schemas.openxmlformats.org/drawingml/2006/main" xmlns:r="http://schemas.openxmlformats.org/officeDocument/2006/relationships" xmlns:p="http://schemas.openxmlformats.org/presentationml/2006/main">
  <p:tag name="THINKCELLSHAPEDONOTDELETE" val="teKxzG039QFmZQ7HzfaABZA"/>
</p:tagLst>
</file>

<file path=ppt/tags/tag342.xml><?xml version="1.0" encoding="utf-8"?>
<p:tagLst xmlns:a="http://schemas.openxmlformats.org/drawingml/2006/main" xmlns:r="http://schemas.openxmlformats.org/officeDocument/2006/relationships" xmlns:p="http://schemas.openxmlformats.org/presentationml/2006/main">
  <p:tag name="THINKCELLSHAPEDONOTDELETE" val="tH12tLa94QM.obzX2CUW8wg"/>
</p:tagLst>
</file>

<file path=ppt/tags/tag343.xml><?xml version="1.0" encoding="utf-8"?>
<p:tagLst xmlns:a="http://schemas.openxmlformats.org/drawingml/2006/main" xmlns:r="http://schemas.openxmlformats.org/officeDocument/2006/relationships" xmlns:p="http://schemas.openxmlformats.org/presentationml/2006/main">
  <p:tag name="THINKCELLSHAPEDONOTDELETE" val="tpL3DogvyTvSwLvE3DjxQlg"/>
</p:tagLst>
</file>

<file path=ppt/tags/tag344.xml><?xml version="1.0" encoding="utf-8"?>
<p:tagLst xmlns:a="http://schemas.openxmlformats.org/drawingml/2006/main" xmlns:r="http://schemas.openxmlformats.org/officeDocument/2006/relationships" xmlns:p="http://schemas.openxmlformats.org/presentationml/2006/main">
  <p:tag name="THINKCELLSHAPEDONOTDELETE" val="tMe_c9XtwTu6q4QaUS9HmfQ"/>
</p:tagLst>
</file>

<file path=ppt/tags/tag345.xml><?xml version="1.0" encoding="utf-8"?>
<p:tagLst xmlns:a="http://schemas.openxmlformats.org/drawingml/2006/main" xmlns:r="http://schemas.openxmlformats.org/officeDocument/2006/relationships" xmlns:p="http://schemas.openxmlformats.org/presentationml/2006/main">
  <p:tag name="THINKCELLSHAPEDONOTDELETE" val="twyRbpji7RNCZ0a_GRZmnZA"/>
</p:tagLst>
</file>

<file path=ppt/tags/tag346.xml><?xml version="1.0" encoding="utf-8"?>
<p:tagLst xmlns:a="http://schemas.openxmlformats.org/drawingml/2006/main" xmlns:r="http://schemas.openxmlformats.org/officeDocument/2006/relationships" xmlns:p="http://schemas.openxmlformats.org/presentationml/2006/main">
  <p:tag name="THINKCELLSHAPEDONOTDELETE" val="tXJbmQPGaQ6CGesBfc20cPg"/>
</p:tagLst>
</file>

<file path=ppt/tags/tag347.xml><?xml version="1.0" encoding="utf-8"?>
<p:tagLst xmlns:a="http://schemas.openxmlformats.org/drawingml/2006/main" xmlns:r="http://schemas.openxmlformats.org/officeDocument/2006/relationships" xmlns:p="http://schemas.openxmlformats.org/presentationml/2006/main">
  <p:tag name="THINKCELLSHAPEDONOTDELETE" val="tjoqLL2TDRMWXYaEazu3Abw"/>
</p:tagLst>
</file>

<file path=ppt/tags/tag348.xml><?xml version="1.0" encoding="utf-8"?>
<p:tagLst xmlns:a="http://schemas.openxmlformats.org/drawingml/2006/main" xmlns:r="http://schemas.openxmlformats.org/officeDocument/2006/relationships" xmlns:p="http://schemas.openxmlformats.org/presentationml/2006/main">
  <p:tag name="THINKCELLSHAPEDONOTDELETE" val="tBFjNpVceQH.Uz5O1nc6msQ"/>
</p:tagLst>
</file>

<file path=ppt/tags/tag349.xml><?xml version="1.0" encoding="utf-8"?>
<p:tagLst xmlns:a="http://schemas.openxmlformats.org/drawingml/2006/main" xmlns:r="http://schemas.openxmlformats.org/officeDocument/2006/relationships" xmlns:p="http://schemas.openxmlformats.org/presentationml/2006/main">
  <p:tag name="THINKCELLSHAPEDONOTDELETE" val="tLO5nHISUR2G8rS38P8L1Og"/>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z6hOSA2yToecF9abH1550w"/>
</p:tagLst>
</file>

<file path=ppt/tags/tag350.xml><?xml version="1.0" encoding="utf-8"?>
<p:tagLst xmlns:a="http://schemas.openxmlformats.org/drawingml/2006/main" xmlns:r="http://schemas.openxmlformats.org/officeDocument/2006/relationships" xmlns:p="http://schemas.openxmlformats.org/presentationml/2006/main">
  <p:tag name="THINKCELLSHAPEDONOTDELETE" val="t_hinHrllQimtSUAAGnS_ww"/>
</p:tagLst>
</file>

<file path=ppt/tags/tag351.xml><?xml version="1.0" encoding="utf-8"?>
<p:tagLst xmlns:a="http://schemas.openxmlformats.org/drawingml/2006/main" xmlns:r="http://schemas.openxmlformats.org/officeDocument/2006/relationships" xmlns:p="http://schemas.openxmlformats.org/presentationml/2006/main">
  <p:tag name="THINKCELLSHAPEDONOTDELETE" val="tsay6vWtyToustPsjw4iJ4Q"/>
</p:tagLst>
</file>

<file path=ppt/tags/tag352.xml><?xml version="1.0" encoding="utf-8"?>
<p:tagLst xmlns:a="http://schemas.openxmlformats.org/drawingml/2006/main" xmlns:r="http://schemas.openxmlformats.org/officeDocument/2006/relationships" xmlns:p="http://schemas.openxmlformats.org/presentationml/2006/main">
  <p:tag name="THINKCELLSHAPEDONOTDELETE" val="t6cKeQ1Y7T3aVnVthRzL2Dg"/>
</p:tagLst>
</file>

<file path=ppt/tags/tag353.xml><?xml version="1.0" encoding="utf-8"?>
<p:tagLst xmlns:a="http://schemas.openxmlformats.org/drawingml/2006/main" xmlns:r="http://schemas.openxmlformats.org/officeDocument/2006/relationships" xmlns:p="http://schemas.openxmlformats.org/presentationml/2006/main">
  <p:tag name="THINKCELLSHAPEDONOTDELETE" val="tJKT.G_NnSBG7HGEeqhWPbg"/>
</p:tagLst>
</file>

<file path=ppt/tags/tag354.xml><?xml version="1.0" encoding="utf-8"?>
<p:tagLst xmlns:a="http://schemas.openxmlformats.org/drawingml/2006/main" xmlns:r="http://schemas.openxmlformats.org/officeDocument/2006/relationships" xmlns:p="http://schemas.openxmlformats.org/presentationml/2006/main">
  <p:tag name="THINKCELLSHAPEDONOTDELETE" val="tM5ozDCNGuc6_rbkCqIdYyA"/>
</p:tagLst>
</file>

<file path=ppt/tags/tag355.xml><?xml version="1.0" encoding="utf-8"?>
<p:tagLst xmlns:a="http://schemas.openxmlformats.org/drawingml/2006/main" xmlns:r="http://schemas.openxmlformats.org/officeDocument/2006/relationships" xmlns:p="http://schemas.openxmlformats.org/presentationml/2006/main">
  <p:tag name="THINKCELLSHAPEDONOTDELETE" val="tybCI9H0IT9yCQbU45qP_hQ"/>
</p:tagLst>
</file>

<file path=ppt/tags/tag356.xml><?xml version="1.0" encoding="utf-8"?>
<p:tagLst xmlns:a="http://schemas.openxmlformats.org/drawingml/2006/main" xmlns:r="http://schemas.openxmlformats.org/officeDocument/2006/relationships" xmlns:p="http://schemas.openxmlformats.org/presentationml/2006/main">
  <p:tag name="THINKCELLSHAPEDONOTDELETE" val="tGbwNTjXd36pnm3yMboZE_A"/>
</p:tagLst>
</file>

<file path=ppt/tags/tag357.xml><?xml version="1.0" encoding="utf-8"?>
<p:tagLst xmlns:a="http://schemas.openxmlformats.org/drawingml/2006/main" xmlns:r="http://schemas.openxmlformats.org/officeDocument/2006/relationships" xmlns:p="http://schemas.openxmlformats.org/presentationml/2006/main">
  <p:tag name="THINKCELLSHAPEDONOTDELETE" val="tOxkBlu_RQiuoG6skD5ilrQ"/>
</p:tagLst>
</file>

<file path=ppt/tags/tag358.xml><?xml version="1.0" encoding="utf-8"?>
<p:tagLst xmlns:a="http://schemas.openxmlformats.org/drawingml/2006/main" xmlns:r="http://schemas.openxmlformats.org/officeDocument/2006/relationships" xmlns:p="http://schemas.openxmlformats.org/presentationml/2006/main">
  <p:tag name="THINKCELLSHAPEDONOTDELETE" val="tyKozt1ozg5qbmoJs5u6Vaw"/>
</p:tagLst>
</file>

<file path=ppt/tags/tag359.xml><?xml version="1.0" encoding="utf-8"?>
<p:tagLst xmlns:a="http://schemas.openxmlformats.org/drawingml/2006/main" xmlns:r="http://schemas.openxmlformats.org/officeDocument/2006/relationships" xmlns:p="http://schemas.openxmlformats.org/presentationml/2006/main">
  <p:tag name="THINKCELLSHAPEDONOTDELETE" val="thmzI.z2gTNuyPp8TVyJpJQ"/>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GgPKNOWsCewIiYxA4Hxedg"/>
</p:tagLst>
</file>

<file path=ppt/tags/tag360.xml><?xml version="1.0" encoding="utf-8"?>
<p:tagLst xmlns:a="http://schemas.openxmlformats.org/drawingml/2006/main" xmlns:r="http://schemas.openxmlformats.org/officeDocument/2006/relationships" xmlns:p="http://schemas.openxmlformats.org/presentationml/2006/main">
  <p:tag name="THINKCELLSHAPEDONOTDELETE" val="tbXKu4a1lQFG23Uf9oG4Pfw"/>
</p:tagLst>
</file>

<file path=ppt/tags/tag361.xml><?xml version="1.0" encoding="utf-8"?>
<p:tagLst xmlns:a="http://schemas.openxmlformats.org/drawingml/2006/main" xmlns:r="http://schemas.openxmlformats.org/officeDocument/2006/relationships" xmlns:p="http://schemas.openxmlformats.org/presentationml/2006/main">
  <p:tag name="THINKCELLSHAPEDONOTDELETE" val="tVcLJnSEpQ7.0m5sjlmEPNw"/>
</p:tagLst>
</file>

<file path=ppt/tags/tag362.xml><?xml version="1.0" encoding="utf-8"?>
<p:tagLst xmlns:a="http://schemas.openxmlformats.org/drawingml/2006/main" xmlns:r="http://schemas.openxmlformats.org/officeDocument/2006/relationships" xmlns:p="http://schemas.openxmlformats.org/presentationml/2006/main">
  <p:tag name="THINKCELLSHAPEDONOTDELETE" val="t.x9VJ4YCOBOZFXLhnOCqPg"/>
</p:tagLst>
</file>

<file path=ppt/tags/tag363.xml><?xml version="1.0" encoding="utf-8"?>
<p:tagLst xmlns:a="http://schemas.openxmlformats.org/drawingml/2006/main" xmlns:r="http://schemas.openxmlformats.org/officeDocument/2006/relationships" xmlns:p="http://schemas.openxmlformats.org/presentationml/2006/main">
  <p:tag name="THINKCELLSHAPEDONOTDELETE" val="tZpMe7PksRtC_XEQnvdbw0w"/>
</p:tagLst>
</file>

<file path=ppt/tags/tag364.xml><?xml version="1.0" encoding="utf-8"?>
<p:tagLst xmlns:a="http://schemas.openxmlformats.org/drawingml/2006/main" xmlns:r="http://schemas.openxmlformats.org/officeDocument/2006/relationships" xmlns:p="http://schemas.openxmlformats.org/presentationml/2006/main">
  <p:tag name="THINKCELLSHAPEDONOTDELETE" val="tF8c.6YdRTVqf3B5E_lHlGA"/>
</p:tagLst>
</file>

<file path=ppt/tags/tag365.xml><?xml version="1.0" encoding="utf-8"?>
<p:tagLst xmlns:a="http://schemas.openxmlformats.org/drawingml/2006/main" xmlns:r="http://schemas.openxmlformats.org/officeDocument/2006/relationships" xmlns:p="http://schemas.openxmlformats.org/presentationml/2006/main">
  <p:tag name="THINKCELLSHAPEDONOTDELETE" val="tnG31fy33sQxC6ldRlePrPg"/>
</p:tagLst>
</file>

<file path=ppt/tags/tag366.xml><?xml version="1.0" encoding="utf-8"?>
<p:tagLst xmlns:a="http://schemas.openxmlformats.org/drawingml/2006/main" xmlns:r="http://schemas.openxmlformats.org/officeDocument/2006/relationships" xmlns:p="http://schemas.openxmlformats.org/presentationml/2006/main">
  <p:tag name="THINKCELLSHAPEDONOTDELETE" val="tdrMnA0GtR6GxHl_yYSR1NQ"/>
</p:tagLst>
</file>

<file path=ppt/tags/tag367.xml><?xml version="1.0" encoding="utf-8"?>
<p:tagLst xmlns:a="http://schemas.openxmlformats.org/drawingml/2006/main" xmlns:r="http://schemas.openxmlformats.org/officeDocument/2006/relationships" xmlns:p="http://schemas.openxmlformats.org/presentationml/2006/main">
  <p:tag name="THINKCELLSHAPEDONOTDELETE" val="tRiGe5yZjrq89ibuaIodRXg"/>
</p:tagLst>
</file>

<file path=ppt/tags/tag368.xml><?xml version="1.0" encoding="utf-8"?>
<p:tagLst xmlns:a="http://schemas.openxmlformats.org/drawingml/2006/main" xmlns:r="http://schemas.openxmlformats.org/officeDocument/2006/relationships" xmlns:p="http://schemas.openxmlformats.org/presentationml/2006/main">
  <p:tag name="THINKCELLSHAPEDONOTDELETE" val="t35VeIu373aLlhf760fCouQ"/>
</p:tagLst>
</file>

<file path=ppt/tags/tag369.xml><?xml version="1.0" encoding="utf-8"?>
<p:tagLst xmlns:a="http://schemas.openxmlformats.org/drawingml/2006/main" xmlns:r="http://schemas.openxmlformats.org/officeDocument/2006/relationships" xmlns:p="http://schemas.openxmlformats.org/presentationml/2006/main">
  <p:tag name="THINKCELLSHAPEDONOTDELETE" val="tXiccX69OvQqEa6PbGxVFTA"/>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F.kexmBCjLFsuY9TbwGe5Q"/>
</p:tagLst>
</file>

<file path=ppt/tags/tag370.xml><?xml version="1.0" encoding="utf-8"?>
<p:tagLst xmlns:a="http://schemas.openxmlformats.org/drawingml/2006/main" xmlns:r="http://schemas.openxmlformats.org/officeDocument/2006/relationships" xmlns:p="http://schemas.openxmlformats.org/presentationml/2006/main">
  <p:tag name="THINKCELLSHAPEDONOTDELETE" val="tmQH.uzamZ.cTYrk_hsWadQ"/>
</p:tagLst>
</file>

<file path=ppt/tags/tag371.xml><?xml version="1.0" encoding="utf-8"?>
<p:tagLst xmlns:a="http://schemas.openxmlformats.org/drawingml/2006/main" xmlns:r="http://schemas.openxmlformats.org/officeDocument/2006/relationships" xmlns:p="http://schemas.openxmlformats.org/presentationml/2006/main">
  <p:tag name="THINKCELLSHAPEDONOTDELETE" val="tK9osU.HjduRJFoUhCAKMtA"/>
</p:tagLst>
</file>

<file path=ppt/tags/tag372.xml><?xml version="1.0" encoding="utf-8"?>
<p:tagLst xmlns:a="http://schemas.openxmlformats.org/drawingml/2006/main" xmlns:r="http://schemas.openxmlformats.org/officeDocument/2006/relationships" xmlns:p="http://schemas.openxmlformats.org/presentationml/2006/main">
  <p:tag name="THINKCELLSHAPEDONOTDELETE" val="t4X.566V74vJlUDm2Y_U9Jg"/>
</p:tagLst>
</file>

<file path=ppt/tags/tag373.xml><?xml version="1.0" encoding="utf-8"?>
<p:tagLst xmlns:a="http://schemas.openxmlformats.org/drawingml/2006/main" xmlns:r="http://schemas.openxmlformats.org/officeDocument/2006/relationships" xmlns:p="http://schemas.openxmlformats.org/presentationml/2006/main">
  <p:tag name="THINKCELLSHAPEDONOTDELETE" val="tieo0tqy3iwhaV7mlVz2SCg"/>
</p:tagLst>
</file>

<file path=ppt/tags/tag374.xml><?xml version="1.0" encoding="utf-8"?>
<p:tagLst xmlns:a="http://schemas.openxmlformats.org/drawingml/2006/main" xmlns:r="http://schemas.openxmlformats.org/officeDocument/2006/relationships" xmlns:p="http://schemas.openxmlformats.org/presentationml/2006/main">
  <p:tag name="THINKCELLSHAPEDONOTDELETE" val="tJhRcFKEx70Zg5_U2HJ9VMQ"/>
</p:tagLst>
</file>

<file path=ppt/tags/tag375.xml><?xml version="1.0" encoding="utf-8"?>
<p:tagLst xmlns:a="http://schemas.openxmlformats.org/drawingml/2006/main" xmlns:r="http://schemas.openxmlformats.org/officeDocument/2006/relationships" xmlns:p="http://schemas.openxmlformats.org/presentationml/2006/main">
  <p:tag name="THINKCELLSHAPEDONOTDELETE" val="t4G2qAMKaSLGvEVv3_ATADg"/>
</p:tagLst>
</file>

<file path=ppt/tags/tag376.xml><?xml version="1.0" encoding="utf-8"?>
<p:tagLst xmlns:a="http://schemas.openxmlformats.org/drawingml/2006/main" xmlns:r="http://schemas.openxmlformats.org/officeDocument/2006/relationships" xmlns:p="http://schemas.openxmlformats.org/presentationml/2006/main">
  <p:tag name="THINKCELLSHAPEDONOTDELETE" val="tdgqrV2g.QgufRVGxXQvN.Q"/>
</p:tagLst>
</file>

<file path=ppt/tags/tag377.xml><?xml version="1.0" encoding="utf-8"?>
<p:tagLst xmlns:a="http://schemas.openxmlformats.org/drawingml/2006/main" xmlns:r="http://schemas.openxmlformats.org/officeDocument/2006/relationships" xmlns:p="http://schemas.openxmlformats.org/presentationml/2006/main">
  <p:tag name="THINKCELLSHAPEDONOTDELETE" val="tsEG8pz16oZWdBT0wM3hSng"/>
</p:tagLst>
</file>

<file path=ppt/tags/tag378.xml><?xml version="1.0" encoding="utf-8"?>
<p:tagLst xmlns:a="http://schemas.openxmlformats.org/drawingml/2006/main" xmlns:r="http://schemas.openxmlformats.org/officeDocument/2006/relationships" xmlns:p="http://schemas.openxmlformats.org/presentationml/2006/main">
  <p:tag name="THINKCELLSHAPEDONOTDELETE" val="tm2Gy1h5lQv6yq99_t8vt.w"/>
</p:tagLst>
</file>

<file path=ppt/tags/tag379.xml><?xml version="1.0" encoding="utf-8"?>
<p:tagLst xmlns:a="http://schemas.openxmlformats.org/drawingml/2006/main" xmlns:r="http://schemas.openxmlformats.org/officeDocument/2006/relationships" xmlns:p="http://schemas.openxmlformats.org/presentationml/2006/main">
  <p:tag name="THINKCELLSHAPEDONOTDELETE" val="t6QxwGtZxQL2SbRmZEUjHKw"/>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yXI0mMqFivJSw6euCwH6og"/>
</p:tagLst>
</file>

<file path=ppt/tags/tag380.xml><?xml version="1.0" encoding="utf-8"?>
<p:tagLst xmlns:a="http://schemas.openxmlformats.org/drawingml/2006/main" xmlns:r="http://schemas.openxmlformats.org/officeDocument/2006/relationships" xmlns:p="http://schemas.openxmlformats.org/presentationml/2006/main">
  <p:tag name="THINKCELLSHAPEDONOTDELETE" val="tJ0FQOzmrSvm8zR3SbpUgVQ"/>
</p:tagLst>
</file>

<file path=ppt/tags/tag381.xml><?xml version="1.0" encoding="utf-8"?>
<p:tagLst xmlns:a="http://schemas.openxmlformats.org/drawingml/2006/main" xmlns:r="http://schemas.openxmlformats.org/officeDocument/2006/relationships" xmlns:p="http://schemas.openxmlformats.org/presentationml/2006/main">
  <p:tag name="THINKCELLSHAPEDONOTDELETE" val="tmQhXELO77m09ge62Y3g1Mg"/>
</p:tagLst>
</file>

<file path=ppt/tags/tag382.xml><?xml version="1.0" encoding="utf-8"?>
<p:tagLst xmlns:a="http://schemas.openxmlformats.org/drawingml/2006/main" xmlns:r="http://schemas.openxmlformats.org/officeDocument/2006/relationships" xmlns:p="http://schemas.openxmlformats.org/presentationml/2006/main">
  <p:tag name="THINKCELLSHAPEDONOTDELETE" val="tpFZOuBNTRDuJsBbGy7Yp8g"/>
</p:tagLst>
</file>

<file path=ppt/tags/tag383.xml><?xml version="1.0" encoding="utf-8"?>
<p:tagLst xmlns:a="http://schemas.openxmlformats.org/drawingml/2006/main" xmlns:r="http://schemas.openxmlformats.org/officeDocument/2006/relationships" xmlns:p="http://schemas.openxmlformats.org/presentationml/2006/main">
  <p:tag name="THINKCELLSHAPEDONOTDELETE" val="tpBrBE2C.SLWaUKPCTgCaWQ"/>
</p:tagLst>
</file>

<file path=ppt/tags/tag384.xml><?xml version="1.0" encoding="utf-8"?>
<p:tagLst xmlns:a="http://schemas.openxmlformats.org/drawingml/2006/main" xmlns:r="http://schemas.openxmlformats.org/officeDocument/2006/relationships" xmlns:p="http://schemas.openxmlformats.org/presentationml/2006/main">
  <p:tag name="THINKCELLSHAPEDONOTDELETE" val="tbpZMPcbuQ.aRxlZqdIefQQ"/>
</p:tagLst>
</file>

<file path=ppt/tags/tag385.xml><?xml version="1.0" encoding="utf-8"?>
<p:tagLst xmlns:a="http://schemas.openxmlformats.org/drawingml/2006/main" xmlns:r="http://schemas.openxmlformats.org/officeDocument/2006/relationships" xmlns:p="http://schemas.openxmlformats.org/presentationml/2006/main">
  <p:tag name="THINKCELLSHAPEDONOTDELETE" val="t5FTtqinfQKOi8W9ye1HXSQ"/>
</p:tagLst>
</file>

<file path=ppt/tags/tag386.xml><?xml version="1.0" encoding="utf-8"?>
<p:tagLst xmlns:a="http://schemas.openxmlformats.org/drawingml/2006/main" xmlns:r="http://schemas.openxmlformats.org/officeDocument/2006/relationships" xmlns:p="http://schemas.openxmlformats.org/presentationml/2006/main">
  <p:tag name="THINKCELLSHAPEDONOTDELETE" val="t7vbeLkd2QQyzMUG3_VT69g"/>
</p:tagLst>
</file>

<file path=ppt/tags/tag387.xml><?xml version="1.0" encoding="utf-8"?>
<p:tagLst xmlns:a="http://schemas.openxmlformats.org/drawingml/2006/main" xmlns:r="http://schemas.openxmlformats.org/officeDocument/2006/relationships" xmlns:p="http://schemas.openxmlformats.org/presentationml/2006/main">
  <p:tag name="THINKCELLSHAPEDONOTDELETE" val="tHbjWwcT6TF2P3bRcBKwMcQ"/>
</p:tagLst>
</file>

<file path=ppt/tags/tag388.xml><?xml version="1.0" encoding="utf-8"?>
<p:tagLst xmlns:a="http://schemas.openxmlformats.org/drawingml/2006/main" xmlns:r="http://schemas.openxmlformats.org/officeDocument/2006/relationships" xmlns:p="http://schemas.openxmlformats.org/presentationml/2006/main">
  <p:tag name="THINKCELLSHAPEDONOTDELETE" val="tLxhDRNXnTpKvEvazy2q3pw"/>
</p:tagLst>
</file>

<file path=ppt/tags/tag389.xml><?xml version="1.0" encoding="utf-8"?>
<p:tagLst xmlns:a="http://schemas.openxmlformats.org/drawingml/2006/main" xmlns:r="http://schemas.openxmlformats.org/officeDocument/2006/relationships" xmlns:p="http://schemas.openxmlformats.org/presentationml/2006/main">
  <p:tag name="THINKCELLSHAPEDONOTDELETE" val="t5V3pjIKsR76L1DHkhpVI2Q"/>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1lGeRWZCH.J1oT3nUmUvCQ"/>
</p:tagLst>
</file>

<file path=ppt/tags/tag390.xml><?xml version="1.0" encoding="utf-8"?>
<p:tagLst xmlns:a="http://schemas.openxmlformats.org/drawingml/2006/main" xmlns:r="http://schemas.openxmlformats.org/officeDocument/2006/relationships" xmlns:p="http://schemas.openxmlformats.org/presentationml/2006/main">
  <p:tag name="THINKCELLSHAPEDONOTDELETE" val="tWcuW.c..TheOjsGZ1iSrKw"/>
</p:tagLst>
</file>

<file path=ppt/tags/tag391.xml><?xml version="1.0" encoding="utf-8"?>
<p:tagLst xmlns:a="http://schemas.openxmlformats.org/drawingml/2006/main" xmlns:r="http://schemas.openxmlformats.org/officeDocument/2006/relationships" xmlns:p="http://schemas.openxmlformats.org/presentationml/2006/main">
  <p:tag name="THINKCELLSHAPEDONOTDELETE" val="tiJvZbSJDQXO7FwYTxfZy_w"/>
</p:tagLst>
</file>

<file path=ppt/tags/tag392.xml><?xml version="1.0" encoding="utf-8"?>
<p:tagLst xmlns:a="http://schemas.openxmlformats.org/drawingml/2006/main" xmlns:r="http://schemas.openxmlformats.org/officeDocument/2006/relationships" xmlns:p="http://schemas.openxmlformats.org/presentationml/2006/main">
  <p:tag name="THINKCELLSHAPEDONOTDELETE" val="tp_1_I6wQT76bQ_MCmzj2ng"/>
</p:tagLst>
</file>

<file path=ppt/tags/tag393.xml><?xml version="1.0" encoding="utf-8"?>
<p:tagLst xmlns:a="http://schemas.openxmlformats.org/drawingml/2006/main" xmlns:r="http://schemas.openxmlformats.org/officeDocument/2006/relationships" xmlns:p="http://schemas.openxmlformats.org/presentationml/2006/main">
  <p:tag name="THINKCELLSHAPEDONOTDELETE" val="tsGS05Gd8QGmENpba8Dg2Yg"/>
</p:tagLst>
</file>

<file path=ppt/tags/tag394.xml><?xml version="1.0" encoding="utf-8"?>
<p:tagLst xmlns:a="http://schemas.openxmlformats.org/drawingml/2006/main" xmlns:r="http://schemas.openxmlformats.org/officeDocument/2006/relationships" xmlns:p="http://schemas.openxmlformats.org/presentationml/2006/main">
  <p:tag name="THINKCELLSHAPEDONOTDELETE" val="t_nIfMD.cRNKMA.IpwkpAmw"/>
</p:tagLst>
</file>

<file path=ppt/tags/tag395.xml><?xml version="1.0" encoding="utf-8"?>
<p:tagLst xmlns:a="http://schemas.openxmlformats.org/drawingml/2006/main" xmlns:r="http://schemas.openxmlformats.org/officeDocument/2006/relationships" xmlns:p="http://schemas.openxmlformats.org/presentationml/2006/main">
  <p:tag name="THINKCELLSHAPEDONOTDELETE" val="tiQRtTemwStO4SkfPSbG9fw"/>
</p:tagLst>
</file>

<file path=ppt/tags/tag396.xml><?xml version="1.0" encoding="utf-8"?>
<p:tagLst xmlns:a="http://schemas.openxmlformats.org/drawingml/2006/main" xmlns:r="http://schemas.openxmlformats.org/officeDocument/2006/relationships" xmlns:p="http://schemas.openxmlformats.org/presentationml/2006/main">
  <p:tag name="THINKCELLSHAPEDONOTDELETE" val="tYgYY40d0TuKlI079cQGoWA"/>
</p:tagLst>
</file>

<file path=ppt/tags/tag397.xml><?xml version="1.0" encoding="utf-8"?>
<p:tagLst xmlns:a="http://schemas.openxmlformats.org/drawingml/2006/main" xmlns:r="http://schemas.openxmlformats.org/officeDocument/2006/relationships" xmlns:p="http://schemas.openxmlformats.org/presentationml/2006/main">
  <p:tag name="THINKCELLSHAPEDONOTDELETE" val="tf3X8L8fZT3ST2gmVXSH9lA"/>
</p:tagLst>
</file>

<file path=ppt/tags/tag398.xml><?xml version="1.0" encoding="utf-8"?>
<p:tagLst xmlns:a="http://schemas.openxmlformats.org/drawingml/2006/main" xmlns:r="http://schemas.openxmlformats.org/officeDocument/2006/relationships" xmlns:p="http://schemas.openxmlformats.org/presentationml/2006/main">
  <p:tag name="THINKCELLSHAPEDONOTDELETE" val="tCKlgN.q7PkdSRtS7PvIsiw"/>
</p:tagLst>
</file>

<file path=ppt/tags/tag399.xml><?xml version="1.0" encoding="utf-8"?>
<p:tagLst xmlns:a="http://schemas.openxmlformats.org/drawingml/2006/main" xmlns:r="http://schemas.openxmlformats.org/officeDocument/2006/relationships" xmlns:p="http://schemas.openxmlformats.org/presentationml/2006/main">
  <p:tag name="THINKCELLSHAPEDONOTDELETE" val="trJhB69jlTtqgSCi_r3zeww"/>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qIGnEUarSWCGPLBR3zWTfQ"/>
</p:tagLst>
</file>

<file path=ppt/tags/tag400.xml><?xml version="1.0" encoding="utf-8"?>
<p:tagLst xmlns:a="http://schemas.openxmlformats.org/drawingml/2006/main" xmlns:r="http://schemas.openxmlformats.org/officeDocument/2006/relationships" xmlns:p="http://schemas.openxmlformats.org/presentationml/2006/main">
  <p:tag name="THINKCELLSHAPEDONOTDELETE" val="t8vSXAXWT97asT2lTkEsDew"/>
</p:tagLst>
</file>

<file path=ppt/tags/tag401.xml><?xml version="1.0" encoding="utf-8"?>
<p:tagLst xmlns:a="http://schemas.openxmlformats.org/drawingml/2006/main" xmlns:r="http://schemas.openxmlformats.org/officeDocument/2006/relationships" xmlns:p="http://schemas.openxmlformats.org/presentationml/2006/main">
  <p:tag name="THINKCELLSHAPEDONOTDELETE" val="tP_z6qqLJykdMMs.f0H8sFw"/>
</p:tagLst>
</file>

<file path=ppt/tags/tag402.xml><?xml version="1.0" encoding="utf-8"?>
<p:tagLst xmlns:a="http://schemas.openxmlformats.org/drawingml/2006/main" xmlns:r="http://schemas.openxmlformats.org/officeDocument/2006/relationships" xmlns:p="http://schemas.openxmlformats.org/presentationml/2006/main">
  <p:tag name="THINKCELLSHAPEDONOTDELETE" val="tmIH4zFQ6TgOfTCBK.E78Qg"/>
</p:tagLst>
</file>

<file path=ppt/tags/tag40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5.xml><?xml version="1.0" encoding="utf-8"?>
<p:tagLst xmlns:a="http://schemas.openxmlformats.org/drawingml/2006/main" xmlns:r="http://schemas.openxmlformats.org/officeDocument/2006/relationships" xmlns:p="http://schemas.openxmlformats.org/presentationml/2006/main">
  <p:tag name="THINKCELLSHAPEDONOTDELETE" val="tHIBlf28GRZ2at_IkFnXcAA"/>
</p:tagLst>
</file>

<file path=ppt/tags/tag406.xml><?xml version="1.0" encoding="utf-8"?>
<p:tagLst xmlns:a="http://schemas.openxmlformats.org/drawingml/2006/main" xmlns:r="http://schemas.openxmlformats.org/officeDocument/2006/relationships" xmlns:p="http://schemas.openxmlformats.org/presentationml/2006/main">
  <p:tag name="THINKCELLSHAPEDONOTDELETE" val="t9sn8ApQ9QFyQvF3_bB454g"/>
</p:tagLst>
</file>

<file path=ppt/tags/tag407.xml><?xml version="1.0" encoding="utf-8"?>
<p:tagLst xmlns:a="http://schemas.openxmlformats.org/drawingml/2006/main" xmlns:r="http://schemas.openxmlformats.org/officeDocument/2006/relationships" xmlns:p="http://schemas.openxmlformats.org/presentationml/2006/main">
  <p:tag name="THINKCELLSHAPEDONOTDELETE" val="tsY2p92WoRpSC4kU_7CJKuQ"/>
</p:tagLst>
</file>

<file path=ppt/tags/tag408.xml><?xml version="1.0" encoding="utf-8"?>
<p:tagLst xmlns:a="http://schemas.openxmlformats.org/drawingml/2006/main" xmlns:r="http://schemas.openxmlformats.org/officeDocument/2006/relationships" xmlns:p="http://schemas.openxmlformats.org/presentationml/2006/main">
  <p:tag name="THINKCELLSHAPEDONOTDELETE" val="ttBVCPzcmReyI8mXCn7qdpg"/>
</p:tagLst>
</file>

<file path=ppt/tags/tag409.xml><?xml version="1.0" encoding="utf-8"?>
<p:tagLst xmlns:a="http://schemas.openxmlformats.org/drawingml/2006/main" xmlns:r="http://schemas.openxmlformats.org/officeDocument/2006/relationships" xmlns:p="http://schemas.openxmlformats.org/presentationml/2006/main">
  <p:tag name="THINKCELLSHAPEDONOTDELETE" val="tqSReY4FuRw2skU_teJBilA"/>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EFj5HWH_RMmiS9NlMPTc3A"/>
</p:tagLst>
</file>

<file path=ppt/tags/tag410.xml><?xml version="1.0" encoding="utf-8"?>
<p:tagLst xmlns:a="http://schemas.openxmlformats.org/drawingml/2006/main" xmlns:r="http://schemas.openxmlformats.org/officeDocument/2006/relationships" xmlns:p="http://schemas.openxmlformats.org/presentationml/2006/main">
  <p:tag name="THINKCELLSHAPEDONOTDELETE" val="tzb2rxHABTqunRkTkDs6Z2g"/>
</p:tagLst>
</file>

<file path=ppt/tags/tag411.xml><?xml version="1.0" encoding="utf-8"?>
<p:tagLst xmlns:a="http://schemas.openxmlformats.org/drawingml/2006/main" xmlns:r="http://schemas.openxmlformats.org/officeDocument/2006/relationships" xmlns:p="http://schemas.openxmlformats.org/presentationml/2006/main">
  <p:tag name="THINKCELLSHAPEDONOTDELETE" val="tDaP9m50JQZuodzPQ7Nlz9A"/>
</p:tagLst>
</file>

<file path=ppt/tags/tag412.xml><?xml version="1.0" encoding="utf-8"?>
<p:tagLst xmlns:a="http://schemas.openxmlformats.org/drawingml/2006/main" xmlns:r="http://schemas.openxmlformats.org/officeDocument/2006/relationships" xmlns:p="http://schemas.openxmlformats.org/presentationml/2006/main">
  <p:tag name="THINKCELLSHAPEDONOTDELETE" val="tPxg9HVZ0TN2x9jJ0EX9Y0Q"/>
</p:tagLst>
</file>

<file path=ppt/tags/tag413.xml><?xml version="1.0" encoding="utf-8"?>
<p:tagLst xmlns:a="http://schemas.openxmlformats.org/drawingml/2006/main" xmlns:r="http://schemas.openxmlformats.org/officeDocument/2006/relationships" xmlns:p="http://schemas.openxmlformats.org/presentationml/2006/main">
  <p:tag name="THINKCELLSHAPEDONOTDELETE" val="thEFiIfIJSh6OQlI_HFKFvw"/>
</p:tagLst>
</file>

<file path=ppt/tags/tag414.xml><?xml version="1.0" encoding="utf-8"?>
<p:tagLst xmlns:a="http://schemas.openxmlformats.org/drawingml/2006/main" xmlns:r="http://schemas.openxmlformats.org/officeDocument/2006/relationships" xmlns:p="http://schemas.openxmlformats.org/presentationml/2006/main">
  <p:tag name="THINKCELLSHAPEDONOTDELETE" val="tLGGMOq91Qlym5alwG5zL_Q"/>
</p:tagLst>
</file>

<file path=ppt/tags/tag415.xml><?xml version="1.0" encoding="utf-8"?>
<p:tagLst xmlns:a="http://schemas.openxmlformats.org/drawingml/2006/main" xmlns:r="http://schemas.openxmlformats.org/officeDocument/2006/relationships" xmlns:p="http://schemas.openxmlformats.org/presentationml/2006/main">
  <p:tag name="THINKCELLSHAPEDONOTDELETE" val="tMYKiNHqETwG1dNcVoZnXMw"/>
</p:tagLst>
</file>

<file path=ppt/tags/tag416.xml><?xml version="1.0" encoding="utf-8"?>
<p:tagLst xmlns:a="http://schemas.openxmlformats.org/drawingml/2006/main" xmlns:r="http://schemas.openxmlformats.org/officeDocument/2006/relationships" xmlns:p="http://schemas.openxmlformats.org/presentationml/2006/main">
  <p:tag name="THINKCELLSHAPEDONOTDELETE" val="t2gAY45Kq7ZcwBgDfTkFVrw"/>
</p:tagLst>
</file>

<file path=ppt/tags/tag417.xml><?xml version="1.0" encoding="utf-8"?>
<p:tagLst xmlns:a="http://schemas.openxmlformats.org/drawingml/2006/main" xmlns:r="http://schemas.openxmlformats.org/officeDocument/2006/relationships" xmlns:p="http://schemas.openxmlformats.org/presentationml/2006/main">
  <p:tag name="THINKCELLSHAPEDONOTDELETE" val="tAZu1feSmTJK7F.xMyM.Swg"/>
</p:tagLst>
</file>

<file path=ppt/tags/tag418.xml><?xml version="1.0" encoding="utf-8"?>
<p:tagLst xmlns:a="http://schemas.openxmlformats.org/drawingml/2006/main" xmlns:r="http://schemas.openxmlformats.org/officeDocument/2006/relationships" xmlns:p="http://schemas.openxmlformats.org/presentationml/2006/main">
  <p:tag name="THINKCELLSHAPEDONOTDELETE" val="tb9FeK5pGFr7xiapJXj0jng"/>
</p:tagLst>
</file>

<file path=ppt/tags/tag419.xml><?xml version="1.0" encoding="utf-8"?>
<p:tagLst xmlns:a="http://schemas.openxmlformats.org/drawingml/2006/main" xmlns:r="http://schemas.openxmlformats.org/officeDocument/2006/relationships" xmlns:p="http://schemas.openxmlformats.org/presentationml/2006/main">
  <p:tag name="THINKCELLSHAPEDONOTDELETE" val="tI4ETzk7aRmCv86VRsLrlhQ"/>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asQlButuTMWcrhpjB7Qg4Q"/>
</p:tagLst>
</file>

<file path=ppt/tags/tag420.xml><?xml version="1.0" encoding="utf-8"?>
<p:tagLst xmlns:a="http://schemas.openxmlformats.org/drawingml/2006/main" xmlns:r="http://schemas.openxmlformats.org/officeDocument/2006/relationships" xmlns:p="http://schemas.openxmlformats.org/presentationml/2006/main">
  <p:tag name="THINKCELLSHAPEDONOTDELETE" val="t2QfSAnO5RzGGgpt0c3uV4g"/>
</p:tagLst>
</file>

<file path=ppt/tags/tag421.xml><?xml version="1.0" encoding="utf-8"?>
<p:tagLst xmlns:a="http://schemas.openxmlformats.org/drawingml/2006/main" xmlns:r="http://schemas.openxmlformats.org/officeDocument/2006/relationships" xmlns:p="http://schemas.openxmlformats.org/presentationml/2006/main">
  <p:tag name="THINKCELLSHAPEDONOTDELETE" val="t0FR2iNVrSlaeV7r4fibpYw"/>
</p:tagLst>
</file>

<file path=ppt/tags/tag422.xml><?xml version="1.0" encoding="utf-8"?>
<p:tagLst xmlns:a="http://schemas.openxmlformats.org/drawingml/2006/main" xmlns:r="http://schemas.openxmlformats.org/officeDocument/2006/relationships" xmlns:p="http://schemas.openxmlformats.org/presentationml/2006/main">
  <p:tag name="THINKCELLSHAPEDONOTDELETE" val="tRXH5mRCKTLCDwoyu.3hwOg"/>
</p:tagLst>
</file>

<file path=ppt/tags/tag423.xml><?xml version="1.0" encoding="utf-8"?>
<p:tagLst xmlns:a="http://schemas.openxmlformats.org/drawingml/2006/main" xmlns:r="http://schemas.openxmlformats.org/officeDocument/2006/relationships" xmlns:p="http://schemas.openxmlformats.org/presentationml/2006/main">
  <p:tag name="THINKCELLSHAPEDONOTDELETE" val="tDsNftynbTSCYi3RbhRijMw"/>
</p:tagLst>
</file>

<file path=ppt/tags/tag424.xml><?xml version="1.0" encoding="utf-8"?>
<p:tagLst xmlns:a="http://schemas.openxmlformats.org/drawingml/2006/main" xmlns:r="http://schemas.openxmlformats.org/officeDocument/2006/relationships" xmlns:p="http://schemas.openxmlformats.org/presentationml/2006/main">
  <p:tag name="THINKCELLSHAPEDONOTDELETE" val="tTG5DLQRLSgmDb8p6ZZyWIA"/>
</p:tagLst>
</file>

<file path=ppt/tags/tag425.xml><?xml version="1.0" encoding="utf-8"?>
<p:tagLst xmlns:a="http://schemas.openxmlformats.org/drawingml/2006/main" xmlns:r="http://schemas.openxmlformats.org/officeDocument/2006/relationships" xmlns:p="http://schemas.openxmlformats.org/presentationml/2006/main">
  <p:tag name="THINKCELLSHAPEDONOTDELETE" val="tTck3LjweR3id.vZVw3sUCA"/>
</p:tagLst>
</file>

<file path=ppt/tags/tag426.xml><?xml version="1.0" encoding="utf-8"?>
<p:tagLst xmlns:a="http://schemas.openxmlformats.org/drawingml/2006/main" xmlns:r="http://schemas.openxmlformats.org/officeDocument/2006/relationships" xmlns:p="http://schemas.openxmlformats.org/presentationml/2006/main">
  <p:tag name="THINKCELLSHAPEDONOTDELETE" val="tMA9h451WR8.wKsIIl1g14g"/>
</p:tagLst>
</file>

<file path=ppt/tags/tag427.xml><?xml version="1.0" encoding="utf-8"?>
<p:tagLst xmlns:a="http://schemas.openxmlformats.org/drawingml/2006/main" xmlns:r="http://schemas.openxmlformats.org/officeDocument/2006/relationships" xmlns:p="http://schemas.openxmlformats.org/presentationml/2006/main">
  <p:tag name="THINKCELLSHAPEDONOTDELETE" val="tSDGjrfIVUqy3wGz58Qn51g"/>
</p:tagLst>
</file>

<file path=ppt/tags/tag428.xml><?xml version="1.0" encoding="utf-8"?>
<p:tagLst xmlns:a="http://schemas.openxmlformats.org/drawingml/2006/main" xmlns:r="http://schemas.openxmlformats.org/officeDocument/2006/relationships" xmlns:p="http://schemas.openxmlformats.org/presentationml/2006/main">
  <p:tag name="THINKCELLSHAPEDONOTDELETE" val="t3j1Jv4UWTWWtRFGP1Sd1dg"/>
</p:tagLst>
</file>

<file path=ppt/tags/tag429.xml><?xml version="1.0" encoding="utf-8"?>
<p:tagLst xmlns:a="http://schemas.openxmlformats.org/drawingml/2006/main" xmlns:r="http://schemas.openxmlformats.org/officeDocument/2006/relationships" xmlns:p="http://schemas.openxmlformats.org/presentationml/2006/main">
  <p:tag name="THINKCELLSHAPEDONOTDELETE" val="tJbm29JZiSFStM8dIXXXfXw"/>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erGPQoo3RkSgbEFfuPnw1Q"/>
</p:tagLst>
</file>

<file path=ppt/tags/tag430.xml><?xml version="1.0" encoding="utf-8"?>
<p:tagLst xmlns:a="http://schemas.openxmlformats.org/drawingml/2006/main" xmlns:r="http://schemas.openxmlformats.org/officeDocument/2006/relationships" xmlns:p="http://schemas.openxmlformats.org/presentationml/2006/main">
  <p:tag name="THINKCELLSHAPEDONOTDELETE" val="tJnPnxDt7T1m2PiEJDsk3zA"/>
</p:tagLst>
</file>

<file path=ppt/tags/tag431.xml><?xml version="1.0" encoding="utf-8"?>
<p:tagLst xmlns:a="http://schemas.openxmlformats.org/drawingml/2006/main" xmlns:r="http://schemas.openxmlformats.org/officeDocument/2006/relationships" xmlns:p="http://schemas.openxmlformats.org/presentationml/2006/main">
  <p:tag name="THINKCELLSHAPEDONOTDELETE" val="tH6HqSB.zTw2Kjugsd1yp1g"/>
</p:tagLst>
</file>

<file path=ppt/tags/tag432.xml><?xml version="1.0" encoding="utf-8"?>
<p:tagLst xmlns:a="http://schemas.openxmlformats.org/drawingml/2006/main" xmlns:r="http://schemas.openxmlformats.org/officeDocument/2006/relationships" xmlns:p="http://schemas.openxmlformats.org/presentationml/2006/main">
  <p:tag name="THINKCELLSHAPEDONOTDELETE" val="tEw5Eml01SJ.VY0hhCvoIsw"/>
</p:tagLst>
</file>

<file path=ppt/tags/tag433.xml><?xml version="1.0" encoding="utf-8"?>
<p:tagLst xmlns:a="http://schemas.openxmlformats.org/drawingml/2006/main" xmlns:r="http://schemas.openxmlformats.org/officeDocument/2006/relationships" xmlns:p="http://schemas.openxmlformats.org/presentationml/2006/main">
  <p:tag name="THINKCELLSHAPEDONOTDELETE" val="tw3JkyKf3RFKkFffU_YNJyQ"/>
</p:tagLst>
</file>

<file path=ppt/tags/tag434.xml><?xml version="1.0" encoding="utf-8"?>
<p:tagLst xmlns:a="http://schemas.openxmlformats.org/drawingml/2006/main" xmlns:r="http://schemas.openxmlformats.org/officeDocument/2006/relationships" xmlns:p="http://schemas.openxmlformats.org/presentationml/2006/main">
  <p:tag name="THINKCELLSHAPEDONOTDELETE" val="tZ3ovLEoDYi2QijJKS_kI9w"/>
</p:tagLst>
</file>

<file path=ppt/tags/tag435.xml><?xml version="1.0" encoding="utf-8"?>
<p:tagLst xmlns:a="http://schemas.openxmlformats.org/drawingml/2006/main" xmlns:r="http://schemas.openxmlformats.org/officeDocument/2006/relationships" xmlns:p="http://schemas.openxmlformats.org/presentationml/2006/main">
  <p:tag name="THINKCELLSHAPEDONOTDELETE" val="tjx4va6o0T6Sez940NsKcyg"/>
</p:tagLst>
</file>

<file path=ppt/tags/tag436.xml><?xml version="1.0" encoding="utf-8"?>
<p:tagLst xmlns:a="http://schemas.openxmlformats.org/drawingml/2006/main" xmlns:r="http://schemas.openxmlformats.org/officeDocument/2006/relationships" xmlns:p="http://schemas.openxmlformats.org/presentationml/2006/main">
  <p:tag name="THINKCELLSHAPEDONOTDELETE" val="tErdaQObrSkiwAqWeC5.c0g"/>
</p:tagLst>
</file>

<file path=ppt/tags/tag437.xml><?xml version="1.0" encoding="utf-8"?>
<p:tagLst xmlns:a="http://schemas.openxmlformats.org/drawingml/2006/main" xmlns:r="http://schemas.openxmlformats.org/officeDocument/2006/relationships" xmlns:p="http://schemas.openxmlformats.org/presentationml/2006/main">
  <p:tag name="THINKCELLSHAPEDONOTDELETE" val="t76tvzJmiT9yzBVFDVigizw"/>
</p:tagLst>
</file>

<file path=ppt/tags/tag438.xml><?xml version="1.0" encoding="utf-8"?>
<p:tagLst xmlns:a="http://schemas.openxmlformats.org/drawingml/2006/main" xmlns:r="http://schemas.openxmlformats.org/officeDocument/2006/relationships" xmlns:p="http://schemas.openxmlformats.org/presentationml/2006/main">
  <p:tag name="THINKCELLSHAPEDONOTDELETE" val="t0HOUUb59Qu634qPwxUARqw"/>
</p:tagLst>
</file>

<file path=ppt/tags/tag439.xml><?xml version="1.0" encoding="utf-8"?>
<p:tagLst xmlns:a="http://schemas.openxmlformats.org/drawingml/2006/main" xmlns:r="http://schemas.openxmlformats.org/officeDocument/2006/relationships" xmlns:p="http://schemas.openxmlformats.org/presentationml/2006/main">
  <p:tag name="THINKCELLSHAPEDONOTDELETE" val="ttWyLXeWmTQyee83VgTfDBw"/>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JCw0Y4pxS2Ou0PwZKsA9xw"/>
</p:tagLst>
</file>

<file path=ppt/tags/tag440.xml><?xml version="1.0" encoding="utf-8"?>
<p:tagLst xmlns:a="http://schemas.openxmlformats.org/drawingml/2006/main" xmlns:r="http://schemas.openxmlformats.org/officeDocument/2006/relationships" xmlns:p="http://schemas.openxmlformats.org/presentationml/2006/main">
  <p:tag name="THINKCELLSHAPEDONOTDELETE" val="txebuJQbFTfy0NfKshRBG0A"/>
</p:tagLst>
</file>

<file path=ppt/tags/tag441.xml><?xml version="1.0" encoding="utf-8"?>
<p:tagLst xmlns:a="http://schemas.openxmlformats.org/drawingml/2006/main" xmlns:r="http://schemas.openxmlformats.org/officeDocument/2006/relationships" xmlns:p="http://schemas.openxmlformats.org/presentationml/2006/main">
  <p:tag name="THINKCELLSHAPEDONOTDELETE" val="tEIGsqRwJQimaqnpHswUV1Q"/>
</p:tagLst>
</file>

<file path=ppt/tags/tag442.xml><?xml version="1.0" encoding="utf-8"?>
<p:tagLst xmlns:a="http://schemas.openxmlformats.org/drawingml/2006/main" xmlns:r="http://schemas.openxmlformats.org/officeDocument/2006/relationships" xmlns:p="http://schemas.openxmlformats.org/presentationml/2006/main">
  <p:tag name="THINKCELLSHAPEDONOTDELETE" val="tU5ZVqlIvSIC5c1OVnThxhw"/>
</p:tagLst>
</file>

<file path=ppt/tags/tag443.xml><?xml version="1.0" encoding="utf-8"?>
<p:tagLst xmlns:a="http://schemas.openxmlformats.org/drawingml/2006/main" xmlns:r="http://schemas.openxmlformats.org/officeDocument/2006/relationships" xmlns:p="http://schemas.openxmlformats.org/presentationml/2006/main">
  <p:tag name="THINKCELLSHAPEDONOTDELETE" val="tPP7pUMx2Rs2RWR1SNlWKRQ"/>
</p:tagLst>
</file>

<file path=ppt/tags/tag444.xml><?xml version="1.0" encoding="utf-8"?>
<p:tagLst xmlns:a="http://schemas.openxmlformats.org/drawingml/2006/main" xmlns:r="http://schemas.openxmlformats.org/officeDocument/2006/relationships" xmlns:p="http://schemas.openxmlformats.org/presentationml/2006/main">
  <p:tag name="THINKCELLSHAPEDONOTDELETE" val="t2r6nGIYeQiCzwlZMw4rKkw"/>
</p:tagLst>
</file>

<file path=ppt/tags/tag445.xml><?xml version="1.0" encoding="utf-8"?>
<p:tagLst xmlns:a="http://schemas.openxmlformats.org/drawingml/2006/main" xmlns:r="http://schemas.openxmlformats.org/officeDocument/2006/relationships" xmlns:p="http://schemas.openxmlformats.org/presentationml/2006/main">
  <p:tag name="THINKCELLSHAPEDONOTDELETE" val="thhqol0ja1PuOfEX1nIKHug"/>
</p:tagLst>
</file>

<file path=ppt/tags/tag446.xml><?xml version="1.0" encoding="utf-8"?>
<p:tagLst xmlns:a="http://schemas.openxmlformats.org/drawingml/2006/main" xmlns:r="http://schemas.openxmlformats.org/officeDocument/2006/relationships" xmlns:p="http://schemas.openxmlformats.org/presentationml/2006/main">
  <p:tag name="THINKCELLSHAPEDONOTDELETE" val="tJEgB0C6uGzba3M4uhgcHuQ"/>
</p:tagLst>
</file>

<file path=ppt/tags/tag447.xml><?xml version="1.0" encoding="utf-8"?>
<p:tagLst xmlns:a="http://schemas.openxmlformats.org/drawingml/2006/main" xmlns:r="http://schemas.openxmlformats.org/officeDocument/2006/relationships" xmlns:p="http://schemas.openxmlformats.org/presentationml/2006/main">
  <p:tag name="THINKCELLSHAPEDONOTDELETE" val="tYtyTO5yzVMywaC2J4_s.Tg"/>
</p:tagLst>
</file>

<file path=ppt/tags/tag448.xml><?xml version="1.0" encoding="utf-8"?>
<p:tagLst xmlns:a="http://schemas.openxmlformats.org/drawingml/2006/main" xmlns:r="http://schemas.openxmlformats.org/officeDocument/2006/relationships" xmlns:p="http://schemas.openxmlformats.org/presentationml/2006/main">
  <p:tag name="THINKCELLSHAPEDONOTDELETE" val="tX8AEUQkytb0a6cW6aYz_JQ"/>
</p:tagLst>
</file>

<file path=ppt/tags/tag449.xml><?xml version="1.0" encoding="utf-8"?>
<p:tagLst xmlns:a="http://schemas.openxmlformats.org/drawingml/2006/main" xmlns:r="http://schemas.openxmlformats.org/officeDocument/2006/relationships" xmlns:p="http://schemas.openxmlformats.org/presentationml/2006/main">
  <p:tag name="THINKCELLSHAPEDONOTDELETE" val="tpUyiQlm7QmCvHPYCel8tUA"/>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agNQPtaASLiBUS6T3o4JZw"/>
</p:tagLst>
</file>

<file path=ppt/tags/tag450.xml><?xml version="1.0" encoding="utf-8"?>
<p:tagLst xmlns:a="http://schemas.openxmlformats.org/drawingml/2006/main" xmlns:r="http://schemas.openxmlformats.org/officeDocument/2006/relationships" xmlns:p="http://schemas.openxmlformats.org/presentationml/2006/main">
  <p:tag name="THINKCELLSHAPEDONOTDELETE" val="tnIbVekH9Ram7R315hFxzLw"/>
</p:tagLst>
</file>

<file path=ppt/tags/tag451.xml><?xml version="1.0" encoding="utf-8"?>
<p:tagLst xmlns:a="http://schemas.openxmlformats.org/drawingml/2006/main" xmlns:r="http://schemas.openxmlformats.org/officeDocument/2006/relationships" xmlns:p="http://schemas.openxmlformats.org/presentationml/2006/main">
  <p:tag name="THINKCELLSHAPEDONOTDELETE" val="tIQcl.Pw4Q2SWKCmz_mtEZQ"/>
</p:tagLst>
</file>

<file path=ppt/tags/tag452.xml><?xml version="1.0" encoding="utf-8"?>
<p:tagLst xmlns:a="http://schemas.openxmlformats.org/drawingml/2006/main" xmlns:r="http://schemas.openxmlformats.org/officeDocument/2006/relationships" xmlns:p="http://schemas.openxmlformats.org/presentationml/2006/main">
  <p:tag name="THINKCELLSHAPEDONOTDELETE" val="tWnT_sGrCTp2.JaU68p3yYA"/>
</p:tagLst>
</file>

<file path=ppt/tags/tag453.xml><?xml version="1.0" encoding="utf-8"?>
<p:tagLst xmlns:a="http://schemas.openxmlformats.org/drawingml/2006/main" xmlns:r="http://schemas.openxmlformats.org/officeDocument/2006/relationships" xmlns:p="http://schemas.openxmlformats.org/presentationml/2006/main">
  <p:tag name="THINKCELLSHAPEDONOTDELETE" val="t8Bw0L6K0TMCRbQQa5hdrKw"/>
</p:tagLst>
</file>

<file path=ppt/tags/tag454.xml><?xml version="1.0" encoding="utf-8"?>
<p:tagLst xmlns:a="http://schemas.openxmlformats.org/drawingml/2006/main" xmlns:r="http://schemas.openxmlformats.org/officeDocument/2006/relationships" xmlns:p="http://schemas.openxmlformats.org/presentationml/2006/main">
  <p:tag name="THINKCELLSHAPEDONOTDELETE" val="tykytvZL01089i.YxPmCOvQ"/>
</p:tagLst>
</file>

<file path=ppt/tags/tag455.xml><?xml version="1.0" encoding="utf-8"?>
<p:tagLst xmlns:a="http://schemas.openxmlformats.org/drawingml/2006/main" xmlns:r="http://schemas.openxmlformats.org/officeDocument/2006/relationships" xmlns:p="http://schemas.openxmlformats.org/presentationml/2006/main">
  <p:tag name="THINKCELLSHAPEDONOTDELETE" val="tIsq90.vMu0xORY6qQ7hASQ"/>
</p:tagLst>
</file>

<file path=ppt/tags/tag456.xml><?xml version="1.0" encoding="utf-8"?>
<p:tagLst xmlns:a="http://schemas.openxmlformats.org/drawingml/2006/main" xmlns:r="http://schemas.openxmlformats.org/officeDocument/2006/relationships" xmlns:p="http://schemas.openxmlformats.org/presentationml/2006/main">
  <p:tag name="THINKCELLSHAPEDONOTDELETE" val="td04L30sHqBKbFNLEeicTpA"/>
</p:tagLst>
</file>

<file path=ppt/tags/tag457.xml><?xml version="1.0" encoding="utf-8"?>
<p:tagLst xmlns:a="http://schemas.openxmlformats.org/drawingml/2006/main" xmlns:r="http://schemas.openxmlformats.org/officeDocument/2006/relationships" xmlns:p="http://schemas.openxmlformats.org/presentationml/2006/main">
  <p:tag name="THINKCELLSHAPEDONOTDELETE" val="t1njXRWpG6rCXBHBVO1Fl7w"/>
</p:tagLst>
</file>

<file path=ppt/tags/tag458.xml><?xml version="1.0" encoding="utf-8"?>
<p:tagLst xmlns:a="http://schemas.openxmlformats.org/drawingml/2006/main" xmlns:r="http://schemas.openxmlformats.org/officeDocument/2006/relationships" xmlns:p="http://schemas.openxmlformats.org/presentationml/2006/main">
  <p:tag name="THINKCELLSHAPEDONOTDELETE" val="tvaTVS7JWbLTgGmmAjDUX3Q"/>
</p:tagLst>
</file>

<file path=ppt/tags/tag459.xml><?xml version="1.0" encoding="utf-8"?>
<p:tagLst xmlns:a="http://schemas.openxmlformats.org/drawingml/2006/main" xmlns:r="http://schemas.openxmlformats.org/officeDocument/2006/relationships" xmlns:p="http://schemas.openxmlformats.org/presentationml/2006/main">
  <p:tag name="THINKCELLSHAPEDONOTDELETE" val="tZBv9huDx.m1zmZ84FHjaMg"/>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QMx1_GYC7WDV8AvHJUXCfg"/>
</p:tagLst>
</file>

<file path=ppt/tags/tag460.xml><?xml version="1.0" encoding="utf-8"?>
<p:tagLst xmlns:a="http://schemas.openxmlformats.org/drawingml/2006/main" xmlns:r="http://schemas.openxmlformats.org/officeDocument/2006/relationships" xmlns:p="http://schemas.openxmlformats.org/presentationml/2006/main">
  <p:tag name="THINKCELLSHAPEDONOTDELETE" val="tzOt76ytNRtUwy8sMYIoTqg"/>
</p:tagLst>
</file>

<file path=ppt/tags/tag461.xml><?xml version="1.0" encoding="utf-8"?>
<p:tagLst xmlns:a="http://schemas.openxmlformats.org/drawingml/2006/main" xmlns:r="http://schemas.openxmlformats.org/officeDocument/2006/relationships" xmlns:p="http://schemas.openxmlformats.org/presentationml/2006/main">
  <p:tag name="THINKCELLSHAPEDONOTDELETE" val="txLsAccKtsaY.0KoGPwkJ9Q"/>
</p:tagLst>
</file>

<file path=ppt/tags/tag462.xml><?xml version="1.0" encoding="utf-8"?>
<p:tagLst xmlns:a="http://schemas.openxmlformats.org/drawingml/2006/main" xmlns:r="http://schemas.openxmlformats.org/officeDocument/2006/relationships" xmlns:p="http://schemas.openxmlformats.org/presentationml/2006/main">
  <p:tag name="THINKCELLSHAPEDONOTDELETE" val="tkzkdvc8Ap.bslRe65Ti.UQ"/>
</p:tagLst>
</file>

<file path=ppt/tags/tag463.xml><?xml version="1.0" encoding="utf-8"?>
<p:tagLst xmlns:a="http://schemas.openxmlformats.org/drawingml/2006/main" xmlns:r="http://schemas.openxmlformats.org/officeDocument/2006/relationships" xmlns:p="http://schemas.openxmlformats.org/presentationml/2006/main">
  <p:tag name="THINKCELLSHAPEDONOTDELETE" val="tlLOIX89zkwy_LveVaduGyQ"/>
</p:tagLst>
</file>

<file path=ppt/tags/tag464.xml><?xml version="1.0" encoding="utf-8"?>
<p:tagLst xmlns:a="http://schemas.openxmlformats.org/drawingml/2006/main" xmlns:r="http://schemas.openxmlformats.org/officeDocument/2006/relationships" xmlns:p="http://schemas.openxmlformats.org/presentationml/2006/main">
  <p:tag name="THINKCELLSHAPEDONOTDELETE" val="txwDZTrZQ6dQ2hahRbq0HZg"/>
</p:tagLst>
</file>

<file path=ppt/tags/tag465.xml><?xml version="1.0" encoding="utf-8"?>
<p:tagLst xmlns:a="http://schemas.openxmlformats.org/drawingml/2006/main" xmlns:r="http://schemas.openxmlformats.org/officeDocument/2006/relationships" xmlns:p="http://schemas.openxmlformats.org/presentationml/2006/main">
  <p:tag name="THINKCELLSHAPEDONOTDELETE" val="tzZmEUCKKHY4z0mCpJhsm2A"/>
</p:tagLst>
</file>

<file path=ppt/tags/tag466.xml><?xml version="1.0" encoding="utf-8"?>
<p:tagLst xmlns:a="http://schemas.openxmlformats.org/drawingml/2006/main" xmlns:r="http://schemas.openxmlformats.org/officeDocument/2006/relationships" xmlns:p="http://schemas.openxmlformats.org/presentationml/2006/main">
  <p:tag name="THINKCELLSHAPEDONOTDELETE" val="tSKqP3Ywc4dc9m0REmStW7w"/>
</p:tagLst>
</file>

<file path=ppt/tags/tag467.xml><?xml version="1.0" encoding="utf-8"?>
<p:tagLst xmlns:a="http://schemas.openxmlformats.org/drawingml/2006/main" xmlns:r="http://schemas.openxmlformats.org/officeDocument/2006/relationships" xmlns:p="http://schemas.openxmlformats.org/presentationml/2006/main">
  <p:tag name="THINKCELLSHAPEDONOTDELETE" val="tS5giyP28oLu55LH0mgu9Ew"/>
</p:tagLst>
</file>

<file path=ppt/tags/tag468.xml><?xml version="1.0" encoding="utf-8"?>
<p:tagLst xmlns:a="http://schemas.openxmlformats.org/drawingml/2006/main" xmlns:r="http://schemas.openxmlformats.org/officeDocument/2006/relationships" xmlns:p="http://schemas.openxmlformats.org/presentationml/2006/main">
  <p:tag name="THINKCELLSHAPEDONOTDELETE" val="trpdPiuclEAT3WX4GgIpyOA"/>
</p:tagLst>
</file>

<file path=ppt/tags/tag469.xml><?xml version="1.0" encoding="utf-8"?>
<p:tagLst xmlns:a="http://schemas.openxmlformats.org/drawingml/2006/main" xmlns:r="http://schemas.openxmlformats.org/officeDocument/2006/relationships" xmlns:p="http://schemas.openxmlformats.org/presentationml/2006/main">
  <p:tag name="THINKCELLSHAPEDONOTDELETE" val="tuK2qiR6z5shWGys7HXT2BQ"/>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9uUwUvUzRviiUvudZtEjow"/>
</p:tagLst>
</file>

<file path=ppt/tags/tag470.xml><?xml version="1.0" encoding="utf-8"?>
<p:tagLst xmlns:a="http://schemas.openxmlformats.org/drawingml/2006/main" xmlns:r="http://schemas.openxmlformats.org/officeDocument/2006/relationships" xmlns:p="http://schemas.openxmlformats.org/presentationml/2006/main">
  <p:tag name="THINKCELLSHAPEDONOTDELETE" val="tc_Pd4LuCqZgjkbpijPaV3A"/>
</p:tagLst>
</file>

<file path=ppt/tags/tag471.xml><?xml version="1.0" encoding="utf-8"?>
<p:tagLst xmlns:a="http://schemas.openxmlformats.org/drawingml/2006/main" xmlns:r="http://schemas.openxmlformats.org/officeDocument/2006/relationships" xmlns:p="http://schemas.openxmlformats.org/presentationml/2006/main">
  <p:tag name="THINKCELLSHAPEDONOTDELETE" val="tezDK_DlVwTGlwru21ATxYQ"/>
</p:tagLst>
</file>

<file path=ppt/tags/tag472.xml><?xml version="1.0" encoding="utf-8"?>
<p:tagLst xmlns:a="http://schemas.openxmlformats.org/drawingml/2006/main" xmlns:r="http://schemas.openxmlformats.org/officeDocument/2006/relationships" xmlns:p="http://schemas.openxmlformats.org/presentationml/2006/main">
  <p:tag name="THINKCELLSHAPEDONOTDELETE" val="tUaW_epdjoVsxzNYo2jki5Q"/>
</p:tagLst>
</file>

<file path=ppt/tags/tag473.xml><?xml version="1.0" encoding="utf-8"?>
<p:tagLst xmlns:a="http://schemas.openxmlformats.org/drawingml/2006/main" xmlns:r="http://schemas.openxmlformats.org/officeDocument/2006/relationships" xmlns:p="http://schemas.openxmlformats.org/presentationml/2006/main">
  <p:tag name="THINKCELLSHAPEDONOTDELETE" val="taok.ANGaoXYi564YkD5G0A"/>
</p:tagLst>
</file>

<file path=ppt/tags/tag474.xml><?xml version="1.0" encoding="utf-8"?>
<p:tagLst xmlns:a="http://schemas.openxmlformats.org/drawingml/2006/main" xmlns:r="http://schemas.openxmlformats.org/officeDocument/2006/relationships" xmlns:p="http://schemas.openxmlformats.org/presentationml/2006/main">
  <p:tag name="THINKCELLSHAPEDONOTDELETE" val="tfZs3G5Omp.RbzUu5RCRkSQ"/>
</p:tagLst>
</file>

<file path=ppt/tags/tag475.xml><?xml version="1.0" encoding="utf-8"?>
<p:tagLst xmlns:a="http://schemas.openxmlformats.org/drawingml/2006/main" xmlns:r="http://schemas.openxmlformats.org/officeDocument/2006/relationships" xmlns:p="http://schemas.openxmlformats.org/presentationml/2006/main">
  <p:tag name="THINKCELLSHAPEDONOTDELETE" val="tKDkGWkJxFB24_uwyOz7lVg"/>
</p:tagLst>
</file>

<file path=ppt/tags/tag476.xml><?xml version="1.0" encoding="utf-8"?>
<p:tagLst xmlns:a="http://schemas.openxmlformats.org/drawingml/2006/main" xmlns:r="http://schemas.openxmlformats.org/officeDocument/2006/relationships" xmlns:p="http://schemas.openxmlformats.org/presentationml/2006/main">
  <p:tag name="THINKCELLSHAPEDONOTDELETE" val="tyq7qWTbJVhpjGwmVdWs55Q"/>
</p:tagLst>
</file>

<file path=ppt/tags/tag477.xml><?xml version="1.0" encoding="utf-8"?>
<p:tagLst xmlns:a="http://schemas.openxmlformats.org/drawingml/2006/main" xmlns:r="http://schemas.openxmlformats.org/officeDocument/2006/relationships" xmlns:p="http://schemas.openxmlformats.org/presentationml/2006/main">
  <p:tag name="THINKCELLSHAPEDONOTDELETE" val="tKPi36pBcegFvMJbzYYk6Yg"/>
</p:tagLst>
</file>

<file path=ppt/tags/tag478.xml><?xml version="1.0" encoding="utf-8"?>
<p:tagLst xmlns:a="http://schemas.openxmlformats.org/drawingml/2006/main" xmlns:r="http://schemas.openxmlformats.org/officeDocument/2006/relationships" xmlns:p="http://schemas.openxmlformats.org/presentationml/2006/main">
  <p:tag name="THINKCELLSHAPEDONOTDELETE" val="tScr9UDKfTMaq57hkAIQOGg"/>
</p:tagLst>
</file>

<file path=ppt/tags/tag479.xml><?xml version="1.0" encoding="utf-8"?>
<p:tagLst xmlns:a="http://schemas.openxmlformats.org/drawingml/2006/main" xmlns:r="http://schemas.openxmlformats.org/officeDocument/2006/relationships" xmlns:p="http://schemas.openxmlformats.org/presentationml/2006/main">
  <p:tag name="THINKCELLSHAPEDONOTDELETE" val="to3KJYwjBKmNJgxg8j6ufRQ"/>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tDxWMwIBTgio0T7Gq1hISQ"/>
</p:tagLst>
</file>

<file path=ppt/tags/tag480.xml><?xml version="1.0" encoding="utf-8"?>
<p:tagLst xmlns:a="http://schemas.openxmlformats.org/drawingml/2006/main" xmlns:r="http://schemas.openxmlformats.org/officeDocument/2006/relationships" xmlns:p="http://schemas.openxmlformats.org/presentationml/2006/main">
  <p:tag name="THINKCELLSHAPEDONOTDELETE" val="toqanDEMURxy9SJFMR4GJcQ"/>
</p:tagLst>
</file>

<file path=ppt/tags/tag481.xml><?xml version="1.0" encoding="utf-8"?>
<p:tagLst xmlns:a="http://schemas.openxmlformats.org/drawingml/2006/main" xmlns:r="http://schemas.openxmlformats.org/officeDocument/2006/relationships" xmlns:p="http://schemas.openxmlformats.org/presentationml/2006/main">
  <p:tag name="THINKCELLSHAPEDONOTDELETE" val="twCkCo5vwgxRMFm.vE5PixA"/>
</p:tagLst>
</file>

<file path=ppt/tags/tag482.xml><?xml version="1.0" encoding="utf-8"?>
<p:tagLst xmlns:a="http://schemas.openxmlformats.org/drawingml/2006/main" xmlns:r="http://schemas.openxmlformats.org/officeDocument/2006/relationships" xmlns:p="http://schemas.openxmlformats.org/presentationml/2006/main">
  <p:tag name="THINKCELLSHAPEDONOTDELETE" val="tx6Ff254Qj6YWQA2JbRzpQQ"/>
</p:tagLst>
</file>

<file path=ppt/tags/tag483.xml><?xml version="1.0" encoding="utf-8"?>
<p:tagLst xmlns:a="http://schemas.openxmlformats.org/drawingml/2006/main" xmlns:r="http://schemas.openxmlformats.org/officeDocument/2006/relationships" xmlns:p="http://schemas.openxmlformats.org/presentationml/2006/main">
  <p:tag name="THINKCELLSHAPEDONOTDELETE" val="t1.YzVGp7Sg6lF0RfYFhhZw"/>
</p:tagLst>
</file>

<file path=ppt/tags/tag484.xml><?xml version="1.0" encoding="utf-8"?>
<p:tagLst xmlns:a="http://schemas.openxmlformats.org/drawingml/2006/main" xmlns:r="http://schemas.openxmlformats.org/officeDocument/2006/relationships" xmlns:p="http://schemas.openxmlformats.org/presentationml/2006/main">
  <p:tag name="THINKCELLSHAPEDONOTDELETE" val="tBMsoVhtrSeyHxWgLDgT.NQ"/>
</p:tagLst>
</file>

<file path=ppt/tags/tag485.xml><?xml version="1.0" encoding="utf-8"?>
<p:tagLst xmlns:a="http://schemas.openxmlformats.org/drawingml/2006/main" xmlns:r="http://schemas.openxmlformats.org/officeDocument/2006/relationships" xmlns:p="http://schemas.openxmlformats.org/presentationml/2006/main">
  <p:tag name="THINKCELLSHAPEDONOTDELETE" val="tHs9VLd5HRPuePMkIwCOa4Q"/>
</p:tagLst>
</file>

<file path=ppt/tags/tag486.xml><?xml version="1.0" encoding="utf-8"?>
<p:tagLst xmlns:a="http://schemas.openxmlformats.org/drawingml/2006/main" xmlns:r="http://schemas.openxmlformats.org/officeDocument/2006/relationships" xmlns:p="http://schemas.openxmlformats.org/presentationml/2006/main">
  <p:tag name="THINKCELLSHAPEDONOTDELETE" val="tDPUh1gCgaxXp50y.rDP0lQ"/>
</p:tagLst>
</file>

<file path=ppt/tags/tag487.xml><?xml version="1.0" encoding="utf-8"?>
<p:tagLst xmlns:a="http://schemas.openxmlformats.org/drawingml/2006/main" xmlns:r="http://schemas.openxmlformats.org/officeDocument/2006/relationships" xmlns:p="http://schemas.openxmlformats.org/presentationml/2006/main">
  <p:tag name="THINKCELLSHAPEDONOTDELETE" val="tiJIfIDchQQGmY4qu4HXb9g"/>
</p:tagLst>
</file>

<file path=ppt/tags/tag488.xml><?xml version="1.0" encoding="utf-8"?>
<p:tagLst xmlns:a="http://schemas.openxmlformats.org/drawingml/2006/main" xmlns:r="http://schemas.openxmlformats.org/officeDocument/2006/relationships" xmlns:p="http://schemas.openxmlformats.org/presentationml/2006/main">
  <p:tag name="THINKCELLSHAPEDONOTDELETE" val="tIRR2NQQ4soA93jHqv1ewrg"/>
</p:tagLst>
</file>

<file path=ppt/tags/tag489.xml><?xml version="1.0" encoding="utf-8"?>
<p:tagLst xmlns:a="http://schemas.openxmlformats.org/drawingml/2006/main" xmlns:r="http://schemas.openxmlformats.org/officeDocument/2006/relationships" xmlns:p="http://schemas.openxmlformats.org/presentationml/2006/main">
  <p:tag name="THINKCELLSHAPEDONOTDELETE" val="txkQt2KrsQqOHxQVtm9gplQ"/>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FYmX1tISQE.bHwL9HrjnDA"/>
</p:tagLst>
</file>

<file path=ppt/tags/tag490.xml><?xml version="1.0" encoding="utf-8"?>
<p:tagLst xmlns:a="http://schemas.openxmlformats.org/drawingml/2006/main" xmlns:r="http://schemas.openxmlformats.org/officeDocument/2006/relationships" xmlns:p="http://schemas.openxmlformats.org/presentationml/2006/main">
  <p:tag name="THINKCELLSHAPEDONOTDELETE" val="tbIcw7DI4QJWOsXf2Hn_LSw"/>
</p:tagLst>
</file>

<file path=ppt/tags/tag491.xml><?xml version="1.0" encoding="utf-8"?>
<p:tagLst xmlns:a="http://schemas.openxmlformats.org/drawingml/2006/main" xmlns:r="http://schemas.openxmlformats.org/officeDocument/2006/relationships" xmlns:p="http://schemas.openxmlformats.org/presentationml/2006/main">
  <p:tag name="THINKCELLSHAPEDONOTDELETE" val="tjJD6q9BNS_q4.M39ZTizVw"/>
</p:tagLst>
</file>

<file path=ppt/tags/tag492.xml><?xml version="1.0" encoding="utf-8"?>
<p:tagLst xmlns:a="http://schemas.openxmlformats.org/drawingml/2006/main" xmlns:r="http://schemas.openxmlformats.org/officeDocument/2006/relationships" xmlns:p="http://schemas.openxmlformats.org/presentationml/2006/main">
  <p:tag name="THINKCELLSHAPEDONOTDELETE" val="tHrA6oW21REaTjrZ_d_M5tg"/>
</p:tagLst>
</file>

<file path=ppt/tags/tag493.xml><?xml version="1.0" encoding="utf-8"?>
<p:tagLst xmlns:a="http://schemas.openxmlformats.org/drawingml/2006/main" xmlns:r="http://schemas.openxmlformats.org/officeDocument/2006/relationships" xmlns:p="http://schemas.openxmlformats.org/presentationml/2006/main">
  <p:tag name="THINKCELLSHAPEDONOTDELETE" val="ttP2SFGGhRcSJDBMKnKd4wA"/>
</p:tagLst>
</file>

<file path=ppt/tags/tag494.xml><?xml version="1.0" encoding="utf-8"?>
<p:tagLst xmlns:a="http://schemas.openxmlformats.org/drawingml/2006/main" xmlns:r="http://schemas.openxmlformats.org/officeDocument/2006/relationships" xmlns:p="http://schemas.openxmlformats.org/presentationml/2006/main">
  <p:tag name="THINKCELLSHAPEDONOTDELETE" val="tuRfjImQ8e6a4bt9_zahjnw"/>
</p:tagLst>
</file>

<file path=ppt/tags/tag495.xml><?xml version="1.0" encoding="utf-8"?>
<p:tagLst xmlns:a="http://schemas.openxmlformats.org/drawingml/2006/main" xmlns:r="http://schemas.openxmlformats.org/officeDocument/2006/relationships" xmlns:p="http://schemas.openxmlformats.org/presentationml/2006/main">
  <p:tag name="THINKCELLSHAPEDONOTDELETE" val="th1mGFkHkQBuxFuYM_C4WcQ"/>
</p:tagLst>
</file>

<file path=ppt/tags/tag496.xml><?xml version="1.0" encoding="utf-8"?>
<p:tagLst xmlns:a="http://schemas.openxmlformats.org/drawingml/2006/main" xmlns:r="http://schemas.openxmlformats.org/officeDocument/2006/relationships" xmlns:p="http://schemas.openxmlformats.org/presentationml/2006/main">
  <p:tag name="THINKCELLSHAPEDONOTDELETE" val="t5hhh95ErRnGXxmGypq6MjA"/>
</p:tagLst>
</file>

<file path=ppt/tags/tag497.xml><?xml version="1.0" encoding="utf-8"?>
<p:tagLst xmlns:a="http://schemas.openxmlformats.org/drawingml/2006/main" xmlns:r="http://schemas.openxmlformats.org/officeDocument/2006/relationships" xmlns:p="http://schemas.openxmlformats.org/presentationml/2006/main">
  <p:tag name="THINKCELLSHAPEDONOTDELETE" val="tcP3drIgSSKzQiDU7Va3qlw"/>
</p:tagLst>
</file>

<file path=ppt/tags/tag498.xml><?xml version="1.0" encoding="utf-8"?>
<p:tagLst xmlns:a="http://schemas.openxmlformats.org/drawingml/2006/main" xmlns:r="http://schemas.openxmlformats.org/officeDocument/2006/relationships" xmlns:p="http://schemas.openxmlformats.org/presentationml/2006/main">
  <p:tag name="THINKCELLSHAPEDONOTDELETE" val="tvgCQb_wiQ2akhuyuj2PeSQ"/>
</p:tagLst>
</file>

<file path=ppt/tags/tag499.xml><?xml version="1.0" encoding="utf-8"?>
<p:tagLst xmlns:a="http://schemas.openxmlformats.org/drawingml/2006/main" xmlns:r="http://schemas.openxmlformats.org/officeDocument/2006/relationships" xmlns:p="http://schemas.openxmlformats.org/presentationml/2006/main">
  <p:tag name="THINKCELLSHAPEDONOTDELETE" val="tE_tW3QN.Lkp8f.ESEICRhw"/>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I.2W4hSWRW2VfKg8RNewGg"/>
</p:tagLst>
</file>

<file path=ppt/tags/tag500.xml><?xml version="1.0" encoding="utf-8"?>
<p:tagLst xmlns:a="http://schemas.openxmlformats.org/drawingml/2006/main" xmlns:r="http://schemas.openxmlformats.org/officeDocument/2006/relationships" xmlns:p="http://schemas.openxmlformats.org/presentationml/2006/main">
  <p:tag name="THINKCELLSHAPEDONOTDELETE" val="teqiSNHoPQBa6M8GJj_7dLA"/>
</p:tagLst>
</file>

<file path=ppt/tags/tag501.xml><?xml version="1.0" encoding="utf-8"?>
<p:tagLst xmlns:a="http://schemas.openxmlformats.org/drawingml/2006/main" xmlns:r="http://schemas.openxmlformats.org/officeDocument/2006/relationships" xmlns:p="http://schemas.openxmlformats.org/presentationml/2006/main">
  <p:tag name="THINKCELLSHAPEDONOTDELETE" val="toy2BJLKaUqxtRUgC3u8rYw"/>
</p:tagLst>
</file>

<file path=ppt/tags/tag502.xml><?xml version="1.0" encoding="utf-8"?>
<p:tagLst xmlns:a="http://schemas.openxmlformats.org/drawingml/2006/main" xmlns:r="http://schemas.openxmlformats.org/officeDocument/2006/relationships" xmlns:p="http://schemas.openxmlformats.org/presentationml/2006/main">
  <p:tag name="THINKCELLSHAPEDONOTDELETE" val="t369X8rNoJukQus_gJYWcjw"/>
</p:tagLst>
</file>

<file path=ppt/tags/tag503.xml><?xml version="1.0" encoding="utf-8"?>
<p:tagLst xmlns:a="http://schemas.openxmlformats.org/drawingml/2006/main" xmlns:r="http://schemas.openxmlformats.org/officeDocument/2006/relationships" xmlns:p="http://schemas.openxmlformats.org/presentationml/2006/main">
  <p:tag name="THINKCELLSHAPEDONOTDELETE" val="t3NJwRfSfcEoFxuYCRygTqA"/>
</p:tagLst>
</file>

<file path=ppt/tags/tag504.xml><?xml version="1.0" encoding="utf-8"?>
<p:tagLst xmlns:a="http://schemas.openxmlformats.org/drawingml/2006/main" xmlns:r="http://schemas.openxmlformats.org/officeDocument/2006/relationships" xmlns:p="http://schemas.openxmlformats.org/presentationml/2006/main">
  <p:tag name="THINKCELLSHAPEDONOTDELETE" val="tYVCoDfc2GRfltQF87s114g"/>
</p:tagLst>
</file>

<file path=ppt/tags/tag505.xml><?xml version="1.0" encoding="utf-8"?>
<p:tagLst xmlns:a="http://schemas.openxmlformats.org/drawingml/2006/main" xmlns:r="http://schemas.openxmlformats.org/officeDocument/2006/relationships" xmlns:p="http://schemas.openxmlformats.org/presentationml/2006/main">
  <p:tag name="THINKCELLSHAPEDONOTDELETE" val="tTBdgd3TUo2GeLOA.Ervq8w"/>
</p:tagLst>
</file>

<file path=ppt/tags/tag506.xml><?xml version="1.0" encoding="utf-8"?>
<p:tagLst xmlns:a="http://schemas.openxmlformats.org/drawingml/2006/main" xmlns:r="http://schemas.openxmlformats.org/officeDocument/2006/relationships" xmlns:p="http://schemas.openxmlformats.org/presentationml/2006/main">
  <p:tag name="THINKCELLSHAPEDONOTDELETE" val="tp8cVsPnyQ5CJskWXujieAw"/>
</p:tagLst>
</file>

<file path=ppt/tags/tag507.xml><?xml version="1.0" encoding="utf-8"?>
<p:tagLst xmlns:a="http://schemas.openxmlformats.org/drawingml/2006/main" xmlns:r="http://schemas.openxmlformats.org/officeDocument/2006/relationships" xmlns:p="http://schemas.openxmlformats.org/presentationml/2006/main">
  <p:tag name="THINKCELLSHAPEDONOTDELETE" val="to2knFEMpKQPJF1ZNCNJUsg"/>
</p:tagLst>
</file>

<file path=ppt/tags/tag508.xml><?xml version="1.0" encoding="utf-8"?>
<p:tagLst xmlns:a="http://schemas.openxmlformats.org/drawingml/2006/main" xmlns:r="http://schemas.openxmlformats.org/officeDocument/2006/relationships" xmlns:p="http://schemas.openxmlformats.org/presentationml/2006/main">
  <p:tag name="THINKCELLSHAPEDONOTDELETE" val="tmfb.NAm8Rm.OSiECcuyioQ"/>
</p:tagLst>
</file>

<file path=ppt/tags/tag509.xml><?xml version="1.0" encoding="utf-8"?>
<p:tagLst xmlns:a="http://schemas.openxmlformats.org/drawingml/2006/main" xmlns:r="http://schemas.openxmlformats.org/officeDocument/2006/relationships" xmlns:p="http://schemas.openxmlformats.org/presentationml/2006/main">
  <p:tag name="THINKCELLSHAPEDONOTDELETE" val="tZ2TemvO4S7WHnVUVk5ok0Q"/>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oJr0cq63SfSTE3ZM9cLOsg"/>
</p:tagLst>
</file>

<file path=ppt/tags/tag510.xml><?xml version="1.0" encoding="utf-8"?>
<p:tagLst xmlns:a="http://schemas.openxmlformats.org/drawingml/2006/main" xmlns:r="http://schemas.openxmlformats.org/officeDocument/2006/relationships" xmlns:p="http://schemas.openxmlformats.org/presentationml/2006/main">
  <p:tag name="THINKCELLSHAPEDONOTDELETE" val="tLMLH1qyzSQi63RDrPo.sTw"/>
</p:tagLst>
</file>

<file path=ppt/tags/tag511.xml><?xml version="1.0" encoding="utf-8"?>
<p:tagLst xmlns:a="http://schemas.openxmlformats.org/drawingml/2006/main" xmlns:r="http://schemas.openxmlformats.org/officeDocument/2006/relationships" xmlns:p="http://schemas.openxmlformats.org/presentationml/2006/main">
  <p:tag name="THINKCELLSHAPEDONOTDELETE" val="tmiql9OAsG36GyH_Bw1Ne_Q"/>
</p:tagLst>
</file>

<file path=ppt/tags/tag512.xml><?xml version="1.0" encoding="utf-8"?>
<p:tagLst xmlns:a="http://schemas.openxmlformats.org/drawingml/2006/main" xmlns:r="http://schemas.openxmlformats.org/officeDocument/2006/relationships" xmlns:p="http://schemas.openxmlformats.org/presentationml/2006/main">
  <p:tag name="THINKCELLSHAPEDONOTDELETE" val="thXZ2KAcOmNmbimLRA3nhNA"/>
</p:tagLst>
</file>

<file path=ppt/tags/tag513.xml><?xml version="1.0" encoding="utf-8"?>
<p:tagLst xmlns:a="http://schemas.openxmlformats.org/drawingml/2006/main" xmlns:r="http://schemas.openxmlformats.org/officeDocument/2006/relationships" xmlns:p="http://schemas.openxmlformats.org/presentationml/2006/main">
  <p:tag name="THINKCELLSHAPEDONOTDELETE" val="t1gv9KgcEQ6GyQkxi3.I1JQ"/>
</p:tagLst>
</file>

<file path=ppt/tags/tag514.xml><?xml version="1.0" encoding="utf-8"?>
<p:tagLst xmlns:a="http://schemas.openxmlformats.org/drawingml/2006/main" xmlns:r="http://schemas.openxmlformats.org/officeDocument/2006/relationships" xmlns:p="http://schemas.openxmlformats.org/presentationml/2006/main">
  <p:tag name="THINKCELLSHAPEDONOTDELETE" val="txY6IFQQbRhOywsoBSpY6Zg"/>
</p:tagLst>
</file>

<file path=ppt/tags/tag515.xml><?xml version="1.0" encoding="utf-8"?>
<p:tagLst xmlns:a="http://schemas.openxmlformats.org/drawingml/2006/main" xmlns:r="http://schemas.openxmlformats.org/officeDocument/2006/relationships" xmlns:p="http://schemas.openxmlformats.org/presentationml/2006/main">
  <p:tag name="THINKCELLSHAPEDONOTDELETE" val="tcgoUGU7TRQic0xaqLtD7Iw"/>
</p:tagLst>
</file>

<file path=ppt/tags/tag516.xml><?xml version="1.0" encoding="utf-8"?>
<p:tagLst xmlns:a="http://schemas.openxmlformats.org/drawingml/2006/main" xmlns:r="http://schemas.openxmlformats.org/officeDocument/2006/relationships" xmlns:p="http://schemas.openxmlformats.org/presentationml/2006/main">
  <p:tag name="THINKCELLSHAPEDONOTDELETE" val="tyqgRunr2z1Ez2GjeBcxgXw"/>
</p:tagLst>
</file>

<file path=ppt/tags/tag517.xml><?xml version="1.0" encoding="utf-8"?>
<p:tagLst xmlns:a="http://schemas.openxmlformats.org/drawingml/2006/main" xmlns:r="http://schemas.openxmlformats.org/officeDocument/2006/relationships" xmlns:p="http://schemas.openxmlformats.org/presentationml/2006/main">
  <p:tag name="THINKCELLSHAPEDONOTDELETE" val="tZoZdSOuOQTRWpdPpdXqvIA"/>
</p:tagLst>
</file>

<file path=ppt/tags/tag518.xml><?xml version="1.0" encoding="utf-8"?>
<p:tagLst xmlns:a="http://schemas.openxmlformats.org/drawingml/2006/main" xmlns:r="http://schemas.openxmlformats.org/officeDocument/2006/relationships" xmlns:p="http://schemas.openxmlformats.org/presentationml/2006/main">
  <p:tag name="THINKCELLSHAPEDONOTDELETE" val="tgWq0Ow_TKzd._YnZEp5ELw"/>
</p:tagLst>
</file>

<file path=ppt/tags/tag519.xml><?xml version="1.0" encoding="utf-8"?>
<p:tagLst xmlns:a="http://schemas.openxmlformats.org/drawingml/2006/main" xmlns:r="http://schemas.openxmlformats.org/officeDocument/2006/relationships" xmlns:p="http://schemas.openxmlformats.org/presentationml/2006/main">
  <p:tag name="THINKCELLSHAPEDONOTDELETE" val="tynFbMiaLQeOsVDRNfv_PSg"/>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ZrsUDdq2Qga6pMQpxHko3A"/>
</p:tagLst>
</file>

<file path=ppt/tags/tag520.xml><?xml version="1.0" encoding="utf-8"?>
<p:tagLst xmlns:a="http://schemas.openxmlformats.org/drawingml/2006/main" xmlns:r="http://schemas.openxmlformats.org/officeDocument/2006/relationships" xmlns:p="http://schemas.openxmlformats.org/presentationml/2006/main">
  <p:tag name="THINKCELLSHAPEDONOTDELETE" val="tpYTO1LcQVjUGK_TeT89pvg"/>
</p:tagLst>
</file>

<file path=ppt/tags/tag521.xml><?xml version="1.0" encoding="utf-8"?>
<p:tagLst xmlns:a="http://schemas.openxmlformats.org/drawingml/2006/main" xmlns:r="http://schemas.openxmlformats.org/officeDocument/2006/relationships" xmlns:p="http://schemas.openxmlformats.org/presentationml/2006/main">
  <p:tag name="THINKCELLSHAPEDONOTDELETE" val="t3W0.epxz57ZRYqGdGAEoJQ"/>
</p:tagLst>
</file>

<file path=ppt/tags/tag522.xml><?xml version="1.0" encoding="utf-8"?>
<p:tagLst xmlns:a="http://schemas.openxmlformats.org/drawingml/2006/main" xmlns:r="http://schemas.openxmlformats.org/officeDocument/2006/relationships" xmlns:p="http://schemas.openxmlformats.org/presentationml/2006/main">
  <p:tag name="THINKCELLSHAPEDONOTDELETE" val="tCxQznXDVJlILSa0bEDOSLA"/>
</p:tagLst>
</file>

<file path=ppt/tags/tag523.xml><?xml version="1.0" encoding="utf-8"?>
<p:tagLst xmlns:a="http://schemas.openxmlformats.org/drawingml/2006/main" xmlns:r="http://schemas.openxmlformats.org/officeDocument/2006/relationships" xmlns:p="http://schemas.openxmlformats.org/presentationml/2006/main">
  <p:tag name="THINKCELLSHAPEDONOTDELETE" val="tLcBmnml9NJCiLWmacld6MA"/>
</p:tagLst>
</file>

<file path=ppt/tags/tag524.xml><?xml version="1.0" encoding="utf-8"?>
<p:tagLst xmlns:a="http://schemas.openxmlformats.org/drawingml/2006/main" xmlns:r="http://schemas.openxmlformats.org/officeDocument/2006/relationships" xmlns:p="http://schemas.openxmlformats.org/presentationml/2006/main">
  <p:tag name="THINKCELLSHAPEDONOTDELETE" val="tay6wmQ3E_HlePaC5v_0wpQ"/>
</p:tagLst>
</file>

<file path=ppt/tags/tag525.xml><?xml version="1.0" encoding="utf-8"?>
<p:tagLst xmlns:a="http://schemas.openxmlformats.org/drawingml/2006/main" xmlns:r="http://schemas.openxmlformats.org/officeDocument/2006/relationships" xmlns:p="http://schemas.openxmlformats.org/presentationml/2006/main">
  <p:tag name="THINKCELLSHAPEDONOTDELETE" val="tZ6XlM8GLzjevYjYeaL9.uQ"/>
</p:tagLst>
</file>

<file path=ppt/tags/tag526.xml><?xml version="1.0" encoding="utf-8"?>
<p:tagLst xmlns:a="http://schemas.openxmlformats.org/drawingml/2006/main" xmlns:r="http://schemas.openxmlformats.org/officeDocument/2006/relationships" xmlns:p="http://schemas.openxmlformats.org/presentationml/2006/main">
  <p:tag name="THINKCELLSHAPEDONOTDELETE" val="tjqIlxjb7d8bmbEAIHYUfTg"/>
</p:tagLst>
</file>

<file path=ppt/tags/tag527.xml><?xml version="1.0" encoding="utf-8"?>
<p:tagLst xmlns:a="http://schemas.openxmlformats.org/drawingml/2006/main" xmlns:r="http://schemas.openxmlformats.org/officeDocument/2006/relationships" xmlns:p="http://schemas.openxmlformats.org/presentationml/2006/main">
  <p:tag name="THINKCELLSHAPEDONOTDELETE" val="titOwtq2G8e9joUTXMdeslg"/>
</p:tagLst>
</file>

<file path=ppt/tags/tag528.xml><?xml version="1.0" encoding="utf-8"?>
<p:tagLst xmlns:a="http://schemas.openxmlformats.org/drawingml/2006/main" xmlns:r="http://schemas.openxmlformats.org/officeDocument/2006/relationships" xmlns:p="http://schemas.openxmlformats.org/presentationml/2006/main">
  <p:tag name="THINKCELLSHAPEDONOTDELETE" val="tFIhMLRD22EmjtBJRb.cALg"/>
</p:tagLst>
</file>

<file path=ppt/tags/tag529.xml><?xml version="1.0" encoding="utf-8"?>
<p:tagLst xmlns:a="http://schemas.openxmlformats.org/drawingml/2006/main" xmlns:r="http://schemas.openxmlformats.org/officeDocument/2006/relationships" xmlns:p="http://schemas.openxmlformats.org/presentationml/2006/main">
  <p:tag name="THINKCELLSHAPEDONOTDELETE" val="taa6ea9tgISpBdLu_MUh0aw"/>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Ahb0VKtUjSkkcj73NM1.MQ"/>
</p:tagLst>
</file>

<file path=ppt/tags/tag530.xml><?xml version="1.0" encoding="utf-8"?>
<p:tagLst xmlns:a="http://schemas.openxmlformats.org/drawingml/2006/main" xmlns:r="http://schemas.openxmlformats.org/officeDocument/2006/relationships" xmlns:p="http://schemas.openxmlformats.org/presentationml/2006/main">
  <p:tag name="THINKCELLSHAPEDONOTDELETE" val="t4CmIL9oepsWMba_SffYIRg"/>
</p:tagLst>
</file>

<file path=ppt/tags/tag531.xml><?xml version="1.0" encoding="utf-8"?>
<p:tagLst xmlns:a="http://schemas.openxmlformats.org/drawingml/2006/main" xmlns:r="http://schemas.openxmlformats.org/officeDocument/2006/relationships" xmlns:p="http://schemas.openxmlformats.org/presentationml/2006/main">
  <p:tag name="THINKCELLSHAPEDONOTDELETE" val="tzX1wOijol5.dvzHcSiv4Jw"/>
</p:tagLst>
</file>

<file path=ppt/tags/tag532.xml><?xml version="1.0" encoding="utf-8"?>
<p:tagLst xmlns:a="http://schemas.openxmlformats.org/drawingml/2006/main" xmlns:r="http://schemas.openxmlformats.org/officeDocument/2006/relationships" xmlns:p="http://schemas.openxmlformats.org/presentationml/2006/main">
  <p:tag name="THINKCELLSHAPEDONOTDELETE" val="tP_LVABu0A2dbYCXtKmvAXA"/>
</p:tagLst>
</file>

<file path=ppt/tags/tag533.xml><?xml version="1.0" encoding="utf-8"?>
<p:tagLst xmlns:a="http://schemas.openxmlformats.org/drawingml/2006/main" xmlns:r="http://schemas.openxmlformats.org/officeDocument/2006/relationships" xmlns:p="http://schemas.openxmlformats.org/presentationml/2006/main">
  <p:tag name="THINKCELLSHAPEDONOTDELETE" val="tKjqqn6OPWQQqR8M72ca..A"/>
</p:tagLst>
</file>

<file path=ppt/tags/tag534.xml><?xml version="1.0" encoding="utf-8"?>
<p:tagLst xmlns:a="http://schemas.openxmlformats.org/drawingml/2006/main" xmlns:r="http://schemas.openxmlformats.org/officeDocument/2006/relationships" xmlns:p="http://schemas.openxmlformats.org/presentationml/2006/main">
  <p:tag name="THINKCELLSHAPEDONOTDELETE" val="tgo8MBi9xXDItuVQJ.N.O3A"/>
</p:tagLst>
</file>

<file path=ppt/tags/tag535.xml><?xml version="1.0" encoding="utf-8"?>
<p:tagLst xmlns:a="http://schemas.openxmlformats.org/drawingml/2006/main" xmlns:r="http://schemas.openxmlformats.org/officeDocument/2006/relationships" xmlns:p="http://schemas.openxmlformats.org/presentationml/2006/main">
  <p:tag name="THINKCELLSHAPEDONOTDELETE" val="tBWup5bXpvdJ30vmDLjNGJQ"/>
</p:tagLst>
</file>

<file path=ppt/tags/tag536.xml><?xml version="1.0" encoding="utf-8"?>
<p:tagLst xmlns:a="http://schemas.openxmlformats.org/drawingml/2006/main" xmlns:r="http://schemas.openxmlformats.org/officeDocument/2006/relationships" xmlns:p="http://schemas.openxmlformats.org/presentationml/2006/main">
  <p:tag name="THINKCELLSHAPEDONOTDELETE" val="tvQzU7aT9GX87p5jWMD9zUg"/>
</p:tagLst>
</file>

<file path=ppt/tags/tag537.xml><?xml version="1.0" encoding="utf-8"?>
<p:tagLst xmlns:a="http://schemas.openxmlformats.org/drawingml/2006/main" xmlns:r="http://schemas.openxmlformats.org/officeDocument/2006/relationships" xmlns:p="http://schemas.openxmlformats.org/presentationml/2006/main">
  <p:tag name="THINKCELLSHAPEDONOTDELETE" val="tha5KUD8Eb.DdmGSGNWz0gw"/>
</p:tagLst>
</file>

<file path=ppt/tags/tag538.xml><?xml version="1.0" encoding="utf-8"?>
<p:tagLst xmlns:a="http://schemas.openxmlformats.org/drawingml/2006/main" xmlns:r="http://schemas.openxmlformats.org/officeDocument/2006/relationships" xmlns:p="http://schemas.openxmlformats.org/presentationml/2006/main">
  <p:tag name="THINKCELLSHAPEDONOTDELETE" val="tPaYwtjiLxXNNOLmSzmbjBw"/>
</p:tagLst>
</file>

<file path=ppt/tags/tag539.xml><?xml version="1.0" encoding="utf-8"?>
<p:tagLst xmlns:a="http://schemas.openxmlformats.org/drawingml/2006/main" xmlns:r="http://schemas.openxmlformats.org/officeDocument/2006/relationships" xmlns:p="http://schemas.openxmlformats.org/presentationml/2006/main">
  <p:tag name="THINKCELLSHAPEDONOTDELETE" val="tmBKxeV6zFIDzs511pZ36Og"/>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v6A3BgUUu7SOytFffyhhVg"/>
</p:tagLst>
</file>

<file path=ppt/tags/tag540.xml><?xml version="1.0" encoding="utf-8"?>
<p:tagLst xmlns:a="http://schemas.openxmlformats.org/drawingml/2006/main" xmlns:r="http://schemas.openxmlformats.org/officeDocument/2006/relationships" xmlns:p="http://schemas.openxmlformats.org/presentationml/2006/main">
  <p:tag name="THINKCELLSHAPEDONOTDELETE" val="t9aEgBLaFJntiTnF_enxcmw"/>
</p:tagLst>
</file>

<file path=ppt/tags/tag541.xml><?xml version="1.0" encoding="utf-8"?>
<p:tagLst xmlns:a="http://schemas.openxmlformats.org/drawingml/2006/main" xmlns:r="http://schemas.openxmlformats.org/officeDocument/2006/relationships" xmlns:p="http://schemas.openxmlformats.org/presentationml/2006/main">
  <p:tag name="THINKCELLSHAPEDONOTDELETE" val="tsLKFtlQup1dyv05S1xm1gQ"/>
</p:tagLst>
</file>

<file path=ppt/tags/tag542.xml><?xml version="1.0" encoding="utf-8"?>
<p:tagLst xmlns:a="http://schemas.openxmlformats.org/drawingml/2006/main" xmlns:r="http://schemas.openxmlformats.org/officeDocument/2006/relationships" xmlns:p="http://schemas.openxmlformats.org/presentationml/2006/main">
  <p:tag name="THINKCELLSHAPEDONOTDELETE" val="tCCadXeTkLpHsXRe02CkmYQ"/>
</p:tagLst>
</file>

<file path=ppt/tags/tag543.xml><?xml version="1.0" encoding="utf-8"?>
<p:tagLst xmlns:a="http://schemas.openxmlformats.org/drawingml/2006/main" xmlns:r="http://schemas.openxmlformats.org/officeDocument/2006/relationships" xmlns:p="http://schemas.openxmlformats.org/presentationml/2006/main">
  <p:tag name="THINKCELLSHAPEDONOTDELETE" val="tHhwoTPnq7v5.tRIUZK8EKw"/>
</p:tagLst>
</file>

<file path=ppt/tags/tag544.xml><?xml version="1.0" encoding="utf-8"?>
<p:tagLst xmlns:a="http://schemas.openxmlformats.org/drawingml/2006/main" xmlns:r="http://schemas.openxmlformats.org/officeDocument/2006/relationships" xmlns:p="http://schemas.openxmlformats.org/presentationml/2006/main">
  <p:tag name="THINKCELLSHAPEDONOTDELETE" val="t5j6lrfXsU83Wk.T2kzffgg"/>
</p:tagLst>
</file>

<file path=ppt/tags/tag545.xml><?xml version="1.0" encoding="utf-8"?>
<p:tagLst xmlns:a="http://schemas.openxmlformats.org/drawingml/2006/main" xmlns:r="http://schemas.openxmlformats.org/officeDocument/2006/relationships" xmlns:p="http://schemas.openxmlformats.org/presentationml/2006/main">
  <p:tag name="THINKCELLSHAPEDONOTDELETE" val="tS49LU1CsC3eN8YHIV7KnwQ"/>
</p:tagLst>
</file>

<file path=ppt/tags/tag546.xml><?xml version="1.0" encoding="utf-8"?>
<p:tagLst xmlns:a="http://schemas.openxmlformats.org/drawingml/2006/main" xmlns:r="http://schemas.openxmlformats.org/officeDocument/2006/relationships" xmlns:p="http://schemas.openxmlformats.org/presentationml/2006/main">
  <p:tag name="THINKCELLSHAPEDONOTDELETE" val="taJ.gSdVPh7lfG9K2T3F0PQ"/>
</p:tagLst>
</file>

<file path=ppt/tags/tag547.xml><?xml version="1.0" encoding="utf-8"?>
<p:tagLst xmlns:a="http://schemas.openxmlformats.org/drawingml/2006/main" xmlns:r="http://schemas.openxmlformats.org/officeDocument/2006/relationships" xmlns:p="http://schemas.openxmlformats.org/presentationml/2006/main">
  <p:tag name="THINKCELLSHAPEDONOTDELETE" val="tivptkPspXYPay3CseIT7aQ"/>
</p:tagLst>
</file>

<file path=ppt/tags/tag548.xml><?xml version="1.0" encoding="utf-8"?>
<p:tagLst xmlns:a="http://schemas.openxmlformats.org/drawingml/2006/main" xmlns:r="http://schemas.openxmlformats.org/officeDocument/2006/relationships" xmlns:p="http://schemas.openxmlformats.org/presentationml/2006/main">
  <p:tag name="THINKCELLSHAPEDONOTDELETE" val="tUUXlpLuviRD7LKGz88x8AQ"/>
</p:tagLst>
</file>

<file path=ppt/tags/tag549.xml><?xml version="1.0" encoding="utf-8"?>
<p:tagLst xmlns:a="http://schemas.openxmlformats.org/drawingml/2006/main" xmlns:r="http://schemas.openxmlformats.org/officeDocument/2006/relationships" xmlns:p="http://schemas.openxmlformats.org/presentationml/2006/main">
  <p:tag name="THINKCELLSHAPEDONOTDELETE" val="tn8qP99gKqsVJ.Mcvkki.2w"/>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8HSlHW6W.2aJtTcPJYsomg"/>
</p:tagLst>
</file>

<file path=ppt/tags/tag550.xml><?xml version="1.0" encoding="utf-8"?>
<p:tagLst xmlns:a="http://schemas.openxmlformats.org/drawingml/2006/main" xmlns:r="http://schemas.openxmlformats.org/officeDocument/2006/relationships" xmlns:p="http://schemas.openxmlformats.org/presentationml/2006/main">
  <p:tag name="THINKCELLSHAPEDONOTDELETE" val="tejMB_SzA5rv21vgNebY8hg"/>
</p:tagLst>
</file>

<file path=ppt/tags/tag551.xml><?xml version="1.0" encoding="utf-8"?>
<p:tagLst xmlns:a="http://schemas.openxmlformats.org/drawingml/2006/main" xmlns:r="http://schemas.openxmlformats.org/officeDocument/2006/relationships" xmlns:p="http://schemas.openxmlformats.org/presentationml/2006/main">
  <p:tag name="THINKCELLSHAPEDONOTDELETE" val="tFVX8KVWLpLofUQjyyYJ35w"/>
</p:tagLst>
</file>

<file path=ppt/tags/tag552.xml><?xml version="1.0" encoding="utf-8"?>
<p:tagLst xmlns:a="http://schemas.openxmlformats.org/drawingml/2006/main" xmlns:r="http://schemas.openxmlformats.org/officeDocument/2006/relationships" xmlns:p="http://schemas.openxmlformats.org/presentationml/2006/main">
  <p:tag name="THINKCELLSHAPEDONOTDELETE" val="tV8vlGChnHPw8Jngv28IHVg"/>
</p:tagLst>
</file>

<file path=ppt/tags/tag553.xml><?xml version="1.0" encoding="utf-8"?>
<p:tagLst xmlns:a="http://schemas.openxmlformats.org/drawingml/2006/main" xmlns:r="http://schemas.openxmlformats.org/officeDocument/2006/relationships" xmlns:p="http://schemas.openxmlformats.org/presentationml/2006/main">
  <p:tag name="THINKCELLSHAPEDONOTDELETE" val="tW17kA0E9RpK9HGa7xUcyLQ"/>
</p:tagLst>
</file>

<file path=ppt/tags/tag554.xml><?xml version="1.0" encoding="utf-8"?>
<p:tagLst xmlns:a="http://schemas.openxmlformats.org/drawingml/2006/main" xmlns:r="http://schemas.openxmlformats.org/officeDocument/2006/relationships" xmlns:p="http://schemas.openxmlformats.org/presentationml/2006/main">
  <p:tag name="THINKCELLSHAPEDONOTDELETE" val="tjkbf5VywQGKfxXnIaUlJ6w"/>
</p:tagLst>
</file>

<file path=ppt/tags/tag555.xml><?xml version="1.0" encoding="utf-8"?>
<p:tagLst xmlns:a="http://schemas.openxmlformats.org/drawingml/2006/main" xmlns:r="http://schemas.openxmlformats.org/officeDocument/2006/relationships" xmlns:p="http://schemas.openxmlformats.org/presentationml/2006/main">
  <p:tag name="THINKCELLSHAPEDONOTDELETE" val="tqK9NL4tOTCieAL50vDIJ1A"/>
</p:tagLst>
</file>

<file path=ppt/tags/tag556.xml><?xml version="1.0" encoding="utf-8"?>
<p:tagLst xmlns:a="http://schemas.openxmlformats.org/drawingml/2006/main" xmlns:r="http://schemas.openxmlformats.org/officeDocument/2006/relationships" xmlns:p="http://schemas.openxmlformats.org/presentationml/2006/main">
  <p:tag name="THINKCELLSHAPEDONOTDELETE" val="tmhmFdJgaQWWdDo_ltB6vfg"/>
</p:tagLst>
</file>

<file path=ppt/tags/tag557.xml><?xml version="1.0" encoding="utf-8"?>
<p:tagLst xmlns:a="http://schemas.openxmlformats.org/drawingml/2006/main" xmlns:r="http://schemas.openxmlformats.org/officeDocument/2006/relationships" xmlns:p="http://schemas.openxmlformats.org/presentationml/2006/main">
  <p:tag name="THINKCELLSHAPEDONOTDELETE" val="tePl6OxaTSq.SradgE1QrMw"/>
</p:tagLst>
</file>

<file path=ppt/tags/tag558.xml><?xml version="1.0" encoding="utf-8"?>
<p:tagLst xmlns:a="http://schemas.openxmlformats.org/drawingml/2006/main" xmlns:r="http://schemas.openxmlformats.org/officeDocument/2006/relationships" xmlns:p="http://schemas.openxmlformats.org/presentationml/2006/main">
  <p:tag name="THINKCELLSHAPEDONOTDELETE" val="tlZ00kc8sQ.6q3VYXncMvCA"/>
</p:tagLst>
</file>

<file path=ppt/tags/tag559.xml><?xml version="1.0" encoding="utf-8"?>
<p:tagLst xmlns:a="http://schemas.openxmlformats.org/drawingml/2006/main" xmlns:r="http://schemas.openxmlformats.org/officeDocument/2006/relationships" xmlns:p="http://schemas.openxmlformats.org/presentationml/2006/main">
  <p:tag name="THINKCELLSHAPEDONOTDELETE" val="tkjPfIDAnTyGUVpU53N6KQA"/>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i3SqZVMY83o2gMn_9sUXgQ"/>
</p:tagLst>
</file>

<file path=ppt/tags/tag5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61.xml><?xml version="1.0" encoding="utf-8"?>
<p:tagLst xmlns:a="http://schemas.openxmlformats.org/drawingml/2006/main" xmlns:r="http://schemas.openxmlformats.org/officeDocument/2006/relationships" xmlns:p="http://schemas.openxmlformats.org/presentationml/2006/main">
  <p:tag name="THINKCELLSHAPEDONOTDELETE" val="tEWqxvArlT6.bnRhKEiDqSQ"/>
</p:tagLst>
</file>

<file path=ppt/tags/tag562.xml><?xml version="1.0" encoding="utf-8"?>
<p:tagLst xmlns:a="http://schemas.openxmlformats.org/drawingml/2006/main" xmlns:r="http://schemas.openxmlformats.org/officeDocument/2006/relationships" xmlns:p="http://schemas.openxmlformats.org/presentationml/2006/main">
  <p:tag name="THINKCELLSHAPEDONOTDELETE" val="tGE3zuc9pRgGmnobd8NqStw"/>
</p:tagLst>
</file>

<file path=ppt/tags/tag563.xml><?xml version="1.0" encoding="utf-8"?>
<p:tagLst xmlns:a="http://schemas.openxmlformats.org/drawingml/2006/main" xmlns:r="http://schemas.openxmlformats.org/officeDocument/2006/relationships" xmlns:p="http://schemas.openxmlformats.org/presentationml/2006/main">
  <p:tag name="THINKCELLSHAPEDONOTDELETE" val="tJzSzZDKFRsm8nbDI8q93Pg"/>
</p:tagLst>
</file>

<file path=ppt/tags/tag564.xml><?xml version="1.0" encoding="utf-8"?>
<p:tagLst xmlns:a="http://schemas.openxmlformats.org/drawingml/2006/main" xmlns:r="http://schemas.openxmlformats.org/officeDocument/2006/relationships" xmlns:p="http://schemas.openxmlformats.org/presentationml/2006/main">
  <p:tag name="THINKCELLSHAPEDONOTDELETE" val="tHtGtEcFYQM.DlZ_Ol4S.zw"/>
</p:tagLst>
</file>

<file path=ppt/tags/tag565.xml><?xml version="1.0" encoding="utf-8"?>
<p:tagLst xmlns:a="http://schemas.openxmlformats.org/drawingml/2006/main" xmlns:r="http://schemas.openxmlformats.org/officeDocument/2006/relationships" xmlns:p="http://schemas.openxmlformats.org/presentationml/2006/main">
  <p:tag name="THINKCELLSHAPEDONOTDELETE" val="t6MQz1rHgQoOZ1TA9BfdrCQ"/>
</p:tagLst>
</file>

<file path=ppt/tags/tag566.xml><?xml version="1.0" encoding="utf-8"?>
<p:tagLst xmlns:a="http://schemas.openxmlformats.org/drawingml/2006/main" xmlns:r="http://schemas.openxmlformats.org/officeDocument/2006/relationships" xmlns:p="http://schemas.openxmlformats.org/presentationml/2006/main">
  <p:tag name="THINKCELLSHAPEDONOTDELETE" val="tce_1tJgyQ869V5VNcVGWTQ"/>
</p:tagLst>
</file>

<file path=ppt/tags/tag567.xml><?xml version="1.0" encoding="utf-8"?>
<p:tagLst xmlns:a="http://schemas.openxmlformats.org/drawingml/2006/main" xmlns:r="http://schemas.openxmlformats.org/officeDocument/2006/relationships" xmlns:p="http://schemas.openxmlformats.org/presentationml/2006/main">
  <p:tag name="THINKCELLSHAPEDONOTDELETE" val="tctlddKQBQMGTOFC_g4QO3w"/>
</p:tagLst>
</file>

<file path=ppt/tags/tag568.xml><?xml version="1.0" encoding="utf-8"?>
<p:tagLst xmlns:a="http://schemas.openxmlformats.org/drawingml/2006/main" xmlns:r="http://schemas.openxmlformats.org/officeDocument/2006/relationships" xmlns:p="http://schemas.openxmlformats.org/presentationml/2006/main">
  <p:tag name="THINKCELLSHAPEDONOTDELETE" val="th3PCbkeySaC94lLYp1ApgA"/>
</p:tagLst>
</file>

<file path=ppt/tags/tag569.xml><?xml version="1.0" encoding="utf-8"?>
<p:tagLst xmlns:a="http://schemas.openxmlformats.org/drawingml/2006/main" xmlns:r="http://schemas.openxmlformats.org/officeDocument/2006/relationships" xmlns:p="http://schemas.openxmlformats.org/presentationml/2006/main">
  <p:tag name="THINKCELLSHAPEDONOTDELETE" val="tLNEs7ks_RPGs.EZnrB3.kA"/>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7Cf_LR4LrWPntKYWzOoFtg"/>
</p:tagLst>
</file>

<file path=ppt/tags/tag570.xml><?xml version="1.0" encoding="utf-8"?>
<p:tagLst xmlns:a="http://schemas.openxmlformats.org/drawingml/2006/main" xmlns:r="http://schemas.openxmlformats.org/officeDocument/2006/relationships" xmlns:p="http://schemas.openxmlformats.org/presentationml/2006/main">
  <p:tag name="THINKCELLSHAPEDONOTDELETE" val="tXxZmaN65SsSkN284NVp03Q"/>
</p:tagLst>
</file>

<file path=ppt/tags/tag571.xml><?xml version="1.0" encoding="utf-8"?>
<p:tagLst xmlns:a="http://schemas.openxmlformats.org/drawingml/2006/main" xmlns:r="http://schemas.openxmlformats.org/officeDocument/2006/relationships" xmlns:p="http://schemas.openxmlformats.org/presentationml/2006/main">
  <p:tag name="THINKCELLSHAPEDONOTDELETE" val="tLCX8UmARDofSemTmZSXvpg"/>
</p:tagLst>
</file>

<file path=ppt/tags/tag5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73.xml><?xml version="1.0" encoding="utf-8"?>
<p:tagLst xmlns:a="http://schemas.openxmlformats.org/drawingml/2006/main" xmlns:r="http://schemas.openxmlformats.org/officeDocument/2006/relationships" xmlns:p="http://schemas.openxmlformats.org/presentationml/2006/main">
  <p:tag name="THINKCELLSHAPEDONOTDELETE" val="tRJqnUzGSRTazpzZWWqd4_Q"/>
</p:tagLst>
</file>

<file path=ppt/tags/tag574.xml><?xml version="1.0" encoding="utf-8"?>
<p:tagLst xmlns:a="http://schemas.openxmlformats.org/drawingml/2006/main" xmlns:r="http://schemas.openxmlformats.org/officeDocument/2006/relationships" xmlns:p="http://schemas.openxmlformats.org/presentationml/2006/main">
  <p:tag name="THINKCELLSHAPEDONOTDELETE" val="tjpA3Jh0DT629aKOZRQWrTg"/>
</p:tagLst>
</file>

<file path=ppt/tags/tag575.xml><?xml version="1.0" encoding="utf-8"?>
<p:tagLst xmlns:a="http://schemas.openxmlformats.org/drawingml/2006/main" xmlns:r="http://schemas.openxmlformats.org/officeDocument/2006/relationships" xmlns:p="http://schemas.openxmlformats.org/presentationml/2006/main">
  <p:tag name="THINKCELLSHAPEDONOTDELETE" val="t1JF6z.A6Qty8GexsxZVdAw"/>
</p:tagLst>
</file>

<file path=ppt/tags/tag57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77.xml><?xml version="1.0" encoding="utf-8"?>
<p:tagLst xmlns:a="http://schemas.openxmlformats.org/drawingml/2006/main" xmlns:r="http://schemas.openxmlformats.org/officeDocument/2006/relationships" xmlns:p="http://schemas.openxmlformats.org/presentationml/2006/main">
  <p:tag name="THINKCELLSHAPEDONOTDELETE" val="tQEExSTEGR.Ck3hSnQO9r3Q"/>
</p:tagLst>
</file>

<file path=ppt/tags/tag578.xml><?xml version="1.0" encoding="utf-8"?>
<p:tagLst xmlns:a="http://schemas.openxmlformats.org/drawingml/2006/main" xmlns:r="http://schemas.openxmlformats.org/officeDocument/2006/relationships" xmlns:p="http://schemas.openxmlformats.org/presentationml/2006/main">
  <p:tag name="THINKCELLSHAPEDONOTDELETE" val="tKuUxnBz0khD1nIYhm7BLKw"/>
</p:tagLst>
</file>

<file path=ppt/tags/tag579.xml><?xml version="1.0" encoding="utf-8"?>
<p:tagLst xmlns:a="http://schemas.openxmlformats.org/drawingml/2006/main" xmlns:r="http://schemas.openxmlformats.org/officeDocument/2006/relationships" xmlns:p="http://schemas.openxmlformats.org/presentationml/2006/main">
  <p:tag name="THINKCELLSHAPEDONOTDELETE" val="tdmgB1oP3Sl.tkQyvO.D15g"/>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WJn7QvQokVKJ7gjyQvv_yg"/>
</p:tagLst>
</file>

<file path=ppt/tags/tag580.xml><?xml version="1.0" encoding="utf-8"?>
<p:tagLst xmlns:a="http://schemas.openxmlformats.org/drawingml/2006/main" xmlns:r="http://schemas.openxmlformats.org/officeDocument/2006/relationships" xmlns:p="http://schemas.openxmlformats.org/presentationml/2006/main">
  <p:tag name="THINKCELLSHAPEDONOTDELETE" val="tFfD8gXvwTcuL3Bt0zxZwTw"/>
</p:tagLst>
</file>

<file path=ppt/tags/tag581.xml><?xml version="1.0" encoding="utf-8"?>
<p:tagLst xmlns:a="http://schemas.openxmlformats.org/drawingml/2006/main" xmlns:r="http://schemas.openxmlformats.org/officeDocument/2006/relationships" xmlns:p="http://schemas.openxmlformats.org/presentationml/2006/main">
  <p:tag name="THINKCELLSHAPEDONOTDELETE" val="tKquOmaDUTcClqdUf2spXEg"/>
</p:tagLst>
</file>

<file path=ppt/tags/tag582.xml><?xml version="1.0" encoding="utf-8"?>
<p:tagLst xmlns:a="http://schemas.openxmlformats.org/drawingml/2006/main" xmlns:r="http://schemas.openxmlformats.org/officeDocument/2006/relationships" xmlns:p="http://schemas.openxmlformats.org/presentationml/2006/main">
  <p:tag name="THINKCELLSHAPEDONOTDELETE" val="tfzDF7XIvSbOV.2bnv7qAgA"/>
</p:tagLst>
</file>

<file path=ppt/tags/tag583.xml><?xml version="1.0" encoding="utf-8"?>
<p:tagLst xmlns:a="http://schemas.openxmlformats.org/drawingml/2006/main" xmlns:r="http://schemas.openxmlformats.org/officeDocument/2006/relationships" xmlns:p="http://schemas.openxmlformats.org/presentationml/2006/main">
  <p:tag name="THINKCELLSHAPEDONOTDELETE" val="tNeS51FfTinT7ejzhnJDYRA"/>
</p:tagLst>
</file>

<file path=ppt/tags/tag584.xml><?xml version="1.0" encoding="utf-8"?>
<p:tagLst xmlns:a="http://schemas.openxmlformats.org/drawingml/2006/main" xmlns:r="http://schemas.openxmlformats.org/officeDocument/2006/relationships" xmlns:p="http://schemas.openxmlformats.org/presentationml/2006/main">
  <p:tag name="THINKCELLSHAPEDONOTDELETE" val="tDjPfR6CDRxmSm1ArcZ5hfQ"/>
</p:tagLst>
</file>

<file path=ppt/tags/tag585.xml><?xml version="1.0" encoding="utf-8"?>
<p:tagLst xmlns:a="http://schemas.openxmlformats.org/drawingml/2006/main" xmlns:r="http://schemas.openxmlformats.org/officeDocument/2006/relationships" xmlns:p="http://schemas.openxmlformats.org/presentationml/2006/main">
  <p:tag name="THINKCELLSHAPEDONOTDELETE" val="tILd9ONBGTDKXk5.hpUN1UQ"/>
</p:tagLst>
</file>

<file path=ppt/tags/tag586.xml><?xml version="1.0" encoding="utf-8"?>
<p:tagLst xmlns:a="http://schemas.openxmlformats.org/drawingml/2006/main" xmlns:r="http://schemas.openxmlformats.org/officeDocument/2006/relationships" xmlns:p="http://schemas.openxmlformats.org/presentationml/2006/main">
  <p:tag name="THINKCELLSHAPEDONOTDELETE" val="tyZSWcU0fSUmXvXUdg.3Z7Q"/>
</p:tagLst>
</file>

<file path=ppt/tags/tag587.xml><?xml version="1.0" encoding="utf-8"?>
<p:tagLst xmlns:a="http://schemas.openxmlformats.org/drawingml/2006/main" xmlns:r="http://schemas.openxmlformats.org/officeDocument/2006/relationships" xmlns:p="http://schemas.openxmlformats.org/presentationml/2006/main">
  <p:tag name="THINKCELLSHAPEDONOTDELETE" val="t3OngAq4iTpqqbtztPlhYhQ"/>
</p:tagLst>
</file>

<file path=ppt/tags/tag588.xml><?xml version="1.0" encoding="utf-8"?>
<p:tagLst xmlns:a="http://schemas.openxmlformats.org/drawingml/2006/main" xmlns:r="http://schemas.openxmlformats.org/officeDocument/2006/relationships" xmlns:p="http://schemas.openxmlformats.org/presentationml/2006/main">
  <p:tag name="THINKCELLSHAPEDONOTDELETE" val="tpOIKuI1JRImxGE4uTmXLTw"/>
</p:tagLst>
</file>

<file path=ppt/tags/tag589.xml><?xml version="1.0" encoding="utf-8"?>
<p:tagLst xmlns:a="http://schemas.openxmlformats.org/drawingml/2006/main" xmlns:r="http://schemas.openxmlformats.org/officeDocument/2006/relationships" xmlns:p="http://schemas.openxmlformats.org/presentationml/2006/main">
  <p:tag name="THINKCELLSHAPEDONOTDELETE" val="tM4f3XUr_bm_TJG5vToepqg"/>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FDUtt5dwnbwO5OFNIIMqjg"/>
</p:tagLst>
</file>

<file path=ppt/tags/tag590.xml><?xml version="1.0" encoding="utf-8"?>
<p:tagLst xmlns:a="http://schemas.openxmlformats.org/drawingml/2006/main" xmlns:r="http://schemas.openxmlformats.org/officeDocument/2006/relationships" xmlns:p="http://schemas.openxmlformats.org/presentationml/2006/main">
  <p:tag name="THINKCELLSHAPEDONOTDELETE" val="t7n9Q9e.Cy1l4dW0OREJK9w"/>
</p:tagLst>
</file>

<file path=ppt/tags/tag591.xml><?xml version="1.0" encoding="utf-8"?>
<p:tagLst xmlns:a="http://schemas.openxmlformats.org/drawingml/2006/main" xmlns:r="http://schemas.openxmlformats.org/officeDocument/2006/relationships" xmlns:p="http://schemas.openxmlformats.org/presentationml/2006/main">
  <p:tag name="THINKCELLSHAPEDONOTDELETE" val="tsMM4R4nl2vinFbL.oWpQwg"/>
</p:tagLst>
</file>

<file path=ppt/tags/tag592.xml><?xml version="1.0" encoding="utf-8"?>
<p:tagLst xmlns:a="http://schemas.openxmlformats.org/drawingml/2006/main" xmlns:r="http://schemas.openxmlformats.org/officeDocument/2006/relationships" xmlns:p="http://schemas.openxmlformats.org/presentationml/2006/main">
  <p:tag name="THINKCELLSHAPEDONOTDELETE" val="tzthYrxeSS.i.cIAVTxDYXQ"/>
</p:tagLst>
</file>

<file path=ppt/tags/tag593.xml><?xml version="1.0" encoding="utf-8"?>
<p:tagLst xmlns:a="http://schemas.openxmlformats.org/drawingml/2006/main" xmlns:r="http://schemas.openxmlformats.org/officeDocument/2006/relationships" xmlns:p="http://schemas.openxmlformats.org/presentationml/2006/main">
  <p:tag name="THINKCELLSHAPEDONOTDELETE" val="tYKpp8HIkTby1gZAP1f1iKg"/>
</p:tagLst>
</file>

<file path=ppt/tags/tag594.xml><?xml version="1.0" encoding="utf-8"?>
<p:tagLst xmlns:a="http://schemas.openxmlformats.org/drawingml/2006/main" xmlns:r="http://schemas.openxmlformats.org/officeDocument/2006/relationships" xmlns:p="http://schemas.openxmlformats.org/presentationml/2006/main">
  <p:tag name="THINKCELLSHAPEDONOTDELETE" val="tjETiiXhRSoKBdCJEPl4b1A"/>
</p:tagLst>
</file>

<file path=ppt/tags/tag595.xml><?xml version="1.0" encoding="utf-8"?>
<p:tagLst xmlns:a="http://schemas.openxmlformats.org/drawingml/2006/main" xmlns:r="http://schemas.openxmlformats.org/officeDocument/2006/relationships" xmlns:p="http://schemas.openxmlformats.org/presentationml/2006/main">
  <p:tag name="THINKCELLSHAPEDONOTDELETE" val="tn9DVw_L8xWixgIcezjHyyA"/>
</p:tagLst>
</file>

<file path=ppt/tags/tag596.xml><?xml version="1.0" encoding="utf-8"?>
<p:tagLst xmlns:a="http://schemas.openxmlformats.org/drawingml/2006/main" xmlns:r="http://schemas.openxmlformats.org/officeDocument/2006/relationships" xmlns:p="http://schemas.openxmlformats.org/presentationml/2006/main">
  <p:tag name="THINKCELLSHAPEDONOTDELETE" val="tGjycu_L4DmABBtWc7dFs9g"/>
</p:tagLst>
</file>

<file path=ppt/tags/tag597.xml><?xml version="1.0" encoding="utf-8"?>
<p:tagLst xmlns:a="http://schemas.openxmlformats.org/drawingml/2006/main" xmlns:r="http://schemas.openxmlformats.org/officeDocument/2006/relationships" xmlns:p="http://schemas.openxmlformats.org/presentationml/2006/main">
  <p:tag name="THINKCELLSHAPEDONOTDELETE" val="tx.R_d1U8DZDLkXGCJkMpjQ"/>
</p:tagLst>
</file>

<file path=ppt/tags/tag598.xml><?xml version="1.0" encoding="utf-8"?>
<p:tagLst xmlns:a="http://schemas.openxmlformats.org/drawingml/2006/main" xmlns:r="http://schemas.openxmlformats.org/officeDocument/2006/relationships" xmlns:p="http://schemas.openxmlformats.org/presentationml/2006/main">
  <p:tag name="THINKCELLSHAPEDONOTDELETE" val="tJHMQS2WoREGSTeymLTpXnA"/>
</p:tagLst>
</file>

<file path=ppt/tags/tag599.xml><?xml version="1.0" encoding="utf-8"?>
<p:tagLst xmlns:a="http://schemas.openxmlformats.org/drawingml/2006/main" xmlns:r="http://schemas.openxmlformats.org/officeDocument/2006/relationships" xmlns:p="http://schemas.openxmlformats.org/presentationml/2006/main">
  <p:tag name="THINKCELLSHAPEDONOTDELETE" val="t1NucjP8oWy5gUfDezEgspg"/>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Q07WZ_YNnINXIOrR0BbsAw"/>
</p:tagLst>
</file>

<file path=ppt/tags/tag600.xml><?xml version="1.0" encoding="utf-8"?>
<p:tagLst xmlns:a="http://schemas.openxmlformats.org/drawingml/2006/main" xmlns:r="http://schemas.openxmlformats.org/officeDocument/2006/relationships" xmlns:p="http://schemas.openxmlformats.org/presentationml/2006/main">
  <p:tag name="THINKCELLSHAPEDONOTDELETE" val="txVq2ZYfKR9yEtJcLiLJnAA"/>
</p:tagLst>
</file>

<file path=ppt/tags/tag601.xml><?xml version="1.0" encoding="utf-8"?>
<p:tagLst xmlns:a="http://schemas.openxmlformats.org/drawingml/2006/main" xmlns:r="http://schemas.openxmlformats.org/officeDocument/2006/relationships" xmlns:p="http://schemas.openxmlformats.org/presentationml/2006/main">
  <p:tag name="THINKCELLSHAPEDONOTDELETE" val="tWhG2EE3ITROt1a7p.iVRlw"/>
</p:tagLst>
</file>

<file path=ppt/tags/tag602.xml><?xml version="1.0" encoding="utf-8"?>
<p:tagLst xmlns:a="http://schemas.openxmlformats.org/drawingml/2006/main" xmlns:r="http://schemas.openxmlformats.org/officeDocument/2006/relationships" xmlns:p="http://schemas.openxmlformats.org/presentationml/2006/main">
  <p:tag name="THINKCELLSHAPEDONOTDELETE" val="tppaU2Al5T3WS3NYzTT7ljg"/>
</p:tagLst>
</file>

<file path=ppt/tags/tag603.xml><?xml version="1.0" encoding="utf-8"?>
<p:tagLst xmlns:a="http://schemas.openxmlformats.org/drawingml/2006/main" xmlns:r="http://schemas.openxmlformats.org/officeDocument/2006/relationships" xmlns:p="http://schemas.openxmlformats.org/presentationml/2006/main">
  <p:tag name="THINKCELLSHAPEDONOTDELETE" val="tqR_eAIn5GAjdpKKiPL9rVg"/>
</p:tagLst>
</file>

<file path=ppt/tags/tag604.xml><?xml version="1.0" encoding="utf-8"?>
<p:tagLst xmlns:a="http://schemas.openxmlformats.org/drawingml/2006/main" xmlns:r="http://schemas.openxmlformats.org/officeDocument/2006/relationships" xmlns:p="http://schemas.openxmlformats.org/presentationml/2006/main">
  <p:tag name="THINKCELLSHAPEDONOTDELETE" val="tOyXYqWmSpia0wYJZ6MBbrw"/>
</p:tagLst>
</file>

<file path=ppt/tags/tag605.xml><?xml version="1.0" encoding="utf-8"?>
<p:tagLst xmlns:a="http://schemas.openxmlformats.org/drawingml/2006/main" xmlns:r="http://schemas.openxmlformats.org/officeDocument/2006/relationships" xmlns:p="http://schemas.openxmlformats.org/presentationml/2006/main">
  <p:tag name="THINKCELLSHAPEDONOTDELETE" val="thX3OCtlPEigJELahKNsTHA"/>
</p:tagLst>
</file>

<file path=ppt/tags/tag606.xml><?xml version="1.0" encoding="utf-8"?>
<p:tagLst xmlns:a="http://schemas.openxmlformats.org/drawingml/2006/main" xmlns:r="http://schemas.openxmlformats.org/officeDocument/2006/relationships" xmlns:p="http://schemas.openxmlformats.org/presentationml/2006/main">
  <p:tag name="THINKCELLSHAPEDONOTDELETE" val="t5tecLe2es18gTLO22b.ulg"/>
</p:tagLst>
</file>

<file path=ppt/tags/tag607.xml><?xml version="1.0" encoding="utf-8"?>
<p:tagLst xmlns:a="http://schemas.openxmlformats.org/drawingml/2006/main" xmlns:r="http://schemas.openxmlformats.org/officeDocument/2006/relationships" xmlns:p="http://schemas.openxmlformats.org/presentationml/2006/main">
  <p:tag name="THINKCELLSHAPEDONOTDELETE" val="tleTVFzxbtTDEMGQbqhhL0Q"/>
</p:tagLst>
</file>

<file path=ppt/tags/tag608.xml><?xml version="1.0" encoding="utf-8"?>
<p:tagLst xmlns:a="http://schemas.openxmlformats.org/drawingml/2006/main" xmlns:r="http://schemas.openxmlformats.org/officeDocument/2006/relationships" xmlns:p="http://schemas.openxmlformats.org/presentationml/2006/main">
  <p:tag name="THINKCELLSHAPEDONOTDELETE" val="t5OsKA41Vc9VgNOtAvfx3MA"/>
</p:tagLst>
</file>

<file path=ppt/tags/tag609.xml><?xml version="1.0" encoding="utf-8"?>
<p:tagLst xmlns:a="http://schemas.openxmlformats.org/drawingml/2006/main" xmlns:r="http://schemas.openxmlformats.org/officeDocument/2006/relationships" xmlns:p="http://schemas.openxmlformats.org/presentationml/2006/main">
  <p:tag name="THINKCELLSHAPEDONOTDELETE" val="tR6O99_Y9PigIzFByvMrxxA"/>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XdXBUXDZwX18Iri98MeovA"/>
</p:tagLst>
</file>

<file path=ppt/tags/tag610.xml><?xml version="1.0" encoding="utf-8"?>
<p:tagLst xmlns:a="http://schemas.openxmlformats.org/drawingml/2006/main" xmlns:r="http://schemas.openxmlformats.org/officeDocument/2006/relationships" xmlns:p="http://schemas.openxmlformats.org/presentationml/2006/main">
  <p:tag name="THINKCELLSHAPEDONOTDELETE" val="tNXl9iOlkjy_d_GhFvuxrIw"/>
</p:tagLst>
</file>

<file path=ppt/tags/tag611.xml><?xml version="1.0" encoding="utf-8"?>
<p:tagLst xmlns:a="http://schemas.openxmlformats.org/drawingml/2006/main" xmlns:r="http://schemas.openxmlformats.org/officeDocument/2006/relationships" xmlns:p="http://schemas.openxmlformats.org/presentationml/2006/main">
  <p:tag name="THINKCELLSHAPEDONOTDELETE" val="tiZGBvL2XECpfpSSJF4PmSg"/>
</p:tagLst>
</file>

<file path=ppt/tags/tag612.xml><?xml version="1.0" encoding="utf-8"?>
<p:tagLst xmlns:a="http://schemas.openxmlformats.org/drawingml/2006/main" xmlns:r="http://schemas.openxmlformats.org/officeDocument/2006/relationships" xmlns:p="http://schemas.openxmlformats.org/presentationml/2006/main">
  <p:tag name="THINKCELLSHAPEDONOTDELETE" val="tT207o2XM6XYFEr.6T3eXoA"/>
</p:tagLst>
</file>

<file path=ppt/tags/tag6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14.xml><?xml version="1.0" encoding="utf-8"?>
<p:tagLst xmlns:a="http://schemas.openxmlformats.org/drawingml/2006/main" xmlns:r="http://schemas.openxmlformats.org/officeDocument/2006/relationships" xmlns:p="http://schemas.openxmlformats.org/presentationml/2006/main">
  <p:tag name="THINKCELLSHAPEDONOTDELETE" val="tgjasEGE1TvSDm4YkIm3F5A"/>
</p:tagLst>
</file>

<file path=ppt/tags/tag615.xml><?xml version="1.0" encoding="utf-8"?>
<p:tagLst xmlns:a="http://schemas.openxmlformats.org/drawingml/2006/main" xmlns:r="http://schemas.openxmlformats.org/officeDocument/2006/relationships" xmlns:p="http://schemas.openxmlformats.org/presentationml/2006/main">
  <p:tag name="THINKCELLSHAPEDONOTDELETE" val="tOSx7xLqXLOnDWg4QSlNHkw"/>
</p:tagLst>
</file>

<file path=ppt/tags/tag616.xml><?xml version="1.0" encoding="utf-8"?>
<p:tagLst xmlns:a="http://schemas.openxmlformats.org/drawingml/2006/main" xmlns:r="http://schemas.openxmlformats.org/officeDocument/2006/relationships" xmlns:p="http://schemas.openxmlformats.org/presentationml/2006/main">
  <p:tag name="THINKCELLSHAPEDONOTDELETE" val="tQhhSO2ZyWwxoX0K2IWFTyw"/>
</p:tagLst>
</file>

<file path=ppt/tags/tag617.xml><?xml version="1.0" encoding="utf-8"?>
<p:tagLst xmlns:a="http://schemas.openxmlformats.org/drawingml/2006/main" xmlns:r="http://schemas.openxmlformats.org/officeDocument/2006/relationships" xmlns:p="http://schemas.openxmlformats.org/presentationml/2006/main">
  <p:tag name="THINKCELLSHAPEDONOTDELETE" val="t63x1WDA72fnPCzvLSk78Cw"/>
</p:tagLst>
</file>

<file path=ppt/tags/tag618.xml><?xml version="1.0" encoding="utf-8"?>
<p:tagLst xmlns:a="http://schemas.openxmlformats.org/drawingml/2006/main" xmlns:r="http://schemas.openxmlformats.org/officeDocument/2006/relationships" xmlns:p="http://schemas.openxmlformats.org/presentationml/2006/main">
  <p:tag name="THINKCELLSHAPEDONOTDELETE" val="tZc.VHub.R4IrFbrVwOt11Q"/>
</p:tagLst>
</file>

<file path=ppt/tags/tag619.xml><?xml version="1.0" encoding="utf-8"?>
<p:tagLst xmlns:a="http://schemas.openxmlformats.org/drawingml/2006/main" xmlns:r="http://schemas.openxmlformats.org/officeDocument/2006/relationships" xmlns:p="http://schemas.openxmlformats.org/presentationml/2006/main">
  <p:tag name="THINKCELLSHAPEDONOTDELETE" val="tEDnwM8tvCH9Gf_1xDS.aSg"/>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2yEUJSKakmO99_zuvnsuQ"/>
</p:tagLst>
</file>

<file path=ppt/tags/tag620.xml><?xml version="1.0" encoding="utf-8"?>
<p:tagLst xmlns:a="http://schemas.openxmlformats.org/drawingml/2006/main" xmlns:r="http://schemas.openxmlformats.org/officeDocument/2006/relationships" xmlns:p="http://schemas.openxmlformats.org/presentationml/2006/main">
  <p:tag name="THINKCELLSHAPEDONOTDELETE" val="tBCSqhEoHKpsVQfDn53haSQ"/>
</p:tagLst>
</file>

<file path=ppt/tags/tag621.xml><?xml version="1.0" encoding="utf-8"?>
<p:tagLst xmlns:a="http://schemas.openxmlformats.org/drawingml/2006/main" xmlns:r="http://schemas.openxmlformats.org/officeDocument/2006/relationships" xmlns:p="http://schemas.openxmlformats.org/presentationml/2006/main">
  <p:tag name="THINKCELLSHAPEDONOTDELETE" val="t5Et114bU1UQ5Z6AVT_Ahkw"/>
</p:tagLst>
</file>

<file path=ppt/tags/tag622.xml><?xml version="1.0" encoding="utf-8"?>
<p:tagLst xmlns:a="http://schemas.openxmlformats.org/drawingml/2006/main" xmlns:r="http://schemas.openxmlformats.org/officeDocument/2006/relationships" xmlns:p="http://schemas.openxmlformats.org/presentationml/2006/main">
  <p:tag name="THINKCELLSHAPEDONOTDELETE" val="tXiXXuLkfgF4P5SbO4TLRsw"/>
</p:tagLst>
</file>

<file path=ppt/tags/tag623.xml><?xml version="1.0" encoding="utf-8"?>
<p:tagLst xmlns:a="http://schemas.openxmlformats.org/drawingml/2006/main" xmlns:r="http://schemas.openxmlformats.org/officeDocument/2006/relationships" xmlns:p="http://schemas.openxmlformats.org/presentationml/2006/main">
  <p:tag name="THINKCELLSHAPEDONOTDELETE" val="tfM55DziD5ZGwDP8XPPU4BQ"/>
</p:tagLst>
</file>

<file path=ppt/tags/tag624.xml><?xml version="1.0" encoding="utf-8"?>
<p:tagLst xmlns:a="http://schemas.openxmlformats.org/drawingml/2006/main" xmlns:r="http://schemas.openxmlformats.org/officeDocument/2006/relationships" xmlns:p="http://schemas.openxmlformats.org/presentationml/2006/main">
  <p:tag name="THINKCELLSHAPEDONOTDELETE" val="tIpttK7oTXaojl.PyYEbiiQ"/>
</p:tagLst>
</file>

<file path=ppt/tags/tag625.xml><?xml version="1.0" encoding="utf-8"?>
<p:tagLst xmlns:a="http://schemas.openxmlformats.org/drawingml/2006/main" xmlns:r="http://schemas.openxmlformats.org/officeDocument/2006/relationships" xmlns:p="http://schemas.openxmlformats.org/presentationml/2006/main">
  <p:tag name="THINKCELLSHAPEDONOTDELETE" val="t2xxpuZ_bb_Lt0_AK28KPlQ"/>
</p:tagLst>
</file>

<file path=ppt/tags/tag626.xml><?xml version="1.0" encoding="utf-8"?>
<p:tagLst xmlns:a="http://schemas.openxmlformats.org/drawingml/2006/main" xmlns:r="http://schemas.openxmlformats.org/officeDocument/2006/relationships" xmlns:p="http://schemas.openxmlformats.org/presentationml/2006/main">
  <p:tag name="THINKCELLSHAPEDONOTDELETE" val="tv4apC1uHTK2wGyfBYhQnyw"/>
</p:tagLst>
</file>

<file path=ppt/tags/tag627.xml><?xml version="1.0" encoding="utf-8"?>
<p:tagLst xmlns:a="http://schemas.openxmlformats.org/drawingml/2006/main" xmlns:r="http://schemas.openxmlformats.org/officeDocument/2006/relationships" xmlns:p="http://schemas.openxmlformats.org/presentationml/2006/main">
  <p:tag name="THINKCELLSHAPEDONOTDELETE" val="ticcuc6N5SVOCCzxOgRsEVA"/>
</p:tagLst>
</file>

<file path=ppt/tags/tag628.xml><?xml version="1.0" encoding="utf-8"?>
<p:tagLst xmlns:a="http://schemas.openxmlformats.org/drawingml/2006/main" xmlns:r="http://schemas.openxmlformats.org/officeDocument/2006/relationships" xmlns:p="http://schemas.openxmlformats.org/presentationml/2006/main">
  <p:tag name="THINKCELLSHAPEDONOTDELETE" val="tgCYcV7ZI2Qxp1PFSSpnHqg"/>
</p:tagLst>
</file>

<file path=ppt/tags/tag629.xml><?xml version="1.0" encoding="utf-8"?>
<p:tagLst xmlns:a="http://schemas.openxmlformats.org/drawingml/2006/main" xmlns:r="http://schemas.openxmlformats.org/officeDocument/2006/relationships" xmlns:p="http://schemas.openxmlformats.org/presentationml/2006/main">
  <p:tag name="THINKCELLSHAPEDONOTDELETE" val="tsUPvw4obTFeowjUHu.m.1g"/>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x5UmRJbMNJqmR1kaz4.s1Q"/>
</p:tagLst>
</file>

<file path=ppt/tags/tag630.xml><?xml version="1.0" encoding="utf-8"?>
<p:tagLst xmlns:a="http://schemas.openxmlformats.org/drawingml/2006/main" xmlns:r="http://schemas.openxmlformats.org/officeDocument/2006/relationships" xmlns:p="http://schemas.openxmlformats.org/presentationml/2006/main">
  <p:tag name="THINKCELLSHAPEDONOTDELETE" val="tgqctol9LSpGLtb.IwjxUsA"/>
</p:tagLst>
</file>

<file path=ppt/tags/tag631.xml><?xml version="1.0" encoding="utf-8"?>
<p:tagLst xmlns:a="http://schemas.openxmlformats.org/drawingml/2006/main" xmlns:r="http://schemas.openxmlformats.org/officeDocument/2006/relationships" xmlns:p="http://schemas.openxmlformats.org/presentationml/2006/main">
  <p:tag name="THINKCELLSHAPEDONOTDELETE" val="tGPKruTOR9bVCMs7ymYuIvg"/>
</p:tagLst>
</file>

<file path=ppt/tags/tag632.xml><?xml version="1.0" encoding="utf-8"?>
<p:tagLst xmlns:a="http://schemas.openxmlformats.org/drawingml/2006/main" xmlns:r="http://schemas.openxmlformats.org/officeDocument/2006/relationships" xmlns:p="http://schemas.openxmlformats.org/presentationml/2006/main">
  <p:tag name="THINKCELLSHAPEDONOTDELETE" val="tCZB1DgC8tsrloG8Y.1POhw"/>
</p:tagLst>
</file>

<file path=ppt/tags/tag633.xml><?xml version="1.0" encoding="utf-8"?>
<p:tagLst xmlns:a="http://schemas.openxmlformats.org/drawingml/2006/main" xmlns:r="http://schemas.openxmlformats.org/officeDocument/2006/relationships" xmlns:p="http://schemas.openxmlformats.org/presentationml/2006/main">
  <p:tag name="THINKCELLSHAPEDONOTDELETE" val="tyElbOrFPRDu_F5XG2kn_2A"/>
</p:tagLst>
</file>

<file path=ppt/tags/tag634.xml><?xml version="1.0" encoding="utf-8"?>
<p:tagLst xmlns:a="http://schemas.openxmlformats.org/drawingml/2006/main" xmlns:r="http://schemas.openxmlformats.org/officeDocument/2006/relationships" xmlns:p="http://schemas.openxmlformats.org/presentationml/2006/main">
  <p:tag name="THINKCELLSHAPEDONOTDELETE" val="tqciVCPrGR9iu1u_tqTtS6Q"/>
</p:tagLst>
</file>

<file path=ppt/tags/tag635.xml><?xml version="1.0" encoding="utf-8"?>
<p:tagLst xmlns:a="http://schemas.openxmlformats.org/drawingml/2006/main" xmlns:r="http://schemas.openxmlformats.org/officeDocument/2006/relationships" xmlns:p="http://schemas.openxmlformats.org/presentationml/2006/main">
  <p:tag name="THINKCELLSHAPEDONOTDELETE" val="toQ8FuUeO6rOEfB_hG9lR2w"/>
</p:tagLst>
</file>

<file path=ppt/tags/tag636.xml><?xml version="1.0" encoding="utf-8"?>
<p:tagLst xmlns:a="http://schemas.openxmlformats.org/drawingml/2006/main" xmlns:r="http://schemas.openxmlformats.org/officeDocument/2006/relationships" xmlns:p="http://schemas.openxmlformats.org/presentationml/2006/main">
  <p:tag name="THINKCELLSHAPEDONOTDELETE" val="tGHgXt3fdQmf1ZgsoTvOy3g"/>
</p:tagLst>
</file>

<file path=ppt/tags/tag637.xml><?xml version="1.0" encoding="utf-8"?>
<p:tagLst xmlns:a="http://schemas.openxmlformats.org/drawingml/2006/main" xmlns:r="http://schemas.openxmlformats.org/officeDocument/2006/relationships" xmlns:p="http://schemas.openxmlformats.org/presentationml/2006/main">
  <p:tag name="THINKCELLSHAPEDONOTDELETE" val="tthvjD45._rxMQB9Ix0uZlg"/>
</p:tagLst>
</file>

<file path=ppt/tags/tag638.xml><?xml version="1.0" encoding="utf-8"?>
<p:tagLst xmlns:a="http://schemas.openxmlformats.org/drawingml/2006/main" xmlns:r="http://schemas.openxmlformats.org/officeDocument/2006/relationships" xmlns:p="http://schemas.openxmlformats.org/presentationml/2006/main">
  <p:tag name="THINKCELLSHAPEDONOTDELETE" val="tV8XIgIqeOEinul58JiVouQ"/>
</p:tagLst>
</file>

<file path=ppt/tags/tag639.xml><?xml version="1.0" encoding="utf-8"?>
<p:tagLst xmlns:a="http://schemas.openxmlformats.org/drawingml/2006/main" xmlns:r="http://schemas.openxmlformats.org/officeDocument/2006/relationships" xmlns:p="http://schemas.openxmlformats.org/presentationml/2006/main">
  <p:tag name="THINKCELLSHAPEDONOTDELETE" val="tWiwmkubdrfR5da1WEBBJPQ"/>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NH6lxTWvEzZq.UfNpRr8.A"/>
</p:tagLst>
</file>

<file path=ppt/tags/tag640.xml><?xml version="1.0" encoding="utf-8"?>
<p:tagLst xmlns:a="http://schemas.openxmlformats.org/drawingml/2006/main" xmlns:r="http://schemas.openxmlformats.org/officeDocument/2006/relationships" xmlns:p="http://schemas.openxmlformats.org/presentationml/2006/main">
  <p:tag name="THINKCELLSHAPEDONOTDELETE" val="tMJ9aO9yzEfeBiZav6t0nhw"/>
</p:tagLst>
</file>

<file path=ppt/tags/tag641.xml><?xml version="1.0" encoding="utf-8"?>
<p:tagLst xmlns:a="http://schemas.openxmlformats.org/drawingml/2006/main" xmlns:r="http://schemas.openxmlformats.org/officeDocument/2006/relationships" xmlns:p="http://schemas.openxmlformats.org/presentationml/2006/main">
  <p:tag name="THINKCELLSHAPEDONOTDELETE" val="tvV3ZQmHQlyMiqadmvtf8dg"/>
</p:tagLst>
</file>

<file path=ppt/tags/tag642.xml><?xml version="1.0" encoding="utf-8"?>
<p:tagLst xmlns:a="http://schemas.openxmlformats.org/drawingml/2006/main" xmlns:r="http://schemas.openxmlformats.org/officeDocument/2006/relationships" xmlns:p="http://schemas.openxmlformats.org/presentationml/2006/main">
  <p:tag name="THINKCELLSHAPEDONOTDELETE" val="t5051JfmkA_HQRoRpN.1Ltg"/>
</p:tagLst>
</file>

<file path=ppt/tags/tag643.xml><?xml version="1.0" encoding="utf-8"?>
<p:tagLst xmlns:a="http://schemas.openxmlformats.org/drawingml/2006/main" xmlns:r="http://schemas.openxmlformats.org/officeDocument/2006/relationships" xmlns:p="http://schemas.openxmlformats.org/presentationml/2006/main">
  <p:tag name="THINKCELLSHAPEDONOTDELETE" val="tNrtdEEO8eSGVxDrH7iEkLA"/>
</p:tagLst>
</file>

<file path=ppt/tags/tag644.xml><?xml version="1.0" encoding="utf-8"?>
<p:tagLst xmlns:a="http://schemas.openxmlformats.org/drawingml/2006/main" xmlns:r="http://schemas.openxmlformats.org/officeDocument/2006/relationships" xmlns:p="http://schemas.openxmlformats.org/presentationml/2006/main">
  <p:tag name="THINKCELLSHAPEDONOTDELETE" val="tudtEf08om2Wy9g0y8CSF5w"/>
</p:tagLst>
</file>

<file path=ppt/tags/tag645.xml><?xml version="1.0" encoding="utf-8"?>
<p:tagLst xmlns:a="http://schemas.openxmlformats.org/drawingml/2006/main" xmlns:r="http://schemas.openxmlformats.org/officeDocument/2006/relationships" xmlns:p="http://schemas.openxmlformats.org/presentationml/2006/main">
  <p:tag name="THINKCELLSHAPEDONOTDELETE" val="teglLe_WsOt1nq34xz.7ZQg"/>
</p:tagLst>
</file>

<file path=ppt/tags/tag646.xml><?xml version="1.0" encoding="utf-8"?>
<p:tagLst xmlns:a="http://schemas.openxmlformats.org/drawingml/2006/main" xmlns:r="http://schemas.openxmlformats.org/officeDocument/2006/relationships" xmlns:p="http://schemas.openxmlformats.org/presentationml/2006/main">
  <p:tag name="THINKCELLSHAPEDONOTDELETE" val="tUOFnd8C5fu4F35bziMjb.A"/>
</p:tagLst>
</file>

<file path=ppt/tags/tag6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49.xml><?xml version="1.0" encoding="utf-8"?>
<p:tagLst xmlns:a="http://schemas.openxmlformats.org/drawingml/2006/main" xmlns:r="http://schemas.openxmlformats.org/officeDocument/2006/relationships" xmlns:p="http://schemas.openxmlformats.org/presentationml/2006/main">
  <p:tag name="NAME" val="4. Footnote"/>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WzBvjNQegne_gNT_J0U4Tw"/>
</p:tagLst>
</file>

<file path=ppt/tags/tag6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51.xml><?xml version="1.0" encoding="utf-8"?>
<p:tagLst xmlns:a="http://schemas.openxmlformats.org/drawingml/2006/main" xmlns:r="http://schemas.openxmlformats.org/officeDocument/2006/relationships" xmlns:p="http://schemas.openxmlformats.org/presentationml/2006/main">
  <p:tag name="THINKCELLSHAPEDONOTDELETE" val="tSYUkzZ1z6QmRNygQxf42mg"/>
</p:tagLst>
</file>

<file path=ppt/tags/tag652.xml><?xml version="1.0" encoding="utf-8"?>
<p:tagLst xmlns:a="http://schemas.openxmlformats.org/drawingml/2006/main" xmlns:r="http://schemas.openxmlformats.org/officeDocument/2006/relationships" xmlns:p="http://schemas.openxmlformats.org/presentationml/2006/main">
  <p:tag name="THINKCELLSHAPEDONOTDELETE" val="tAgML_I5_2AHjVWYjvKg.gQ"/>
</p:tagLst>
</file>

<file path=ppt/tags/tag653.xml><?xml version="1.0" encoding="utf-8"?>
<p:tagLst xmlns:a="http://schemas.openxmlformats.org/drawingml/2006/main" xmlns:r="http://schemas.openxmlformats.org/officeDocument/2006/relationships" xmlns:p="http://schemas.openxmlformats.org/presentationml/2006/main">
  <p:tag name="THINKCELLSHAPEDONOTDELETE" val="tE44xVNhSFfoenqQU1pOaCQ"/>
</p:tagLst>
</file>

<file path=ppt/tags/tag654.xml><?xml version="1.0" encoding="utf-8"?>
<p:tagLst xmlns:a="http://schemas.openxmlformats.org/drawingml/2006/main" xmlns:r="http://schemas.openxmlformats.org/officeDocument/2006/relationships" xmlns:p="http://schemas.openxmlformats.org/presentationml/2006/main">
  <p:tag name="THINKCELLSHAPEDONOTDELETE" val="tguPKgAX2EyrUm2_iheOIZA"/>
</p:tagLst>
</file>

<file path=ppt/tags/tag655.xml><?xml version="1.0" encoding="utf-8"?>
<p:tagLst xmlns:a="http://schemas.openxmlformats.org/drawingml/2006/main" xmlns:r="http://schemas.openxmlformats.org/officeDocument/2006/relationships" xmlns:p="http://schemas.openxmlformats.org/presentationml/2006/main">
  <p:tag name="THINKCELLSHAPEDONOTDELETE" val="tjBkmrApWoc1xJtMlj11tlQ"/>
</p:tagLst>
</file>

<file path=ppt/tags/tag656.xml><?xml version="1.0" encoding="utf-8"?>
<p:tagLst xmlns:a="http://schemas.openxmlformats.org/drawingml/2006/main" xmlns:r="http://schemas.openxmlformats.org/officeDocument/2006/relationships" xmlns:p="http://schemas.openxmlformats.org/presentationml/2006/main">
  <p:tag name="THINKCELLSHAPEDONOTDELETE" val="t5ME7JSYqqimko5m_Yt5cjg"/>
</p:tagLst>
</file>

<file path=ppt/tags/tag657.xml><?xml version="1.0" encoding="utf-8"?>
<p:tagLst xmlns:a="http://schemas.openxmlformats.org/drawingml/2006/main" xmlns:r="http://schemas.openxmlformats.org/officeDocument/2006/relationships" xmlns:p="http://schemas.openxmlformats.org/presentationml/2006/main">
  <p:tag name="THINKCELLSHAPEDONOTDELETE" val="tZqzNkp0m05TJy_nZ7uOuzA"/>
</p:tagLst>
</file>

<file path=ppt/tags/tag658.xml><?xml version="1.0" encoding="utf-8"?>
<p:tagLst xmlns:a="http://schemas.openxmlformats.org/drawingml/2006/main" xmlns:r="http://schemas.openxmlformats.org/officeDocument/2006/relationships" xmlns:p="http://schemas.openxmlformats.org/presentationml/2006/main">
  <p:tag name="THINKCELLSHAPEDONOTDELETE" val="th.V3M8B5.2opDkjM4pnNYw"/>
</p:tagLst>
</file>

<file path=ppt/tags/tag659.xml><?xml version="1.0" encoding="utf-8"?>
<p:tagLst xmlns:a="http://schemas.openxmlformats.org/drawingml/2006/main" xmlns:r="http://schemas.openxmlformats.org/officeDocument/2006/relationships" xmlns:p="http://schemas.openxmlformats.org/presentationml/2006/main">
  <p:tag name="THINKCELLSHAPEDONOTDELETE" val="tAOs0yv5KkLI2J1A1dTbnhw"/>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xInZ.IjUcdeZak2HrZWS6A"/>
</p:tagLst>
</file>

<file path=ppt/tags/tag660.xml><?xml version="1.0" encoding="utf-8"?>
<p:tagLst xmlns:a="http://schemas.openxmlformats.org/drawingml/2006/main" xmlns:r="http://schemas.openxmlformats.org/officeDocument/2006/relationships" xmlns:p="http://schemas.openxmlformats.org/presentationml/2006/main">
  <p:tag name="THINKCELLSHAPEDONOTDELETE" val="tEn5UWCYqOCV2R3tNcZX04A"/>
</p:tagLst>
</file>

<file path=ppt/tags/tag661.xml><?xml version="1.0" encoding="utf-8"?>
<p:tagLst xmlns:a="http://schemas.openxmlformats.org/drawingml/2006/main" xmlns:r="http://schemas.openxmlformats.org/officeDocument/2006/relationships" xmlns:p="http://schemas.openxmlformats.org/presentationml/2006/main">
  <p:tag name="THINKCELLSHAPEDONOTDELETE" val="tP24A6pK7XqpRqIIamilTww"/>
</p:tagLst>
</file>

<file path=ppt/tags/tag662.xml><?xml version="1.0" encoding="utf-8"?>
<p:tagLst xmlns:a="http://schemas.openxmlformats.org/drawingml/2006/main" xmlns:r="http://schemas.openxmlformats.org/officeDocument/2006/relationships" xmlns:p="http://schemas.openxmlformats.org/presentationml/2006/main">
  <p:tag name="THINKCELLSHAPEDONOTDELETE" val="te1DCBWfGiUPlSr3uWSSYyQ"/>
</p:tagLst>
</file>

<file path=ppt/tags/tag663.xml><?xml version="1.0" encoding="utf-8"?>
<p:tagLst xmlns:a="http://schemas.openxmlformats.org/drawingml/2006/main" xmlns:r="http://schemas.openxmlformats.org/officeDocument/2006/relationships" xmlns:p="http://schemas.openxmlformats.org/presentationml/2006/main">
  <p:tag name="THINKCELLSHAPEDONOTDELETE" val="ttl8BILQ6Oi0w98zngksxHQ"/>
</p:tagLst>
</file>

<file path=ppt/tags/tag664.xml><?xml version="1.0" encoding="utf-8"?>
<p:tagLst xmlns:a="http://schemas.openxmlformats.org/drawingml/2006/main" xmlns:r="http://schemas.openxmlformats.org/officeDocument/2006/relationships" xmlns:p="http://schemas.openxmlformats.org/presentationml/2006/main">
  <p:tag name="THINKCELLSHAPEDONOTDELETE" val="tz4l9WsRxs8buzYJweFmQqw"/>
</p:tagLst>
</file>

<file path=ppt/tags/tag665.xml><?xml version="1.0" encoding="utf-8"?>
<p:tagLst xmlns:a="http://schemas.openxmlformats.org/drawingml/2006/main" xmlns:r="http://schemas.openxmlformats.org/officeDocument/2006/relationships" xmlns:p="http://schemas.openxmlformats.org/presentationml/2006/main">
  <p:tag name="THINKCELLSHAPEDONOTDELETE" val="tn4.3DiNYFEi0bx_nKVjBBw"/>
</p:tagLst>
</file>

<file path=ppt/tags/tag666.xml><?xml version="1.0" encoding="utf-8"?>
<p:tagLst xmlns:a="http://schemas.openxmlformats.org/drawingml/2006/main" xmlns:r="http://schemas.openxmlformats.org/officeDocument/2006/relationships" xmlns:p="http://schemas.openxmlformats.org/presentationml/2006/main">
  <p:tag name="THINKCELLSHAPEDONOTDELETE" val="txl.WipLq0rWm49n8v4ogKg"/>
</p:tagLst>
</file>

<file path=ppt/tags/tag667.xml><?xml version="1.0" encoding="utf-8"?>
<p:tagLst xmlns:a="http://schemas.openxmlformats.org/drawingml/2006/main" xmlns:r="http://schemas.openxmlformats.org/officeDocument/2006/relationships" xmlns:p="http://schemas.openxmlformats.org/presentationml/2006/main">
  <p:tag name="THINKCELLSHAPEDONOTDELETE" val="tEKcrbXW.6d0Nm.mPRC5ndg"/>
</p:tagLst>
</file>

<file path=ppt/tags/tag668.xml><?xml version="1.0" encoding="utf-8"?>
<p:tagLst xmlns:a="http://schemas.openxmlformats.org/drawingml/2006/main" xmlns:r="http://schemas.openxmlformats.org/officeDocument/2006/relationships" xmlns:p="http://schemas.openxmlformats.org/presentationml/2006/main">
  <p:tag name="THINKCELLSHAPEDONOTDELETE" val="tAL34fVwVnjDPRCq37mgmLQ"/>
</p:tagLst>
</file>

<file path=ppt/tags/tag669.xml><?xml version="1.0" encoding="utf-8"?>
<p:tagLst xmlns:a="http://schemas.openxmlformats.org/drawingml/2006/main" xmlns:r="http://schemas.openxmlformats.org/officeDocument/2006/relationships" xmlns:p="http://schemas.openxmlformats.org/presentationml/2006/main">
  <p:tag name="THINKCELLSHAPEDONOTDELETE" val="tMbjCsAdzOVyL7EnFeungkA"/>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vagYkky69H9C9FFeAfcdBQ"/>
</p:tagLst>
</file>

<file path=ppt/tags/tag670.xml><?xml version="1.0" encoding="utf-8"?>
<p:tagLst xmlns:a="http://schemas.openxmlformats.org/drawingml/2006/main" xmlns:r="http://schemas.openxmlformats.org/officeDocument/2006/relationships" xmlns:p="http://schemas.openxmlformats.org/presentationml/2006/main">
  <p:tag name="THINKCELLSHAPEDONOTDELETE" val="tLjLeclwnSalqHOiBsF8gOA"/>
</p:tagLst>
</file>

<file path=ppt/tags/tag671.xml><?xml version="1.0" encoding="utf-8"?>
<p:tagLst xmlns:a="http://schemas.openxmlformats.org/drawingml/2006/main" xmlns:r="http://schemas.openxmlformats.org/officeDocument/2006/relationships" xmlns:p="http://schemas.openxmlformats.org/presentationml/2006/main">
  <p:tag name="THINKCELLSHAPEDONOTDELETE" val="tIkSWMuxj2Y8f3mjxbC1cUA"/>
</p:tagLst>
</file>

<file path=ppt/tags/tag672.xml><?xml version="1.0" encoding="utf-8"?>
<p:tagLst xmlns:a="http://schemas.openxmlformats.org/drawingml/2006/main" xmlns:r="http://schemas.openxmlformats.org/officeDocument/2006/relationships" xmlns:p="http://schemas.openxmlformats.org/presentationml/2006/main">
  <p:tag name="THINKCELLSHAPEDONOTDELETE" val="tvqv0XVW824XJe1qAMJvbIg"/>
</p:tagLst>
</file>

<file path=ppt/tags/tag673.xml><?xml version="1.0" encoding="utf-8"?>
<p:tagLst xmlns:a="http://schemas.openxmlformats.org/drawingml/2006/main" xmlns:r="http://schemas.openxmlformats.org/officeDocument/2006/relationships" xmlns:p="http://schemas.openxmlformats.org/presentationml/2006/main">
  <p:tag name="THINKCELLSHAPEDONOTDELETE" val="tmMhQu5UsPCjbeCJAbNSniA"/>
</p:tagLst>
</file>

<file path=ppt/tags/tag674.xml><?xml version="1.0" encoding="utf-8"?>
<p:tagLst xmlns:a="http://schemas.openxmlformats.org/drawingml/2006/main" xmlns:r="http://schemas.openxmlformats.org/officeDocument/2006/relationships" xmlns:p="http://schemas.openxmlformats.org/presentationml/2006/main">
  <p:tag name="THINKCELLSHAPEDONOTDELETE" val="tXs_VRKKOPDXbejI.k9l6Kg"/>
</p:tagLst>
</file>

<file path=ppt/tags/tag675.xml><?xml version="1.0" encoding="utf-8"?>
<p:tagLst xmlns:a="http://schemas.openxmlformats.org/drawingml/2006/main" xmlns:r="http://schemas.openxmlformats.org/officeDocument/2006/relationships" xmlns:p="http://schemas.openxmlformats.org/presentationml/2006/main">
  <p:tag name="THINKCELLSHAPEDONOTDELETE" val="temrFD4D60Bo75nE03IIekA"/>
</p:tagLst>
</file>

<file path=ppt/tags/tag67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77.xml><?xml version="1.0" encoding="utf-8"?>
<p:tagLst xmlns:a="http://schemas.openxmlformats.org/drawingml/2006/main" xmlns:r="http://schemas.openxmlformats.org/officeDocument/2006/relationships" xmlns:p="http://schemas.openxmlformats.org/presentationml/2006/main">
  <p:tag name="NAME" val="4. Footnote"/>
</p:tagLst>
</file>

<file path=ppt/tags/tag67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79.xml><?xml version="1.0" encoding="utf-8"?>
<p:tagLst xmlns:a="http://schemas.openxmlformats.org/drawingml/2006/main" xmlns:r="http://schemas.openxmlformats.org/officeDocument/2006/relationships" xmlns:p="http://schemas.openxmlformats.org/presentationml/2006/main">
  <p:tag name="NAME" val="Tick"/>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uk5LioALJ.k2oKqrVsDGsA"/>
</p:tagLst>
</file>

<file path=ppt/tags/tag680.xml><?xml version="1.0" encoding="utf-8"?>
<p:tagLst xmlns:a="http://schemas.openxmlformats.org/drawingml/2006/main" xmlns:r="http://schemas.openxmlformats.org/officeDocument/2006/relationships" xmlns:p="http://schemas.openxmlformats.org/presentationml/2006/main">
  <p:tag name="NAME" val="Tick"/>
</p:tagLst>
</file>

<file path=ppt/tags/tag681.xml><?xml version="1.0" encoding="utf-8"?>
<p:tagLst xmlns:a="http://schemas.openxmlformats.org/drawingml/2006/main" xmlns:r="http://schemas.openxmlformats.org/officeDocument/2006/relationships" xmlns:p="http://schemas.openxmlformats.org/presentationml/2006/main">
  <p:tag name="NAME" val="Tick"/>
</p:tagLst>
</file>

<file path=ppt/tags/tag682.xml><?xml version="1.0" encoding="utf-8"?>
<p:tagLst xmlns:a="http://schemas.openxmlformats.org/drawingml/2006/main" xmlns:r="http://schemas.openxmlformats.org/officeDocument/2006/relationships" xmlns:p="http://schemas.openxmlformats.org/presentationml/2006/main">
  <p:tag name="NAME" val="Tick"/>
</p:tagLst>
</file>

<file path=ppt/tags/tag683.xml><?xml version="1.0" encoding="utf-8"?>
<p:tagLst xmlns:a="http://schemas.openxmlformats.org/drawingml/2006/main" xmlns:r="http://schemas.openxmlformats.org/officeDocument/2006/relationships" xmlns:p="http://schemas.openxmlformats.org/presentationml/2006/main">
  <p:tag name="NAME" val="Tick"/>
</p:tagLst>
</file>

<file path=ppt/tags/tag684.xml><?xml version="1.0" encoding="utf-8"?>
<p:tagLst xmlns:a="http://schemas.openxmlformats.org/drawingml/2006/main" xmlns:r="http://schemas.openxmlformats.org/officeDocument/2006/relationships" xmlns:p="http://schemas.openxmlformats.org/presentationml/2006/main">
  <p:tag name="NAME" val="Tick"/>
</p:tagLst>
</file>

<file path=ppt/tags/tag685.xml><?xml version="1.0" encoding="utf-8"?>
<p:tagLst xmlns:a="http://schemas.openxmlformats.org/drawingml/2006/main" xmlns:r="http://schemas.openxmlformats.org/officeDocument/2006/relationships" xmlns:p="http://schemas.openxmlformats.org/presentationml/2006/main">
  <p:tag name="NAME" val="Tick"/>
</p:tagLst>
</file>

<file path=ppt/tags/tag686.xml><?xml version="1.0" encoding="utf-8"?>
<p:tagLst xmlns:a="http://schemas.openxmlformats.org/drawingml/2006/main" xmlns:r="http://schemas.openxmlformats.org/officeDocument/2006/relationships" xmlns:p="http://schemas.openxmlformats.org/presentationml/2006/main">
  <p:tag name="NAME" val="Tick"/>
</p:tagLst>
</file>

<file path=ppt/tags/tag687.xml><?xml version="1.0" encoding="utf-8"?>
<p:tagLst xmlns:a="http://schemas.openxmlformats.org/drawingml/2006/main" xmlns:r="http://schemas.openxmlformats.org/officeDocument/2006/relationships" xmlns:p="http://schemas.openxmlformats.org/presentationml/2006/main">
  <p:tag name="NAME" val="Tick"/>
</p:tagLst>
</file>

<file path=ppt/tags/tag688.xml><?xml version="1.0" encoding="utf-8"?>
<p:tagLst xmlns:a="http://schemas.openxmlformats.org/drawingml/2006/main" xmlns:r="http://schemas.openxmlformats.org/officeDocument/2006/relationships" xmlns:p="http://schemas.openxmlformats.org/presentationml/2006/main">
  <p:tag name="NAME" val="Tick"/>
</p:tagLst>
</file>

<file path=ppt/tags/tag689.xml><?xml version="1.0" encoding="utf-8"?>
<p:tagLst xmlns:a="http://schemas.openxmlformats.org/drawingml/2006/main" xmlns:r="http://schemas.openxmlformats.org/officeDocument/2006/relationships" xmlns:p="http://schemas.openxmlformats.org/presentationml/2006/main">
  <p:tag name="NAME" val="Tick"/>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IzKwFHwFDKY23q9mc9aZNQ"/>
</p:tagLst>
</file>

<file path=ppt/tags/tag690.xml><?xml version="1.0" encoding="utf-8"?>
<p:tagLst xmlns:a="http://schemas.openxmlformats.org/drawingml/2006/main" xmlns:r="http://schemas.openxmlformats.org/officeDocument/2006/relationships" xmlns:p="http://schemas.openxmlformats.org/presentationml/2006/main">
  <p:tag name="NAME" val="Tick"/>
</p:tagLst>
</file>

<file path=ppt/tags/tag691.xml><?xml version="1.0" encoding="utf-8"?>
<p:tagLst xmlns:a="http://schemas.openxmlformats.org/drawingml/2006/main" xmlns:r="http://schemas.openxmlformats.org/officeDocument/2006/relationships" xmlns:p="http://schemas.openxmlformats.org/presentationml/2006/main">
  <p:tag name="NAME" val="Tick"/>
</p:tagLst>
</file>

<file path=ppt/tags/tag692.xml><?xml version="1.0" encoding="utf-8"?>
<p:tagLst xmlns:a="http://schemas.openxmlformats.org/drawingml/2006/main" xmlns:r="http://schemas.openxmlformats.org/officeDocument/2006/relationships" xmlns:p="http://schemas.openxmlformats.org/presentationml/2006/main">
  <p:tag name="NAME" val="Tick"/>
</p:tagLst>
</file>

<file path=ppt/tags/tag693.xml><?xml version="1.0" encoding="utf-8"?>
<p:tagLst xmlns:a="http://schemas.openxmlformats.org/drawingml/2006/main" xmlns:r="http://schemas.openxmlformats.org/officeDocument/2006/relationships" xmlns:p="http://schemas.openxmlformats.org/presentationml/2006/main">
  <p:tag name="NAME" val="Tick"/>
</p:tagLst>
</file>

<file path=ppt/tags/tag69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9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9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97.xml><?xml version="1.0" encoding="utf-8"?>
<p:tagLst xmlns:a="http://schemas.openxmlformats.org/drawingml/2006/main" xmlns:r="http://schemas.openxmlformats.org/officeDocument/2006/relationships" xmlns:p="http://schemas.openxmlformats.org/presentationml/2006/main">
  <p:tag name="THINKCELLSHAPEDONOTDELETE" val="t.zosIQuKReip6WU3RcgwGw"/>
</p:tagLst>
</file>

<file path=ppt/tags/tag698.xml><?xml version="1.0" encoding="utf-8"?>
<p:tagLst xmlns:a="http://schemas.openxmlformats.org/drawingml/2006/main" xmlns:r="http://schemas.openxmlformats.org/officeDocument/2006/relationships" xmlns:p="http://schemas.openxmlformats.org/presentationml/2006/main">
  <p:tag name="THINKCELLSHAPEDONOTDELETE" val="t5VLbP31zQMSr_IAP19_AZQ"/>
</p:tagLst>
</file>

<file path=ppt/tags/tag699.xml><?xml version="1.0" encoding="utf-8"?>
<p:tagLst xmlns:a="http://schemas.openxmlformats.org/drawingml/2006/main" xmlns:r="http://schemas.openxmlformats.org/officeDocument/2006/relationships" xmlns:p="http://schemas.openxmlformats.org/presentationml/2006/main">
  <p:tag name="THINKCELLSHAPEDONOTDELETE" val="tE.j4id8LyTws8CtSNBPcVw"/>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WeE_gpiRLC.o.pJyDwmbBw"/>
</p:tagLst>
</file>

<file path=ppt/tags/tag700.xml><?xml version="1.0" encoding="utf-8"?>
<p:tagLst xmlns:a="http://schemas.openxmlformats.org/drawingml/2006/main" xmlns:r="http://schemas.openxmlformats.org/officeDocument/2006/relationships" xmlns:p="http://schemas.openxmlformats.org/presentationml/2006/main">
  <p:tag name="THINKCELLSHAPEDONOTDELETE" val="tp1co8k8gnMQffeMTffS9UA"/>
</p:tagLst>
</file>

<file path=ppt/tags/tag701.xml><?xml version="1.0" encoding="utf-8"?>
<p:tagLst xmlns:a="http://schemas.openxmlformats.org/drawingml/2006/main" xmlns:r="http://schemas.openxmlformats.org/officeDocument/2006/relationships" xmlns:p="http://schemas.openxmlformats.org/presentationml/2006/main">
  <p:tag name="THINKCELLSHAPEDONOTDELETE" val="ttjGP3mLUhvwkjLOvg5c3vQ"/>
</p:tagLst>
</file>

<file path=ppt/tags/tag702.xml><?xml version="1.0" encoding="utf-8"?>
<p:tagLst xmlns:a="http://schemas.openxmlformats.org/drawingml/2006/main" xmlns:r="http://schemas.openxmlformats.org/officeDocument/2006/relationships" xmlns:p="http://schemas.openxmlformats.org/presentationml/2006/main">
  <p:tag name="THINKCELLSHAPEDONOTDELETE" val="tISNIJdCmVLn5PUnglLFtGw"/>
</p:tagLst>
</file>

<file path=ppt/tags/tag703.xml><?xml version="1.0" encoding="utf-8"?>
<p:tagLst xmlns:a="http://schemas.openxmlformats.org/drawingml/2006/main" xmlns:r="http://schemas.openxmlformats.org/officeDocument/2006/relationships" xmlns:p="http://schemas.openxmlformats.org/presentationml/2006/main">
  <p:tag name="THINKCELLSHAPEDONOTDELETE" val="tjCVU3epnzggE_NgHt2Wr_w"/>
</p:tagLst>
</file>

<file path=ppt/tags/tag704.xml><?xml version="1.0" encoding="utf-8"?>
<p:tagLst xmlns:a="http://schemas.openxmlformats.org/drawingml/2006/main" xmlns:r="http://schemas.openxmlformats.org/officeDocument/2006/relationships" xmlns:p="http://schemas.openxmlformats.org/presentationml/2006/main">
  <p:tag name="THINKCELLSHAPEDONOTDELETE" val="tDyD8FJSFjQF_4UqwZeUMCw"/>
</p:tagLst>
</file>

<file path=ppt/tags/tag705.xml><?xml version="1.0" encoding="utf-8"?>
<p:tagLst xmlns:a="http://schemas.openxmlformats.org/drawingml/2006/main" xmlns:r="http://schemas.openxmlformats.org/officeDocument/2006/relationships" xmlns:p="http://schemas.openxmlformats.org/presentationml/2006/main">
  <p:tag name="THINKCELLSHAPEDONOTDELETE" val="tgceTjGydxqg9SdlfmbX89Q"/>
</p:tagLst>
</file>

<file path=ppt/tags/tag706.xml><?xml version="1.0" encoding="utf-8"?>
<p:tagLst xmlns:a="http://schemas.openxmlformats.org/drawingml/2006/main" xmlns:r="http://schemas.openxmlformats.org/officeDocument/2006/relationships" xmlns:p="http://schemas.openxmlformats.org/presentationml/2006/main">
  <p:tag name="THINKCELLSHAPEDONOTDELETE" val="t73yWWKD0B28G9GR3gv0Vkw"/>
</p:tagLst>
</file>

<file path=ppt/tags/tag707.xml><?xml version="1.0" encoding="utf-8"?>
<p:tagLst xmlns:a="http://schemas.openxmlformats.org/drawingml/2006/main" xmlns:r="http://schemas.openxmlformats.org/officeDocument/2006/relationships" xmlns:p="http://schemas.openxmlformats.org/presentationml/2006/main">
  <p:tag name="THINKCELLSHAPEDONOTDELETE" val="tIxRfddArTgQgKiGWlCFoYg"/>
</p:tagLst>
</file>

<file path=ppt/tags/tag708.xml><?xml version="1.0" encoding="utf-8"?>
<p:tagLst xmlns:a="http://schemas.openxmlformats.org/drawingml/2006/main" xmlns:r="http://schemas.openxmlformats.org/officeDocument/2006/relationships" xmlns:p="http://schemas.openxmlformats.org/presentationml/2006/main">
  <p:tag name="THINKCELLSHAPEDONOTDELETE" val="tR3FLExTsybdqh5RL8fOMUw"/>
</p:tagLst>
</file>

<file path=ppt/tags/tag709.xml><?xml version="1.0" encoding="utf-8"?>
<p:tagLst xmlns:a="http://schemas.openxmlformats.org/drawingml/2006/main" xmlns:r="http://schemas.openxmlformats.org/officeDocument/2006/relationships" xmlns:p="http://schemas.openxmlformats.org/presentationml/2006/main">
  <p:tag name="THINKCELLSHAPEDONOTDELETE" val="tO7opQGcwR.iQiHhOlho0XQ"/>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gzvFOdXDAe4BcvrS_Gin.w"/>
</p:tagLst>
</file>

<file path=ppt/tags/tag710.xml><?xml version="1.0" encoding="utf-8"?>
<p:tagLst xmlns:a="http://schemas.openxmlformats.org/drawingml/2006/main" xmlns:r="http://schemas.openxmlformats.org/officeDocument/2006/relationships" xmlns:p="http://schemas.openxmlformats.org/presentationml/2006/main">
  <p:tag name="THINKCELLSHAPEDONOTDELETE" val="tSQBh4EBeRoqP0Z_vAf5_qQ"/>
</p:tagLst>
</file>

<file path=ppt/tags/tag711.xml><?xml version="1.0" encoding="utf-8"?>
<p:tagLst xmlns:a="http://schemas.openxmlformats.org/drawingml/2006/main" xmlns:r="http://schemas.openxmlformats.org/officeDocument/2006/relationships" xmlns:p="http://schemas.openxmlformats.org/presentationml/2006/main">
  <p:tag name="THINKCELLSHAPEDONOTDELETE" val="t1.6_enLQR22x.Vn_lOnmXw"/>
</p:tagLst>
</file>

<file path=ppt/tags/tag712.xml><?xml version="1.0" encoding="utf-8"?>
<p:tagLst xmlns:a="http://schemas.openxmlformats.org/drawingml/2006/main" xmlns:r="http://schemas.openxmlformats.org/officeDocument/2006/relationships" xmlns:p="http://schemas.openxmlformats.org/presentationml/2006/main">
  <p:tag name="THINKCELLSHAPEDONOTDELETE" val="tkDMDWkXZR06FH4W.lGKVPQ"/>
</p:tagLst>
</file>

<file path=ppt/tags/tag713.xml><?xml version="1.0" encoding="utf-8"?>
<p:tagLst xmlns:a="http://schemas.openxmlformats.org/drawingml/2006/main" xmlns:r="http://schemas.openxmlformats.org/officeDocument/2006/relationships" xmlns:p="http://schemas.openxmlformats.org/presentationml/2006/main">
  <p:tag name="THINKCELLSHAPEDONOTDELETE" val="tsQSrsd7KRkq6ojHPVb4yqg"/>
</p:tagLst>
</file>

<file path=ppt/tags/tag714.xml><?xml version="1.0" encoding="utf-8"?>
<p:tagLst xmlns:a="http://schemas.openxmlformats.org/drawingml/2006/main" xmlns:r="http://schemas.openxmlformats.org/officeDocument/2006/relationships" xmlns:p="http://schemas.openxmlformats.org/presentationml/2006/main">
  <p:tag name="THINKCELLSHAPEDONOTDELETE" val="t1SoGgyIkTpwHKYz0uKUoZA"/>
</p:tagLst>
</file>

<file path=ppt/tags/tag715.xml><?xml version="1.0" encoding="utf-8"?>
<p:tagLst xmlns:a="http://schemas.openxmlformats.org/drawingml/2006/main" xmlns:r="http://schemas.openxmlformats.org/officeDocument/2006/relationships" xmlns:p="http://schemas.openxmlformats.org/presentationml/2006/main">
  <p:tag name="THINKCELLSHAPEDONOTDELETE" val="tY5q51HZX.VMkM8ixBkE0Ww"/>
</p:tagLst>
</file>

<file path=ppt/tags/tag716.xml><?xml version="1.0" encoding="utf-8"?>
<p:tagLst xmlns:a="http://schemas.openxmlformats.org/drawingml/2006/main" xmlns:r="http://schemas.openxmlformats.org/officeDocument/2006/relationships" xmlns:p="http://schemas.openxmlformats.org/presentationml/2006/main">
  <p:tag name="THINKCELLSHAPEDONOTDELETE" val="tptkAg6wCl_fgf7WOTdW1Tg"/>
</p:tagLst>
</file>

<file path=ppt/tags/tag717.xml><?xml version="1.0" encoding="utf-8"?>
<p:tagLst xmlns:a="http://schemas.openxmlformats.org/drawingml/2006/main" xmlns:r="http://schemas.openxmlformats.org/officeDocument/2006/relationships" xmlns:p="http://schemas.openxmlformats.org/presentationml/2006/main">
  <p:tag name="THINKCELLSHAPEDONOTDELETE" val="tzzUew8MV567tHxSkv_cwbA"/>
</p:tagLst>
</file>

<file path=ppt/tags/tag718.xml><?xml version="1.0" encoding="utf-8"?>
<p:tagLst xmlns:a="http://schemas.openxmlformats.org/drawingml/2006/main" xmlns:r="http://schemas.openxmlformats.org/officeDocument/2006/relationships" xmlns:p="http://schemas.openxmlformats.org/presentationml/2006/main">
  <p:tag name="THINKCELLSHAPEDONOTDELETE" val="twUqLrbm2TuWn01q00vjUYg"/>
</p:tagLst>
</file>

<file path=ppt/tags/tag719.xml><?xml version="1.0" encoding="utf-8"?>
<p:tagLst xmlns:a="http://schemas.openxmlformats.org/drawingml/2006/main" xmlns:r="http://schemas.openxmlformats.org/officeDocument/2006/relationships" xmlns:p="http://schemas.openxmlformats.org/presentationml/2006/main">
  <p:tag name="THINKCELLSHAPEDONOTDELETE" val="t784wksSsQUqZpw9w3sSBpA"/>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v4AIShCMYVIsNiuMSv.inA"/>
</p:tagLst>
</file>

<file path=ppt/tags/tag720.xml><?xml version="1.0" encoding="utf-8"?>
<p:tagLst xmlns:a="http://schemas.openxmlformats.org/drawingml/2006/main" xmlns:r="http://schemas.openxmlformats.org/officeDocument/2006/relationships" xmlns:p="http://schemas.openxmlformats.org/presentationml/2006/main">
  <p:tag name="THINKCELLSHAPEDONOTDELETE" val="tNkYm70ZUOLjbYo75CHEdLw"/>
</p:tagLst>
</file>

<file path=ppt/tags/tag721.xml><?xml version="1.0" encoding="utf-8"?>
<p:tagLst xmlns:a="http://schemas.openxmlformats.org/drawingml/2006/main" xmlns:r="http://schemas.openxmlformats.org/officeDocument/2006/relationships" xmlns:p="http://schemas.openxmlformats.org/presentationml/2006/main">
  <p:tag name="THINKCELLSHAPEDONOTDELETE" val="tCgY4d.NYSdydnG9kSP4oJw"/>
</p:tagLst>
</file>

<file path=ppt/tags/tag722.xml><?xml version="1.0" encoding="utf-8"?>
<p:tagLst xmlns:a="http://schemas.openxmlformats.org/drawingml/2006/main" xmlns:r="http://schemas.openxmlformats.org/officeDocument/2006/relationships" xmlns:p="http://schemas.openxmlformats.org/presentationml/2006/main">
  <p:tag name="THINKCELLSHAPEDONOTDELETE" val="thfehFfl1uJ89JlB5cDlBXw"/>
</p:tagLst>
</file>

<file path=ppt/tags/tag723.xml><?xml version="1.0" encoding="utf-8"?>
<p:tagLst xmlns:a="http://schemas.openxmlformats.org/drawingml/2006/main" xmlns:r="http://schemas.openxmlformats.org/officeDocument/2006/relationships" xmlns:p="http://schemas.openxmlformats.org/presentationml/2006/main">
  <p:tag name="THINKCELLSHAPEDONOTDELETE" val="t_rvaCVTJSsypfbBg.mN3tw"/>
</p:tagLst>
</file>

<file path=ppt/tags/tag724.xml><?xml version="1.0" encoding="utf-8"?>
<p:tagLst xmlns:a="http://schemas.openxmlformats.org/drawingml/2006/main" xmlns:r="http://schemas.openxmlformats.org/officeDocument/2006/relationships" xmlns:p="http://schemas.openxmlformats.org/presentationml/2006/main">
  <p:tag name="THINKCELLSHAPEDONOTDELETE" val="tifLX7HbHrDWnyxWNmqfJaA"/>
</p:tagLst>
</file>

<file path=ppt/tags/tag725.xml><?xml version="1.0" encoding="utf-8"?>
<p:tagLst xmlns:a="http://schemas.openxmlformats.org/drawingml/2006/main" xmlns:r="http://schemas.openxmlformats.org/officeDocument/2006/relationships" xmlns:p="http://schemas.openxmlformats.org/presentationml/2006/main">
  <p:tag name="THINKCELLSHAPEDONOTDELETE" val="trF1wb_oO96M4joPkIw5FLg"/>
</p:tagLst>
</file>

<file path=ppt/tags/tag726.xml><?xml version="1.0" encoding="utf-8"?>
<p:tagLst xmlns:a="http://schemas.openxmlformats.org/drawingml/2006/main" xmlns:r="http://schemas.openxmlformats.org/officeDocument/2006/relationships" xmlns:p="http://schemas.openxmlformats.org/presentationml/2006/main">
  <p:tag name="THINKCELLSHAPEDONOTDELETE" val="tCtYdUN_huCDY8jUrJ27HXg"/>
</p:tagLst>
</file>

<file path=ppt/tags/tag727.xml><?xml version="1.0" encoding="utf-8"?>
<p:tagLst xmlns:a="http://schemas.openxmlformats.org/drawingml/2006/main" xmlns:r="http://schemas.openxmlformats.org/officeDocument/2006/relationships" xmlns:p="http://schemas.openxmlformats.org/presentationml/2006/main">
  <p:tag name="THINKCELLSHAPEDONOTDELETE" val="t2PcLQag4MZGfxWVDAgy06g"/>
</p:tagLst>
</file>

<file path=ppt/tags/tag728.xml><?xml version="1.0" encoding="utf-8"?>
<p:tagLst xmlns:a="http://schemas.openxmlformats.org/drawingml/2006/main" xmlns:r="http://schemas.openxmlformats.org/officeDocument/2006/relationships" xmlns:p="http://schemas.openxmlformats.org/presentationml/2006/main">
  <p:tag name="THINKCELLSHAPEDONOTDELETE" val="t53E10B6PQpCg9HWuV1UwSQ"/>
</p:tagLst>
</file>

<file path=ppt/tags/tag729.xml><?xml version="1.0" encoding="utf-8"?>
<p:tagLst xmlns:a="http://schemas.openxmlformats.org/drawingml/2006/main" xmlns:r="http://schemas.openxmlformats.org/officeDocument/2006/relationships" xmlns:p="http://schemas.openxmlformats.org/presentationml/2006/main">
  <p:tag name="THINKCELLSHAPEDONOTDELETE" val="t6wXwNQoh2JwEvzwRS4nv.g"/>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pbOjwvECJQb6zB4vp0wo9w"/>
</p:tagLst>
</file>

<file path=ppt/tags/tag730.xml><?xml version="1.0" encoding="utf-8"?>
<p:tagLst xmlns:a="http://schemas.openxmlformats.org/drawingml/2006/main" xmlns:r="http://schemas.openxmlformats.org/officeDocument/2006/relationships" xmlns:p="http://schemas.openxmlformats.org/presentationml/2006/main">
  <p:tag name="THINKCELLSHAPEDONOTDELETE" val="t8hidqD6G5Ht._52nJMI8bA"/>
</p:tagLst>
</file>

<file path=ppt/tags/tag731.xml><?xml version="1.0" encoding="utf-8"?>
<p:tagLst xmlns:a="http://schemas.openxmlformats.org/drawingml/2006/main" xmlns:r="http://schemas.openxmlformats.org/officeDocument/2006/relationships" xmlns:p="http://schemas.openxmlformats.org/presentationml/2006/main">
  <p:tag name="THINKCELLSHAPEDONOTDELETE" val="tGiyWe.XEDjLyrQqKF7nNaQ"/>
</p:tagLst>
</file>

<file path=ppt/tags/tag732.xml><?xml version="1.0" encoding="utf-8"?>
<p:tagLst xmlns:a="http://schemas.openxmlformats.org/drawingml/2006/main" xmlns:r="http://schemas.openxmlformats.org/officeDocument/2006/relationships" xmlns:p="http://schemas.openxmlformats.org/presentationml/2006/main">
  <p:tag name="THINKCELLSHAPEDONOTDELETE" val="tULKTP7Dvh7mpgjcpvVKWxA"/>
</p:tagLst>
</file>

<file path=ppt/tags/tag733.xml><?xml version="1.0" encoding="utf-8"?>
<p:tagLst xmlns:a="http://schemas.openxmlformats.org/drawingml/2006/main" xmlns:r="http://schemas.openxmlformats.org/officeDocument/2006/relationships" xmlns:p="http://schemas.openxmlformats.org/presentationml/2006/main">
  <p:tag name="THINKCELLSHAPEDONOTDELETE" val="t17M7QQGMohtSbbaB0s0IDQ"/>
</p:tagLst>
</file>

<file path=ppt/tags/tag734.xml><?xml version="1.0" encoding="utf-8"?>
<p:tagLst xmlns:a="http://schemas.openxmlformats.org/drawingml/2006/main" xmlns:r="http://schemas.openxmlformats.org/officeDocument/2006/relationships" xmlns:p="http://schemas.openxmlformats.org/presentationml/2006/main">
  <p:tag name="THINKCELLSHAPEDONOTDELETE" val="tqksTPXWhjk00M4ROshfZSw"/>
</p:tagLst>
</file>

<file path=ppt/tags/tag735.xml><?xml version="1.0" encoding="utf-8"?>
<p:tagLst xmlns:a="http://schemas.openxmlformats.org/drawingml/2006/main" xmlns:r="http://schemas.openxmlformats.org/officeDocument/2006/relationships" xmlns:p="http://schemas.openxmlformats.org/presentationml/2006/main">
  <p:tag name="THINKCELLSHAPEDONOTDELETE" val="tGkwXl_kCgJ.7a9XFndMiyw"/>
</p:tagLst>
</file>

<file path=ppt/tags/tag736.xml><?xml version="1.0" encoding="utf-8"?>
<p:tagLst xmlns:a="http://schemas.openxmlformats.org/drawingml/2006/main" xmlns:r="http://schemas.openxmlformats.org/officeDocument/2006/relationships" xmlns:p="http://schemas.openxmlformats.org/presentationml/2006/main">
  <p:tag name="THINKCELLSHAPEDONOTDELETE" val="t_0bqEXLoR22RFDAC4Cabuw"/>
</p:tagLst>
</file>

<file path=ppt/tags/tag737.xml><?xml version="1.0" encoding="utf-8"?>
<p:tagLst xmlns:a="http://schemas.openxmlformats.org/drawingml/2006/main" xmlns:r="http://schemas.openxmlformats.org/officeDocument/2006/relationships" xmlns:p="http://schemas.openxmlformats.org/presentationml/2006/main">
  <p:tag name="THINKCELLSHAPEDONOTDELETE" val="tLKEqXcAYrdRfhSViWCNaPA"/>
</p:tagLst>
</file>

<file path=ppt/tags/tag738.xml><?xml version="1.0" encoding="utf-8"?>
<p:tagLst xmlns:a="http://schemas.openxmlformats.org/drawingml/2006/main" xmlns:r="http://schemas.openxmlformats.org/officeDocument/2006/relationships" xmlns:p="http://schemas.openxmlformats.org/presentationml/2006/main">
  <p:tag name="THINKCELLSHAPEDONOTDELETE" val="tOHj0.2SObVXUOjLi2QJ_RQ"/>
</p:tagLst>
</file>

<file path=ppt/tags/tag739.xml><?xml version="1.0" encoding="utf-8"?>
<p:tagLst xmlns:a="http://schemas.openxmlformats.org/drawingml/2006/main" xmlns:r="http://schemas.openxmlformats.org/officeDocument/2006/relationships" xmlns:p="http://schemas.openxmlformats.org/presentationml/2006/main">
  <p:tag name="THINKCELLSHAPEDONOTDELETE" val="tQZe5wK3Tn.KrXNEjq1wC9A"/>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LHz56xpHT1wDxZBsDEvexg"/>
</p:tagLst>
</file>

<file path=ppt/tags/tag740.xml><?xml version="1.0" encoding="utf-8"?>
<p:tagLst xmlns:a="http://schemas.openxmlformats.org/drawingml/2006/main" xmlns:r="http://schemas.openxmlformats.org/officeDocument/2006/relationships" xmlns:p="http://schemas.openxmlformats.org/presentationml/2006/main">
  <p:tag name="THINKCELLSHAPEDONOTDELETE" val="tvJ_gOMqHdX8DXR7u7FHSig"/>
</p:tagLst>
</file>

<file path=ppt/tags/tag741.xml><?xml version="1.0" encoding="utf-8"?>
<p:tagLst xmlns:a="http://schemas.openxmlformats.org/drawingml/2006/main" xmlns:r="http://schemas.openxmlformats.org/officeDocument/2006/relationships" xmlns:p="http://schemas.openxmlformats.org/presentationml/2006/main">
  <p:tag name="THINKCELLSHAPEDONOTDELETE" val="tF_XL9_tvhxDvsv62skwbQw"/>
</p:tagLst>
</file>

<file path=ppt/tags/tag742.xml><?xml version="1.0" encoding="utf-8"?>
<p:tagLst xmlns:a="http://schemas.openxmlformats.org/drawingml/2006/main" xmlns:r="http://schemas.openxmlformats.org/officeDocument/2006/relationships" xmlns:p="http://schemas.openxmlformats.org/presentationml/2006/main">
  <p:tag name="THINKCELLSHAPEDONOTDELETE" val="tEn7jfvpATLKDFTv8uvnSgw"/>
</p:tagLst>
</file>

<file path=ppt/tags/tag743.xml><?xml version="1.0" encoding="utf-8"?>
<p:tagLst xmlns:a="http://schemas.openxmlformats.org/drawingml/2006/main" xmlns:r="http://schemas.openxmlformats.org/officeDocument/2006/relationships" xmlns:p="http://schemas.openxmlformats.org/presentationml/2006/main">
  <p:tag name="THINKCELLSHAPEDONOTDELETE" val="tOZh_0ncrQOChJDmu0UVMrQ"/>
</p:tagLst>
</file>

<file path=ppt/tags/tag744.xml><?xml version="1.0" encoding="utf-8"?>
<p:tagLst xmlns:a="http://schemas.openxmlformats.org/drawingml/2006/main" xmlns:r="http://schemas.openxmlformats.org/officeDocument/2006/relationships" xmlns:p="http://schemas.openxmlformats.org/presentationml/2006/main">
  <p:tag name="THINKCELLSHAPEDONOTDELETE" val="teTlILkuqRjiaLdbFj4c_dA"/>
</p:tagLst>
</file>

<file path=ppt/tags/tag745.xml><?xml version="1.0" encoding="utf-8"?>
<p:tagLst xmlns:a="http://schemas.openxmlformats.org/drawingml/2006/main" xmlns:r="http://schemas.openxmlformats.org/officeDocument/2006/relationships" xmlns:p="http://schemas.openxmlformats.org/presentationml/2006/main">
  <p:tag name="THINKCELLSHAPEDONOTDELETE" val="tTxR7HhqTQlSNCutECaPFmA"/>
</p:tagLst>
</file>

<file path=ppt/tags/tag746.xml><?xml version="1.0" encoding="utf-8"?>
<p:tagLst xmlns:a="http://schemas.openxmlformats.org/drawingml/2006/main" xmlns:r="http://schemas.openxmlformats.org/officeDocument/2006/relationships" xmlns:p="http://schemas.openxmlformats.org/presentationml/2006/main">
  <p:tag name="THINKCELLSHAPEDONOTDELETE" val="ttN5VAFYvmxLY..Bfp7IfTw"/>
</p:tagLst>
</file>

<file path=ppt/tags/tag747.xml><?xml version="1.0" encoding="utf-8"?>
<p:tagLst xmlns:a="http://schemas.openxmlformats.org/drawingml/2006/main" xmlns:r="http://schemas.openxmlformats.org/officeDocument/2006/relationships" xmlns:p="http://schemas.openxmlformats.org/presentationml/2006/main">
  <p:tag name="THINKCELLSHAPEDONOTDELETE" val="tuqp3ySuoSfa2OAx8KIXE9A"/>
</p:tagLst>
</file>

<file path=ppt/tags/tag748.xml><?xml version="1.0" encoding="utf-8"?>
<p:tagLst xmlns:a="http://schemas.openxmlformats.org/drawingml/2006/main" xmlns:r="http://schemas.openxmlformats.org/officeDocument/2006/relationships" xmlns:p="http://schemas.openxmlformats.org/presentationml/2006/main">
  <p:tag name="THINKCELLSHAPEDONOTDELETE" val="tlnBNYigcT16lMOg.oF1Z_Q"/>
</p:tagLst>
</file>

<file path=ppt/tags/tag7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OpWZJUuXHAgUIgQ5niiyqg"/>
</p:tagLst>
</file>

<file path=ppt/tags/tag750.xml><?xml version="1.0" encoding="utf-8"?>
<p:tagLst xmlns:a="http://schemas.openxmlformats.org/drawingml/2006/main" xmlns:r="http://schemas.openxmlformats.org/officeDocument/2006/relationships" xmlns:p="http://schemas.openxmlformats.org/presentationml/2006/main">
  <p:tag name="THINKCELLSHAPEDONOTDELETE" val="twgk0lXovRlemtziMEaO36A"/>
</p:tagLst>
</file>

<file path=ppt/tags/tag751.xml><?xml version="1.0" encoding="utf-8"?>
<p:tagLst xmlns:a="http://schemas.openxmlformats.org/drawingml/2006/main" xmlns:r="http://schemas.openxmlformats.org/officeDocument/2006/relationships" xmlns:p="http://schemas.openxmlformats.org/presentationml/2006/main">
  <p:tag name="THINKCELLSHAPEDONOTDELETE" val="ttp8xs43h6CZhGgRxZE4hng"/>
</p:tagLst>
</file>

<file path=ppt/tags/tag752.xml><?xml version="1.0" encoding="utf-8"?>
<p:tagLst xmlns:a="http://schemas.openxmlformats.org/drawingml/2006/main" xmlns:r="http://schemas.openxmlformats.org/officeDocument/2006/relationships" xmlns:p="http://schemas.openxmlformats.org/presentationml/2006/main">
  <p:tag name="THINKCELLSHAPEDONOTDELETE" val="tMdXdA6Vb0jUniA1jPWUZ8Q"/>
</p:tagLst>
</file>

<file path=ppt/tags/tag753.xml><?xml version="1.0" encoding="utf-8"?>
<p:tagLst xmlns:a="http://schemas.openxmlformats.org/drawingml/2006/main" xmlns:r="http://schemas.openxmlformats.org/officeDocument/2006/relationships" xmlns:p="http://schemas.openxmlformats.org/presentationml/2006/main">
  <p:tag name="THINKCELLSHAPEDONOTDELETE" val="t4ohvAopAn7st5JQ8nYEe.w"/>
</p:tagLst>
</file>

<file path=ppt/tags/tag754.xml><?xml version="1.0" encoding="utf-8"?>
<p:tagLst xmlns:a="http://schemas.openxmlformats.org/drawingml/2006/main" xmlns:r="http://schemas.openxmlformats.org/officeDocument/2006/relationships" xmlns:p="http://schemas.openxmlformats.org/presentationml/2006/main">
  <p:tag name="THINKCELLSHAPEDONOTDELETE" val="th6TzM.4MuSRTsl4HBA2kjg"/>
</p:tagLst>
</file>

<file path=ppt/tags/tag755.xml><?xml version="1.0" encoding="utf-8"?>
<p:tagLst xmlns:a="http://schemas.openxmlformats.org/drawingml/2006/main" xmlns:r="http://schemas.openxmlformats.org/officeDocument/2006/relationships" xmlns:p="http://schemas.openxmlformats.org/presentationml/2006/main">
  <p:tag name="THINKCELLSHAPEDONOTDELETE" val="tyhQBt0DHr4PlHgJL9u70ag"/>
</p:tagLst>
</file>

<file path=ppt/tags/tag756.xml><?xml version="1.0" encoding="utf-8"?>
<p:tagLst xmlns:a="http://schemas.openxmlformats.org/drawingml/2006/main" xmlns:r="http://schemas.openxmlformats.org/officeDocument/2006/relationships" xmlns:p="http://schemas.openxmlformats.org/presentationml/2006/main">
  <p:tag name="THINKCELLSHAPEDONOTDELETE" val="tOE02X3DU7PylNfxhm.oeJQ"/>
</p:tagLst>
</file>

<file path=ppt/tags/tag757.xml><?xml version="1.0" encoding="utf-8"?>
<p:tagLst xmlns:a="http://schemas.openxmlformats.org/drawingml/2006/main" xmlns:r="http://schemas.openxmlformats.org/officeDocument/2006/relationships" xmlns:p="http://schemas.openxmlformats.org/presentationml/2006/main">
  <p:tag name="THINKCELLSHAPEDONOTDELETE" val="tvamCrRXea36eV1Li1n98Cg"/>
</p:tagLst>
</file>

<file path=ppt/tags/tag758.xml><?xml version="1.0" encoding="utf-8"?>
<p:tagLst xmlns:a="http://schemas.openxmlformats.org/drawingml/2006/main" xmlns:r="http://schemas.openxmlformats.org/officeDocument/2006/relationships" xmlns:p="http://schemas.openxmlformats.org/presentationml/2006/main">
  <p:tag name="THINKCELLSHAPEDONOTDELETE" val="t5DSdeCR_182GNmKlRbCvRQ"/>
</p:tagLst>
</file>

<file path=ppt/tags/tag759.xml><?xml version="1.0" encoding="utf-8"?>
<p:tagLst xmlns:a="http://schemas.openxmlformats.org/drawingml/2006/main" xmlns:r="http://schemas.openxmlformats.org/officeDocument/2006/relationships" xmlns:p="http://schemas.openxmlformats.org/presentationml/2006/main">
  <p:tag name="THINKCELLSHAPEDONOTDELETE" val="tiheu7bnnSiohxfeOgHbxRA"/>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arix7z_gvS1k.5Xqy3CdA"/>
</p:tagLst>
</file>

<file path=ppt/tags/tag760.xml><?xml version="1.0" encoding="utf-8"?>
<p:tagLst xmlns:a="http://schemas.openxmlformats.org/drawingml/2006/main" xmlns:r="http://schemas.openxmlformats.org/officeDocument/2006/relationships" xmlns:p="http://schemas.openxmlformats.org/presentationml/2006/main">
  <p:tag name="THINKCELLSHAPEDONOTDELETE" val="twa7zJNSoYOPQZ6.OxOCypw"/>
</p:tagLst>
</file>

<file path=ppt/tags/tag761.xml><?xml version="1.0" encoding="utf-8"?>
<p:tagLst xmlns:a="http://schemas.openxmlformats.org/drawingml/2006/main" xmlns:r="http://schemas.openxmlformats.org/officeDocument/2006/relationships" xmlns:p="http://schemas.openxmlformats.org/presentationml/2006/main">
  <p:tag name="THINKCELLSHAPEDONOTDELETE" val="ts_74yIc1HZ1JnwmkRkywAQ"/>
</p:tagLst>
</file>

<file path=ppt/tags/tag762.xml><?xml version="1.0" encoding="utf-8"?>
<p:tagLst xmlns:a="http://schemas.openxmlformats.org/drawingml/2006/main" xmlns:r="http://schemas.openxmlformats.org/officeDocument/2006/relationships" xmlns:p="http://schemas.openxmlformats.org/presentationml/2006/main">
  <p:tag name="THINKCELLSHAPEDONOTDELETE" val="tHipXHL2xNxZTU9Grbvw73A"/>
</p:tagLst>
</file>

<file path=ppt/tags/tag763.xml><?xml version="1.0" encoding="utf-8"?>
<p:tagLst xmlns:a="http://schemas.openxmlformats.org/drawingml/2006/main" xmlns:r="http://schemas.openxmlformats.org/officeDocument/2006/relationships" xmlns:p="http://schemas.openxmlformats.org/presentationml/2006/main">
  <p:tag name="THINKCELLSHAPEDONOTDELETE" val="tQb1KNs94oWtrHNnfo.3Tag"/>
</p:tagLst>
</file>

<file path=ppt/tags/tag764.xml><?xml version="1.0" encoding="utf-8"?>
<p:tagLst xmlns:a="http://schemas.openxmlformats.org/drawingml/2006/main" xmlns:r="http://schemas.openxmlformats.org/officeDocument/2006/relationships" xmlns:p="http://schemas.openxmlformats.org/presentationml/2006/main">
  <p:tag name="THINKCELLSHAPEDONOTDELETE" val="tkNE5lP1d6xTHO0Ga1hDY_A"/>
</p:tagLst>
</file>

<file path=ppt/tags/tag765.xml><?xml version="1.0" encoding="utf-8"?>
<p:tagLst xmlns:a="http://schemas.openxmlformats.org/drawingml/2006/main" xmlns:r="http://schemas.openxmlformats.org/officeDocument/2006/relationships" xmlns:p="http://schemas.openxmlformats.org/presentationml/2006/main">
  <p:tag name="THINKCELLSHAPEDONOTDELETE" val="t0FrnJS9BSRGpBsJTANHqHw"/>
</p:tagLst>
</file>

<file path=ppt/tags/tag766.xml><?xml version="1.0" encoding="utf-8"?>
<p:tagLst xmlns:a="http://schemas.openxmlformats.org/drawingml/2006/main" xmlns:r="http://schemas.openxmlformats.org/officeDocument/2006/relationships" xmlns:p="http://schemas.openxmlformats.org/presentationml/2006/main">
  <p:tag name="THINKCELLSHAPEDONOTDELETE" val="tXgXNrFKWTYWroY5yC2Angg"/>
</p:tagLst>
</file>

<file path=ppt/tags/tag767.xml><?xml version="1.0" encoding="utf-8"?>
<p:tagLst xmlns:a="http://schemas.openxmlformats.org/drawingml/2006/main" xmlns:r="http://schemas.openxmlformats.org/officeDocument/2006/relationships" xmlns:p="http://schemas.openxmlformats.org/presentationml/2006/main">
  <p:tag name="THINKCELLSHAPEDONOTDELETE" val="tU62eN.xsQeqsSPdV1v6n.g"/>
</p:tagLst>
</file>

<file path=ppt/tags/tag768.xml><?xml version="1.0" encoding="utf-8"?>
<p:tagLst xmlns:a="http://schemas.openxmlformats.org/drawingml/2006/main" xmlns:r="http://schemas.openxmlformats.org/officeDocument/2006/relationships" xmlns:p="http://schemas.openxmlformats.org/presentationml/2006/main">
  <p:tag name="THINKCELLSHAPEDONOTDELETE" val="tXHUOCmkjSmuPN_t2drnnWw"/>
</p:tagLst>
</file>

<file path=ppt/tags/tag769.xml><?xml version="1.0" encoding="utf-8"?>
<p:tagLst xmlns:a="http://schemas.openxmlformats.org/drawingml/2006/main" xmlns:r="http://schemas.openxmlformats.org/officeDocument/2006/relationships" xmlns:p="http://schemas.openxmlformats.org/presentationml/2006/main">
  <p:tag name="THINKCELLSHAPEDONOTDELETE" val="tHyp5e9f5KdTOMMrOsyP5iA"/>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CnvD4A7Rs_2pJgWOzBWXSA"/>
</p:tagLst>
</file>

<file path=ppt/tags/tag770.xml><?xml version="1.0" encoding="utf-8"?>
<p:tagLst xmlns:a="http://schemas.openxmlformats.org/drawingml/2006/main" xmlns:r="http://schemas.openxmlformats.org/officeDocument/2006/relationships" xmlns:p="http://schemas.openxmlformats.org/presentationml/2006/main">
  <p:tag name="THINKCELLSHAPEDONOTDELETE" val="tkoscXEUvCJQkbJJeJXDJzQ"/>
</p:tagLst>
</file>

<file path=ppt/tags/tag771.xml><?xml version="1.0" encoding="utf-8"?>
<p:tagLst xmlns:a="http://schemas.openxmlformats.org/drawingml/2006/main" xmlns:r="http://schemas.openxmlformats.org/officeDocument/2006/relationships" xmlns:p="http://schemas.openxmlformats.org/presentationml/2006/main">
  <p:tag name="THINKCELLSHAPEDONOTDELETE" val="tRt70m5FRD82nPPcUGboFvg"/>
</p:tagLst>
</file>

<file path=ppt/tags/tag772.xml><?xml version="1.0" encoding="utf-8"?>
<p:tagLst xmlns:a="http://schemas.openxmlformats.org/drawingml/2006/main" xmlns:r="http://schemas.openxmlformats.org/officeDocument/2006/relationships" xmlns:p="http://schemas.openxmlformats.org/presentationml/2006/main">
  <p:tag name="THINKCELLSHAPEDONOTDELETE" val="tC4VFHPcGSqWZTjkOrvgRCQ"/>
</p:tagLst>
</file>

<file path=ppt/tags/tag77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74.xml><?xml version="1.0" encoding="utf-8"?>
<p:tagLst xmlns:a="http://schemas.openxmlformats.org/drawingml/2006/main" xmlns:r="http://schemas.openxmlformats.org/officeDocument/2006/relationships" xmlns:p="http://schemas.openxmlformats.org/presentationml/2006/main">
  <p:tag name="THINKCELLSHAPEDONOTDELETE" val="tHwmUms76S..Kdv.Pq0QhSA"/>
</p:tagLst>
</file>

<file path=ppt/tags/tag775.xml><?xml version="1.0" encoding="utf-8"?>
<p:tagLst xmlns:a="http://schemas.openxmlformats.org/drawingml/2006/main" xmlns:r="http://schemas.openxmlformats.org/officeDocument/2006/relationships" xmlns:p="http://schemas.openxmlformats.org/presentationml/2006/main">
  <p:tag name="THINKCELLSHAPEDONOTDELETE" val="tiWQ6FxPMyjQ5Zj8vPONN2g"/>
</p:tagLst>
</file>

<file path=ppt/tags/tag776.xml><?xml version="1.0" encoding="utf-8"?>
<p:tagLst xmlns:a="http://schemas.openxmlformats.org/drawingml/2006/main" xmlns:r="http://schemas.openxmlformats.org/officeDocument/2006/relationships" xmlns:p="http://schemas.openxmlformats.org/presentationml/2006/main">
  <p:tag name="THINKCELLSHAPEDONOTDELETE" val="tfuWcCLJNaFI9X4fi3nxBIQ"/>
</p:tagLst>
</file>

<file path=ppt/tags/tag777.xml><?xml version="1.0" encoding="utf-8"?>
<p:tagLst xmlns:a="http://schemas.openxmlformats.org/drawingml/2006/main" xmlns:r="http://schemas.openxmlformats.org/officeDocument/2006/relationships" xmlns:p="http://schemas.openxmlformats.org/presentationml/2006/main">
  <p:tag name="THINKCELLSHAPEDONOTDELETE" val="tczA8KALvT1Jjj7l117zzQw"/>
</p:tagLst>
</file>

<file path=ppt/tags/tag778.xml><?xml version="1.0" encoding="utf-8"?>
<p:tagLst xmlns:a="http://schemas.openxmlformats.org/drawingml/2006/main" xmlns:r="http://schemas.openxmlformats.org/officeDocument/2006/relationships" xmlns:p="http://schemas.openxmlformats.org/presentationml/2006/main">
  <p:tag name="THINKCELLSHAPEDONOTDELETE" val="tENntiODmcg_5rzKwlBZdfA"/>
</p:tagLst>
</file>

<file path=ppt/tags/tag779.xml><?xml version="1.0" encoding="utf-8"?>
<p:tagLst xmlns:a="http://schemas.openxmlformats.org/drawingml/2006/main" xmlns:r="http://schemas.openxmlformats.org/officeDocument/2006/relationships" xmlns:p="http://schemas.openxmlformats.org/presentationml/2006/main">
  <p:tag name="THINKCELLSHAPEDONOTDELETE" val="tcLw6kkIgR8Eps6UbiKXFcQ"/>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f.h7fjnwC29FuSQLcab_Gw"/>
</p:tagLst>
</file>

<file path=ppt/tags/tag780.xml><?xml version="1.0" encoding="utf-8"?>
<p:tagLst xmlns:a="http://schemas.openxmlformats.org/drawingml/2006/main" xmlns:r="http://schemas.openxmlformats.org/officeDocument/2006/relationships" xmlns:p="http://schemas.openxmlformats.org/presentationml/2006/main">
  <p:tag name="THINKCELLSHAPEDONOTDELETE" val="t9z5sAs7gd5rZvbetzpqcPw"/>
</p:tagLst>
</file>

<file path=ppt/tags/tag781.xml><?xml version="1.0" encoding="utf-8"?>
<p:tagLst xmlns:a="http://schemas.openxmlformats.org/drawingml/2006/main" xmlns:r="http://schemas.openxmlformats.org/officeDocument/2006/relationships" xmlns:p="http://schemas.openxmlformats.org/presentationml/2006/main">
  <p:tag name="THINKCELLSHAPEDONOTDELETE" val="tmhQd40_n6u4FW1jtW_RG3A"/>
</p:tagLst>
</file>

<file path=ppt/tags/tag782.xml><?xml version="1.0" encoding="utf-8"?>
<p:tagLst xmlns:a="http://schemas.openxmlformats.org/drawingml/2006/main" xmlns:r="http://schemas.openxmlformats.org/officeDocument/2006/relationships" xmlns:p="http://schemas.openxmlformats.org/presentationml/2006/main">
  <p:tag name="THINKCELLSHAPEDONOTDELETE" val="tmz0Cyjw.eavn0TlI5Gh7Og"/>
</p:tagLst>
</file>

<file path=ppt/tags/tag783.xml><?xml version="1.0" encoding="utf-8"?>
<p:tagLst xmlns:a="http://schemas.openxmlformats.org/drawingml/2006/main" xmlns:r="http://schemas.openxmlformats.org/officeDocument/2006/relationships" xmlns:p="http://schemas.openxmlformats.org/presentationml/2006/main">
  <p:tag name="THINKCELLSHAPEDONOTDELETE" val="t8qWlh._9hycaQYVuQhQqLg"/>
</p:tagLst>
</file>

<file path=ppt/tags/tag784.xml><?xml version="1.0" encoding="utf-8"?>
<p:tagLst xmlns:a="http://schemas.openxmlformats.org/drawingml/2006/main" xmlns:r="http://schemas.openxmlformats.org/officeDocument/2006/relationships" xmlns:p="http://schemas.openxmlformats.org/presentationml/2006/main">
  <p:tag name="THINKCELLSHAPEDONOTDELETE" val="tCpeWL4l1ePr7pTI.z76bcw"/>
</p:tagLst>
</file>

<file path=ppt/tags/tag785.xml><?xml version="1.0" encoding="utf-8"?>
<p:tagLst xmlns:a="http://schemas.openxmlformats.org/drawingml/2006/main" xmlns:r="http://schemas.openxmlformats.org/officeDocument/2006/relationships" xmlns:p="http://schemas.openxmlformats.org/presentationml/2006/main">
  <p:tag name="THINKCELLSHAPEDONOTDELETE" val="tc8cJEn4fDjyINCqKUfi1rg"/>
</p:tagLst>
</file>

<file path=ppt/tags/tag786.xml><?xml version="1.0" encoding="utf-8"?>
<p:tagLst xmlns:a="http://schemas.openxmlformats.org/drawingml/2006/main" xmlns:r="http://schemas.openxmlformats.org/officeDocument/2006/relationships" xmlns:p="http://schemas.openxmlformats.org/presentationml/2006/main">
  <p:tag name="THINKCELLSHAPEDONOTDELETE" val="tViBteRjQ7L170xsvLk_sOA"/>
</p:tagLst>
</file>

<file path=ppt/tags/tag787.xml><?xml version="1.0" encoding="utf-8"?>
<p:tagLst xmlns:a="http://schemas.openxmlformats.org/drawingml/2006/main" xmlns:r="http://schemas.openxmlformats.org/officeDocument/2006/relationships" xmlns:p="http://schemas.openxmlformats.org/presentationml/2006/main">
  <p:tag name="THINKCELLSHAPEDONOTDELETE" val="tM7WdCpN_Q9uolJvsGGi5Kw"/>
</p:tagLst>
</file>

<file path=ppt/tags/tag788.xml><?xml version="1.0" encoding="utf-8"?>
<p:tagLst xmlns:a="http://schemas.openxmlformats.org/drawingml/2006/main" xmlns:r="http://schemas.openxmlformats.org/officeDocument/2006/relationships" xmlns:p="http://schemas.openxmlformats.org/presentationml/2006/main">
  <p:tag name="THINKCELLSHAPEDONOTDELETE" val="tPRgSoQu9RGiLaxU8fDNPJQ"/>
</p:tagLst>
</file>

<file path=ppt/tags/tag789.xml><?xml version="1.0" encoding="utf-8"?>
<p:tagLst xmlns:a="http://schemas.openxmlformats.org/drawingml/2006/main" xmlns:r="http://schemas.openxmlformats.org/officeDocument/2006/relationships" xmlns:p="http://schemas.openxmlformats.org/presentationml/2006/main">
  <p:tag name="THINKCELLSHAPEDONOTDELETE" val="th5bQToFZjZ_e70rSTmmyDg"/>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3DZn8ZJn8t6tIxZ.JW.J0g"/>
</p:tagLst>
</file>

<file path=ppt/tags/tag790.xml><?xml version="1.0" encoding="utf-8"?>
<p:tagLst xmlns:a="http://schemas.openxmlformats.org/drawingml/2006/main" xmlns:r="http://schemas.openxmlformats.org/officeDocument/2006/relationships" xmlns:p="http://schemas.openxmlformats.org/presentationml/2006/main">
  <p:tag name="THINKCELLSHAPEDONOTDELETE" val="tKy1AV4ChSt6SxUjFiiFAzQ"/>
</p:tagLst>
</file>

<file path=ppt/tags/tag791.xml><?xml version="1.0" encoding="utf-8"?>
<p:tagLst xmlns:a="http://schemas.openxmlformats.org/drawingml/2006/main" xmlns:r="http://schemas.openxmlformats.org/officeDocument/2006/relationships" xmlns:p="http://schemas.openxmlformats.org/presentationml/2006/main">
  <p:tag name="THINKCELLSHAPEDONOTDELETE" val="tjVeQoQU54AbmFnVs5tIpMw"/>
</p:tagLst>
</file>

<file path=ppt/tags/tag792.xml><?xml version="1.0" encoding="utf-8"?>
<p:tagLst xmlns:a="http://schemas.openxmlformats.org/drawingml/2006/main" xmlns:r="http://schemas.openxmlformats.org/officeDocument/2006/relationships" xmlns:p="http://schemas.openxmlformats.org/presentationml/2006/main">
  <p:tag name="THINKCELLSHAPEDONOTDELETE" val="tK0chulcWT.ag12KTa8dcXw"/>
</p:tagLst>
</file>

<file path=ppt/tags/tag793.xml><?xml version="1.0" encoding="utf-8"?>
<p:tagLst xmlns:a="http://schemas.openxmlformats.org/drawingml/2006/main" xmlns:r="http://schemas.openxmlformats.org/officeDocument/2006/relationships" xmlns:p="http://schemas.openxmlformats.org/presentationml/2006/main">
  <p:tag name="THINKCELLSHAPEDONOTDELETE" val="totPuOLVgTfyP9tB9G9qYPA"/>
</p:tagLst>
</file>

<file path=ppt/tags/tag794.xml><?xml version="1.0" encoding="utf-8"?>
<p:tagLst xmlns:a="http://schemas.openxmlformats.org/drawingml/2006/main" xmlns:r="http://schemas.openxmlformats.org/officeDocument/2006/relationships" xmlns:p="http://schemas.openxmlformats.org/presentationml/2006/main">
  <p:tag name="THINKCELLSHAPEDONOTDELETE" val="tV9lire2Z6wVUZ2ZNddMPSg"/>
</p:tagLst>
</file>

<file path=ppt/tags/tag795.xml><?xml version="1.0" encoding="utf-8"?>
<p:tagLst xmlns:a="http://schemas.openxmlformats.org/drawingml/2006/main" xmlns:r="http://schemas.openxmlformats.org/officeDocument/2006/relationships" xmlns:p="http://schemas.openxmlformats.org/presentationml/2006/main">
  <p:tag name="THINKCELLSHAPEDONOTDELETE" val="tRlt5QkN7A1a2tctTzpTVDw"/>
</p:tagLst>
</file>

<file path=ppt/tags/tag796.xml><?xml version="1.0" encoding="utf-8"?>
<p:tagLst xmlns:a="http://schemas.openxmlformats.org/drawingml/2006/main" xmlns:r="http://schemas.openxmlformats.org/officeDocument/2006/relationships" xmlns:p="http://schemas.openxmlformats.org/presentationml/2006/main">
  <p:tag name="THINKCELLSHAPEDONOTDELETE" val="tSxwjzp2ajakVKHpTIHTFiw"/>
</p:tagLst>
</file>

<file path=ppt/tags/tag797.xml><?xml version="1.0" encoding="utf-8"?>
<p:tagLst xmlns:a="http://schemas.openxmlformats.org/drawingml/2006/main" xmlns:r="http://schemas.openxmlformats.org/officeDocument/2006/relationships" xmlns:p="http://schemas.openxmlformats.org/presentationml/2006/main">
  <p:tag name="THINKCELLSHAPEDONOTDELETE" val="tNDN0C1WBXUKCFX.xuKh7cw"/>
</p:tagLst>
</file>

<file path=ppt/tags/tag798.xml><?xml version="1.0" encoding="utf-8"?>
<p:tagLst xmlns:a="http://schemas.openxmlformats.org/drawingml/2006/main" xmlns:r="http://schemas.openxmlformats.org/officeDocument/2006/relationships" xmlns:p="http://schemas.openxmlformats.org/presentationml/2006/main">
  <p:tag name="THINKCELLSHAPEDONOTDELETE" val="tx_QYMDY41331FZpbvDz9yQ"/>
</p:tagLst>
</file>

<file path=ppt/tags/tag799.xml><?xml version="1.0" encoding="utf-8"?>
<p:tagLst xmlns:a="http://schemas.openxmlformats.org/drawingml/2006/main" xmlns:r="http://schemas.openxmlformats.org/officeDocument/2006/relationships" xmlns:p="http://schemas.openxmlformats.org/presentationml/2006/main">
  <p:tag name="THINKCELLSHAPEDONOTDELETE" val="ta93cPzpWuVShtaDOy9Ivew"/>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VM2yD88iTHygF9UKB1F9LQ"/>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1pF73hU87hLwMbyeaj5nNw"/>
</p:tagLst>
</file>

<file path=ppt/tags/tag800.xml><?xml version="1.0" encoding="utf-8"?>
<p:tagLst xmlns:a="http://schemas.openxmlformats.org/drawingml/2006/main" xmlns:r="http://schemas.openxmlformats.org/officeDocument/2006/relationships" xmlns:p="http://schemas.openxmlformats.org/presentationml/2006/main">
  <p:tag name="THINKCELLSHAPEDONOTDELETE" val="tW4tpx88inoNxK4RTU_j_DQ"/>
</p:tagLst>
</file>

<file path=ppt/tags/tag801.xml><?xml version="1.0" encoding="utf-8"?>
<p:tagLst xmlns:a="http://schemas.openxmlformats.org/drawingml/2006/main" xmlns:r="http://schemas.openxmlformats.org/officeDocument/2006/relationships" xmlns:p="http://schemas.openxmlformats.org/presentationml/2006/main">
  <p:tag name="THINKCELLSHAPEDONOTDELETE" val="t4LTJ9MqXCQV.TM2KYjTubw"/>
</p:tagLst>
</file>

<file path=ppt/tags/tag802.xml><?xml version="1.0" encoding="utf-8"?>
<p:tagLst xmlns:a="http://schemas.openxmlformats.org/drawingml/2006/main" xmlns:r="http://schemas.openxmlformats.org/officeDocument/2006/relationships" xmlns:p="http://schemas.openxmlformats.org/presentationml/2006/main">
  <p:tag name="THINKCELLSHAPEDONOTDELETE" val="tzD8xjG.sRzCnGY.lnrntMQ"/>
</p:tagLst>
</file>

<file path=ppt/tags/tag803.xml><?xml version="1.0" encoding="utf-8"?>
<p:tagLst xmlns:a="http://schemas.openxmlformats.org/drawingml/2006/main" xmlns:r="http://schemas.openxmlformats.org/officeDocument/2006/relationships" xmlns:p="http://schemas.openxmlformats.org/presentationml/2006/main">
  <p:tag name="THINKCELLSHAPEDONOTDELETE" val="tw8giTCeeRL.dsoqIEaoZCw"/>
</p:tagLst>
</file>

<file path=ppt/tags/tag804.xml><?xml version="1.0" encoding="utf-8"?>
<p:tagLst xmlns:a="http://schemas.openxmlformats.org/drawingml/2006/main" xmlns:r="http://schemas.openxmlformats.org/officeDocument/2006/relationships" xmlns:p="http://schemas.openxmlformats.org/presentationml/2006/main">
  <p:tag name="THINKCELLSHAPEDONOTDELETE" val="tAOQa98SYQy2a2MJ.V5PMkg"/>
</p:tagLst>
</file>

<file path=ppt/tags/tag805.xml><?xml version="1.0" encoding="utf-8"?>
<p:tagLst xmlns:a="http://schemas.openxmlformats.org/drawingml/2006/main" xmlns:r="http://schemas.openxmlformats.org/officeDocument/2006/relationships" xmlns:p="http://schemas.openxmlformats.org/presentationml/2006/main">
  <p:tag name="THINKCELLSHAPEDONOTDELETE" val="t_U0JguvLRjyVgWz6FViQZw"/>
</p:tagLst>
</file>

<file path=ppt/tags/tag806.xml><?xml version="1.0" encoding="utf-8"?>
<p:tagLst xmlns:a="http://schemas.openxmlformats.org/drawingml/2006/main" xmlns:r="http://schemas.openxmlformats.org/officeDocument/2006/relationships" xmlns:p="http://schemas.openxmlformats.org/presentationml/2006/main">
  <p:tag name="THINKCELLSHAPEDONOTDELETE" val="tsphuzjREmQ6RS0LqBRIN8g"/>
</p:tagLst>
</file>

<file path=ppt/tags/tag807.xml><?xml version="1.0" encoding="utf-8"?>
<p:tagLst xmlns:a="http://schemas.openxmlformats.org/drawingml/2006/main" xmlns:r="http://schemas.openxmlformats.org/officeDocument/2006/relationships" xmlns:p="http://schemas.openxmlformats.org/presentationml/2006/main">
  <p:tag name="THINKCELLSHAPEDONOTDELETE" val="tKT.c4EEAQMWrlTZ813ck4w"/>
</p:tagLst>
</file>

<file path=ppt/tags/tag808.xml><?xml version="1.0" encoding="utf-8"?>
<p:tagLst xmlns:a="http://schemas.openxmlformats.org/drawingml/2006/main" xmlns:r="http://schemas.openxmlformats.org/officeDocument/2006/relationships" xmlns:p="http://schemas.openxmlformats.org/presentationml/2006/main">
  <p:tag name="THINKCELLSHAPEDONOTDELETE" val="t6lYJdni.SMGUdJG.uNgwcA"/>
</p:tagLst>
</file>

<file path=ppt/tags/tag809.xml><?xml version="1.0" encoding="utf-8"?>
<p:tagLst xmlns:a="http://schemas.openxmlformats.org/drawingml/2006/main" xmlns:r="http://schemas.openxmlformats.org/officeDocument/2006/relationships" xmlns:p="http://schemas.openxmlformats.org/presentationml/2006/main">
  <p:tag name="THINKCELLSHAPEDONOTDELETE" val="tCmUIYtAdTLqUGnCgr6hQLA"/>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d9NOv0BXAgwnMeYpEtqGg"/>
</p:tagLst>
</file>

<file path=ppt/tags/tag810.xml><?xml version="1.0" encoding="utf-8"?>
<p:tagLst xmlns:a="http://schemas.openxmlformats.org/drawingml/2006/main" xmlns:r="http://schemas.openxmlformats.org/officeDocument/2006/relationships" xmlns:p="http://schemas.openxmlformats.org/presentationml/2006/main">
  <p:tag name="THINKCELLSHAPEDONOTDELETE" val="tnOlWmpfpQfCdFVovp1s9fw"/>
</p:tagLst>
</file>

<file path=ppt/tags/tag811.xml><?xml version="1.0" encoding="utf-8"?>
<p:tagLst xmlns:a="http://schemas.openxmlformats.org/drawingml/2006/main" xmlns:r="http://schemas.openxmlformats.org/officeDocument/2006/relationships" xmlns:p="http://schemas.openxmlformats.org/presentationml/2006/main">
  <p:tag name="THINKCELLSHAPEDONOTDELETE" val="tvwipPbilRQasNzAehWx8Ww"/>
</p:tagLst>
</file>

<file path=ppt/tags/tag812.xml><?xml version="1.0" encoding="utf-8"?>
<p:tagLst xmlns:a="http://schemas.openxmlformats.org/drawingml/2006/main" xmlns:r="http://schemas.openxmlformats.org/officeDocument/2006/relationships" xmlns:p="http://schemas.openxmlformats.org/presentationml/2006/main">
  <p:tag name="THINKCELLSHAPEDONOTDELETE" val="tWYv6H3rXSq.ZxVfEpSfbmQ"/>
</p:tagLst>
</file>

<file path=ppt/tags/tag813.xml><?xml version="1.0" encoding="utf-8"?>
<p:tagLst xmlns:a="http://schemas.openxmlformats.org/drawingml/2006/main" xmlns:r="http://schemas.openxmlformats.org/officeDocument/2006/relationships" xmlns:p="http://schemas.openxmlformats.org/presentationml/2006/main">
  <p:tag name="THINKCELLSHAPEDONOTDELETE" val="to05T.q.hQbuAM7G_DRKyRQ"/>
</p:tagLst>
</file>

<file path=ppt/tags/tag8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15.xml><?xml version="1.0" encoding="utf-8"?>
<p:tagLst xmlns:a="http://schemas.openxmlformats.org/drawingml/2006/main" xmlns:r="http://schemas.openxmlformats.org/officeDocument/2006/relationships" xmlns:p="http://schemas.openxmlformats.org/presentationml/2006/main">
  <p:tag name="THINKCELLSHAPEDONOTDELETE" val="tDnrNb6DBRpOc1Zdm_dhZ4Q"/>
</p:tagLst>
</file>

<file path=ppt/tags/tag8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17.xml><?xml version="1.0" encoding="utf-8"?>
<p:tagLst xmlns:a="http://schemas.openxmlformats.org/drawingml/2006/main" xmlns:r="http://schemas.openxmlformats.org/officeDocument/2006/relationships" xmlns:p="http://schemas.openxmlformats.org/presentationml/2006/main">
  <p:tag name="THINKCELLSHAPEDONOTDELETE" val="tHwmUms76S..Kdv.Pq0QhSA"/>
</p:tagLst>
</file>

<file path=ppt/tags/tag818.xml><?xml version="1.0" encoding="utf-8"?>
<p:tagLst xmlns:a="http://schemas.openxmlformats.org/drawingml/2006/main" xmlns:r="http://schemas.openxmlformats.org/officeDocument/2006/relationships" xmlns:p="http://schemas.openxmlformats.org/presentationml/2006/main">
  <p:tag name="THINKCELLSHAPEDONOTDELETE" val="tbSZn14I2eathiQd5OonPyw"/>
</p:tagLst>
</file>

<file path=ppt/tags/tag819.xml><?xml version="1.0" encoding="utf-8"?>
<p:tagLst xmlns:a="http://schemas.openxmlformats.org/drawingml/2006/main" xmlns:r="http://schemas.openxmlformats.org/officeDocument/2006/relationships" xmlns:p="http://schemas.openxmlformats.org/presentationml/2006/main">
  <p:tag name="THINKCELLSHAPEDONOTDELETE" val="tEgQbh1r2ervwUzLRH6XVfQ"/>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sD9Lt8PsIjuHpiwKozCRqw"/>
</p:tagLst>
</file>

<file path=ppt/tags/tag820.xml><?xml version="1.0" encoding="utf-8"?>
<p:tagLst xmlns:a="http://schemas.openxmlformats.org/drawingml/2006/main" xmlns:r="http://schemas.openxmlformats.org/officeDocument/2006/relationships" xmlns:p="http://schemas.openxmlformats.org/presentationml/2006/main">
  <p:tag name="THINKCELLSHAPEDONOTDELETE" val="tksSJbw.78v9KiU3oQOVjDQ"/>
</p:tagLst>
</file>

<file path=ppt/tags/tag821.xml><?xml version="1.0" encoding="utf-8"?>
<p:tagLst xmlns:a="http://schemas.openxmlformats.org/drawingml/2006/main" xmlns:r="http://schemas.openxmlformats.org/officeDocument/2006/relationships" xmlns:p="http://schemas.openxmlformats.org/presentationml/2006/main">
  <p:tag name="THINKCELLSHAPEDONOTDELETE" val="tVTuhQc5_WGTQIUkXZmeXPA"/>
</p:tagLst>
</file>

<file path=ppt/tags/tag822.xml><?xml version="1.0" encoding="utf-8"?>
<p:tagLst xmlns:a="http://schemas.openxmlformats.org/drawingml/2006/main" xmlns:r="http://schemas.openxmlformats.org/officeDocument/2006/relationships" xmlns:p="http://schemas.openxmlformats.org/presentationml/2006/main">
  <p:tag name="THINKCELLSHAPEDONOTDELETE" val="tYG0o_TmAxXsiw1w0EBGDMA"/>
</p:tagLst>
</file>

<file path=ppt/tags/tag823.xml><?xml version="1.0" encoding="utf-8"?>
<p:tagLst xmlns:a="http://schemas.openxmlformats.org/drawingml/2006/main" xmlns:r="http://schemas.openxmlformats.org/officeDocument/2006/relationships" xmlns:p="http://schemas.openxmlformats.org/presentationml/2006/main">
  <p:tag name="THINKCELLSHAPEDONOTDELETE" val="tQBr0L_D4kAQBfjZrn25TKg"/>
</p:tagLst>
</file>

<file path=ppt/tags/tag824.xml><?xml version="1.0" encoding="utf-8"?>
<p:tagLst xmlns:a="http://schemas.openxmlformats.org/drawingml/2006/main" xmlns:r="http://schemas.openxmlformats.org/officeDocument/2006/relationships" xmlns:p="http://schemas.openxmlformats.org/presentationml/2006/main">
  <p:tag name="THINKCELLSHAPEDONOTDELETE" val="totPuOLVgTfyP9tB9G9qYPA"/>
</p:tagLst>
</file>

<file path=ppt/tags/tag825.xml><?xml version="1.0" encoding="utf-8"?>
<p:tagLst xmlns:a="http://schemas.openxmlformats.org/drawingml/2006/main" xmlns:r="http://schemas.openxmlformats.org/officeDocument/2006/relationships" xmlns:p="http://schemas.openxmlformats.org/presentationml/2006/main">
  <p:tag name="THINKCELLSHAPEDONOTDELETE" val="tKy1AV4ChSt6SxUjFiiFAzQ"/>
</p:tagLst>
</file>

<file path=ppt/tags/tag826.xml><?xml version="1.0" encoding="utf-8"?>
<p:tagLst xmlns:a="http://schemas.openxmlformats.org/drawingml/2006/main" xmlns:r="http://schemas.openxmlformats.org/officeDocument/2006/relationships" xmlns:p="http://schemas.openxmlformats.org/presentationml/2006/main">
  <p:tag name="THINKCELLSHAPEDONOTDELETE" val="tK0chulcWT.ag12KTa8dcXw"/>
</p:tagLst>
</file>

<file path=ppt/tags/tag827.xml><?xml version="1.0" encoding="utf-8"?>
<p:tagLst xmlns:a="http://schemas.openxmlformats.org/drawingml/2006/main" xmlns:r="http://schemas.openxmlformats.org/officeDocument/2006/relationships" xmlns:p="http://schemas.openxmlformats.org/presentationml/2006/main">
  <p:tag name="THINKCELLSHAPEDONOTDELETE" val="tPRgSoQu9RGiLaxU8fDNPJQ"/>
</p:tagLst>
</file>

<file path=ppt/tags/tag828.xml><?xml version="1.0" encoding="utf-8"?>
<p:tagLst xmlns:a="http://schemas.openxmlformats.org/drawingml/2006/main" xmlns:r="http://schemas.openxmlformats.org/officeDocument/2006/relationships" xmlns:p="http://schemas.openxmlformats.org/presentationml/2006/main">
  <p:tag name="THINKCELLSHAPEDONOTDELETE" val="tYfPXGz._5dLp.tkmb05i6g"/>
</p:tagLst>
</file>

<file path=ppt/tags/tag829.xml><?xml version="1.0" encoding="utf-8"?>
<p:tagLst xmlns:a="http://schemas.openxmlformats.org/drawingml/2006/main" xmlns:r="http://schemas.openxmlformats.org/officeDocument/2006/relationships" xmlns:p="http://schemas.openxmlformats.org/presentationml/2006/main">
  <p:tag name="THINKCELLSHAPEDONOTDELETE" val="tM7WdCpN_Q9uolJvsGGi5Kw"/>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fO5HNKRu8SNeX0W09llx9Q"/>
</p:tagLst>
</file>

<file path=ppt/tags/tag830.xml><?xml version="1.0" encoding="utf-8"?>
<p:tagLst xmlns:a="http://schemas.openxmlformats.org/drawingml/2006/main" xmlns:r="http://schemas.openxmlformats.org/officeDocument/2006/relationships" xmlns:p="http://schemas.openxmlformats.org/presentationml/2006/main">
  <p:tag name="THINKCELLSHAPEDONOTDELETE" val="t.dnQMVMHniBSdIgYdueW4w"/>
</p:tagLst>
</file>

<file path=ppt/tags/tag831.xml><?xml version="1.0" encoding="utf-8"?>
<p:tagLst xmlns:a="http://schemas.openxmlformats.org/drawingml/2006/main" xmlns:r="http://schemas.openxmlformats.org/officeDocument/2006/relationships" xmlns:p="http://schemas.openxmlformats.org/presentationml/2006/main">
  <p:tag name="THINKCELLSHAPEDONOTDELETE" val="tfu2Z3Lij61TlanT6i8iKtw"/>
</p:tagLst>
</file>

<file path=ppt/tags/tag832.xml><?xml version="1.0" encoding="utf-8"?>
<p:tagLst xmlns:a="http://schemas.openxmlformats.org/drawingml/2006/main" xmlns:r="http://schemas.openxmlformats.org/officeDocument/2006/relationships" xmlns:p="http://schemas.openxmlformats.org/presentationml/2006/main">
  <p:tag name="THINKCELLSHAPEDONOTDELETE" val="tlesrXQZsZYozZGcAEra9Bw"/>
</p:tagLst>
</file>

<file path=ppt/tags/tag833.xml><?xml version="1.0" encoding="utf-8"?>
<p:tagLst xmlns:a="http://schemas.openxmlformats.org/drawingml/2006/main" xmlns:r="http://schemas.openxmlformats.org/officeDocument/2006/relationships" xmlns:p="http://schemas.openxmlformats.org/presentationml/2006/main">
  <p:tag name="THINKCELLSHAPEDONOTDELETE" val="tkScxwE9ATdA_e2BHu7oZBQ"/>
</p:tagLst>
</file>

<file path=ppt/tags/tag834.xml><?xml version="1.0" encoding="utf-8"?>
<p:tagLst xmlns:a="http://schemas.openxmlformats.org/drawingml/2006/main" xmlns:r="http://schemas.openxmlformats.org/officeDocument/2006/relationships" xmlns:p="http://schemas.openxmlformats.org/presentationml/2006/main">
  <p:tag name="THINKCELLSHAPEDONOTDELETE" val="tleTxi0xb9WpTa_M7g.wggA"/>
</p:tagLst>
</file>

<file path=ppt/tags/tag835.xml><?xml version="1.0" encoding="utf-8"?>
<p:tagLst xmlns:a="http://schemas.openxmlformats.org/drawingml/2006/main" xmlns:r="http://schemas.openxmlformats.org/officeDocument/2006/relationships" xmlns:p="http://schemas.openxmlformats.org/presentationml/2006/main">
  <p:tag name="THINKCELLSHAPEDONOTDELETE" val="txwlYDkAvVUidXBns0MQ3Sg"/>
</p:tagLst>
</file>

<file path=ppt/tags/tag836.xml><?xml version="1.0" encoding="utf-8"?>
<p:tagLst xmlns:a="http://schemas.openxmlformats.org/drawingml/2006/main" xmlns:r="http://schemas.openxmlformats.org/officeDocument/2006/relationships" xmlns:p="http://schemas.openxmlformats.org/presentationml/2006/main">
  <p:tag name="THINKCELLSHAPEDONOTDELETE" val="tuQxe0Gi0TjbAekOHvb0gDw"/>
</p:tagLst>
</file>

<file path=ppt/tags/tag837.xml><?xml version="1.0" encoding="utf-8"?>
<p:tagLst xmlns:a="http://schemas.openxmlformats.org/drawingml/2006/main" xmlns:r="http://schemas.openxmlformats.org/officeDocument/2006/relationships" xmlns:p="http://schemas.openxmlformats.org/presentationml/2006/main">
  <p:tag name="THINKCELLSHAPEDONOTDELETE" val="t.JWruHBrcp5VwLJvzx7jpA"/>
</p:tagLst>
</file>

<file path=ppt/tags/tag838.xml><?xml version="1.0" encoding="utf-8"?>
<p:tagLst xmlns:a="http://schemas.openxmlformats.org/drawingml/2006/main" xmlns:r="http://schemas.openxmlformats.org/officeDocument/2006/relationships" xmlns:p="http://schemas.openxmlformats.org/presentationml/2006/main">
  <p:tag name="THINKCELLSHAPEDONOTDELETE" val="tRxwLNHouFWi2F.3XIs7ACA"/>
</p:tagLst>
</file>

<file path=ppt/tags/tag839.xml><?xml version="1.0" encoding="utf-8"?>
<p:tagLst xmlns:a="http://schemas.openxmlformats.org/drawingml/2006/main" xmlns:r="http://schemas.openxmlformats.org/officeDocument/2006/relationships" xmlns:p="http://schemas.openxmlformats.org/presentationml/2006/main">
  <p:tag name="THINKCELLSHAPEDONOTDELETE" val="tw.9Hp8ISSsudV.mHWTxh6g"/>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Snd1deOw12Opai_I6XfzmQ"/>
</p:tagLst>
</file>

<file path=ppt/tags/tag840.xml><?xml version="1.0" encoding="utf-8"?>
<p:tagLst xmlns:a="http://schemas.openxmlformats.org/drawingml/2006/main" xmlns:r="http://schemas.openxmlformats.org/officeDocument/2006/relationships" xmlns:p="http://schemas.openxmlformats.org/presentationml/2006/main">
  <p:tag name="THINKCELLSHAPEDONOTDELETE" val="tBBRAhfeqRce7MtoKMtmsOQ"/>
</p:tagLst>
</file>

<file path=ppt/tags/tag841.xml><?xml version="1.0" encoding="utf-8"?>
<p:tagLst xmlns:a="http://schemas.openxmlformats.org/drawingml/2006/main" xmlns:r="http://schemas.openxmlformats.org/officeDocument/2006/relationships" xmlns:p="http://schemas.openxmlformats.org/presentationml/2006/main">
  <p:tag name="THINKCELLSHAPEDONOTDELETE" val="tl6p.9aDDT6aLjEY37ZG.5A"/>
</p:tagLst>
</file>

<file path=ppt/tags/tag842.xml><?xml version="1.0" encoding="utf-8"?>
<p:tagLst xmlns:a="http://schemas.openxmlformats.org/drawingml/2006/main" xmlns:r="http://schemas.openxmlformats.org/officeDocument/2006/relationships" xmlns:p="http://schemas.openxmlformats.org/presentationml/2006/main">
  <p:tag name="THINKCELLSHAPEDONOTDELETE" val="t0GHjk77dScaZgKmG4TxWUg"/>
</p:tagLst>
</file>

<file path=ppt/tags/tag843.xml><?xml version="1.0" encoding="utf-8"?>
<p:tagLst xmlns:a="http://schemas.openxmlformats.org/drawingml/2006/main" xmlns:r="http://schemas.openxmlformats.org/officeDocument/2006/relationships" xmlns:p="http://schemas.openxmlformats.org/presentationml/2006/main">
  <p:tag name="THINKCELLSHAPEDONOTDELETE" val="tMhGjcnmXaud2gLTejgb1Tg"/>
</p:tagLst>
</file>

<file path=ppt/tags/tag844.xml><?xml version="1.0" encoding="utf-8"?>
<p:tagLst xmlns:a="http://schemas.openxmlformats.org/drawingml/2006/main" xmlns:r="http://schemas.openxmlformats.org/officeDocument/2006/relationships" xmlns:p="http://schemas.openxmlformats.org/presentationml/2006/main">
  <p:tag name="THINKCELLSHAPEDONOTDELETE" val="tTw6OxYuGaGIqU2OIHi2NUA"/>
</p:tagLst>
</file>

<file path=ppt/tags/tag845.xml><?xml version="1.0" encoding="utf-8"?>
<p:tagLst xmlns:a="http://schemas.openxmlformats.org/drawingml/2006/main" xmlns:r="http://schemas.openxmlformats.org/officeDocument/2006/relationships" xmlns:p="http://schemas.openxmlformats.org/presentationml/2006/main">
  <p:tag name="THINKCELLSHAPEDONOTDELETE" val="t9VyEz4x5tQlVTyR4We02gw"/>
</p:tagLst>
</file>

<file path=ppt/tags/tag846.xml><?xml version="1.0" encoding="utf-8"?>
<p:tagLst xmlns:a="http://schemas.openxmlformats.org/drawingml/2006/main" xmlns:r="http://schemas.openxmlformats.org/officeDocument/2006/relationships" xmlns:p="http://schemas.openxmlformats.org/presentationml/2006/main">
  <p:tag name="THINKCELLSHAPEDONOTDELETE" val="tpg1G2TwfUbXK_YMDPdvdmQ"/>
</p:tagLst>
</file>

<file path=ppt/tags/tag847.xml><?xml version="1.0" encoding="utf-8"?>
<p:tagLst xmlns:a="http://schemas.openxmlformats.org/drawingml/2006/main" xmlns:r="http://schemas.openxmlformats.org/officeDocument/2006/relationships" xmlns:p="http://schemas.openxmlformats.org/presentationml/2006/main">
  <p:tag name="THINKCELLSHAPEDONOTDELETE" val="t.xALeohw35PPzpohPDF_1A"/>
</p:tagLst>
</file>

<file path=ppt/tags/tag848.xml><?xml version="1.0" encoding="utf-8"?>
<p:tagLst xmlns:a="http://schemas.openxmlformats.org/drawingml/2006/main" xmlns:r="http://schemas.openxmlformats.org/officeDocument/2006/relationships" xmlns:p="http://schemas.openxmlformats.org/presentationml/2006/main">
  <p:tag name="THINKCELLSHAPEDONOTDELETE" val="tyYIJd8Zk8L.lQUQ7OO70pA"/>
</p:tagLst>
</file>

<file path=ppt/tags/tag849.xml><?xml version="1.0" encoding="utf-8"?>
<p:tagLst xmlns:a="http://schemas.openxmlformats.org/drawingml/2006/main" xmlns:r="http://schemas.openxmlformats.org/officeDocument/2006/relationships" xmlns:p="http://schemas.openxmlformats.org/presentationml/2006/main">
  <p:tag name="THINKCELLSHAPEDONOTDELETE" val="tZJkq2pjLMQTE5JXLG334iQ"/>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O.zoKt.0w3fOk5Yxbyh1Nw"/>
</p:tagLst>
</file>

<file path=ppt/tags/tag850.xml><?xml version="1.0" encoding="utf-8"?>
<p:tagLst xmlns:a="http://schemas.openxmlformats.org/drawingml/2006/main" xmlns:r="http://schemas.openxmlformats.org/officeDocument/2006/relationships" xmlns:p="http://schemas.openxmlformats.org/presentationml/2006/main">
  <p:tag name="THINKCELLSHAPEDONOTDELETE" val="tR7cw3YxsloXeU.hB2Ojd4Q"/>
</p:tagLst>
</file>

<file path=ppt/tags/tag8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53.xml><?xml version="1.0" encoding="utf-8"?>
<p:tagLst xmlns:a="http://schemas.openxmlformats.org/drawingml/2006/main" xmlns:r="http://schemas.openxmlformats.org/officeDocument/2006/relationships" xmlns:p="http://schemas.openxmlformats.org/presentationml/2006/main">
  <p:tag name="THINKCELLSHAPEDONOTDELETE" val="tT9K5xFoUQE6MnO5hjnOGmg"/>
</p:tagLst>
</file>

<file path=ppt/tags/tag854.xml><?xml version="1.0" encoding="utf-8"?>
<p:tagLst xmlns:a="http://schemas.openxmlformats.org/drawingml/2006/main" xmlns:r="http://schemas.openxmlformats.org/officeDocument/2006/relationships" xmlns:p="http://schemas.openxmlformats.org/presentationml/2006/main">
  <p:tag name="THINKCELLSHAPEDONOTDELETE" val="tVPydqJVEQMClgGr73_.7xQ"/>
</p:tagLst>
</file>

<file path=ppt/tags/tag855.xml><?xml version="1.0" encoding="utf-8"?>
<p:tagLst xmlns:a="http://schemas.openxmlformats.org/drawingml/2006/main" xmlns:r="http://schemas.openxmlformats.org/officeDocument/2006/relationships" xmlns:p="http://schemas.openxmlformats.org/presentationml/2006/main">
  <p:tag name="THINKCELLSHAPEDONOTDELETE" val="tzttg7_TlRQOe7KLUJ2NkuA"/>
</p:tagLst>
</file>

<file path=ppt/tags/tag856.xml><?xml version="1.0" encoding="utf-8"?>
<p:tagLst xmlns:a="http://schemas.openxmlformats.org/drawingml/2006/main" xmlns:r="http://schemas.openxmlformats.org/officeDocument/2006/relationships" xmlns:p="http://schemas.openxmlformats.org/presentationml/2006/main">
  <p:tag name="THINKCELLSHAPEDONOTDELETE" val="tvsKiJ809Tra6IbtQYx.8Ow"/>
</p:tagLst>
</file>

<file path=ppt/tags/tag857.xml><?xml version="1.0" encoding="utf-8"?>
<p:tagLst xmlns:a="http://schemas.openxmlformats.org/drawingml/2006/main" xmlns:r="http://schemas.openxmlformats.org/officeDocument/2006/relationships" xmlns:p="http://schemas.openxmlformats.org/presentationml/2006/main">
  <p:tag name="THINKCELLSHAPEDONOTDELETE" val="thjMVCl08T8GVWd900B65Ng"/>
</p:tagLst>
</file>

<file path=ppt/tags/tag8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fxFuxE1bfvrLZStkrG_5bQ"/>
</p:tagLst>
</file>

<file path=ppt/tags/tag860.xml><?xml version="1.0" encoding="utf-8"?>
<p:tagLst xmlns:a="http://schemas.openxmlformats.org/drawingml/2006/main" xmlns:r="http://schemas.openxmlformats.org/officeDocument/2006/relationships" xmlns:p="http://schemas.openxmlformats.org/presentationml/2006/main">
  <p:tag name="THINKCELLSHAPEDONOTDELETE" val="twgk0lXovRlemtziMEaO36A"/>
</p:tagLst>
</file>

<file path=ppt/tags/tag8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6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65.xml><?xml version="1.0" encoding="utf-8"?>
<p:tagLst xmlns:a="http://schemas.openxmlformats.org/drawingml/2006/main" xmlns:r="http://schemas.openxmlformats.org/officeDocument/2006/relationships" xmlns:p="http://schemas.openxmlformats.org/presentationml/2006/main">
  <p:tag name="NAME" val="4. Footnote"/>
</p:tagLst>
</file>

<file path=ppt/tags/tag8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67.xml><?xml version="1.0" encoding="utf-8"?>
<p:tagLst xmlns:a="http://schemas.openxmlformats.org/drawingml/2006/main" xmlns:r="http://schemas.openxmlformats.org/officeDocument/2006/relationships" xmlns:p="http://schemas.openxmlformats.org/presentationml/2006/main">
  <p:tag name="NAME" val="CustomIcon"/>
</p:tagLst>
</file>

<file path=ppt/tags/tag868.xml><?xml version="1.0" encoding="utf-8"?>
<p:tagLst xmlns:a="http://schemas.openxmlformats.org/drawingml/2006/main" xmlns:r="http://schemas.openxmlformats.org/officeDocument/2006/relationships" xmlns:p="http://schemas.openxmlformats.org/presentationml/2006/main">
  <p:tag name="NAME" val="CustomIcon"/>
</p:tagLst>
</file>

<file path=ppt/tags/tag869.xml><?xml version="1.0" encoding="utf-8"?>
<p:tagLst xmlns:a="http://schemas.openxmlformats.org/drawingml/2006/main" xmlns:r="http://schemas.openxmlformats.org/officeDocument/2006/relationships" xmlns:p="http://schemas.openxmlformats.org/presentationml/2006/main">
  <p:tag name="NAME" val="5. Source"/>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2D8vHf3hvbJKh11nOkLJPQ"/>
</p:tagLst>
</file>

<file path=ppt/tags/tag870.xml><?xml version="1.0" encoding="utf-8"?>
<p:tagLst xmlns:a="http://schemas.openxmlformats.org/drawingml/2006/main" xmlns:r="http://schemas.openxmlformats.org/officeDocument/2006/relationships" xmlns:p="http://schemas.openxmlformats.org/presentationml/2006/main">
  <p:tag name="NAME" val="CustomIcon"/>
</p:tagLst>
</file>

<file path=ppt/tags/tag871.xml><?xml version="1.0" encoding="utf-8"?>
<p:tagLst xmlns:a="http://schemas.openxmlformats.org/drawingml/2006/main" xmlns:r="http://schemas.openxmlformats.org/officeDocument/2006/relationships" xmlns:p="http://schemas.openxmlformats.org/presentationml/2006/main">
  <p:tag name="NAME" val="CustomIcon"/>
</p:tagLst>
</file>

<file path=ppt/tags/tag872.xml><?xml version="1.0" encoding="utf-8"?>
<p:tagLst xmlns:a="http://schemas.openxmlformats.org/drawingml/2006/main" xmlns:r="http://schemas.openxmlformats.org/officeDocument/2006/relationships" xmlns:p="http://schemas.openxmlformats.org/presentationml/2006/main">
  <p:tag name="SYMBOLNAME" val="Chevron"/>
  <p:tag name="CIRCLESTATUS" val="Blue"/>
  <p:tag name="NAME" val="ChevronBlue"/>
</p:tagLst>
</file>

<file path=ppt/tags/tag873.xml><?xml version="1.0" encoding="utf-8"?>
<p:tagLst xmlns:a="http://schemas.openxmlformats.org/drawingml/2006/main" xmlns:r="http://schemas.openxmlformats.org/officeDocument/2006/relationships" xmlns:p="http://schemas.openxmlformats.org/presentationml/2006/main">
  <p:tag name="NAME" val="4. Footnote"/>
</p:tagLst>
</file>

<file path=ppt/tags/tag874.xml><?xml version="1.0" encoding="utf-8"?>
<p:tagLst xmlns:a="http://schemas.openxmlformats.org/drawingml/2006/main" xmlns:r="http://schemas.openxmlformats.org/officeDocument/2006/relationships" xmlns:p="http://schemas.openxmlformats.org/presentationml/2006/main">
  <p:tag name="NAME" val="4. Footnote"/>
</p:tagLst>
</file>

<file path=ppt/tags/tag875.xml><?xml version="1.0" encoding="utf-8"?>
<p:tagLst xmlns:a="http://schemas.openxmlformats.org/drawingml/2006/main" xmlns:r="http://schemas.openxmlformats.org/officeDocument/2006/relationships" xmlns:p="http://schemas.openxmlformats.org/presentationml/2006/main">
  <p:tag name="NAME" val="4. Footnote"/>
</p:tagLst>
</file>

<file path=ppt/tags/tag87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7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7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1fJcz9UgrOyEXUx1wAmgOg"/>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SpZb1Ig5f05g1ieGmRsQIA"/>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lLLjY83mI_.bfUsgPSuRew"/>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tisiY0NPYnqf9xwyjJlqgXA"/>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iVMI7uZnMubp22tv3oHPRQ"/>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tUA_De0hxHPNpgP398PlfIA"/>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twegZsuVtg7l228y2MUPNbA"/>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tKz85QFFKQxWb8QSQvr0.Kw"/>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tj767FlkTcWR2rB2zRM_vYg"/>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tQ1LmsGSR7kCkf04lgaIISQ"/>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tasV0dJLrClLTfM.2EpFixQ"/>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tHCt4AoGgILhltO8glDP9lQ"/>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txXSPKQkcQDvZxxHsNWXSZA"/>
</p:tagLst>
</file>

<file path=ppt/theme/theme1.xml><?xml version="1.0" encoding="utf-8"?>
<a:theme xmlns:a="http://schemas.openxmlformats.org/drawingml/2006/main" name="NRI Template">
  <a:themeElements>
    <a:clrScheme name="NRI Template">
      <a:dk1>
        <a:srgbClr val="000000"/>
      </a:dk1>
      <a:lt1>
        <a:srgbClr val="FFFFFF"/>
      </a:lt1>
      <a:dk2>
        <a:srgbClr val="CCCCCC"/>
      </a:dk2>
      <a:lt2>
        <a:srgbClr val="7F7F7F"/>
      </a:lt2>
      <a:accent1>
        <a:srgbClr val="40647F"/>
      </a:accent1>
      <a:accent2>
        <a:srgbClr val="7AABCC"/>
      </a:accent2>
      <a:accent3>
        <a:srgbClr val="B5D1E2"/>
      </a:accent3>
      <a:accent4>
        <a:srgbClr val="E57E17"/>
      </a:accent4>
      <a:accent5>
        <a:srgbClr val="BF1313"/>
      </a:accent5>
      <a:accent6>
        <a:srgbClr val="005BAC"/>
      </a:accent6>
      <a:hlink>
        <a:srgbClr val="E57E17"/>
      </a:hlink>
      <a:folHlink>
        <a:srgbClr val="BF1313"/>
      </a:folHlink>
    </a:clrScheme>
    <a:fontScheme name="Nomura Research Institut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A2BBDC"/>
        </a:solidFill>
      </a:spPr>
      <a:bodyPr wrap="square" rtlCol="0" anchor="ctr">
        <a:noAutofit/>
      </a:bodyPr>
      <a:lstStyle>
        <a:defPPr marL="0" algn="ctr" fontAlgn="ctr">
          <a:lnSpc>
            <a:spcPct val="114000"/>
          </a:lnSpc>
          <a:spcAft>
            <a:spcPts val="400"/>
          </a:spcAft>
          <a:defRPr kumimoji="1" sz="1200" dirty="0" smtClean="0"/>
        </a:defPPr>
      </a:lstStyle>
    </a:spDef>
    <a:lnDef>
      <a:spPr>
        <a:ln w="9525">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kumimoji="1" sz="1600" dirty="0" smtClean="0">
            <a:latin typeface="Arial" panose="020B0604020202020204" pitchFamily="34" charset="0"/>
            <a:ea typeface="ＭＳ Ｐゴシック" panose="020B0600070205080204" pitchFamily="50" charset="-128"/>
            <a:cs typeface="Arial" panose="020B0604020202020204" pitchFamily="34" charset="0"/>
          </a:defRPr>
        </a:defPPr>
      </a:lstStyle>
    </a:tx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49097</Words>
  <Application>Microsoft Office PowerPoint</Application>
  <PresentationFormat>A4 Paper (210x297 mm)</PresentationFormat>
  <Paragraphs>3689</Paragraphs>
  <Slides>98</Slides>
  <Notes>14</Notes>
  <HiddenSlides>0</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2</vt:i4>
      </vt:variant>
      <vt:variant>
        <vt:lpstr>Slide Titles</vt:lpstr>
      </vt:variant>
      <vt:variant>
        <vt:i4>98</vt:i4>
      </vt:variant>
    </vt:vector>
  </HeadingPairs>
  <TitlesOfParts>
    <vt:vector size="111" baseType="lpstr">
      <vt:lpstr>HGP創英角ｺﾞｼｯｸUB</vt:lpstr>
      <vt:lpstr>HGS創英角ｺﾞｼｯｸUB</vt:lpstr>
      <vt:lpstr>HG創英角ｺﾞｼｯｸUB</vt:lpstr>
      <vt:lpstr>ＭＳ Ｐゴシック</vt:lpstr>
      <vt:lpstr>Arial</vt:lpstr>
      <vt:lpstr>Arial Black</vt:lpstr>
      <vt:lpstr>Calibri</vt:lpstr>
      <vt:lpstr>Roboto</vt:lpstr>
      <vt:lpstr>Segoe UI</vt:lpstr>
      <vt:lpstr>Wingdings</vt:lpstr>
      <vt:lpstr>NRI Template</vt:lpstr>
      <vt:lpstr>think-cell Slide</vt:lpstr>
      <vt:lpstr>Chart</vt:lpstr>
      <vt:lpstr>PowerPoint Presentation</vt:lpstr>
      <vt:lpstr>PowerPoint Presentation</vt:lpstr>
      <vt:lpstr>PowerPoint Presentation</vt:lpstr>
      <vt:lpstr>一般概況</vt:lpstr>
      <vt:lpstr>インド／一般概況</vt:lpstr>
      <vt:lpstr>インド／一般概況／経済</vt:lpstr>
      <vt:lpstr>インド／一般概況／経済</vt:lpstr>
      <vt:lpstr>インド／一般概況／経済</vt:lpstr>
      <vt:lpstr>インド／一般概況／経済</vt:lpstr>
      <vt:lpstr>インド／一般概況／規制</vt:lpstr>
      <vt:lpstr>インド／一般概況／規制</vt:lpstr>
      <vt:lpstr>インド／一般概況／規制</vt:lpstr>
      <vt:lpstr>インド／一般概況／規制</vt:lpstr>
      <vt:lpstr>医療関連</vt:lpstr>
      <vt:lpstr>インド／医療関連／医療・公衆衛生</vt:lpstr>
      <vt:lpstr>インド／医療関連／医療・公衆衛生</vt:lpstr>
      <vt:lpstr>インド／医療関連／医療・公衆衛生</vt:lpstr>
      <vt:lpstr>インド／医療関連／医療・公衆衛生</vt:lpstr>
      <vt:lpstr>インド／医療関連／医療・公衆衛生</vt:lpstr>
      <vt:lpstr>インド／医療関連／医療・公衆衛生</vt:lpstr>
      <vt:lpstr>インド／医療関連／医療・公衆衛生</vt:lpstr>
      <vt:lpstr>インド／医療関連／医療・公衆衛生</vt:lpstr>
      <vt:lpstr>インド／医療関連／医療・公衆衛生</vt:lpstr>
      <vt:lpstr>インド／医療関連／医療・公衆衛生</vt:lpstr>
      <vt:lpstr>インド／医療関連／医療・公衆衛生</vt:lpstr>
      <vt:lpstr>インド／医療関連／制度</vt:lpstr>
      <vt:lpstr>インド／医療関連／制度</vt:lpstr>
      <vt:lpstr>インド／医療関連／制度</vt:lpstr>
      <vt:lpstr>インド／医療関連／制度</vt:lpstr>
      <vt:lpstr>インド／医療関連／制度</vt:lpstr>
      <vt:lpstr>インド／医療関連／制度</vt:lpstr>
      <vt:lpstr>インド／医療関連／制度</vt:lpstr>
      <vt:lpstr>インド／医療関連／制度</vt:lpstr>
      <vt:lpstr>インド／医療関連／制度</vt:lpstr>
      <vt:lpstr>インド／医療関連／制度</vt:lpstr>
      <vt:lpstr>インド／医療関連／制度</vt:lpstr>
      <vt:lpstr>インド／医療関連／制度</vt:lpstr>
      <vt:lpstr>インド／医療関連／制度</vt:lpstr>
      <vt:lpstr>インド／医療関連／制度</vt:lpstr>
      <vt:lpstr>インド／医療関連／制度</vt:lpstr>
      <vt:lpstr>インド／医療関連／制度</vt:lpstr>
      <vt:lpstr>インド／医療関連／制度</vt:lpstr>
      <vt:lpstr>インド／医療関連／制度</vt:lpstr>
      <vt:lpstr>インド／医療関連／制度</vt:lpstr>
      <vt:lpstr>インド／医療関連／制度</vt:lpstr>
      <vt:lpstr>インド／医療関連／制度</vt:lpstr>
      <vt:lpstr>インド／医療関連／制度</vt:lpstr>
      <vt:lpstr>インド／医療関連／制度</vt:lpstr>
      <vt:lpstr>インド／医療関連／医療サービス</vt:lpstr>
      <vt:lpstr>インド／医療関連／医療機器</vt:lpstr>
      <vt:lpstr>インド／医療関連／医療機器</vt:lpstr>
      <vt:lpstr>インド／医療関連／医療機器</vt:lpstr>
      <vt:lpstr>インド／医療関連／医療機器</vt:lpstr>
      <vt:lpstr>インド／医療関連／医療機器</vt:lpstr>
      <vt:lpstr>インド／医療関連／医療機器</vt:lpstr>
      <vt:lpstr>インド／医療関連／医療機器</vt:lpstr>
      <vt:lpstr>インド／医療関連／医療機器</vt:lpstr>
      <vt:lpstr>インド／医療関連／医療機器</vt:lpstr>
      <vt:lpstr>インド／医療関連／医薬品</vt:lpstr>
      <vt:lpstr>インド／医療関連／医薬品</vt:lpstr>
      <vt:lpstr>インド／医療関連／医薬品</vt:lpstr>
      <vt:lpstr>インド／医療関連／医薬品</vt:lpstr>
      <vt:lpstr>インド／医療関連／介護</vt:lpstr>
      <vt:lpstr>インド／医療関連／介護</vt:lpstr>
      <vt:lpstr>インド／医療関連／歯科</vt:lpstr>
      <vt:lpstr>その他</vt:lpstr>
      <vt:lpstr>インド／医療関連／その他</vt:lpstr>
      <vt:lpstr>インド／医療関連／その他</vt:lpstr>
      <vt:lpstr>インド／医療関連／その他</vt:lpstr>
      <vt:lpstr>インド／医療関連／その他</vt:lpstr>
      <vt:lpstr>インド／医療関連／その他</vt:lpstr>
      <vt:lpstr>政策動向</vt:lpstr>
      <vt:lpstr>インド／政策動向</vt:lpstr>
      <vt:lpstr>インド／政策動向</vt:lpstr>
      <vt:lpstr>インド／政策動向</vt:lpstr>
      <vt:lpstr>インド／政策動向</vt:lpstr>
      <vt:lpstr>インド／政策動向</vt:lpstr>
      <vt:lpstr>インド／政策動向</vt:lpstr>
      <vt:lpstr>インド／政策動向</vt:lpstr>
      <vt:lpstr>インド／政策動向</vt:lpstr>
      <vt:lpstr>インド／政策動向</vt:lpstr>
      <vt:lpstr>日本との関わり</vt:lpstr>
      <vt:lpstr>インド／日本との関わり</vt:lpstr>
      <vt:lpstr>インド／日本との関わり</vt:lpstr>
      <vt:lpstr>インド／日本との関わり</vt:lpstr>
      <vt:lpstr>インド／日本との関わり</vt:lpstr>
      <vt:lpstr>インド／日本との関わり</vt:lpstr>
      <vt:lpstr>インド／日本との関わり</vt:lpstr>
      <vt:lpstr>インド／日本との関わり</vt:lpstr>
      <vt:lpstr>インド／日本との関わり</vt:lpstr>
      <vt:lpstr>インド／日本との関わり</vt:lpstr>
      <vt:lpstr>インド／日本との関わり</vt:lpstr>
      <vt:lpstr>インド／日本との関わり</vt:lpstr>
      <vt:lpstr>インド／日本との関わり</vt:lpstr>
      <vt:lpstr>インド／日本との関わり</vt:lpstr>
      <vt:lpstr>インド／日本との関わり</vt:lpstr>
      <vt:lpstr>インド／日本との関わり</vt:lpstr>
      <vt:lpstr>インド／日本との関わり</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更新countryreport_India_20221221_v2</dc:title>
  <dc:creator/>
  <cp:lastModifiedBy/>
  <cp:revision>3</cp:revision>
  <dcterms:created xsi:type="dcterms:W3CDTF">2015-11-09T06:22:56Z</dcterms:created>
  <dcterms:modified xsi:type="dcterms:W3CDTF">2023-03-30T06:19:45Z</dcterms:modified>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ies>
</file>