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notesSlides/notesSlide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charts/chart16.xml" ContentType="application/vnd.openxmlformats-officedocument.drawingml.chart+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charts/chart21.xml" ContentType="application/vnd.openxmlformats-officedocument.drawingml.chart+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1"/>
  </p:notesMasterIdLst>
  <p:handoutMasterIdLst>
    <p:handoutMasterId r:id="rId72"/>
  </p:handoutMasterIdLst>
  <p:sldIdLst>
    <p:sldId id="590" r:id="rId2"/>
    <p:sldId id="2147470414" r:id="rId3"/>
    <p:sldId id="2147470415" r:id="rId4"/>
    <p:sldId id="381" r:id="rId5"/>
    <p:sldId id="681" r:id="rId6"/>
    <p:sldId id="2147470409" r:id="rId7"/>
    <p:sldId id="592" r:id="rId8"/>
    <p:sldId id="2147470410" r:id="rId9"/>
    <p:sldId id="2147470411" r:id="rId10"/>
    <p:sldId id="726" r:id="rId11"/>
    <p:sldId id="727" r:id="rId12"/>
    <p:sldId id="728" r:id="rId13"/>
    <p:sldId id="729" r:id="rId14"/>
    <p:sldId id="382" r:id="rId15"/>
    <p:sldId id="673" r:id="rId16"/>
    <p:sldId id="674" r:id="rId17"/>
    <p:sldId id="675" r:id="rId18"/>
    <p:sldId id="676" r:id="rId19"/>
    <p:sldId id="677" r:id="rId20"/>
    <p:sldId id="528" r:id="rId21"/>
    <p:sldId id="540" r:id="rId22"/>
    <p:sldId id="655" r:id="rId23"/>
    <p:sldId id="678" r:id="rId24"/>
    <p:sldId id="700" r:id="rId25"/>
    <p:sldId id="542" r:id="rId26"/>
    <p:sldId id="2147470412" r:id="rId27"/>
    <p:sldId id="529" r:id="rId28"/>
    <p:sldId id="531" r:id="rId29"/>
    <p:sldId id="532" r:id="rId30"/>
    <p:sldId id="670" r:id="rId31"/>
    <p:sldId id="671" r:id="rId32"/>
    <p:sldId id="533" r:id="rId33"/>
    <p:sldId id="534" r:id="rId34"/>
    <p:sldId id="535" r:id="rId35"/>
    <p:sldId id="679" r:id="rId36"/>
    <p:sldId id="668" r:id="rId37"/>
    <p:sldId id="536" r:id="rId38"/>
    <p:sldId id="607" r:id="rId39"/>
    <p:sldId id="537" r:id="rId40"/>
    <p:sldId id="538" r:id="rId41"/>
    <p:sldId id="2147470413" r:id="rId42"/>
    <p:sldId id="549" r:id="rId43"/>
    <p:sldId id="550" r:id="rId44"/>
    <p:sldId id="608" r:id="rId45"/>
    <p:sldId id="551" r:id="rId46"/>
    <p:sldId id="683" r:id="rId47"/>
    <p:sldId id="663" r:id="rId48"/>
    <p:sldId id="643" r:id="rId49"/>
    <p:sldId id="2147470309" r:id="rId50"/>
    <p:sldId id="680" r:id="rId51"/>
    <p:sldId id="552" r:id="rId52"/>
    <p:sldId id="642" r:id="rId53"/>
    <p:sldId id="557" r:id="rId54"/>
    <p:sldId id="451" r:id="rId55"/>
    <p:sldId id="558" r:id="rId56"/>
    <p:sldId id="458" r:id="rId57"/>
    <p:sldId id="609" r:id="rId58"/>
    <p:sldId id="610" r:id="rId59"/>
    <p:sldId id="611" r:id="rId60"/>
    <p:sldId id="612" r:id="rId61"/>
    <p:sldId id="613" r:id="rId62"/>
    <p:sldId id="667" r:id="rId63"/>
    <p:sldId id="637" r:id="rId64"/>
    <p:sldId id="638" r:id="rId65"/>
    <p:sldId id="615" r:id="rId66"/>
    <p:sldId id="640" r:id="rId67"/>
    <p:sldId id="639" r:id="rId68"/>
    <p:sldId id="666" r:id="rId69"/>
    <p:sldId id="618" r:id="rId70"/>
  </p:sldIdLst>
  <p:sldSz cx="9906000" cy="6858000" type="A4"/>
  <p:notesSz cx="6858000" cy="9945688"/>
  <p:custDataLst>
    <p:tags r:id="rId7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FFF"/>
    <a:srgbClr val="F3F3F3"/>
    <a:srgbClr val="CCDAEC"/>
    <a:srgbClr val="FFFFCC"/>
    <a:srgbClr val="FFEFCF"/>
    <a:srgbClr val="ECE5F4"/>
    <a:srgbClr val="D2E0E6"/>
    <a:srgbClr val="C0E6F4"/>
    <a:srgbClr val="80CCE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A96F6-AF30-4E3A-A5CA-6F661ED59494}" v="2" dt="2023-03-27T04:57:40.502"/>
    <p1510:client id="{0C12C819-F6BC-4956-B26B-E762C8508774}" v="13" dt="2023-03-27T03:02:50.80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397" autoAdjust="0"/>
    <p:restoredTop sz="94464" autoAdjust="0"/>
  </p:normalViewPr>
  <p:slideViewPr>
    <p:cSldViewPr>
      <p:cViewPr varScale="1">
        <p:scale>
          <a:sx n="62" d="100"/>
          <a:sy n="62" d="100"/>
        </p:scale>
        <p:origin x="1452" y="40"/>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17380180794812E-2"/>
          <c:y val="0.12418300653594772"/>
          <c:w val="0.91881289442265057"/>
          <c:h val="0.8082788671023964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6579520697167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17-411A-B6FA-AA5856266822}"/>
                </c:ext>
              </c:extLst>
            </c:dLbl>
            <c:dLbl>
              <c:idx val="1"/>
              <c:layout>
                <c:manualLayout>
                  <c:x val="0"/>
                  <c:y val="-0.269063180827886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17-411A-B6FA-AA5856266822}"/>
                </c:ext>
              </c:extLst>
            </c:dLbl>
            <c:dLbl>
              <c:idx val="2"/>
              <c:layout>
                <c:manualLayout>
                  <c:x val="0"/>
                  <c:y val="-0.272331154684095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17-411A-B6FA-AA5856266822}"/>
                </c:ext>
              </c:extLst>
            </c:dLbl>
            <c:dLbl>
              <c:idx val="3"/>
              <c:layout>
                <c:manualLayout>
                  <c:x val="0"/>
                  <c:y val="-0.276688453159041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17-411A-B6FA-AA5856266822}"/>
                </c:ext>
              </c:extLst>
            </c:dLbl>
            <c:dLbl>
              <c:idx val="4"/>
              <c:layout>
                <c:manualLayout>
                  <c:x val="0"/>
                  <c:y val="-0.2810457516339869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17-411A-B6FA-AA5856266822}"/>
                </c:ext>
              </c:extLst>
            </c:dLbl>
            <c:dLbl>
              <c:idx val="5"/>
              <c:layout>
                <c:manualLayout>
                  <c:x val="0"/>
                  <c:y val="-0.28322440087145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17-411A-B6FA-AA5856266822}"/>
                </c:ext>
              </c:extLst>
            </c:dLbl>
            <c:dLbl>
              <c:idx val="6"/>
              <c:layout>
                <c:manualLayout>
                  <c:x val="0"/>
                  <c:y val="-0.2875816993464052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17-411A-B6FA-AA5856266822}"/>
                </c:ext>
              </c:extLst>
            </c:dLbl>
            <c:dLbl>
              <c:idx val="7"/>
              <c:layout>
                <c:manualLayout>
                  <c:x val="0"/>
                  <c:y val="-0.290849673202614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17-411A-B6FA-AA5856266822}"/>
                </c:ext>
              </c:extLst>
            </c:dLbl>
            <c:dLbl>
              <c:idx val="8"/>
              <c:layout>
                <c:manualLayout>
                  <c:x val="0"/>
                  <c:y val="-0.295206971677559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17-411A-B6FA-AA5856266822}"/>
                </c:ext>
              </c:extLst>
            </c:dLbl>
            <c:dLbl>
              <c:idx val="9"/>
              <c:layout>
                <c:manualLayout>
                  <c:x val="0"/>
                  <c:y val="-0.29847494553376908"/>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17-411A-B6FA-AA5856266822}"/>
                </c:ext>
              </c:extLst>
            </c:dLbl>
            <c:dLbl>
              <c:idx val="10"/>
              <c:layout>
                <c:manualLayout>
                  <c:x val="0"/>
                  <c:y val="-0.44335511982570808"/>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17-411A-B6FA-AA5856266822}"/>
                </c:ext>
              </c:extLst>
            </c:dLbl>
            <c:dLbl>
              <c:idx val="11"/>
              <c:layout>
                <c:manualLayout>
                  <c:x val="0"/>
                  <c:y val="-0.43790849673202614"/>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517-411A-B6FA-AA5856266822}"/>
                </c:ext>
              </c:extLst>
            </c:dLbl>
            <c:dLbl>
              <c:idx val="12"/>
              <c:layout>
                <c:manualLayout>
                  <c:x val="0"/>
                  <c:y val="-0.43246187363834421"/>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17-411A-B6FA-AA5856266822}"/>
                </c:ext>
              </c:extLst>
            </c:dLbl>
            <c:dLbl>
              <c:idx val="13"/>
              <c:layout>
                <c:manualLayout>
                  <c:x val="0"/>
                  <c:y val="-0.421568627450980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17-411A-B6FA-AA5856266822}"/>
                </c:ext>
              </c:extLst>
            </c:dLbl>
            <c:dLbl>
              <c:idx val="14"/>
              <c:layout>
                <c:manualLayout>
                  <c:x val="0"/>
                  <c:y val="-0.4041394335511982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17-411A-B6FA-AA5856266822}"/>
                </c:ext>
              </c:extLst>
            </c:dLbl>
            <c:dLbl>
              <c:idx val="15"/>
              <c:layout>
                <c:manualLayout>
                  <c:x val="0"/>
                  <c:y val="-0.3812636165577342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17-411A-B6FA-AA5856266822}"/>
                </c:ext>
              </c:extLst>
            </c:dLbl>
            <c:dLbl>
              <c:idx val="16"/>
              <c:layout>
                <c:manualLayout>
                  <c:x val="0"/>
                  <c:y val="-0.3725490196078431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17-411A-B6FA-AA5856266822}"/>
                </c:ext>
              </c:extLst>
            </c:dLbl>
            <c:dLbl>
              <c:idx val="17"/>
              <c:layout>
                <c:manualLayout>
                  <c:x val="0"/>
                  <c:y val="-0.3594771241830065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517-411A-B6FA-AA5856266822}"/>
                </c:ext>
              </c:extLst>
            </c:dLbl>
            <c:dLbl>
              <c:idx val="18"/>
              <c:layout>
                <c:manualLayout>
                  <c:x val="0"/>
                  <c:y val="-0.328976034858387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517-411A-B6FA-AA5856266822}"/>
                </c:ext>
              </c:extLst>
            </c:dLbl>
            <c:dLbl>
              <c:idx val="19"/>
              <c:layout>
                <c:manualLayout>
                  <c:x val="0"/>
                  <c:y val="-0.331154684095860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517-411A-B6FA-AA5856266822}"/>
                </c:ext>
              </c:extLst>
            </c:dLbl>
            <c:dLbl>
              <c:idx val="20"/>
              <c:layout>
                <c:manualLayout>
                  <c:x val="0"/>
                  <c:y val="-0.334422657952069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517-411A-B6FA-AA5856266822}"/>
                </c:ext>
              </c:extLst>
            </c:dLbl>
            <c:dLbl>
              <c:idx val="21"/>
              <c:layout>
                <c:manualLayout>
                  <c:x val="0"/>
                  <c:y val="-0.3387799564270152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517-411A-B6FA-AA5856266822}"/>
                </c:ext>
              </c:extLst>
            </c:dLbl>
            <c:dLbl>
              <c:idx val="22"/>
              <c:layout>
                <c:manualLayout>
                  <c:x val="0"/>
                  <c:y val="-0.361655773420479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517-411A-B6FA-AA5856266822}"/>
                </c:ext>
              </c:extLst>
            </c:dLbl>
            <c:dLbl>
              <c:idx val="23"/>
              <c:layout>
                <c:manualLayout>
                  <c:x val="0"/>
                  <c:y val="-0.3834422657952069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517-411A-B6FA-AA5856266822}"/>
                </c:ext>
              </c:extLst>
            </c:dLbl>
            <c:dLbl>
              <c:idx val="24"/>
              <c:layout>
                <c:manualLayout>
                  <c:x val="0"/>
                  <c:y val="-0.397603485838779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517-411A-B6FA-AA585626682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12.118841</c:v>
                </c:pt>
                <c:pt idx="1">
                  <c:v>12.338191999999999</c:v>
                </c:pt>
                <c:pt idx="2">
                  <c:v>12.561779</c:v>
                </c:pt>
                <c:pt idx="3">
                  <c:v>12.787711</c:v>
                </c:pt>
                <c:pt idx="4">
                  <c:v>13.016370999999999</c:v>
                </c:pt>
                <c:pt idx="5">
                  <c:v>13.246582999999999</c:v>
                </c:pt>
                <c:pt idx="6">
                  <c:v>13.477779</c:v>
                </c:pt>
                <c:pt idx="7">
                  <c:v>13.714791</c:v>
                </c:pt>
                <c:pt idx="8">
                  <c:v>13.943889</c:v>
                </c:pt>
                <c:pt idx="9">
                  <c:v>14.155741000000001</c:v>
                </c:pt>
                <c:pt idx="10">
                  <c:v>14.363531999999999</c:v>
                </c:pt>
                <c:pt idx="11">
                  <c:v>14.573885000000001</c:v>
                </c:pt>
                <c:pt idx="12">
                  <c:v>14.786640999999999</c:v>
                </c:pt>
                <c:pt idx="13">
                  <c:v>14.999682999999999</c:v>
                </c:pt>
                <c:pt idx="14">
                  <c:v>15.210817</c:v>
                </c:pt>
                <c:pt idx="15">
                  <c:v>15.417522999999999</c:v>
                </c:pt>
                <c:pt idx="16">
                  <c:v>15.624584</c:v>
                </c:pt>
                <c:pt idx="17">
                  <c:v>15.830689</c:v>
                </c:pt>
                <c:pt idx="18">
                  <c:v>16.025238999999999</c:v>
                </c:pt>
                <c:pt idx="19">
                  <c:v>16.207746</c:v>
                </c:pt>
                <c:pt idx="20">
                  <c:v>16.39686</c:v>
                </c:pt>
                <c:pt idx="21">
                  <c:v>16.589023999999998</c:v>
                </c:pt>
                <c:pt idx="22">
                  <c:v>18.084247999999999</c:v>
                </c:pt>
                <c:pt idx="23">
                  <c:v>19.396431</c:v>
                </c:pt>
                <c:pt idx="24">
                  <c:v>20.260000000000002</c:v>
                </c:pt>
              </c:numCache>
            </c:numRef>
          </c:val>
          <c:extLst>
            <c:ext xmlns:c16="http://schemas.microsoft.com/office/drawing/2014/chart" uri="{C3380CC4-5D6E-409C-BE32-E72D297353CC}">
              <c16:uniqueId val="{00000019-D517-411A-B6FA-AA5856266822}"/>
            </c:ext>
          </c:extLst>
        </c:ser>
        <c:dLbls>
          <c:showLegendKey val="0"/>
          <c:showVal val="0"/>
          <c:showCatName val="0"/>
          <c:showSerName val="0"/>
          <c:showPercent val="0"/>
          <c:showBubbleSize val="0"/>
        </c:dLbls>
        <c:gapWidth val="60"/>
        <c:overlap val="100"/>
        <c:axId val="258759871"/>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517-411A-B6FA-AA5856266822}"/>
                </c:ext>
              </c:extLst>
            </c:dLbl>
            <c:dLbl>
              <c:idx val="1"/>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517-411A-B6FA-AA5856266822}"/>
                </c:ext>
              </c:extLst>
            </c:dLbl>
            <c:dLbl>
              <c:idx val="2"/>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517-411A-B6FA-AA5856266822}"/>
                </c:ext>
              </c:extLst>
            </c:dLbl>
            <c:dLbl>
              <c:idx val="3"/>
              <c:layout>
                <c:manualLayout>
                  <c:x val="0"/>
                  <c:y val="-0.11764705882352941"/>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517-411A-B6FA-AA5856266822}"/>
                </c:ext>
              </c:extLst>
            </c:dLbl>
            <c:dLbl>
              <c:idx val="4"/>
              <c:layout>
                <c:manualLayout>
                  <c:x val="0"/>
                  <c:y val="-0.11764705882352941"/>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517-411A-B6FA-AA5856266822}"/>
                </c:ext>
              </c:extLst>
            </c:dLbl>
            <c:dLbl>
              <c:idx val="5"/>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517-411A-B6FA-AA5856266822}"/>
                </c:ext>
              </c:extLst>
            </c:dLbl>
            <c:dLbl>
              <c:idx val="6"/>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517-411A-B6FA-AA5856266822}"/>
                </c:ext>
              </c:extLst>
            </c:dLbl>
            <c:dLbl>
              <c:idx val="7"/>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517-411A-B6FA-AA5856266822}"/>
                </c:ext>
              </c:extLst>
            </c:dLbl>
            <c:dLbl>
              <c:idx val="8"/>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517-411A-B6FA-AA5856266822}"/>
                </c:ext>
              </c:extLst>
            </c:dLbl>
            <c:dLbl>
              <c:idx val="9"/>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517-411A-B6FA-AA5856266822}"/>
                </c:ext>
              </c:extLst>
            </c:dLbl>
            <c:dLbl>
              <c:idx val="15"/>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517-411A-B6FA-AA5856266822}"/>
                </c:ext>
              </c:extLst>
            </c:dLbl>
            <c:dLbl>
              <c:idx val="16"/>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517-411A-B6FA-AA5856266822}"/>
                </c:ext>
              </c:extLst>
            </c:dLbl>
            <c:dLbl>
              <c:idx val="17"/>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517-411A-B6FA-AA5856266822}"/>
                </c:ext>
              </c:extLst>
            </c:dLbl>
            <c:dLbl>
              <c:idx val="18"/>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517-411A-B6FA-AA5856266822}"/>
                </c:ext>
              </c:extLst>
            </c:dLbl>
            <c:dLbl>
              <c:idx val="19"/>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517-411A-B6FA-AA5856266822}"/>
                </c:ext>
              </c:extLst>
            </c:dLbl>
            <c:dLbl>
              <c:idx val="20"/>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517-411A-B6FA-AA5856266822}"/>
                </c:ext>
              </c:extLst>
            </c:dLbl>
            <c:dLbl>
              <c:idx val="21"/>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517-411A-B6FA-AA5856266822}"/>
                </c:ext>
              </c:extLst>
            </c:dLbl>
            <c:dLbl>
              <c:idx val="22"/>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517-411A-B6FA-AA5856266822}"/>
                </c:ext>
              </c:extLst>
            </c:dLbl>
            <c:dLbl>
              <c:idx val="23"/>
              <c:layout>
                <c:manualLayout>
                  <c:x val="0"/>
                  <c:y val="0.1176470588235294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D517-411A-B6FA-AA585626682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1.8474987030430379</c:v>
                </c:pt>
                <c:pt idx="1">
                  <c:v>1.8099998176393184</c:v>
                </c:pt>
                <c:pt idx="2">
                  <c:v>1.8121536769730939</c:v>
                </c:pt>
                <c:pt idx="3">
                  <c:v>1.7985669068051546</c:v>
                </c:pt>
                <c:pt idx="4">
                  <c:v>1.7881229877653615</c:v>
                </c:pt>
                <c:pt idx="5">
                  <c:v>1.7686342837031965</c:v>
                </c:pt>
                <c:pt idx="6">
                  <c:v>1.7453255681106672</c:v>
                </c:pt>
                <c:pt idx="7">
                  <c:v>1.7585389996378487</c:v>
                </c:pt>
                <c:pt idx="8">
                  <c:v>1.6704447045529092</c:v>
                </c:pt>
                <c:pt idx="9">
                  <c:v>1.5193178890049897</c:v>
                </c:pt>
                <c:pt idx="10">
                  <c:v>1.4678920729052525</c:v>
                </c:pt>
                <c:pt idx="11">
                  <c:v>1.4644935521430424</c:v>
                </c:pt>
                <c:pt idx="12">
                  <c:v>1.4598440978503602</c:v>
                </c:pt>
                <c:pt idx="13">
                  <c:v>1.4407734657249094</c:v>
                </c:pt>
                <c:pt idx="14">
                  <c:v>1.4075897470633203</c:v>
                </c:pt>
                <c:pt idx="15">
                  <c:v>1.358940811660525</c:v>
                </c:pt>
                <c:pt idx="16">
                  <c:v>1.3430237788521593</c:v>
                </c:pt>
                <c:pt idx="17">
                  <c:v>1.3191071199079474</c:v>
                </c:pt>
                <c:pt idx="18">
                  <c:v>1.2289420883702551</c:v>
                </c:pt>
                <c:pt idx="19">
                  <c:v>1.1388722502048143</c:v>
                </c:pt>
                <c:pt idx="20">
                  <c:v>1.1668124611528441</c:v>
                </c:pt>
                <c:pt idx="21">
                  <c:v>1.1719560940326224</c:v>
                </c:pt>
                <c:pt idx="22">
                  <c:v>0.84067314073794641</c:v>
                </c:pt>
                <c:pt idx="23">
                  <c:v>0.6</c:v>
                </c:pt>
                <c:pt idx="24">
                  <c:v>0.3</c:v>
                </c:pt>
              </c:numCache>
            </c:numRef>
          </c:val>
          <c:smooth val="0"/>
          <c:extLst>
            <c:ext xmlns:c16="http://schemas.microsoft.com/office/drawing/2014/chart" uri="{C3380CC4-5D6E-409C-BE32-E72D297353CC}">
              <c16:uniqueId val="{0000002D-D517-411A-B6FA-AA5856266822}"/>
            </c:ext>
          </c:extLst>
        </c:ser>
        <c:dLbls>
          <c:showLegendKey val="0"/>
          <c:showVal val="0"/>
          <c:showCatName val="0"/>
          <c:showSerName val="0"/>
          <c:showPercent val="0"/>
          <c:showBubbleSize val="0"/>
        </c:dLbls>
        <c:marker val="1"/>
        <c:smooth val="0"/>
        <c:axId val="3"/>
        <c:axId val="2"/>
      </c:lineChart>
      <c:catAx>
        <c:axId val="2587598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58759871"/>
        <c:crosses val="min"/>
        <c:crossBetween val="between"/>
        <c:majorUnit val="25"/>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0435-4D98-8D6B-0B5CA84D2EA8}"/>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0435-4D98-8D6B-0B5CA84D2EA8}"/>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0435-4D98-8D6B-0B5CA84D2EA8}"/>
              </c:ext>
            </c:extLst>
          </c:dPt>
          <c:dLbls>
            <c:dLbl>
              <c:idx val="0"/>
              <c:layout>
                <c:manualLayout>
                  <c:x val="4.907718120805369E-2"/>
                  <c:y val="4.5051194539249148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35-4D98-8D6B-0B5CA84D2EA8}"/>
                </c:ext>
              </c:extLst>
            </c:dLbl>
            <c:dLbl>
              <c:idx val="1"/>
              <c:layout>
                <c:manualLayout>
                  <c:x val="-5.4530201342281877E-2"/>
                  <c:y val="-2.389078498293515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35-4D98-8D6B-0B5CA84D2E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66.2831907985138</c:v>
                </c:pt>
                <c:pt idx="1">
                  <c:v>25.853371860809872</c:v>
                </c:pt>
                <c:pt idx="2">
                  <c:v>7.8634373406763487</c:v>
                </c:pt>
              </c:numCache>
            </c:numRef>
          </c:val>
          <c:extLst>
            <c:ext xmlns:c16="http://schemas.microsoft.com/office/drawing/2014/chart" uri="{C3380CC4-5D6E-409C-BE32-E72D297353CC}">
              <c16:uniqueId val="{00000003-0435-4D98-8D6B-0B5CA84D2EA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C043-4E4B-9300-1CDA3E84AB99}"/>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C043-4E4B-9300-1CDA3E84AB99}"/>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C043-4E4B-9300-1CDA3E84AB99}"/>
              </c:ext>
            </c:extLst>
          </c:dPt>
          <c:dLbls>
            <c:dLbl>
              <c:idx val="0"/>
              <c:layout>
                <c:manualLayout>
                  <c:x val="4.9496644295302011E-2"/>
                  <c:y val="-4.1638225255972695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43-4E4B-9300-1CDA3E84AB99}"/>
                </c:ext>
              </c:extLst>
            </c:dLbl>
            <c:dLbl>
              <c:idx val="1"/>
              <c:layout>
                <c:manualLayout>
                  <c:x val="-4.4043624161073824E-2"/>
                  <c:y val="6.4846416382252553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43-4E4B-9300-1CDA3E84AB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34.797070273006959</c:v>
                </c:pt>
                <c:pt idx="1">
                  <c:v>56.89020833181138</c:v>
                </c:pt>
                <c:pt idx="2">
                  <c:v>8.3127213951816632</c:v>
                </c:pt>
              </c:numCache>
            </c:numRef>
          </c:val>
          <c:extLst>
            <c:ext xmlns:c16="http://schemas.microsoft.com/office/drawing/2014/chart" uri="{C3380CC4-5D6E-409C-BE32-E72D297353CC}">
              <c16:uniqueId val="{00000003-C043-4E4B-9300-1CDA3E84AB9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844466600199403E-2"/>
          <c:w val="0.93687439457539556"/>
          <c:h val="0.77068793619142573"/>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14.554900000000002</c:v>
                </c:pt>
              </c:numCache>
            </c:numRef>
          </c:val>
          <c:extLst>
            <c:ext xmlns:c16="http://schemas.microsoft.com/office/drawing/2014/chart" uri="{C3380CC4-5D6E-409C-BE32-E72D297353CC}">
              <c16:uniqueId val="{00000000-A242-4002-A8CB-C7EB01FD04D5}"/>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5.8415999999999997</c:v>
                </c:pt>
              </c:numCache>
            </c:numRef>
          </c:val>
          <c:extLst>
            <c:ext xmlns:c16="http://schemas.microsoft.com/office/drawing/2014/chart" uri="{C3380CC4-5D6E-409C-BE32-E72D297353CC}">
              <c16:uniqueId val="{00000001-A242-4002-A8CB-C7EB01FD04D5}"/>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5.773200000000001</c:v>
                </c:pt>
              </c:numCache>
            </c:numRef>
          </c:val>
          <c:extLst>
            <c:ext xmlns:c16="http://schemas.microsoft.com/office/drawing/2014/chart" uri="{C3380CC4-5D6E-409C-BE32-E72D297353CC}">
              <c16:uniqueId val="{00000002-A242-4002-A8CB-C7EB01FD04D5}"/>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2.5444999999999993</c:v>
                </c:pt>
              </c:numCache>
            </c:numRef>
          </c:val>
          <c:extLst>
            <c:ext xmlns:c16="http://schemas.microsoft.com/office/drawing/2014/chart" uri="{C3380CC4-5D6E-409C-BE32-E72D297353CC}">
              <c16:uniqueId val="{00000003-A242-4002-A8CB-C7EB01FD04D5}"/>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2.5090999999999974</c:v>
                </c:pt>
              </c:numCache>
            </c:numRef>
          </c:val>
          <c:extLst>
            <c:ext xmlns:c16="http://schemas.microsoft.com/office/drawing/2014/chart" uri="{C3380CC4-5D6E-409C-BE32-E72D297353CC}">
              <c16:uniqueId val="{00000004-A242-4002-A8CB-C7EB01FD04D5}"/>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2.1838000000000024</c:v>
                </c:pt>
              </c:numCache>
            </c:numRef>
          </c:val>
          <c:extLst>
            <c:ext xmlns:c16="http://schemas.microsoft.com/office/drawing/2014/chart" uri="{C3380CC4-5D6E-409C-BE32-E72D297353CC}">
              <c16:uniqueId val="{00000005-A242-4002-A8CB-C7EB01FD04D5}"/>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1.1811000000000016</c:v>
                </c:pt>
              </c:numCache>
            </c:numRef>
          </c:val>
          <c:extLst>
            <c:ext xmlns:c16="http://schemas.microsoft.com/office/drawing/2014/chart" uri="{C3380CC4-5D6E-409C-BE32-E72D297353CC}">
              <c16:uniqueId val="{00000006-A242-4002-A8CB-C7EB01FD04D5}"/>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0.11840000000000184</c:v>
                </c:pt>
              </c:numCache>
            </c:numRef>
          </c:val>
          <c:extLst>
            <c:ext xmlns:c16="http://schemas.microsoft.com/office/drawing/2014/chart" uri="{C3380CC4-5D6E-409C-BE32-E72D297353CC}">
              <c16:uniqueId val="{00000007-A242-4002-A8CB-C7EB01FD04D5}"/>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5.7000000000001494E-2</c:v>
                </c:pt>
              </c:numCache>
            </c:numRef>
          </c:val>
          <c:extLst>
            <c:ext xmlns:c16="http://schemas.microsoft.com/office/drawing/2014/chart" uri="{C3380CC4-5D6E-409C-BE32-E72D297353CC}">
              <c16:uniqueId val="{00000008-A242-4002-A8CB-C7EB01FD04D5}"/>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3.7500000000001421E-2</c:v>
                </c:pt>
              </c:numCache>
            </c:numRef>
          </c:val>
          <c:extLst>
            <c:ext xmlns:c16="http://schemas.microsoft.com/office/drawing/2014/chart" uri="{C3380CC4-5D6E-409C-BE32-E72D297353CC}">
              <c16:uniqueId val="{00000009-A242-4002-A8CB-C7EB01FD04D5}"/>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2.6179000023329735E-6</c:v>
                </c:pt>
              </c:numCache>
            </c:numRef>
          </c:val>
          <c:extLst>
            <c:ext xmlns:c16="http://schemas.microsoft.com/office/drawing/2014/chart" uri="{C3380CC4-5D6E-409C-BE32-E72D297353CC}">
              <c16:uniqueId val="{0000000A-A242-4002-A8CB-C7EB01FD04D5}"/>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A242-4002-A8CB-C7EB01FD04D5}"/>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24.279100000000003</c:v>
                </c:pt>
              </c:numCache>
            </c:numRef>
          </c:val>
          <c:extLst>
            <c:ext xmlns:c16="http://schemas.microsoft.com/office/drawing/2014/chart" uri="{C3380CC4-5D6E-409C-BE32-E72D297353CC}">
              <c16:uniqueId val="{0000000C-A242-4002-A8CB-C7EB01FD04D5}"/>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10.051299999999996</c:v>
                </c:pt>
              </c:numCache>
            </c:numRef>
          </c:val>
          <c:extLst>
            <c:ext xmlns:c16="http://schemas.microsoft.com/office/drawing/2014/chart" uri="{C3380CC4-5D6E-409C-BE32-E72D297353CC}">
              <c16:uniqueId val="{0000000D-A242-4002-A8CB-C7EB01FD04D5}"/>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9.5308999999999973</c:v>
                </c:pt>
              </c:numCache>
            </c:numRef>
          </c:val>
          <c:extLst>
            <c:ext xmlns:c16="http://schemas.microsoft.com/office/drawing/2014/chart" uri="{C3380CC4-5D6E-409C-BE32-E72D297353CC}">
              <c16:uniqueId val="{0000000E-A242-4002-A8CB-C7EB01FD04D5}"/>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6.2510999999999983</c:v>
                </c:pt>
              </c:numCache>
            </c:numRef>
          </c:val>
          <c:extLst>
            <c:ext xmlns:c16="http://schemas.microsoft.com/office/drawing/2014/chart" uri="{C3380CC4-5D6E-409C-BE32-E72D297353CC}">
              <c16:uniqueId val="{0000000F-A242-4002-A8CB-C7EB01FD04D5}"/>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1.6850999999999949</c:v>
                </c:pt>
              </c:numCache>
            </c:numRef>
          </c:val>
          <c:extLst>
            <c:ext xmlns:c16="http://schemas.microsoft.com/office/drawing/2014/chart" uri="{C3380CC4-5D6E-409C-BE32-E72D297353CC}">
              <c16:uniqueId val="{00000010-A242-4002-A8CB-C7EB01FD04D5}"/>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1.2604999999999977</c:v>
                </c:pt>
              </c:numCache>
            </c:numRef>
          </c:val>
          <c:extLst>
            <c:ext xmlns:c16="http://schemas.microsoft.com/office/drawing/2014/chart" uri="{C3380CC4-5D6E-409C-BE32-E72D297353CC}">
              <c16:uniqueId val="{00000011-A242-4002-A8CB-C7EB01FD04D5}"/>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0.10489999999999666</c:v>
                </c:pt>
              </c:numCache>
            </c:numRef>
          </c:val>
          <c:extLst>
            <c:ext xmlns:c16="http://schemas.microsoft.com/office/drawing/2014/chart" uri="{C3380CC4-5D6E-409C-BE32-E72D297353CC}">
              <c16:uniqueId val="{00000012-A242-4002-A8CB-C7EB01FD04D5}"/>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7.3964999999999943</c:v>
                </c:pt>
              </c:numCache>
            </c:numRef>
          </c:val>
          <c:extLst>
            <c:ext xmlns:c16="http://schemas.microsoft.com/office/drawing/2014/chart" uri="{C3380CC4-5D6E-409C-BE32-E72D297353CC}">
              <c16:uniqueId val="{00000013-A242-4002-A8CB-C7EB01FD04D5}"/>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3.5476999999999981</c:v>
                </c:pt>
              </c:numCache>
            </c:numRef>
          </c:val>
          <c:extLst>
            <c:ext xmlns:c16="http://schemas.microsoft.com/office/drawing/2014/chart" uri="{C3380CC4-5D6E-409C-BE32-E72D297353CC}">
              <c16:uniqueId val="{00000014-A242-4002-A8CB-C7EB01FD04D5}"/>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1.0917999999999983</c:v>
                </c:pt>
              </c:numCache>
            </c:numRef>
          </c:val>
          <c:extLst>
            <c:ext xmlns:c16="http://schemas.microsoft.com/office/drawing/2014/chart" uri="{C3380CC4-5D6E-409C-BE32-E72D297353CC}">
              <c16:uniqueId val="{00000015-A242-4002-A8CB-C7EB01FD04D5}"/>
            </c:ext>
          </c:extLst>
        </c:ser>
        <c:dLbls>
          <c:showLegendKey val="0"/>
          <c:showVal val="0"/>
          <c:showCatName val="0"/>
          <c:showSerName val="0"/>
          <c:showPercent val="0"/>
          <c:showBubbleSize val="0"/>
        </c:dLbls>
        <c:gapWidth val="170"/>
        <c:overlap val="100"/>
        <c:axId val="489716360"/>
        <c:axId val="509031240"/>
      </c:barChart>
      <c:catAx>
        <c:axId val="489716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09031240"/>
        <c:crosses val="min"/>
        <c:auto val="0"/>
        <c:lblAlgn val="ctr"/>
        <c:lblOffset val="100"/>
        <c:noMultiLvlLbl val="0"/>
      </c:catAx>
      <c:valAx>
        <c:axId val="509031240"/>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89716360"/>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0324825986078884E-2"/>
          <c:w val="0.98239377010326734"/>
          <c:h val="0.87935034802784218"/>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27.345358423997361</c:v>
                </c:pt>
              </c:numCache>
            </c:numRef>
          </c:val>
          <c:extLst>
            <c:ext xmlns:c16="http://schemas.microsoft.com/office/drawing/2014/chart" uri="{C3380CC4-5D6E-409C-BE32-E72D297353CC}">
              <c16:uniqueId val="{00000000-0961-48A9-8310-9057D44A487A}"/>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13.128542375227287</c:v>
                </c:pt>
              </c:numCache>
            </c:numRef>
          </c:val>
          <c:extLst>
            <c:ext xmlns:c16="http://schemas.microsoft.com/office/drawing/2014/chart" uri="{C3380CC4-5D6E-409C-BE32-E72D297353CC}">
              <c16:uniqueId val="{00000001-0961-48A9-8310-9057D44A487A}"/>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10.994782014805205</c:v>
                </c:pt>
              </c:numCache>
            </c:numRef>
          </c:val>
          <c:extLst>
            <c:ext xmlns:c16="http://schemas.microsoft.com/office/drawing/2014/chart" uri="{C3380CC4-5D6E-409C-BE32-E72D297353CC}">
              <c16:uniqueId val="{00000002-0961-48A9-8310-9057D44A487A}"/>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5.2941114009373731</c:v>
                </c:pt>
              </c:numCache>
            </c:numRef>
          </c:val>
          <c:extLst>
            <c:ext xmlns:c16="http://schemas.microsoft.com/office/drawing/2014/chart" uri="{C3380CC4-5D6E-409C-BE32-E72D297353CC}">
              <c16:uniqueId val="{00000003-0961-48A9-8310-9057D44A487A}"/>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4.4738317918267656</c:v>
                </c:pt>
              </c:numCache>
            </c:numRef>
          </c:val>
          <c:extLst>
            <c:ext xmlns:c16="http://schemas.microsoft.com/office/drawing/2014/chart" uri="{C3380CC4-5D6E-409C-BE32-E72D297353CC}">
              <c16:uniqueId val="{00000004-0961-48A9-8310-9057D44A487A}"/>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2.3892719784070038</c:v>
                </c:pt>
              </c:numCache>
            </c:numRef>
          </c:val>
          <c:extLst>
            <c:ext xmlns:c16="http://schemas.microsoft.com/office/drawing/2014/chart" uri="{C3380CC4-5D6E-409C-BE32-E72D297353CC}">
              <c16:uniqueId val="{00000005-0961-48A9-8310-9057D44A487A}"/>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2.1894038499033153</c:v>
                </c:pt>
              </c:numCache>
            </c:numRef>
          </c:val>
          <c:extLst>
            <c:ext xmlns:c16="http://schemas.microsoft.com/office/drawing/2014/chart" uri="{C3380CC4-5D6E-409C-BE32-E72D297353CC}">
              <c16:uniqueId val="{00000006-0961-48A9-8310-9057D44A487A}"/>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0.21945514240516717</c:v>
                </c:pt>
              </c:numCache>
            </c:numRef>
          </c:val>
          <c:extLst>
            <c:ext xmlns:c16="http://schemas.microsoft.com/office/drawing/2014/chart" uri="{C3380CC4-5D6E-409C-BE32-E72D297353CC}">
              <c16:uniqueId val="{00000007-0961-48A9-8310-9057D44A487A}"/>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0.15375165274953417</c:v>
                </c:pt>
              </c:numCache>
            </c:numRef>
          </c:val>
          <c:extLst>
            <c:ext xmlns:c16="http://schemas.microsoft.com/office/drawing/2014/chart" uri="{C3380CC4-5D6E-409C-BE32-E72D297353CC}">
              <c16:uniqueId val="{00000008-0961-48A9-8310-9057D44A487A}"/>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9.4474550300160942E-2</c:v>
                </c:pt>
              </c:numCache>
            </c:numRef>
          </c:val>
          <c:extLst>
            <c:ext xmlns:c16="http://schemas.microsoft.com/office/drawing/2014/chart" uri="{C3380CC4-5D6E-409C-BE32-E72D297353CC}">
              <c16:uniqueId val="{00000009-0961-48A9-8310-9057D44A487A}"/>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2.0761795462842514E-4</c:v>
                </c:pt>
              </c:numCache>
            </c:numRef>
          </c:val>
          <c:extLst>
            <c:ext xmlns:c16="http://schemas.microsoft.com/office/drawing/2014/chart" uri="{C3380CC4-5D6E-409C-BE32-E72D297353CC}">
              <c16:uniqueId val="{0000000A-0961-48A9-8310-9057D44A487A}"/>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16.350139630131231</c:v>
                </c:pt>
              </c:numCache>
            </c:numRef>
          </c:val>
          <c:extLst>
            <c:ext xmlns:c16="http://schemas.microsoft.com/office/drawing/2014/chart" uri="{C3380CC4-5D6E-409C-BE32-E72D297353CC}">
              <c16:uniqueId val="{0000000B-0961-48A9-8310-9057D44A487A}"/>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4.4364871095465048</c:v>
                </c:pt>
              </c:numCache>
            </c:numRef>
          </c:val>
          <c:extLst>
            <c:ext xmlns:c16="http://schemas.microsoft.com/office/drawing/2014/chart" uri="{C3380CC4-5D6E-409C-BE32-E72D297353CC}">
              <c16:uniqueId val="{0000000C-0961-48A9-8310-9057D44A487A}"/>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1.8809448284649144</c:v>
                </c:pt>
              </c:numCache>
            </c:numRef>
          </c:val>
          <c:extLst>
            <c:ext xmlns:c16="http://schemas.microsoft.com/office/drawing/2014/chart" uri="{C3380CC4-5D6E-409C-BE32-E72D297353CC}">
              <c16:uniqueId val="{0000000D-0961-48A9-8310-9057D44A487A}"/>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1.2982503413462854</c:v>
                </c:pt>
              </c:numCache>
            </c:numRef>
          </c:val>
          <c:extLst>
            <c:ext xmlns:c16="http://schemas.microsoft.com/office/drawing/2014/chart" uri="{C3380CC4-5D6E-409C-BE32-E72D297353CC}">
              <c16:uniqueId val="{0000000E-0961-48A9-8310-9057D44A487A}"/>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1.2339847298404316</c:v>
                </c:pt>
              </c:numCache>
            </c:numRef>
          </c:val>
          <c:extLst>
            <c:ext xmlns:c16="http://schemas.microsoft.com/office/drawing/2014/chart" uri="{C3380CC4-5D6E-409C-BE32-E72D297353CC}">
              <c16:uniqueId val="{0000000F-0961-48A9-8310-9057D44A487A}"/>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0.47989043033148659</c:v>
                </c:pt>
              </c:numCache>
            </c:numRef>
          </c:val>
          <c:extLst>
            <c:ext xmlns:c16="http://schemas.microsoft.com/office/drawing/2014/chart" uri="{C3380CC4-5D6E-409C-BE32-E72D297353CC}">
              <c16:uniqueId val="{00000010-0961-48A9-8310-9057D44A487A}"/>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0.1736747911490033</c:v>
                </c:pt>
              </c:numCache>
            </c:numRef>
          </c:val>
          <c:extLst>
            <c:ext xmlns:c16="http://schemas.microsoft.com/office/drawing/2014/chart" uri="{C3380CC4-5D6E-409C-BE32-E72D297353CC}">
              <c16:uniqueId val="{00000011-0961-48A9-8310-9057D44A487A}"/>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3.888936917051522</c:v>
                </c:pt>
              </c:numCache>
            </c:numRef>
          </c:val>
          <c:extLst>
            <c:ext xmlns:c16="http://schemas.microsoft.com/office/drawing/2014/chart" uri="{C3380CC4-5D6E-409C-BE32-E72D297353CC}">
              <c16:uniqueId val="{00000012-0961-48A9-8310-9057D44A487A}"/>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2.8129839488496788</c:v>
                </c:pt>
              </c:numCache>
            </c:numRef>
          </c:val>
          <c:extLst>
            <c:ext xmlns:c16="http://schemas.microsoft.com/office/drawing/2014/chart" uri="{C3380CC4-5D6E-409C-BE32-E72D297353CC}">
              <c16:uniqueId val="{00000013-0961-48A9-8310-9057D44A487A}"/>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1.1615164747751594</c:v>
                </c:pt>
              </c:numCache>
            </c:numRef>
          </c:val>
          <c:extLst>
            <c:ext xmlns:c16="http://schemas.microsoft.com/office/drawing/2014/chart" uri="{C3380CC4-5D6E-409C-BE32-E72D297353CC}">
              <c16:uniqueId val="{00000014-0961-48A9-8310-9057D44A487A}"/>
            </c:ext>
          </c:extLst>
        </c:ser>
        <c:dLbls>
          <c:showLegendKey val="0"/>
          <c:showVal val="0"/>
          <c:showCatName val="0"/>
          <c:showSerName val="0"/>
          <c:showPercent val="0"/>
          <c:showBubbleSize val="0"/>
        </c:dLbls>
        <c:gapWidth val="170"/>
        <c:overlap val="100"/>
        <c:axId val="1577866368"/>
        <c:axId val="1"/>
      </c:barChart>
      <c:catAx>
        <c:axId val="1577866368"/>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1577866368"/>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15400624349635"/>
          <c:y val="2.6282323018228061E-2"/>
          <c:w val="0.80853277835587933"/>
          <c:h val="0.89826197541331076"/>
        </c:manualLayout>
      </c:layout>
      <c:scatterChart>
        <c:scatterStyle val="lineMarker"/>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5.2722858133888308E-2"/>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12-4E63-B5AE-24ECAE104619}"/>
                </c:ext>
              </c:extLst>
            </c:dLbl>
            <c:dLbl>
              <c:idx val="1"/>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12-4E63-B5AE-24ECAE104619}"/>
                </c:ext>
              </c:extLst>
            </c:dLbl>
            <c:dLbl>
              <c:idx val="2"/>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12-4E63-B5AE-24ECAE104619}"/>
                </c:ext>
              </c:extLst>
            </c:dLbl>
            <c:dLbl>
              <c:idx val="3"/>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12-4E63-B5AE-24ECAE104619}"/>
                </c:ext>
              </c:extLst>
            </c:dLbl>
            <c:dLbl>
              <c:idx val="5"/>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12-4E63-B5AE-24ECAE104619}"/>
                </c:ext>
              </c:extLst>
            </c:dLbl>
            <c:dLbl>
              <c:idx val="7"/>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12-4E63-B5AE-24ECAE104619}"/>
                </c:ext>
              </c:extLst>
            </c:dLbl>
            <c:dLbl>
              <c:idx val="8"/>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12251</c:v>
                </c:pt>
                <c:pt idx="1">
                  <c:v>12699</c:v>
                </c:pt>
                <c:pt idx="2">
                  <c:v>13642</c:v>
                </c:pt>
                <c:pt idx="3">
                  <c:v>14210</c:v>
                </c:pt>
                <c:pt idx="4">
                  <c:v>14697</c:v>
                </c:pt>
                <c:pt idx="5">
                  <c:v>9140</c:v>
                </c:pt>
                <c:pt idx="6">
                  <c:v>11344</c:v>
                </c:pt>
                <c:pt idx="7">
                  <c:v>11217</c:v>
                </c:pt>
                <c:pt idx="8">
                  <c:v>11140</c:v>
                </c:pt>
                <c:pt idx="9">
                  <c:v>16611</c:v>
                </c:pt>
              </c:numCache>
            </c:numRef>
          </c:yVal>
          <c:smooth val="0"/>
          <c:extLst>
            <c:ext xmlns:c16="http://schemas.microsoft.com/office/drawing/2014/chart" uri="{C3380CC4-5D6E-409C-BE32-E72D297353CC}">
              <c16:uniqueId val="{00000007-F612-4E63-B5AE-24ECAE104619}"/>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3"/>
            <c:marker>
              <c:symbol val="none"/>
            </c:marker>
            <c:bubble3D val="0"/>
            <c:extLst>
              <c:ext xmlns:c16="http://schemas.microsoft.com/office/drawing/2014/chart" uri="{C3380CC4-5D6E-409C-BE32-E72D297353CC}">
                <c16:uniqueId val="{00000008-F612-4E63-B5AE-24ECAE104619}"/>
              </c:ext>
            </c:extLst>
          </c:dPt>
          <c:dPt>
            <c:idx val="5"/>
            <c:marker>
              <c:symbol val="none"/>
            </c:marker>
            <c:bubble3D val="0"/>
            <c:extLst>
              <c:ext xmlns:c16="http://schemas.microsoft.com/office/drawing/2014/chart" uri="{C3380CC4-5D6E-409C-BE32-E72D297353CC}">
                <c16:uniqueId val="{00000009-F612-4E63-B5AE-24ECAE104619}"/>
              </c:ext>
            </c:extLst>
          </c:dPt>
          <c:dPt>
            <c:idx val="6"/>
            <c:marker>
              <c:symbol val="none"/>
            </c:marker>
            <c:bubble3D val="0"/>
            <c:extLst>
              <c:ext xmlns:c16="http://schemas.microsoft.com/office/drawing/2014/chart" uri="{C3380CC4-5D6E-409C-BE32-E72D297353CC}">
                <c16:uniqueId val="{0000000A-F612-4E63-B5AE-24ECAE104619}"/>
              </c:ext>
            </c:extLst>
          </c:dPt>
          <c:dPt>
            <c:idx val="7"/>
            <c:marker>
              <c:symbol val="none"/>
            </c:marker>
            <c:bubble3D val="0"/>
            <c:extLst>
              <c:ext xmlns:c16="http://schemas.microsoft.com/office/drawing/2014/chart" uri="{C3380CC4-5D6E-409C-BE32-E72D297353CC}">
                <c16:uniqueId val="{0000000B-F612-4E63-B5AE-24ECAE104619}"/>
              </c:ext>
            </c:extLst>
          </c:dPt>
          <c:dPt>
            <c:idx val="8"/>
            <c:marker>
              <c:symbol val="none"/>
            </c:marker>
            <c:bubble3D val="0"/>
            <c:extLst>
              <c:ext xmlns:c16="http://schemas.microsoft.com/office/drawing/2014/chart" uri="{C3380CC4-5D6E-409C-BE32-E72D297353CC}">
                <c16:uniqueId val="{0000000C-F612-4E63-B5AE-24ECAE104619}"/>
              </c:ext>
            </c:extLst>
          </c:dPt>
          <c:dPt>
            <c:idx val="9"/>
            <c:marker>
              <c:symbol val="none"/>
            </c:marker>
            <c:bubble3D val="0"/>
            <c:extLst>
              <c:ext xmlns:c16="http://schemas.microsoft.com/office/drawing/2014/chart" uri="{C3380CC4-5D6E-409C-BE32-E72D297353CC}">
                <c16:uniqueId val="{0000000D-F612-4E63-B5AE-24ECAE104619}"/>
              </c:ext>
            </c:extLst>
          </c:dPt>
          <c:dLbls>
            <c:dLbl>
              <c:idx val="0"/>
              <c:layout>
                <c:manualLayout>
                  <c:x val="5.8619493583073189E-2"/>
                  <c:y val="-9.5379398050021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612-4E63-B5AE-24ECAE104619}"/>
                </c:ext>
              </c:extLst>
            </c:dLbl>
            <c:dLbl>
              <c:idx val="1"/>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612-4E63-B5AE-24ECAE104619}"/>
                </c:ext>
              </c:extLst>
            </c:dLbl>
            <c:dLbl>
              <c:idx val="2"/>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612-4E63-B5AE-24ECAE104619}"/>
                </c:ext>
              </c:extLst>
            </c:dLbl>
            <c:dLbl>
              <c:idx val="4"/>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3294</c:v>
                </c:pt>
                <c:pt idx="1">
                  <c:v>3291</c:v>
                </c:pt>
                <c:pt idx="2">
                  <c:v>2440</c:v>
                </c:pt>
                <c:pt idx="3">
                  <c:v>2692</c:v>
                </c:pt>
                <c:pt idx="4">
                  <c:v>2944</c:v>
                </c:pt>
              </c:numCache>
            </c:numRef>
          </c:yVal>
          <c:smooth val="0"/>
          <c:extLst>
            <c:ext xmlns:c16="http://schemas.microsoft.com/office/drawing/2014/chart" uri="{C3380CC4-5D6E-409C-BE32-E72D297353CC}">
              <c16:uniqueId val="{00000012-F612-4E63-B5AE-24ECAE104619}"/>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5"/>
            <c:marker>
              <c:symbol val="none"/>
            </c:marker>
            <c:bubble3D val="0"/>
            <c:extLst>
              <c:ext xmlns:c16="http://schemas.microsoft.com/office/drawing/2014/chart" uri="{C3380CC4-5D6E-409C-BE32-E72D297353CC}">
                <c16:uniqueId val="{00000013-F612-4E63-B5AE-24ECAE104619}"/>
              </c:ext>
            </c:extLst>
          </c:dPt>
          <c:dPt>
            <c:idx val="6"/>
            <c:marker>
              <c:symbol val="none"/>
            </c:marker>
            <c:bubble3D val="0"/>
            <c:extLst>
              <c:ext xmlns:c16="http://schemas.microsoft.com/office/drawing/2014/chart" uri="{C3380CC4-5D6E-409C-BE32-E72D297353CC}">
                <c16:uniqueId val="{00000014-F612-4E63-B5AE-24ECAE104619}"/>
              </c:ext>
            </c:extLst>
          </c:dPt>
          <c:dPt>
            <c:idx val="7"/>
            <c:marker>
              <c:symbol val="none"/>
            </c:marker>
            <c:bubble3D val="0"/>
            <c:extLst>
              <c:ext xmlns:c16="http://schemas.microsoft.com/office/drawing/2014/chart" uri="{C3380CC4-5D6E-409C-BE32-E72D297353CC}">
                <c16:uniqueId val="{00000015-F612-4E63-B5AE-24ECAE104619}"/>
              </c:ext>
            </c:extLst>
          </c:dPt>
          <c:dPt>
            <c:idx val="8"/>
            <c:marker>
              <c:symbol val="none"/>
            </c:marker>
            <c:bubble3D val="0"/>
            <c:extLst>
              <c:ext xmlns:c16="http://schemas.microsoft.com/office/drawing/2014/chart" uri="{C3380CC4-5D6E-409C-BE32-E72D297353CC}">
                <c16:uniqueId val="{00000016-F612-4E63-B5AE-24ECAE104619}"/>
              </c:ext>
            </c:extLst>
          </c:dPt>
          <c:dPt>
            <c:idx val="9"/>
            <c:marker>
              <c:symbol val="none"/>
            </c:marker>
            <c:bubble3D val="0"/>
            <c:extLst>
              <c:ext xmlns:c16="http://schemas.microsoft.com/office/drawing/2014/chart" uri="{C3380CC4-5D6E-409C-BE32-E72D297353CC}">
                <c16:uniqueId val="{00000017-F612-4E63-B5AE-24ECAE104619}"/>
              </c:ext>
            </c:extLst>
          </c:dPt>
          <c:dLbls>
            <c:dLbl>
              <c:idx val="0"/>
              <c:layout>
                <c:manualLayout>
                  <c:x val="7.9431148109608052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612-4E63-B5AE-24ECAE104619}"/>
                </c:ext>
              </c:extLst>
            </c:dLbl>
            <c:dLbl>
              <c:idx val="1"/>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612-4E63-B5AE-24ECAE104619}"/>
                </c:ext>
              </c:extLst>
            </c:dLbl>
            <c:dLbl>
              <c:idx val="2"/>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612-4E63-B5AE-24ECAE104619}"/>
                </c:ext>
              </c:extLst>
            </c:dLbl>
            <c:dLbl>
              <c:idx val="3"/>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612-4E63-B5AE-24ECAE104619}"/>
                </c:ext>
              </c:extLst>
            </c:dLbl>
            <c:dLbl>
              <c:idx val="4"/>
              <c:layout>
                <c:manualLayout>
                  <c:x val="4.5785639958376693E-2"/>
                  <c:y val="-8.223823654090715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548</c:v>
                </c:pt>
                <c:pt idx="1">
                  <c:v>581</c:v>
                </c:pt>
                <c:pt idx="2">
                  <c:v>487</c:v>
                </c:pt>
                <c:pt idx="3">
                  <c:v>525</c:v>
                </c:pt>
                <c:pt idx="4">
                  <c:v>526</c:v>
                </c:pt>
              </c:numCache>
            </c:numRef>
          </c:yVal>
          <c:smooth val="0"/>
          <c:extLst>
            <c:ext xmlns:c16="http://schemas.microsoft.com/office/drawing/2014/chart" uri="{C3380CC4-5D6E-409C-BE32-E72D297353CC}">
              <c16:uniqueId val="{0000001D-F612-4E63-B5AE-24ECAE104619}"/>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5"/>
            <c:marker>
              <c:symbol val="none"/>
            </c:marker>
            <c:bubble3D val="0"/>
            <c:extLst>
              <c:ext xmlns:c16="http://schemas.microsoft.com/office/drawing/2014/chart" uri="{C3380CC4-5D6E-409C-BE32-E72D297353CC}">
                <c16:uniqueId val="{0000001E-F612-4E63-B5AE-24ECAE104619}"/>
              </c:ext>
            </c:extLst>
          </c:dPt>
          <c:dPt>
            <c:idx val="6"/>
            <c:marker>
              <c:symbol val="none"/>
            </c:marker>
            <c:bubble3D val="0"/>
            <c:extLst>
              <c:ext xmlns:c16="http://schemas.microsoft.com/office/drawing/2014/chart" uri="{C3380CC4-5D6E-409C-BE32-E72D297353CC}">
                <c16:uniqueId val="{0000001F-F612-4E63-B5AE-24ECAE104619}"/>
              </c:ext>
            </c:extLst>
          </c:dPt>
          <c:dPt>
            <c:idx val="7"/>
            <c:marker>
              <c:symbol val="none"/>
            </c:marker>
            <c:bubble3D val="0"/>
            <c:extLst>
              <c:ext xmlns:c16="http://schemas.microsoft.com/office/drawing/2014/chart" uri="{C3380CC4-5D6E-409C-BE32-E72D297353CC}">
                <c16:uniqueId val="{00000020-F612-4E63-B5AE-24ECAE104619}"/>
              </c:ext>
            </c:extLst>
          </c:dPt>
          <c:dPt>
            <c:idx val="9"/>
            <c:marker>
              <c:symbol val="none"/>
            </c:marker>
            <c:bubble3D val="0"/>
            <c:extLst>
              <c:ext xmlns:c16="http://schemas.microsoft.com/office/drawing/2014/chart" uri="{C3380CC4-5D6E-409C-BE32-E72D297353CC}">
                <c16:uniqueId val="{00000021-F612-4E63-B5AE-24ECAE104619}"/>
              </c:ext>
            </c:extLst>
          </c:dPt>
          <c:dLbls>
            <c:dLbl>
              <c:idx val="0"/>
              <c:layout>
                <c:manualLayout>
                  <c:x val="3.3645508151231358E-2"/>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612-4E63-B5AE-24ECAE104619}"/>
                </c:ext>
              </c:extLst>
            </c:dLbl>
            <c:dLbl>
              <c:idx val="1"/>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612-4E63-B5AE-24ECAE104619}"/>
                </c:ext>
              </c:extLst>
            </c:dLbl>
            <c:dLbl>
              <c:idx val="2"/>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612-4E63-B5AE-24ECAE104619}"/>
                </c:ext>
              </c:extLst>
            </c:dLbl>
            <c:dLbl>
              <c:idx val="3"/>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612-4E63-B5AE-24ECAE104619}"/>
                </c:ext>
              </c:extLst>
            </c:dLbl>
            <c:dLbl>
              <c:idx val="4"/>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612-4E63-B5AE-24ECAE104619}"/>
                </c:ext>
              </c:extLst>
            </c:dLbl>
            <c:dLbl>
              <c:idx val="8"/>
              <c:layout>
                <c:manualLayout>
                  <c:x val="0"/>
                  <c:y val="-4.578211106401017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612-4E63-B5AE-24ECAE1046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242</c:v>
                </c:pt>
                <c:pt idx="1">
                  <c:v>292</c:v>
                </c:pt>
                <c:pt idx="2">
                  <c:v>223</c:v>
                </c:pt>
                <c:pt idx="3">
                  <c:v>239</c:v>
                </c:pt>
                <c:pt idx="4">
                  <c:v>252</c:v>
                </c:pt>
                <c:pt idx="5">
                  <c:v>535.25</c:v>
                </c:pt>
                <c:pt idx="6">
                  <c:v>818.5</c:v>
                </c:pt>
                <c:pt idx="7">
                  <c:v>1101.75</c:v>
                </c:pt>
                <c:pt idx="8">
                  <c:v>1385</c:v>
                </c:pt>
              </c:numCache>
            </c:numRef>
          </c:yVal>
          <c:smooth val="0"/>
          <c:extLst>
            <c:ext xmlns:c16="http://schemas.microsoft.com/office/drawing/2014/chart" uri="{C3380CC4-5D6E-409C-BE32-E72D297353CC}">
              <c16:uniqueId val="{00000028-F612-4E63-B5AE-24ECAE104619}"/>
            </c:ext>
          </c:extLst>
        </c:ser>
        <c:dLbls>
          <c:showLegendKey val="0"/>
          <c:showVal val="0"/>
          <c:showCatName val="0"/>
          <c:showSerName val="0"/>
          <c:showPercent val="0"/>
          <c:showBubbleSize val="0"/>
        </c:dLbls>
        <c:axId val="258856383"/>
        <c:axId val="1"/>
      </c:scatterChart>
      <c:valAx>
        <c:axId val="258856383"/>
        <c:scaling>
          <c:orientation val="minMax"/>
          <c:max val="2019"/>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
        <c:crosses val="min"/>
        <c:crossBetween val="midCat"/>
        <c:majorUnit val="1"/>
      </c:valAx>
      <c:valAx>
        <c:axId val="1"/>
        <c:scaling>
          <c:orientation val="minMax"/>
          <c:max val="17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58856383"/>
        <c:crosses val="min"/>
        <c:crossBetween val="midCat"/>
        <c:majorUnit val="10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8065225357274E-2"/>
          <c:y val="2.5822573927530196E-2"/>
          <c:w val="0.85415903261267867"/>
          <c:h val="0.9000416493127863"/>
        </c:manualLayout>
      </c:layout>
      <c:scatterChart>
        <c:scatterStyle val="lineMarker"/>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3.1513374862587026E-2"/>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DD-4C5D-A9CC-E0D5AF2F89CD}"/>
                </c:ext>
              </c:extLst>
            </c:dLbl>
            <c:dLbl>
              <c:idx val="1"/>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DD-4C5D-A9CC-E0D5AF2F89CD}"/>
                </c:ext>
              </c:extLst>
            </c:dLbl>
            <c:dLbl>
              <c:idx val="2"/>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DD-4C5D-A9CC-E0D5AF2F89CD}"/>
                </c:ext>
              </c:extLst>
            </c:dLbl>
            <c:dLbl>
              <c:idx val="3"/>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DD-4C5D-A9CC-E0D5AF2F89CD}"/>
                </c:ext>
              </c:extLst>
            </c:dLbl>
            <c:dLbl>
              <c:idx val="5"/>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5DD-4C5D-A9CC-E0D5AF2F89CD}"/>
                </c:ext>
              </c:extLst>
            </c:dLbl>
            <c:dLbl>
              <c:idx val="6"/>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5DD-4C5D-A9CC-E0D5AF2F89CD}"/>
                </c:ext>
              </c:extLst>
            </c:dLbl>
            <c:dLbl>
              <c:idx val="7"/>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5DD-4C5D-A9CC-E0D5AF2F89CD}"/>
                </c:ext>
              </c:extLst>
            </c:dLbl>
            <c:dLbl>
              <c:idx val="8"/>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8.56</c:v>
                </c:pt>
                <c:pt idx="1">
                  <c:v>8.73</c:v>
                </c:pt>
                <c:pt idx="2">
                  <c:v>9.23</c:v>
                </c:pt>
                <c:pt idx="3">
                  <c:v>9.4600000000000009</c:v>
                </c:pt>
                <c:pt idx="4">
                  <c:v>9.6199999999999992</c:v>
                </c:pt>
                <c:pt idx="5">
                  <c:v>5.89</c:v>
                </c:pt>
                <c:pt idx="6">
                  <c:v>7.2</c:v>
                </c:pt>
                <c:pt idx="7">
                  <c:v>7.01</c:v>
                </c:pt>
                <c:pt idx="8">
                  <c:v>6.86</c:v>
                </c:pt>
                <c:pt idx="9">
                  <c:v>10.08</c:v>
                </c:pt>
              </c:numCache>
            </c:numRef>
          </c:yVal>
          <c:smooth val="0"/>
          <c:extLst>
            <c:ext xmlns:c16="http://schemas.microsoft.com/office/drawing/2014/chart" uri="{C3380CC4-5D6E-409C-BE32-E72D297353CC}">
              <c16:uniqueId val="{00000008-65DD-4C5D-A9CC-E0D5AF2F89CD}"/>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3"/>
            <c:marker>
              <c:symbol val="none"/>
            </c:marker>
            <c:bubble3D val="0"/>
            <c:extLst>
              <c:ext xmlns:c16="http://schemas.microsoft.com/office/drawing/2014/chart" uri="{C3380CC4-5D6E-409C-BE32-E72D297353CC}">
                <c16:uniqueId val="{00000009-65DD-4C5D-A9CC-E0D5AF2F89CD}"/>
              </c:ext>
            </c:extLst>
          </c:dPt>
          <c:dPt>
            <c:idx val="5"/>
            <c:marker>
              <c:symbol val="none"/>
            </c:marker>
            <c:bubble3D val="0"/>
            <c:extLst>
              <c:ext xmlns:c16="http://schemas.microsoft.com/office/drawing/2014/chart" uri="{C3380CC4-5D6E-409C-BE32-E72D297353CC}">
                <c16:uniqueId val="{0000000A-65DD-4C5D-A9CC-E0D5AF2F89CD}"/>
              </c:ext>
            </c:extLst>
          </c:dPt>
          <c:dPt>
            <c:idx val="6"/>
            <c:marker>
              <c:symbol val="none"/>
            </c:marker>
            <c:bubble3D val="0"/>
            <c:extLst>
              <c:ext xmlns:c16="http://schemas.microsoft.com/office/drawing/2014/chart" uri="{C3380CC4-5D6E-409C-BE32-E72D297353CC}">
                <c16:uniqueId val="{0000000B-65DD-4C5D-A9CC-E0D5AF2F89CD}"/>
              </c:ext>
            </c:extLst>
          </c:dPt>
          <c:dPt>
            <c:idx val="7"/>
            <c:marker>
              <c:symbol val="none"/>
            </c:marker>
            <c:bubble3D val="0"/>
            <c:extLst>
              <c:ext xmlns:c16="http://schemas.microsoft.com/office/drawing/2014/chart" uri="{C3380CC4-5D6E-409C-BE32-E72D297353CC}">
                <c16:uniqueId val="{0000000C-65DD-4C5D-A9CC-E0D5AF2F89CD}"/>
              </c:ext>
            </c:extLst>
          </c:dPt>
          <c:dPt>
            <c:idx val="8"/>
            <c:marker>
              <c:symbol val="none"/>
            </c:marker>
            <c:bubble3D val="0"/>
            <c:extLst>
              <c:ext xmlns:c16="http://schemas.microsoft.com/office/drawing/2014/chart" uri="{C3380CC4-5D6E-409C-BE32-E72D297353CC}">
                <c16:uniqueId val="{0000000D-65DD-4C5D-A9CC-E0D5AF2F89CD}"/>
              </c:ext>
            </c:extLst>
          </c:dPt>
          <c:dPt>
            <c:idx val="9"/>
            <c:marker>
              <c:symbol val="none"/>
            </c:marker>
            <c:bubble3D val="0"/>
            <c:extLst>
              <c:ext xmlns:c16="http://schemas.microsoft.com/office/drawing/2014/chart" uri="{C3380CC4-5D6E-409C-BE32-E72D297353CC}">
                <c16:uniqueId val="{0000000E-65DD-4C5D-A9CC-E0D5AF2F89CD}"/>
              </c:ext>
            </c:extLst>
          </c:dPt>
          <c:dLbls>
            <c:dLbl>
              <c:idx val="0"/>
              <c:layout>
                <c:manualLayout>
                  <c:x val="3.1513374862587026E-2"/>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5DD-4C5D-A9CC-E0D5AF2F89CD}"/>
                </c:ext>
              </c:extLst>
            </c:dLbl>
            <c:dLbl>
              <c:idx val="1"/>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5DD-4C5D-A9CC-E0D5AF2F89CD}"/>
                </c:ext>
              </c:extLst>
            </c:dLbl>
            <c:dLbl>
              <c:idx val="2"/>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5DD-4C5D-A9CC-E0D5AF2F89CD}"/>
                </c:ext>
              </c:extLst>
            </c:dLbl>
            <c:dLbl>
              <c:idx val="4"/>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2.2999999999999998</c:v>
                </c:pt>
                <c:pt idx="1">
                  <c:v>2.2599999999999998</c:v>
                </c:pt>
                <c:pt idx="2">
                  <c:v>1.65</c:v>
                </c:pt>
                <c:pt idx="3">
                  <c:v>1.79</c:v>
                </c:pt>
                <c:pt idx="4">
                  <c:v>1.93</c:v>
                </c:pt>
              </c:numCache>
            </c:numRef>
          </c:yVal>
          <c:smooth val="0"/>
          <c:extLst>
            <c:ext xmlns:c16="http://schemas.microsoft.com/office/drawing/2014/chart" uri="{C3380CC4-5D6E-409C-BE32-E72D297353CC}">
              <c16:uniqueId val="{00000013-65DD-4C5D-A9CC-E0D5AF2F89CD}"/>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5"/>
            <c:marker>
              <c:symbol val="none"/>
            </c:marker>
            <c:bubble3D val="0"/>
            <c:extLst>
              <c:ext xmlns:c16="http://schemas.microsoft.com/office/drawing/2014/chart" uri="{C3380CC4-5D6E-409C-BE32-E72D297353CC}">
                <c16:uniqueId val="{00000014-65DD-4C5D-A9CC-E0D5AF2F89CD}"/>
              </c:ext>
            </c:extLst>
          </c:dPt>
          <c:dPt>
            <c:idx val="6"/>
            <c:marker>
              <c:symbol val="none"/>
            </c:marker>
            <c:bubble3D val="0"/>
            <c:extLst>
              <c:ext xmlns:c16="http://schemas.microsoft.com/office/drawing/2014/chart" uri="{C3380CC4-5D6E-409C-BE32-E72D297353CC}">
                <c16:uniqueId val="{00000015-65DD-4C5D-A9CC-E0D5AF2F89CD}"/>
              </c:ext>
            </c:extLst>
          </c:dPt>
          <c:dPt>
            <c:idx val="7"/>
            <c:marker>
              <c:symbol val="none"/>
            </c:marker>
            <c:bubble3D val="0"/>
            <c:extLst>
              <c:ext xmlns:c16="http://schemas.microsoft.com/office/drawing/2014/chart" uri="{C3380CC4-5D6E-409C-BE32-E72D297353CC}">
                <c16:uniqueId val="{00000016-65DD-4C5D-A9CC-E0D5AF2F89CD}"/>
              </c:ext>
            </c:extLst>
          </c:dPt>
          <c:dPt>
            <c:idx val="8"/>
            <c:marker>
              <c:symbol val="none"/>
            </c:marker>
            <c:bubble3D val="0"/>
            <c:extLst>
              <c:ext xmlns:c16="http://schemas.microsoft.com/office/drawing/2014/chart" uri="{C3380CC4-5D6E-409C-BE32-E72D297353CC}">
                <c16:uniqueId val="{00000017-65DD-4C5D-A9CC-E0D5AF2F89CD}"/>
              </c:ext>
            </c:extLst>
          </c:dPt>
          <c:dPt>
            <c:idx val="9"/>
            <c:marker>
              <c:symbol val="none"/>
            </c:marker>
            <c:bubble3D val="0"/>
            <c:extLst>
              <c:ext xmlns:c16="http://schemas.microsoft.com/office/drawing/2014/chart" uri="{C3380CC4-5D6E-409C-BE32-E72D297353CC}">
                <c16:uniqueId val="{00000018-65DD-4C5D-A9CC-E0D5AF2F89CD}"/>
              </c:ext>
            </c:extLst>
          </c:dPt>
          <c:dLbls>
            <c:dLbl>
              <c:idx val="0"/>
              <c:layout>
                <c:manualLayout>
                  <c:x val="0.1080982044705020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5DD-4C5D-A9CC-E0D5AF2F89CD}"/>
                </c:ext>
              </c:extLst>
            </c:dLbl>
            <c:dLbl>
              <c:idx val="1"/>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5DD-4C5D-A9CC-E0D5AF2F89CD}"/>
                </c:ext>
              </c:extLst>
            </c:dLbl>
            <c:dLbl>
              <c:idx val="2"/>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5DD-4C5D-A9CC-E0D5AF2F89CD}"/>
                </c:ext>
              </c:extLst>
            </c:dLbl>
            <c:dLbl>
              <c:idx val="3"/>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5DD-4C5D-A9CC-E0D5AF2F89CD}"/>
                </c:ext>
              </c:extLst>
            </c:dLbl>
            <c:dLbl>
              <c:idx val="4"/>
              <c:layout>
                <c:manualLayout>
                  <c:x val="7.6584829607914989E-2"/>
                  <c:y val="-7.41357767596834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0.38</c:v>
                </c:pt>
                <c:pt idx="1">
                  <c:v>0.4</c:v>
                </c:pt>
                <c:pt idx="2">
                  <c:v>0.33</c:v>
                </c:pt>
                <c:pt idx="3">
                  <c:v>0.35</c:v>
                </c:pt>
                <c:pt idx="4">
                  <c:v>0.34</c:v>
                </c:pt>
              </c:numCache>
            </c:numRef>
          </c:yVal>
          <c:smooth val="0"/>
          <c:extLst>
            <c:ext xmlns:c16="http://schemas.microsoft.com/office/drawing/2014/chart" uri="{C3380CC4-5D6E-409C-BE32-E72D297353CC}">
              <c16:uniqueId val="{0000001E-65DD-4C5D-A9CC-E0D5AF2F89CD}"/>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5"/>
            <c:marker>
              <c:symbol val="none"/>
            </c:marker>
            <c:bubble3D val="0"/>
            <c:extLst>
              <c:ext xmlns:c16="http://schemas.microsoft.com/office/drawing/2014/chart" uri="{C3380CC4-5D6E-409C-BE32-E72D297353CC}">
                <c16:uniqueId val="{0000001F-65DD-4C5D-A9CC-E0D5AF2F89CD}"/>
              </c:ext>
            </c:extLst>
          </c:dPt>
          <c:dPt>
            <c:idx val="6"/>
            <c:marker>
              <c:symbol val="none"/>
            </c:marker>
            <c:bubble3D val="0"/>
            <c:extLst>
              <c:ext xmlns:c16="http://schemas.microsoft.com/office/drawing/2014/chart" uri="{C3380CC4-5D6E-409C-BE32-E72D297353CC}">
                <c16:uniqueId val="{00000020-65DD-4C5D-A9CC-E0D5AF2F89CD}"/>
              </c:ext>
            </c:extLst>
          </c:dPt>
          <c:dPt>
            <c:idx val="7"/>
            <c:marker>
              <c:symbol val="none"/>
            </c:marker>
            <c:bubble3D val="0"/>
            <c:extLst>
              <c:ext xmlns:c16="http://schemas.microsoft.com/office/drawing/2014/chart" uri="{C3380CC4-5D6E-409C-BE32-E72D297353CC}">
                <c16:uniqueId val="{00000021-65DD-4C5D-A9CC-E0D5AF2F89CD}"/>
              </c:ext>
            </c:extLst>
          </c:dPt>
          <c:dPt>
            <c:idx val="9"/>
            <c:marker>
              <c:symbol val="none"/>
            </c:marker>
            <c:bubble3D val="0"/>
            <c:extLst>
              <c:ext xmlns:c16="http://schemas.microsoft.com/office/drawing/2014/chart" uri="{C3380CC4-5D6E-409C-BE32-E72D297353CC}">
                <c16:uniqueId val="{00000022-65DD-4C5D-A9CC-E0D5AF2F89CD}"/>
              </c:ext>
            </c:extLst>
          </c:dPt>
          <c:dLbls>
            <c:dLbl>
              <c:idx val="0"/>
              <c:layout>
                <c:manualLayout>
                  <c:x val="3.1513374862587026E-2"/>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5DD-4C5D-A9CC-E0D5AF2F89CD}"/>
                </c:ext>
              </c:extLst>
            </c:dLbl>
            <c:dLbl>
              <c:idx val="1"/>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5DD-4C5D-A9CC-E0D5AF2F89CD}"/>
                </c:ext>
              </c:extLst>
            </c:dLbl>
            <c:dLbl>
              <c:idx val="2"/>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5DD-4C5D-A9CC-E0D5AF2F89CD}"/>
                </c:ext>
              </c:extLst>
            </c:dLbl>
            <c:dLbl>
              <c:idx val="3"/>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5DD-4C5D-A9CC-E0D5AF2F89CD}"/>
                </c:ext>
              </c:extLst>
            </c:dLbl>
            <c:dLbl>
              <c:idx val="4"/>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5DD-4C5D-A9CC-E0D5AF2F89CD}"/>
                </c:ext>
              </c:extLst>
            </c:dLbl>
            <c:dLbl>
              <c:idx val="8"/>
              <c:layout>
                <c:manualLayout>
                  <c:x val="0"/>
                  <c:y val="-4.498125780924614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5DD-4C5D-A9CC-E0D5AF2F89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0.17</c:v>
                </c:pt>
                <c:pt idx="1">
                  <c:v>0.2</c:v>
                </c:pt>
                <c:pt idx="2">
                  <c:v>0.15</c:v>
                </c:pt>
                <c:pt idx="3">
                  <c:v>0.16</c:v>
                </c:pt>
                <c:pt idx="4">
                  <c:v>0.17</c:v>
                </c:pt>
                <c:pt idx="5">
                  <c:v>0.33999999999999997</c:v>
                </c:pt>
                <c:pt idx="6">
                  <c:v>0.51</c:v>
                </c:pt>
                <c:pt idx="7">
                  <c:v>0.68</c:v>
                </c:pt>
                <c:pt idx="8">
                  <c:v>0.85</c:v>
                </c:pt>
              </c:numCache>
            </c:numRef>
          </c:yVal>
          <c:smooth val="0"/>
          <c:extLst>
            <c:ext xmlns:c16="http://schemas.microsoft.com/office/drawing/2014/chart" uri="{C3380CC4-5D6E-409C-BE32-E72D297353CC}">
              <c16:uniqueId val="{00000029-65DD-4C5D-A9CC-E0D5AF2F89CD}"/>
            </c:ext>
          </c:extLst>
        </c:ser>
        <c:dLbls>
          <c:showLegendKey val="0"/>
          <c:showVal val="0"/>
          <c:showCatName val="0"/>
          <c:showSerName val="0"/>
          <c:showPercent val="0"/>
          <c:showBubbleSize val="0"/>
        </c:dLbls>
        <c:axId val="730510319"/>
        <c:axId val="1"/>
      </c:scatterChart>
      <c:valAx>
        <c:axId val="730510319"/>
        <c:scaling>
          <c:orientation val="minMax"/>
          <c:max val="2019"/>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
        <c:crosses val="min"/>
        <c:crossBetween val="midCat"/>
        <c:majorUnit val="1"/>
      </c:valAx>
      <c:valAx>
        <c:axId val="1"/>
        <c:scaling>
          <c:orientation val="minMax"/>
          <c:max val="11"/>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30510319"/>
        <c:crosses val="min"/>
        <c:crossBetween val="midCat"/>
        <c:majorUnit val="1"/>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433.24152304962143</c:v>
                </c:pt>
                <c:pt idx="1">
                  <c:v>504.17713002626886</c:v>
                </c:pt>
                <c:pt idx="2">
                  <c:v>554.48982817967567</c:v>
                </c:pt>
                <c:pt idx="3">
                  <c:v>577.93549744538939</c:v>
                </c:pt>
                <c:pt idx="4">
                  <c:v>650.85414678364305</c:v>
                </c:pt>
                <c:pt idx="5">
                  <c:v>712.0987035648842</c:v>
                </c:pt>
                <c:pt idx="6">
                  <c:v>704.16286864590961</c:v>
                </c:pt>
                <c:pt idx="7">
                  <c:v>621.58825847714616</c:v>
                </c:pt>
                <c:pt idx="8">
                  <c:v>892.69191716585328</c:v>
                </c:pt>
                <c:pt idx="9">
                  <c:v>1026.476321598032</c:v>
                </c:pt>
                <c:pt idx="10">
                  <c:v>991.44377678490514</c:v>
                </c:pt>
                <c:pt idx="11">
                  <c:v>1153.5577256599693</c:v>
                </c:pt>
                <c:pt idx="12">
                  <c:v>1197.7278150337545</c:v>
                </c:pt>
                <c:pt idx="13">
                  <c:v>1257.9863944671536</c:v>
                </c:pt>
                <c:pt idx="14">
                  <c:v>1271.5132904207198</c:v>
                </c:pt>
                <c:pt idx="15">
                  <c:v>1257.9574045163922</c:v>
                </c:pt>
                <c:pt idx="16">
                  <c:v>1327.40743276684</c:v>
                </c:pt>
                <c:pt idx="17">
                  <c:v>1329.9762736600144</c:v>
                </c:pt>
                <c:pt idx="18">
                  <c:v>1543.8158444653996</c:v>
                </c:pt>
                <c:pt idx="19">
                  <c:v>1868.0973603848406</c:v>
                </c:pt>
              </c:numCache>
            </c:numRef>
          </c:val>
          <c:extLst>
            <c:ext xmlns:c16="http://schemas.microsoft.com/office/drawing/2014/chart" uri="{C3380CC4-5D6E-409C-BE32-E72D297353CC}">
              <c16:uniqueId val="{00000000-3254-49C8-A701-FCB87E84329C}"/>
            </c:ext>
          </c:extLst>
        </c:ser>
        <c:dLbls>
          <c:showLegendKey val="0"/>
          <c:showVal val="0"/>
          <c:showCatName val="0"/>
          <c:showSerName val="0"/>
          <c:showPercent val="0"/>
          <c:showBubbleSize val="0"/>
        </c:dLbls>
        <c:gapWidth val="60"/>
        <c:overlap val="100"/>
        <c:axId val="707293712"/>
        <c:axId val="1"/>
      </c:barChart>
      <c:catAx>
        <c:axId val="7072937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707293712"/>
        <c:crosses val="min"/>
        <c:crossBetween val="between"/>
        <c:majorUnit val="5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82655981682884E-2"/>
          <c:y val="2.5316455696202531E-2"/>
          <c:w val="0.97023468803663426"/>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815666</c:v>
                </c:pt>
                <c:pt idx="1">
                  <c:v>1624137</c:v>
                </c:pt>
                <c:pt idx="2">
                  <c:v>1603748</c:v>
                </c:pt>
                <c:pt idx="3">
                  <c:v>1273665</c:v>
                </c:pt>
                <c:pt idx="4">
                  <c:v>3567125</c:v>
                </c:pt>
              </c:numCache>
            </c:numRef>
          </c:val>
          <c:extLst>
            <c:ext xmlns:c16="http://schemas.microsoft.com/office/drawing/2014/chart" uri="{C3380CC4-5D6E-409C-BE32-E72D297353CC}">
              <c16:uniqueId val="{00000000-2A9D-4D84-B9FF-D6629D0EE1F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28471644</c:v>
                </c:pt>
                <c:pt idx="1">
                  <c:v>27003525</c:v>
                </c:pt>
                <c:pt idx="2">
                  <c:v>29290284</c:v>
                </c:pt>
                <c:pt idx="3">
                  <c:v>60343325</c:v>
                </c:pt>
                <c:pt idx="4">
                  <c:v>71924765</c:v>
                </c:pt>
              </c:numCache>
            </c:numRef>
          </c:val>
          <c:extLst>
            <c:ext xmlns:c16="http://schemas.microsoft.com/office/drawing/2014/chart" uri="{C3380CC4-5D6E-409C-BE32-E72D297353CC}">
              <c16:uniqueId val="{00000001-2A9D-4D84-B9FF-D6629D0EE1F6}"/>
            </c:ext>
          </c:extLst>
        </c:ser>
        <c:dLbls>
          <c:showLegendKey val="0"/>
          <c:showVal val="0"/>
          <c:showCatName val="0"/>
          <c:showSerName val="0"/>
          <c:showPercent val="0"/>
          <c:showBubbleSize val="0"/>
        </c:dLbls>
        <c:gapWidth val="60"/>
        <c:axId val="816330288"/>
        <c:axId val="1"/>
      </c:barChart>
      <c:catAx>
        <c:axId val="8163302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16330288"/>
        <c:crosses val="min"/>
        <c:crossBetween val="between"/>
        <c:majorUnit val="5000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0440251572327E-2"/>
          <c:y val="3.303684879288437E-2"/>
          <c:w val="0.92452830188679247"/>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A1DF-4A2D-8180-E307D6F177B1}"/>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A1DF-4A2D-8180-E307D6F177B1}"/>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A1DF-4A2D-8180-E307D6F177B1}"/>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A1DF-4A2D-8180-E307D6F177B1}"/>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A1DF-4A2D-8180-E307D6F177B1}"/>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A1DF-4A2D-8180-E307D6F177B1}"/>
              </c:ext>
            </c:extLst>
          </c:dPt>
          <c:dLbls>
            <c:dLbl>
              <c:idx val="0"/>
              <c:layout>
                <c:manualLayout>
                  <c:x val="8.9937106918238988E-2"/>
                  <c:y val="-0.14675984752223634"/>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DF-4A2D-8180-E307D6F177B1}"/>
                </c:ext>
              </c:extLst>
            </c:dLbl>
            <c:dLbl>
              <c:idx val="1"/>
              <c:layout>
                <c:manualLayout>
                  <c:x val="0.17232704402515722"/>
                  <c:y val="-1.2706480304955528E-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1DF-4A2D-8180-E307D6F177B1}"/>
                </c:ext>
              </c:extLst>
            </c:dLbl>
            <c:dLbl>
              <c:idx val="2"/>
              <c:layout>
                <c:manualLayout>
                  <c:x val="0.10440251572327044"/>
                  <c:y val="0.134053367217280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1DF-4A2D-8180-E307D6F177B1}"/>
                </c:ext>
              </c:extLst>
            </c:dLbl>
            <c:dLbl>
              <c:idx val="3"/>
              <c:layout>
                <c:manualLayout>
                  <c:x val="-3.5849056603773584E-2"/>
                  <c:y val="0.1804320203303684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1DF-4A2D-8180-E307D6F177B1}"/>
                </c:ext>
              </c:extLst>
            </c:dLbl>
            <c:dLbl>
              <c:idx val="4"/>
              <c:layout>
                <c:manualLayout>
                  <c:x val="-0.12893081761006289"/>
                  <c:y val="0.1226175349428208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1DF-4A2D-8180-E307D6F177B1}"/>
                </c:ext>
              </c:extLst>
            </c:dLbl>
            <c:dLbl>
              <c:idx val="5"/>
              <c:layout>
                <c:manualLayout>
                  <c:x val="-0.14465408805031446"/>
                  <c:y val="-8.132147395171537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1DF-4A2D-8180-E307D6F17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17.66346179911546</c:v>
                </c:pt>
                <c:pt idx="1">
                  <c:v>14.548454676264495</c:v>
                </c:pt>
                <c:pt idx="2">
                  <c:v>14.390412259538484</c:v>
                </c:pt>
                <c:pt idx="3">
                  <c:v>13.131713030122869</c:v>
                </c:pt>
                <c:pt idx="4">
                  <c:v>6.4868745689263427</c:v>
                </c:pt>
                <c:pt idx="5">
                  <c:v>33.779083666032342</c:v>
                </c:pt>
              </c:numCache>
            </c:numRef>
          </c:val>
          <c:extLst>
            <c:ext xmlns:c16="http://schemas.microsoft.com/office/drawing/2014/chart" uri="{C3380CC4-5D6E-409C-BE32-E72D297353CC}">
              <c16:uniqueId val="{00000006-A1DF-4A2D-8180-E307D6F177B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31717056474614E-2"/>
          <c:y val="2.3203926818384651E-2"/>
          <c:w val="0.9703365658870507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10667820</c:v>
                </c:pt>
                <c:pt idx="1">
                  <c:v>8262637</c:v>
                </c:pt>
                <c:pt idx="2">
                  <c:v>8085755</c:v>
                </c:pt>
                <c:pt idx="3">
                  <c:v>11637455</c:v>
                </c:pt>
                <c:pt idx="4">
                  <c:v>13045743</c:v>
                </c:pt>
              </c:numCache>
            </c:numRef>
          </c:val>
          <c:extLst>
            <c:ext xmlns:c16="http://schemas.microsoft.com/office/drawing/2014/chart" uri="{C3380CC4-5D6E-409C-BE32-E72D297353CC}">
              <c16:uniqueId val="{00000000-A339-4DA7-8D34-60943BB9F05B}"/>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183390390</c:v>
                </c:pt>
                <c:pt idx="1">
                  <c:v>200181846</c:v>
                </c:pt>
                <c:pt idx="2">
                  <c:v>231040980</c:v>
                </c:pt>
                <c:pt idx="3">
                  <c:v>241611033</c:v>
                </c:pt>
                <c:pt idx="4">
                  <c:v>676988476</c:v>
                </c:pt>
              </c:numCache>
            </c:numRef>
          </c:val>
          <c:extLst>
            <c:ext xmlns:c16="http://schemas.microsoft.com/office/drawing/2014/chart" uri="{C3380CC4-5D6E-409C-BE32-E72D297353CC}">
              <c16:uniqueId val="{00000001-A339-4DA7-8D34-60943BB9F05B}"/>
            </c:ext>
          </c:extLst>
        </c:ser>
        <c:dLbls>
          <c:showLegendKey val="0"/>
          <c:showVal val="0"/>
          <c:showCatName val="0"/>
          <c:showSerName val="0"/>
          <c:showPercent val="0"/>
          <c:showBubbleSize val="0"/>
        </c:dLbls>
        <c:gapWidth val="60"/>
        <c:axId val="415671615"/>
        <c:axId val="1"/>
      </c:barChart>
      <c:catAx>
        <c:axId val="41567161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76988476"/>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415671615"/>
        <c:crosses val="min"/>
        <c:crossBetween val="between"/>
        <c:majorUnit val="5000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40.183421830519933</c:v>
                </c:pt>
                <c:pt idx="1">
                  <c:v>39.223186022717101</c:v>
                </c:pt>
                <c:pt idx="2">
                  <c:v>38.26872524459813</c:v>
                </c:pt>
                <c:pt idx="3">
                  <c:v>37.325841087816301</c:v>
                </c:pt>
                <c:pt idx="4">
                  <c:v>36.428626551464561</c:v>
                </c:pt>
                <c:pt idx="5">
                  <c:v>35.578352545709336</c:v>
                </c:pt>
                <c:pt idx="6">
                  <c:v>34.748596189327635</c:v>
                </c:pt>
                <c:pt idx="7">
                  <c:v>33.968330250165678</c:v>
                </c:pt>
                <c:pt idx="8">
                  <c:v>33.241624099332121</c:v>
                </c:pt>
                <c:pt idx="9">
                  <c:v>32.602353087780891</c:v>
                </c:pt>
                <c:pt idx="10">
                  <c:v>32.093909770939355</c:v>
                </c:pt>
                <c:pt idx="11">
                  <c:v>31.726568849917808</c:v>
                </c:pt>
                <c:pt idx="12">
                  <c:v>31.537782365101801</c:v>
                </c:pt>
                <c:pt idx="13">
                  <c:v>31.360109410312205</c:v>
                </c:pt>
                <c:pt idx="14">
                  <c:v>31.112199006542486</c:v>
                </c:pt>
                <c:pt idx="15">
                  <c:v>30.89293915760658</c:v>
                </c:pt>
                <c:pt idx="16">
                  <c:v>30.675649690118146</c:v>
                </c:pt>
                <c:pt idx="17">
                  <c:v>30.437479077426101</c:v>
                </c:pt>
                <c:pt idx="18">
                  <c:v>30.18692046299342</c:v>
                </c:pt>
                <c:pt idx="19">
                  <c:v>29.923142921909069</c:v>
                </c:pt>
                <c:pt idx="20">
                  <c:v>29.625540206309616</c:v>
                </c:pt>
                <c:pt idx="21">
                  <c:v>29.299331573072994</c:v>
                </c:pt>
                <c:pt idx="22">
                  <c:v>25.585170187479463</c:v>
                </c:pt>
                <c:pt idx="23">
                  <c:v>22.724773438989885</c:v>
                </c:pt>
                <c:pt idx="24">
                  <c:v>20.968364018040781</c:v>
                </c:pt>
              </c:numCache>
            </c:numRef>
          </c:val>
          <c:extLst>
            <c:ext xmlns:c16="http://schemas.microsoft.com/office/drawing/2014/chart" uri="{C3380CC4-5D6E-409C-BE32-E72D297353CC}">
              <c16:uniqueId val="{00000000-75A5-4FFA-871E-92D8E44FA0FB}"/>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56.75378528359272</c:v>
                </c:pt>
                <c:pt idx="1">
                  <c:v>57.669794731675438</c:v>
                </c:pt>
                <c:pt idx="2">
                  <c:v>58.577620995307321</c:v>
                </c:pt>
                <c:pt idx="3">
                  <c:v>59.471380744817459</c:v>
                </c:pt>
                <c:pt idx="4">
                  <c:v>60.314132883663682</c:v>
                </c:pt>
                <c:pt idx="5">
                  <c:v>61.106267933398371</c:v>
                </c:pt>
                <c:pt idx="6">
                  <c:v>61.877928848662677</c:v>
                </c:pt>
                <c:pt idx="7">
                  <c:v>62.599882127259541</c:v>
                </c:pt>
                <c:pt idx="8">
                  <c:v>63.262916223118104</c:v>
                </c:pt>
                <c:pt idx="9">
                  <c:v>63.828151554487732</c:v>
                </c:pt>
                <c:pt idx="10">
                  <c:v>64.256935550392484</c:v>
                </c:pt>
                <c:pt idx="11">
                  <c:v>64.540716649703114</c:v>
                </c:pt>
                <c:pt idx="12">
                  <c:v>64.639659021939423</c:v>
                </c:pt>
                <c:pt idx="13">
                  <c:v>64.714104291404027</c:v>
                </c:pt>
                <c:pt idx="14">
                  <c:v>64.831624916387625</c:v>
                </c:pt>
                <c:pt idx="15">
                  <c:v>64.896815785518854</c:v>
                </c:pt>
                <c:pt idx="16">
                  <c:v>64.945475186586577</c:v>
                </c:pt>
                <c:pt idx="17">
                  <c:v>64.996380290092873</c:v>
                </c:pt>
                <c:pt idx="18">
                  <c:v>65.035718501163032</c:v>
                </c:pt>
                <c:pt idx="19">
                  <c:v>65.061116456291956</c:v>
                </c:pt>
                <c:pt idx="20">
                  <c:v>65.101868128962877</c:v>
                </c:pt>
                <c:pt idx="21">
                  <c:v>65.168477216274965</c:v>
                </c:pt>
                <c:pt idx="22">
                  <c:v>65.932038366539715</c:v>
                </c:pt>
                <c:pt idx="23">
                  <c:v>66.314988566711065</c:v>
                </c:pt>
                <c:pt idx="24">
                  <c:v>66.109137598508028</c:v>
                </c:pt>
              </c:numCache>
            </c:numRef>
          </c:val>
          <c:extLst>
            <c:ext xmlns:c16="http://schemas.microsoft.com/office/drawing/2014/chart" uri="{C3380CC4-5D6E-409C-BE32-E72D297353CC}">
              <c16:uniqueId val="{00000001-75A5-4FFA-871E-92D8E44FA0FB}"/>
            </c:ext>
          </c:extLst>
        </c:ser>
        <c:ser>
          <c:idx val="2"/>
          <c:order val="2"/>
          <c:spPr>
            <a:solidFill>
              <a:srgbClr val="C0E6F4"/>
            </a:solidFill>
            <a:ln w="9525" algn="ctr">
              <a:solidFill>
                <a:srgbClr val="808080"/>
              </a:solidFill>
              <a:prstDash val="solid"/>
            </a:ln>
          </c:spPr>
          <c:invertIfNegative val="0"/>
          <c:dLbls>
            <c:dLbl>
              <c:idx val="0"/>
              <c:layout>
                <c:manualLayout>
                  <c:x val="0"/>
                  <c:y val="-7.182835820895522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A5-4FFA-871E-92D8E44FA0FB}"/>
                </c:ext>
              </c:extLst>
            </c:dLbl>
            <c:dLbl>
              <c:idx val="1"/>
              <c:layout>
                <c:manualLayout>
                  <c:x val="0"/>
                  <c:y val="-7.276119402985074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A5-4FFA-871E-92D8E44FA0FB}"/>
                </c:ext>
              </c:extLst>
            </c:dLbl>
            <c:dLbl>
              <c:idx val="2"/>
              <c:layout>
                <c:manualLayout>
                  <c:x val="0"/>
                  <c:y val="-7.276119402985074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5A5-4FFA-871E-92D8E44FA0FB}"/>
                </c:ext>
              </c:extLst>
            </c:dLbl>
            <c:dLbl>
              <c:idx val="3"/>
              <c:layout>
                <c:manualLayout>
                  <c:x val="0"/>
                  <c:y val="-7.276119402985074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5A5-4FFA-871E-92D8E44FA0FB}"/>
                </c:ext>
              </c:extLst>
            </c:dLbl>
            <c:dLbl>
              <c:idx val="4"/>
              <c:layout>
                <c:manualLayout>
                  <c:x val="0"/>
                  <c:y val="-7.276119402985074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5A5-4FFA-871E-92D8E44FA0FB}"/>
                </c:ext>
              </c:extLst>
            </c:dLbl>
            <c:dLbl>
              <c:idx val="5"/>
              <c:layout>
                <c:manualLayout>
                  <c:x val="0"/>
                  <c:y val="-7.276119402985074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5A5-4FFA-871E-92D8E44FA0FB}"/>
                </c:ext>
              </c:extLst>
            </c:dLbl>
            <c:dLbl>
              <c:idx val="6"/>
              <c:layout>
                <c:manualLayout>
                  <c:x val="0"/>
                  <c:y val="-7.36940298507462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5A5-4FFA-871E-92D8E44FA0FB}"/>
                </c:ext>
              </c:extLst>
            </c:dLbl>
            <c:dLbl>
              <c:idx val="7"/>
              <c:layout>
                <c:manualLayout>
                  <c:x val="0"/>
                  <c:y val="-7.36940298507462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5A5-4FFA-871E-92D8E44FA0FB}"/>
                </c:ext>
              </c:extLst>
            </c:dLbl>
            <c:dLbl>
              <c:idx val="8"/>
              <c:layout>
                <c:manualLayout>
                  <c:x val="0"/>
                  <c:y val="-7.36940298507462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5A5-4FFA-871E-92D8E44FA0FB}"/>
                </c:ext>
              </c:extLst>
            </c:dLbl>
            <c:dLbl>
              <c:idx val="9"/>
              <c:layout>
                <c:manualLayout>
                  <c:x val="0"/>
                  <c:y val="-7.462686567164178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5A5-4FFA-871E-92D8E44FA0FB}"/>
                </c:ext>
              </c:extLst>
            </c:dLbl>
            <c:dLbl>
              <c:idx val="10"/>
              <c:layout>
                <c:manualLayout>
                  <c:x val="0"/>
                  <c:y val="-7.462686567164178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5A5-4FFA-871E-92D8E44FA0FB}"/>
                </c:ext>
              </c:extLst>
            </c:dLbl>
            <c:dLbl>
              <c:idx val="11"/>
              <c:layout>
                <c:manualLayout>
                  <c:x val="0"/>
                  <c:y val="-7.462686567164178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5A5-4FFA-871E-92D8E44FA0FB}"/>
                </c:ext>
              </c:extLst>
            </c:dLbl>
            <c:dLbl>
              <c:idx val="12"/>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5A5-4FFA-871E-92D8E44FA0FB}"/>
                </c:ext>
              </c:extLst>
            </c:dLbl>
            <c:dLbl>
              <c:idx val="13"/>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5A5-4FFA-871E-92D8E44FA0FB}"/>
                </c:ext>
              </c:extLst>
            </c:dLbl>
            <c:dLbl>
              <c:idx val="14"/>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5A5-4FFA-871E-92D8E44FA0FB}"/>
                </c:ext>
              </c:extLst>
            </c:dLbl>
            <c:dLbl>
              <c:idx val="15"/>
              <c:layout>
                <c:manualLayout>
                  <c:x val="0"/>
                  <c:y val="-7.64925373134328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5A5-4FFA-871E-92D8E44FA0FB}"/>
                </c:ext>
              </c:extLst>
            </c:dLbl>
            <c:dLbl>
              <c:idx val="16"/>
              <c:layout>
                <c:manualLayout>
                  <c:x val="0"/>
                  <c:y val="-7.74253731343283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5A5-4FFA-871E-92D8E44FA0FB}"/>
                </c:ext>
              </c:extLst>
            </c:dLbl>
            <c:dLbl>
              <c:idx val="17"/>
              <c:layout>
                <c:manualLayout>
                  <c:x val="0"/>
                  <c:y val="-7.83582089552238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5A5-4FFA-871E-92D8E44FA0FB}"/>
                </c:ext>
              </c:extLst>
            </c:dLbl>
            <c:dLbl>
              <c:idx val="18"/>
              <c:layout>
                <c:manualLayout>
                  <c:x val="0"/>
                  <c:y val="-7.9291044776119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5A5-4FFA-871E-92D8E44FA0FB}"/>
                </c:ext>
              </c:extLst>
            </c:dLbl>
            <c:dLbl>
              <c:idx val="19"/>
              <c:layout>
                <c:manualLayout>
                  <c:x val="0"/>
                  <c:y val="-8.02238805970149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5A5-4FFA-871E-92D8E44FA0FB}"/>
                </c:ext>
              </c:extLst>
            </c:dLbl>
            <c:dLbl>
              <c:idx val="20"/>
              <c:layout>
                <c:manualLayout>
                  <c:x val="0"/>
                  <c:y val="-8.11567164179104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5A5-4FFA-871E-92D8E44FA0FB}"/>
                </c:ext>
              </c:extLst>
            </c:dLbl>
            <c:dLbl>
              <c:idx val="21"/>
              <c:layout>
                <c:manualLayout>
                  <c:x val="0"/>
                  <c:y val="-8.208955223880597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5A5-4FFA-871E-92D8E44FA0FB}"/>
                </c:ext>
              </c:extLst>
            </c:dLbl>
            <c:dLbl>
              <c:idx val="22"/>
              <c:layout>
                <c:manualLayout>
                  <c:x val="0"/>
                  <c:y val="-9.42164179104477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5A5-4FFA-871E-92D8E44FA0FB}"/>
                </c:ext>
              </c:extLst>
            </c:dLbl>
            <c:dLbl>
              <c:idx val="23"/>
              <c:layout>
                <c:manualLayout>
                  <c:x val="0"/>
                  <c:y val="-0.104477611940298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5A5-4FFA-871E-92D8E44FA0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3.0627928858873554</c:v>
                </c:pt>
                <c:pt idx="1">
                  <c:v>3.1070192456074563</c:v>
                </c:pt>
                <c:pt idx="2">
                  <c:v>3.1536537600945547</c:v>
                </c:pt>
                <c:pt idx="3">
                  <c:v>3.2027781673662381</c:v>
                </c:pt>
                <c:pt idx="4">
                  <c:v>3.2572405648717551</c:v>
                </c:pt>
                <c:pt idx="5">
                  <c:v>3.315379520892292</c:v>
                </c:pt>
                <c:pt idx="6">
                  <c:v>3.3734749620096816</c:v>
                </c:pt>
                <c:pt idx="7">
                  <c:v>3.4317876225747779</c:v>
                </c:pt>
                <c:pt idx="8">
                  <c:v>3.4954596775497726</c:v>
                </c:pt>
                <c:pt idx="9">
                  <c:v>3.5694953577313671</c:v>
                </c:pt>
                <c:pt idx="10">
                  <c:v>3.649154678668165</c:v>
                </c:pt>
                <c:pt idx="11">
                  <c:v>3.7327145003790863</c:v>
                </c:pt>
                <c:pt idx="12">
                  <c:v>3.8225586129587708</c:v>
                </c:pt>
                <c:pt idx="13">
                  <c:v>3.9257862982837732</c:v>
                </c:pt>
                <c:pt idx="14">
                  <c:v>4.0561760770698836</c:v>
                </c:pt>
                <c:pt idx="15">
                  <c:v>4.2102450568745624</c:v>
                </c:pt>
                <c:pt idx="16">
                  <c:v>4.3788751232952787</c:v>
                </c:pt>
                <c:pt idx="17">
                  <c:v>4.5661406324810194</c:v>
                </c:pt>
                <c:pt idx="18">
                  <c:v>4.7773610358435636</c:v>
                </c:pt>
                <c:pt idx="19">
                  <c:v>5.0157406217989919</c:v>
                </c:pt>
                <c:pt idx="20">
                  <c:v>5.2725916647275328</c:v>
                </c:pt>
                <c:pt idx="21">
                  <c:v>5.5321912106520266</c:v>
                </c:pt>
                <c:pt idx="22">
                  <c:v>8.4827914459808191</c:v>
                </c:pt>
                <c:pt idx="23">
                  <c:v>10.96023799429905</c:v>
                </c:pt>
                <c:pt idx="24">
                  <c:v>12.922498383451186</c:v>
                </c:pt>
              </c:numCache>
            </c:numRef>
          </c:val>
          <c:extLst>
            <c:ext xmlns:c16="http://schemas.microsoft.com/office/drawing/2014/chart" uri="{C3380CC4-5D6E-409C-BE32-E72D297353CC}">
              <c16:uniqueId val="{0000001A-75A5-4FFA-871E-92D8E44FA0FB}"/>
            </c:ext>
          </c:extLst>
        </c:ser>
        <c:dLbls>
          <c:showLegendKey val="0"/>
          <c:showVal val="0"/>
          <c:showCatName val="0"/>
          <c:showSerName val="0"/>
          <c:showPercent val="0"/>
          <c:showBubbleSize val="0"/>
        </c:dLbls>
        <c:gapWidth val="60"/>
        <c:overlap val="100"/>
        <c:axId val="822187727"/>
        <c:axId val="1"/>
      </c:barChart>
      <c:catAx>
        <c:axId val="82218772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22187727"/>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C26-4109-B7E8-22BA0CD761ED}"/>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C26-4109-B7E8-22BA0CD761ED}"/>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C26-4109-B7E8-22BA0CD761ED}"/>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C26-4109-B7E8-22BA0CD761ED}"/>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C26-4109-B7E8-22BA0CD761ED}"/>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C26-4109-B7E8-22BA0CD761ED}"/>
              </c:ext>
            </c:extLst>
          </c:dPt>
          <c:dLbls>
            <c:dLbl>
              <c:idx val="0"/>
              <c:layout>
                <c:manualLayout>
                  <c:x val="9.9745870393900884E-2"/>
                  <c:y val="-0.13913595933926304"/>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C26-4109-B7E8-22BA0CD761ED}"/>
                </c:ext>
              </c:extLst>
            </c:dLbl>
            <c:dLbl>
              <c:idx val="1"/>
              <c:layout>
                <c:manualLayout>
                  <c:x val="0.16581956797966962"/>
                  <c:y val="3.621346886912325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C26-4109-B7E8-22BA0CD761ED}"/>
                </c:ext>
              </c:extLst>
            </c:dLbl>
            <c:dLbl>
              <c:idx val="2"/>
              <c:layout>
                <c:manualLayout>
                  <c:x val="7.5603557814485384E-2"/>
                  <c:y val="0.1575603557814485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C26-4109-B7E8-22BA0CD761ED}"/>
                </c:ext>
              </c:extLst>
            </c:dLbl>
            <c:dLbl>
              <c:idx val="3"/>
              <c:layout>
                <c:manualLayout>
                  <c:x val="-2.3506988564167726E-2"/>
                  <c:y val="0.1893265565438373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C26-4109-B7E8-22BA0CD761ED}"/>
                </c:ext>
              </c:extLst>
            </c:dLbl>
            <c:dLbl>
              <c:idx val="4"/>
              <c:layout>
                <c:manualLayout>
                  <c:x val="-9.2757306226175354E-2"/>
                  <c:y val="0.155654383735705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26-4109-B7E8-22BA0CD761ED}"/>
                </c:ext>
              </c:extLst>
            </c:dLbl>
            <c:dLbl>
              <c:idx val="5"/>
              <c:layout>
                <c:manualLayout>
                  <c:x val="-0.15692503176620076"/>
                  <c:y val="-6.099110546378653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C26-4109-B7E8-22BA0CD761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19.765957250011862</c:v>
                </c:pt>
                <c:pt idx="1">
                  <c:v>17.415335886361238</c:v>
                </c:pt>
                <c:pt idx="2">
                  <c:v>11.35799894315706</c:v>
                </c:pt>
                <c:pt idx="3">
                  <c:v>6.7793206341215191</c:v>
                </c:pt>
                <c:pt idx="4">
                  <c:v>6.5056007624760799</c:v>
                </c:pt>
                <c:pt idx="5">
                  <c:v>38.175786523872254</c:v>
                </c:pt>
              </c:numCache>
            </c:numRef>
          </c:val>
          <c:extLst>
            <c:ext xmlns:c16="http://schemas.microsoft.com/office/drawing/2014/chart" uri="{C3380CC4-5D6E-409C-BE32-E72D297353CC}">
              <c16:uniqueId val="{00000006-4C26-4109-B7E8-22BA0CD761E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05232881796253E-2"/>
          <c:y val="2.6563838903170524E-2"/>
          <c:w val="0.93412506958619412"/>
          <c:h val="0.9468723221936589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040823900538133E-2"/>
                  <c:y val="-4.627249357326478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A21-445F-9D29-3950E6EE1024}"/>
                </c:ext>
              </c:extLst>
            </c:dLbl>
            <c:dLbl>
              <c:idx val="1"/>
              <c:layout>
                <c:manualLayout>
                  <c:x val="0"/>
                  <c:y val="-4.627249357326478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21-445F-9D29-3950E6EE1024}"/>
                </c:ext>
              </c:extLst>
            </c:dLbl>
            <c:dLbl>
              <c:idx val="2"/>
              <c:layout>
                <c:manualLayout>
                  <c:x val="0"/>
                  <c:y val="-4.6272493573264781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A21-445F-9D29-3950E6EE1024}"/>
                </c:ext>
              </c:extLst>
            </c:dLbl>
            <c:dLbl>
              <c:idx val="3"/>
              <c:layout>
                <c:manualLayout>
                  <c:x val="0"/>
                  <c:y val="-4.6272493573264781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A21-445F-9D29-3950E6EE10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1.22841931</c:v>
                </c:pt>
                <c:pt idx="1">
                  <c:v>0.37845098999999999</c:v>
                </c:pt>
                <c:pt idx="2">
                  <c:v>7.3616999999999988E-2</c:v>
                </c:pt>
                <c:pt idx="3">
                  <c:v>5.6512149999999997E-2</c:v>
                </c:pt>
              </c:numCache>
            </c:numRef>
          </c:val>
          <c:smooth val="0"/>
          <c:extLst>
            <c:ext xmlns:c16="http://schemas.microsoft.com/office/drawing/2014/chart" uri="{C3380CC4-5D6E-409C-BE32-E72D297353CC}">
              <c16:uniqueId val="{00000004-DA21-445F-9D29-3950E6EE1024}"/>
            </c:ext>
          </c:extLst>
        </c:ser>
        <c:dLbls>
          <c:showLegendKey val="0"/>
          <c:showVal val="0"/>
          <c:showCatName val="0"/>
          <c:showSerName val="0"/>
          <c:showPercent val="0"/>
          <c:showBubbleSize val="0"/>
        </c:dLbls>
        <c:marker val="1"/>
        <c:smooth val="0"/>
        <c:axId val="1519183792"/>
        <c:axId val="1"/>
      </c:lineChart>
      <c:catAx>
        <c:axId val="15191837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19183792"/>
        <c:crosses val="min"/>
        <c:crossBetween val="midCat"/>
        <c:majorUnit val="0.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7.7060931899641583E-2"/>
          <c:w val="0.88751495811727166"/>
          <c:h val="0.86738351254480284"/>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6.09318996415770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04-48AC-A4E8-453489D98502}"/>
                </c:ext>
              </c:extLst>
            </c:dLbl>
            <c:dLbl>
              <c:idx val="1"/>
              <c:layout>
                <c:manualLayout>
                  <c:x val="0"/>
                  <c:y val="-6.18279569892473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4-48AC-A4E8-453489D98502}"/>
                </c:ext>
              </c:extLst>
            </c:dLbl>
            <c:dLbl>
              <c:idx val="2"/>
              <c:layout>
                <c:manualLayout>
                  <c:x val="0"/>
                  <c:y val="-6.09318996415770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04-48AC-A4E8-453489D98502}"/>
                </c:ext>
              </c:extLst>
            </c:dLbl>
            <c:dLbl>
              <c:idx val="3"/>
              <c:layout>
                <c:manualLayout>
                  <c:x val="0"/>
                  <c:y val="-6.18279569892473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04-48AC-A4E8-453489D98502}"/>
                </c:ext>
              </c:extLst>
            </c:dLbl>
            <c:dLbl>
              <c:idx val="4"/>
              <c:layout>
                <c:manualLayout>
                  <c:x val="0"/>
                  <c:y val="-6.18279569892473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04-48AC-A4E8-453489D98502}"/>
                </c:ext>
              </c:extLst>
            </c:dLbl>
            <c:dLbl>
              <c:idx val="5"/>
              <c:layout>
                <c:manualLayout>
                  <c:x val="0"/>
                  <c:y val="-6.36200716845878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04-48AC-A4E8-453489D98502}"/>
                </c:ext>
              </c:extLst>
            </c:dLbl>
            <c:dLbl>
              <c:idx val="6"/>
              <c:layout>
                <c:manualLayout>
                  <c:x val="0"/>
                  <c:y val="-6.4516129032258063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04-48AC-A4E8-453489D98502}"/>
                </c:ext>
              </c:extLst>
            </c:dLbl>
            <c:dLbl>
              <c:idx val="7"/>
              <c:layout>
                <c:manualLayout>
                  <c:x val="0"/>
                  <c:y val="-6.630824372759856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04-48AC-A4E8-453489D98502}"/>
                </c:ext>
              </c:extLst>
            </c:dLbl>
            <c:dLbl>
              <c:idx val="8"/>
              <c:layout>
                <c:manualLayout>
                  <c:x val="0"/>
                  <c:y val="-6.720430107526881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04-48AC-A4E8-453489D98502}"/>
                </c:ext>
              </c:extLst>
            </c:dLbl>
            <c:dLbl>
              <c:idx val="9"/>
              <c:layout>
                <c:manualLayout>
                  <c:x val="0"/>
                  <c:y val="-6.720430107526881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04-48AC-A4E8-453489D98502}"/>
                </c:ext>
              </c:extLst>
            </c:dLbl>
            <c:dLbl>
              <c:idx val="10"/>
              <c:layout>
                <c:manualLayout>
                  <c:x val="0"/>
                  <c:y val="-6.81003584229390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04-48AC-A4E8-453489D98502}"/>
                </c:ext>
              </c:extLst>
            </c:dLbl>
            <c:dLbl>
              <c:idx val="11"/>
              <c:layout>
                <c:manualLayout>
                  <c:x val="0"/>
                  <c:y val="-6.9892473118279563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04-48AC-A4E8-453489D98502}"/>
                </c:ext>
              </c:extLst>
            </c:dLbl>
            <c:dLbl>
              <c:idx val="12"/>
              <c:layout>
                <c:manualLayout>
                  <c:x val="0"/>
                  <c:y val="-7.078853046594982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04-48AC-A4E8-453489D98502}"/>
                </c:ext>
              </c:extLst>
            </c:dLbl>
            <c:dLbl>
              <c:idx val="13"/>
              <c:layout>
                <c:manualLayout>
                  <c:x val="0"/>
                  <c:y val="-7.258064516129032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04-48AC-A4E8-453489D98502}"/>
                </c:ext>
              </c:extLst>
            </c:dLbl>
            <c:dLbl>
              <c:idx val="14"/>
              <c:layout>
                <c:manualLayout>
                  <c:x val="0"/>
                  <c:y val="-7.3476702508960573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04-48AC-A4E8-453489D98502}"/>
                </c:ext>
              </c:extLst>
            </c:dLbl>
            <c:dLbl>
              <c:idx val="15"/>
              <c:layout>
                <c:manualLayout>
                  <c:x val="0"/>
                  <c:y val="-7.526881720430107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04-48AC-A4E8-453489D98502}"/>
                </c:ext>
              </c:extLst>
            </c:dLbl>
            <c:dLbl>
              <c:idx val="16"/>
              <c:layout>
                <c:manualLayout>
                  <c:x val="0"/>
                  <c:y val="-7.616487455197132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04-48AC-A4E8-453489D98502}"/>
                </c:ext>
              </c:extLst>
            </c:dLbl>
            <c:dLbl>
              <c:idx val="17"/>
              <c:layout>
                <c:manualLayout>
                  <c:x val="0"/>
                  <c:y val="-7.885304659498207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04-48AC-A4E8-453489D98502}"/>
                </c:ext>
              </c:extLst>
            </c:dLbl>
            <c:dLbl>
              <c:idx val="18"/>
              <c:layout>
                <c:manualLayout>
                  <c:x val="0"/>
                  <c:y val="-8.154121863799283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04-48AC-A4E8-453489D98502}"/>
                </c:ext>
              </c:extLst>
            </c:dLbl>
            <c:dLbl>
              <c:idx val="19"/>
              <c:layout>
                <c:manualLayout>
                  <c:x val="0"/>
                  <c:y val="-8.333333333333332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04-48AC-A4E8-453489D98502}"/>
                </c:ext>
              </c:extLst>
            </c:dLbl>
            <c:dLbl>
              <c:idx val="20"/>
              <c:layout>
                <c:manualLayout>
                  <c:x val="0"/>
                  <c:y val="-0.2401433691756272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04-48AC-A4E8-453489D98502}"/>
                </c:ext>
              </c:extLst>
            </c:dLbl>
            <c:dLbl>
              <c:idx val="21"/>
              <c:layout>
                <c:manualLayout>
                  <c:x val="0"/>
                  <c:y val="-8.333333333333332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104-48AC-A4E8-453489D985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3.6669999999999998</c:v>
                </c:pt>
                <c:pt idx="1">
                  <c:v>3.992</c:v>
                </c:pt>
                <c:pt idx="2">
                  <c:v>4.2889999999999997</c:v>
                </c:pt>
                <c:pt idx="3">
                  <c:v>4.665</c:v>
                </c:pt>
                <c:pt idx="4">
                  <c:v>5.3339999999999996</c:v>
                </c:pt>
                <c:pt idx="5">
                  <c:v>6.2859999999999996</c:v>
                </c:pt>
                <c:pt idx="6">
                  <c:v>7.2670000000000003</c:v>
                </c:pt>
                <c:pt idx="7">
                  <c:v>8.6300000000000008</c:v>
                </c:pt>
                <c:pt idx="8">
                  <c:v>10.340999999999999</c:v>
                </c:pt>
                <c:pt idx="9">
                  <c:v>10.391</c:v>
                </c:pt>
                <c:pt idx="10">
                  <c:v>11.231999999999999</c:v>
                </c:pt>
                <c:pt idx="11">
                  <c:v>12.817</c:v>
                </c:pt>
                <c:pt idx="12">
                  <c:v>14.055999999999999</c:v>
                </c:pt>
                <c:pt idx="13">
                  <c:v>15.227</c:v>
                </c:pt>
                <c:pt idx="14">
                  <c:v>16.702000000000002</c:v>
                </c:pt>
                <c:pt idx="15">
                  <c:v>18.082000000000001</c:v>
                </c:pt>
                <c:pt idx="16">
                  <c:v>20.042999999999999</c:v>
                </c:pt>
                <c:pt idx="17">
                  <c:v>22.206</c:v>
                </c:pt>
                <c:pt idx="18">
                  <c:v>24.597999999999999</c:v>
                </c:pt>
                <c:pt idx="19">
                  <c:v>27.087</c:v>
                </c:pt>
                <c:pt idx="20">
                  <c:v>25.192</c:v>
                </c:pt>
                <c:pt idx="21">
                  <c:v>26.312999999999999</c:v>
                </c:pt>
              </c:numCache>
            </c:numRef>
          </c:val>
          <c:extLst>
            <c:ext xmlns:c16="http://schemas.microsoft.com/office/drawing/2014/chart" uri="{C3380CC4-5D6E-409C-BE32-E72D297353CC}">
              <c16:uniqueId val="{00000016-C104-48AC-A4E8-453489D98502}"/>
            </c:ext>
          </c:extLst>
        </c:ser>
        <c:dLbls>
          <c:showLegendKey val="0"/>
          <c:showVal val="0"/>
          <c:showCatName val="0"/>
          <c:showSerName val="0"/>
          <c:showPercent val="0"/>
          <c:showBubbleSize val="0"/>
        </c:dLbls>
        <c:gapWidth val="60"/>
        <c:overlap val="100"/>
        <c:axId val="64825071"/>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104-48AC-A4E8-453489D98502}"/>
                </c:ext>
              </c:extLst>
            </c:dLbl>
            <c:dLbl>
              <c:idx val="1"/>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104-48AC-A4E8-453489D98502}"/>
                </c:ext>
              </c:extLst>
            </c:dLbl>
            <c:dLbl>
              <c:idx val="2"/>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104-48AC-A4E8-453489D98502}"/>
                </c:ext>
              </c:extLst>
            </c:dLbl>
            <c:dLbl>
              <c:idx val="3"/>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104-48AC-A4E8-453489D98502}"/>
                </c:ext>
              </c:extLst>
            </c:dLbl>
            <c:dLbl>
              <c:idx val="4"/>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104-48AC-A4E8-453489D98502}"/>
                </c:ext>
              </c:extLst>
            </c:dLbl>
            <c:dLbl>
              <c:idx val="5"/>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104-48AC-A4E8-453489D98502}"/>
                </c:ext>
              </c:extLst>
            </c:dLbl>
            <c:dLbl>
              <c:idx val="6"/>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104-48AC-A4E8-453489D98502}"/>
                </c:ext>
              </c:extLst>
            </c:dLbl>
            <c:dLbl>
              <c:idx val="7"/>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104-48AC-A4E8-453489D98502}"/>
                </c:ext>
              </c:extLst>
            </c:dLbl>
            <c:dLbl>
              <c:idx val="8"/>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104-48AC-A4E8-453489D98502}"/>
                </c:ext>
              </c:extLst>
            </c:dLbl>
            <c:dLbl>
              <c:idx val="10"/>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104-48AC-A4E8-453489D98502}"/>
                </c:ext>
              </c:extLst>
            </c:dLbl>
            <c:dLbl>
              <c:idx val="11"/>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104-48AC-A4E8-453489D98502}"/>
                </c:ext>
              </c:extLst>
            </c:dLbl>
            <c:dLbl>
              <c:idx val="12"/>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104-48AC-A4E8-453489D98502}"/>
                </c:ext>
              </c:extLst>
            </c:dLbl>
            <c:dLbl>
              <c:idx val="13"/>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104-48AC-A4E8-453489D98502}"/>
                </c:ext>
              </c:extLst>
            </c:dLbl>
            <c:dLbl>
              <c:idx val="14"/>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104-48AC-A4E8-453489D98502}"/>
                </c:ext>
              </c:extLst>
            </c:dLbl>
            <c:dLbl>
              <c:idx val="15"/>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104-48AC-A4E8-453489D98502}"/>
                </c:ext>
              </c:extLst>
            </c:dLbl>
            <c:dLbl>
              <c:idx val="16"/>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104-48AC-A4E8-453489D98502}"/>
                </c:ext>
              </c:extLst>
            </c:dLbl>
            <c:dLbl>
              <c:idx val="17"/>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104-48AC-A4E8-453489D98502}"/>
                </c:ext>
              </c:extLst>
            </c:dLbl>
            <c:dLbl>
              <c:idx val="18"/>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104-48AC-A4E8-453489D98502}"/>
                </c:ext>
              </c:extLst>
            </c:dLbl>
            <c:dLbl>
              <c:idx val="19"/>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104-48AC-A4E8-453489D98502}"/>
                </c:ext>
              </c:extLst>
            </c:dLbl>
            <c:dLbl>
              <c:idx val="21"/>
              <c:layout>
                <c:manualLayout>
                  <c:x val="0"/>
                  <c:y val="-9.6774193548387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104-48AC-A4E8-453489D985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9.5749999999999993</c:v>
                </c:pt>
                <c:pt idx="1">
                  <c:v>8.5609999999999999</c:v>
                </c:pt>
                <c:pt idx="2">
                  <c:v>6.5789999999999997</c:v>
                </c:pt>
                <c:pt idx="3">
                  <c:v>8.5060000000000002</c:v>
                </c:pt>
                <c:pt idx="4">
                  <c:v>10.340999999999999</c:v>
                </c:pt>
                <c:pt idx="5">
                  <c:v>13.25</c:v>
                </c:pt>
                <c:pt idx="6">
                  <c:v>10.771000000000001</c:v>
                </c:pt>
                <c:pt idx="7">
                  <c:v>10.212999999999999</c:v>
                </c:pt>
                <c:pt idx="8">
                  <c:v>6.6920000000000002</c:v>
                </c:pt>
                <c:pt idx="9">
                  <c:v>8.6999999999999994E-2</c:v>
                </c:pt>
                <c:pt idx="10">
                  <c:v>5.9630000000000001</c:v>
                </c:pt>
                <c:pt idx="11">
                  <c:v>7.07</c:v>
                </c:pt>
                <c:pt idx="12">
                  <c:v>7.3129999999999997</c:v>
                </c:pt>
                <c:pt idx="13">
                  <c:v>7.3570000000000002</c:v>
                </c:pt>
                <c:pt idx="14">
                  <c:v>7.1429999999999998</c:v>
                </c:pt>
                <c:pt idx="15">
                  <c:v>7.0359999999999996</c:v>
                </c:pt>
                <c:pt idx="16">
                  <c:v>6.8630000000000004</c:v>
                </c:pt>
                <c:pt idx="17">
                  <c:v>6.9969999999999999</c:v>
                </c:pt>
                <c:pt idx="18">
                  <c:v>7.4690000000000003</c:v>
                </c:pt>
                <c:pt idx="19">
                  <c:v>7.0540000000000003</c:v>
                </c:pt>
                <c:pt idx="20">
                  <c:v>-3.13</c:v>
                </c:pt>
                <c:pt idx="21">
                  <c:v>3.0059999999999998</c:v>
                </c:pt>
              </c:numCache>
            </c:numRef>
          </c:val>
          <c:smooth val="0"/>
          <c:extLst>
            <c:ext xmlns:c16="http://schemas.microsoft.com/office/drawing/2014/chart" uri="{C3380CC4-5D6E-409C-BE32-E72D297353CC}">
              <c16:uniqueId val="{0000002B-C104-48AC-A4E8-453489D98502}"/>
            </c:ext>
          </c:extLst>
        </c:ser>
        <c:dLbls>
          <c:showLegendKey val="0"/>
          <c:showVal val="0"/>
          <c:showCatName val="0"/>
          <c:showSerName val="0"/>
          <c:showPercent val="0"/>
          <c:showBubbleSize val="0"/>
        </c:dLbls>
        <c:marker val="1"/>
        <c:smooth val="0"/>
        <c:axId val="3"/>
        <c:axId val="2"/>
      </c:lineChart>
      <c:catAx>
        <c:axId val="648250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4825071"/>
        <c:crosses val="min"/>
        <c:crossBetween val="between"/>
        <c:majorUnit val="100"/>
      </c:valAx>
      <c:valAx>
        <c:axId val="2"/>
        <c:scaling>
          <c:orientation val="minMax"/>
          <c:max val="15"/>
          <c:min val="-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23665480427046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DA-467C-A414-EEB88622D69D}"/>
                </c:ext>
              </c:extLst>
            </c:dLbl>
            <c:dLbl>
              <c:idx val="1"/>
              <c:layout>
                <c:manualLayout>
                  <c:x val="0"/>
                  <c:y val="-0.1281138790035587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DA-467C-A414-EEB88622D69D}"/>
                </c:ext>
              </c:extLst>
            </c:dLbl>
            <c:dLbl>
              <c:idx val="2"/>
              <c:layout>
                <c:manualLayout>
                  <c:x val="0"/>
                  <c:y val="-0.131672597864768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DA-467C-A414-EEB88622D69D}"/>
                </c:ext>
              </c:extLst>
            </c:dLbl>
            <c:dLbl>
              <c:idx val="3"/>
              <c:layout>
                <c:manualLayout>
                  <c:x val="0"/>
                  <c:y val="-0.137900355871886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DA-467C-A414-EEB88622D69D}"/>
                </c:ext>
              </c:extLst>
            </c:dLbl>
            <c:dLbl>
              <c:idx val="4"/>
              <c:layout>
                <c:manualLayout>
                  <c:x val="0"/>
                  <c:y val="-0.146797153024911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DA-467C-A414-EEB88622D69D}"/>
                </c:ext>
              </c:extLst>
            </c:dLbl>
            <c:dLbl>
              <c:idx val="5"/>
              <c:layout>
                <c:manualLayout>
                  <c:x val="0"/>
                  <c:y val="-0.1619217081850533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DA-467C-A414-EEB88622D69D}"/>
                </c:ext>
              </c:extLst>
            </c:dLbl>
            <c:dLbl>
              <c:idx val="6"/>
              <c:layout>
                <c:manualLayout>
                  <c:x val="0"/>
                  <c:y val="-0.176156583629893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DA-467C-A414-EEB88622D69D}"/>
                </c:ext>
              </c:extLst>
            </c:dLbl>
            <c:dLbl>
              <c:idx val="7"/>
              <c:layout>
                <c:manualLayout>
                  <c:x val="0"/>
                  <c:y val="-0.1966192170818505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5DA-467C-A414-EEB88622D69D}"/>
                </c:ext>
              </c:extLst>
            </c:dLbl>
            <c:dLbl>
              <c:idx val="8"/>
              <c:layout>
                <c:manualLayout>
                  <c:x val="0"/>
                  <c:y val="-0.221530249110320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5DA-467C-A414-EEB88622D69D}"/>
                </c:ext>
              </c:extLst>
            </c:dLbl>
            <c:dLbl>
              <c:idx val="9"/>
              <c:layout>
                <c:manualLayout>
                  <c:x val="0"/>
                  <c:y val="-0.221530249110320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5DA-467C-A414-EEB88622D69D}"/>
                </c:ext>
              </c:extLst>
            </c:dLbl>
            <c:dLbl>
              <c:idx val="10"/>
              <c:layout>
                <c:manualLayout>
                  <c:x val="0"/>
                  <c:y val="-0.232206405693950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5DA-467C-A414-EEB88622D69D}"/>
                </c:ext>
              </c:extLst>
            </c:dLbl>
            <c:dLbl>
              <c:idx val="11"/>
              <c:layout>
                <c:manualLayout>
                  <c:x val="0"/>
                  <c:y val="-0.2544483985765124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5DA-467C-A414-EEB88622D69D}"/>
                </c:ext>
              </c:extLst>
            </c:dLbl>
            <c:dLbl>
              <c:idx val="12"/>
              <c:layout>
                <c:manualLayout>
                  <c:x val="0"/>
                  <c:y val="-0.271352313167259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5DA-467C-A414-EEB88622D69D}"/>
                </c:ext>
              </c:extLst>
            </c:dLbl>
            <c:dLbl>
              <c:idx val="13"/>
              <c:layout>
                <c:manualLayout>
                  <c:x val="0"/>
                  <c:y val="-0.286476868327402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5DA-467C-A414-EEB88622D69D}"/>
                </c:ext>
              </c:extLst>
            </c:dLbl>
            <c:dLbl>
              <c:idx val="14"/>
              <c:layout>
                <c:manualLayout>
                  <c:x val="4.5045045045045045E-3"/>
                  <c:y val="-0.306939501779359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5DA-467C-A414-EEB88622D69D}"/>
                </c:ext>
              </c:extLst>
            </c:dLbl>
            <c:dLbl>
              <c:idx val="15"/>
              <c:layout>
                <c:manualLayout>
                  <c:x val="6.9615069615069618E-3"/>
                  <c:y val="-0.324733096085409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5DA-467C-A414-EEB88622D69D}"/>
                </c:ext>
              </c:extLst>
            </c:dLbl>
            <c:dLbl>
              <c:idx val="16"/>
              <c:layout>
                <c:manualLayout>
                  <c:x val="0"/>
                  <c:y val="-0.384341637010676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5DA-467C-A414-EEB88622D69D}"/>
                </c:ext>
              </c:extLst>
            </c:dLbl>
            <c:dLbl>
              <c:idx val="17"/>
              <c:layout>
                <c:manualLayout>
                  <c:x val="4.5045045045045045E-3"/>
                  <c:y val="-0.379003558718861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5DA-467C-A414-EEB88622D69D}"/>
                </c:ext>
              </c:extLst>
            </c:dLbl>
            <c:dLbl>
              <c:idx val="18"/>
              <c:layout>
                <c:manualLayout>
                  <c:x val="0"/>
                  <c:y val="-0.433274021352313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5DA-467C-A414-EEB88622D69D}"/>
                </c:ext>
              </c:extLst>
            </c:dLbl>
            <c:dLbl>
              <c:idx val="19"/>
              <c:layout>
                <c:manualLayout>
                  <c:x val="4.5045045045045045E-3"/>
                  <c:y val="-0.47064056939501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5DA-467C-A414-EEB88622D69D}"/>
                </c:ext>
              </c:extLst>
            </c:dLbl>
            <c:dLbl>
              <c:idx val="20"/>
              <c:layout>
                <c:manualLayout>
                  <c:x val="0"/>
                  <c:y val="-0.4137010676156583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5DA-467C-A414-EEB88622D69D}"/>
                </c:ext>
              </c:extLst>
            </c:dLbl>
            <c:dLbl>
              <c:idx val="21"/>
              <c:layout>
                <c:manualLayout>
                  <c:x val="4.2997542997542998E-3"/>
                  <c:y val="-0.426156583629893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5DA-467C-A414-EEB88622D6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299.98200000000003</c:v>
                </c:pt>
                <c:pt idx="1">
                  <c:v>320.04599999999999</c:v>
                </c:pt>
                <c:pt idx="2">
                  <c:v>337.50099999999998</c:v>
                </c:pt>
                <c:pt idx="3">
                  <c:v>360.65899999999999</c:v>
                </c:pt>
                <c:pt idx="4">
                  <c:v>405.61799999999999</c:v>
                </c:pt>
                <c:pt idx="5">
                  <c:v>470.64</c:v>
                </c:pt>
                <c:pt idx="6">
                  <c:v>536.13499999999999</c:v>
                </c:pt>
                <c:pt idx="7">
                  <c:v>627.78099999999995</c:v>
                </c:pt>
                <c:pt idx="8">
                  <c:v>741.822</c:v>
                </c:pt>
                <c:pt idx="9">
                  <c:v>737.17700000000002</c:v>
                </c:pt>
                <c:pt idx="10">
                  <c:v>788.18200000000002</c:v>
                </c:pt>
                <c:pt idx="11">
                  <c:v>889.745</c:v>
                </c:pt>
                <c:pt idx="12">
                  <c:v>965.37900000000002</c:v>
                </c:pt>
                <c:pt idx="13">
                  <c:v>1034.77</c:v>
                </c:pt>
                <c:pt idx="14">
                  <c:v>1123.1300000000001</c:v>
                </c:pt>
                <c:pt idx="15">
                  <c:v>1203.44</c:v>
                </c:pt>
                <c:pt idx="16">
                  <c:v>1320.28</c:v>
                </c:pt>
                <c:pt idx="17">
                  <c:v>1448.02</c:v>
                </c:pt>
                <c:pt idx="18">
                  <c:v>1587.94</c:v>
                </c:pt>
                <c:pt idx="19">
                  <c:v>1736.32</c:v>
                </c:pt>
                <c:pt idx="20">
                  <c:v>1606.81</c:v>
                </c:pt>
                <c:pt idx="21">
                  <c:v>1661.75</c:v>
                </c:pt>
              </c:numCache>
            </c:numRef>
          </c:val>
          <c:extLst>
            <c:ext xmlns:c16="http://schemas.microsoft.com/office/drawing/2014/chart" uri="{C3380CC4-5D6E-409C-BE32-E72D297353CC}">
              <c16:uniqueId val="{00000016-F5DA-467C-A414-EEB88622D69D}"/>
            </c:ext>
          </c:extLst>
        </c:ser>
        <c:dLbls>
          <c:showLegendKey val="0"/>
          <c:showVal val="0"/>
          <c:showCatName val="0"/>
          <c:showSerName val="0"/>
          <c:showPercent val="0"/>
          <c:showBubbleSize val="0"/>
        </c:dLbls>
        <c:gapWidth val="60"/>
        <c:overlap val="100"/>
        <c:axId val="2090865311"/>
        <c:axId val="1"/>
      </c:barChart>
      <c:catAx>
        <c:axId val="20908653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90865311"/>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3.7672666387609875E-2"/>
          <c:w val="0.87905036894449795"/>
          <c:h val="0.93637505232314777"/>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1"/>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03-4313-B5AB-FA7E19F49ED3}"/>
                </c:ext>
              </c:extLst>
            </c:dLbl>
            <c:dLbl>
              <c:idx val="2"/>
              <c:layout>
                <c:manualLayout>
                  <c:x val="0"/>
                  <c:y val="-4.5207199665131856E-2"/>
                </c:manualLayout>
              </c:layout>
              <c:numFmt formatCode="#,##0.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03-4313-B5AB-FA7E19F49ED3}"/>
                </c:ext>
              </c:extLst>
            </c:dLbl>
            <c:dLbl>
              <c:idx val="5"/>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03-4313-B5AB-FA7E19F49ED3}"/>
                </c:ext>
              </c:extLst>
            </c:dLbl>
            <c:dLbl>
              <c:idx val="6"/>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603-4313-B5AB-FA7E19F49ED3}"/>
                </c:ext>
              </c:extLst>
            </c:dLbl>
            <c:dLbl>
              <c:idx val="8"/>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603-4313-B5AB-FA7E19F49ED3}"/>
                </c:ext>
              </c:extLst>
            </c:dLbl>
            <c:dLbl>
              <c:idx val="10"/>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603-4313-B5AB-FA7E19F49ED3}"/>
                </c:ext>
              </c:extLst>
            </c:dLbl>
            <c:dLbl>
              <c:idx val="11"/>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603-4313-B5AB-FA7E19F49ED3}"/>
                </c:ext>
              </c:extLst>
            </c:dLbl>
            <c:dLbl>
              <c:idx val="13"/>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603-4313-B5AB-FA7E19F49ED3}"/>
                </c:ext>
              </c:extLst>
            </c:dLbl>
            <c:dLbl>
              <c:idx val="14"/>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603-4313-B5AB-FA7E19F49ED3}"/>
                </c:ext>
              </c:extLst>
            </c:dLbl>
            <c:dLbl>
              <c:idx val="16"/>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603-4313-B5AB-FA7E19F49ED3}"/>
                </c:ext>
              </c:extLst>
            </c:dLbl>
            <c:dLbl>
              <c:idx val="17"/>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603-4313-B5AB-FA7E19F49ED3}"/>
                </c:ext>
              </c:extLst>
            </c:dLbl>
            <c:dLbl>
              <c:idx val="18"/>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603-4313-B5AB-FA7E19F49ED3}"/>
                </c:ext>
              </c:extLst>
            </c:dLbl>
            <c:dLbl>
              <c:idx val="19"/>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603-4313-B5AB-FA7E19F49ED3}"/>
                </c:ext>
              </c:extLst>
            </c:dLbl>
            <c:dLbl>
              <c:idx val="20"/>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603-4313-B5AB-FA7E19F49ED3}"/>
                </c:ext>
              </c:extLst>
            </c:dLbl>
            <c:dLbl>
              <c:idx val="22"/>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603-4313-B5AB-FA7E19F49ED3}"/>
                </c:ext>
              </c:extLst>
            </c:dLbl>
            <c:dLbl>
              <c:idx val="23"/>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603-4313-B5AB-FA7E19F49ED3}"/>
                </c:ext>
              </c:extLst>
            </c:dLbl>
            <c:dLbl>
              <c:idx val="24"/>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603-4313-B5AB-FA7E19F49ED3}"/>
                </c:ext>
              </c:extLst>
            </c:dLbl>
            <c:dLbl>
              <c:idx val="25"/>
              <c:layout>
                <c:manualLayout>
                  <c:x val="0"/>
                  <c:y val="-4.52071996651318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603-4313-B5AB-FA7E19F49E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-0.82599999999999996</c:v>
                </c:pt>
                <c:pt idx="1">
                  <c:v>-0.11700000000000001</c:v>
                </c:pt>
                <c:pt idx="2">
                  <c:v>-3.5999999999999997E-2</c:v>
                </c:pt>
                <c:pt idx="3">
                  <c:v>1.0269999999999999</c:v>
                </c:pt>
                <c:pt idx="4">
                  <c:v>3.9249999999999998</c:v>
                </c:pt>
                <c:pt idx="5">
                  <c:v>6.3490000000000002</c:v>
                </c:pt>
                <c:pt idx="6">
                  <c:v>6.1429999999999998</c:v>
                </c:pt>
                <c:pt idx="7">
                  <c:v>7.6680000000000001</c:v>
                </c:pt>
                <c:pt idx="8">
                  <c:v>24.997</c:v>
                </c:pt>
                <c:pt idx="9">
                  <c:v>-0.66300000000000003</c:v>
                </c:pt>
                <c:pt idx="10">
                  <c:v>3.9969999999999999</c:v>
                </c:pt>
                <c:pt idx="11">
                  <c:v>5.48</c:v>
                </c:pt>
                <c:pt idx="12">
                  <c:v>2.9329999999999998</c:v>
                </c:pt>
                <c:pt idx="13">
                  <c:v>2.944</c:v>
                </c:pt>
                <c:pt idx="14">
                  <c:v>3.8530000000000002</c:v>
                </c:pt>
                <c:pt idx="15">
                  <c:v>1.2150000000000001</c:v>
                </c:pt>
                <c:pt idx="16">
                  <c:v>3.0350000000000001</c:v>
                </c:pt>
                <c:pt idx="17">
                  <c:v>2.9060000000000001</c:v>
                </c:pt>
                <c:pt idx="18">
                  <c:v>2.46</c:v>
                </c:pt>
                <c:pt idx="19">
                  <c:v>1.944</c:v>
                </c:pt>
                <c:pt idx="20">
                  <c:v>2.9380000000000002</c:v>
                </c:pt>
                <c:pt idx="21">
                  <c:v>2.9209999999999998</c:v>
                </c:pt>
                <c:pt idx="22">
                  <c:v>5.2110000000000003</c:v>
                </c:pt>
                <c:pt idx="23">
                  <c:v>3.8149999999999999</c:v>
                </c:pt>
                <c:pt idx="24">
                  <c:v>3.04</c:v>
                </c:pt>
                <c:pt idx="25">
                  <c:v>3.04</c:v>
                </c:pt>
              </c:numCache>
            </c:numRef>
          </c:val>
          <c:smooth val="0"/>
          <c:extLst>
            <c:ext xmlns:c16="http://schemas.microsoft.com/office/drawing/2014/chart" uri="{C3380CC4-5D6E-409C-BE32-E72D297353CC}">
              <c16:uniqueId val="{00000012-2603-4313-B5AB-FA7E19F49ED3}"/>
            </c:ext>
          </c:extLst>
        </c:ser>
        <c:dLbls>
          <c:showLegendKey val="0"/>
          <c:showVal val="0"/>
          <c:showCatName val="0"/>
          <c:showSerName val="0"/>
          <c:showPercent val="0"/>
          <c:showBubbleSize val="0"/>
        </c:dLbls>
        <c:marker val="1"/>
        <c:smooth val="0"/>
        <c:axId val="542831023"/>
        <c:axId val="1"/>
      </c:lineChart>
      <c:catAx>
        <c:axId val="5428310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6"/>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42831023"/>
        <c:crosses val="min"/>
        <c:crossBetween val="midCat"/>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12797074954298E-2"/>
          <c:y val="2.2165387894288149E-2"/>
          <c:w val="0.96197440585009142"/>
          <c:h val="0.9556692242114237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val>
            <c:numRef>
              <c:f>Sheet1!$A$1:$W$1</c:f>
              <c:numCache>
                <c:formatCode>General</c:formatCode>
                <c:ptCount val="23"/>
                <c:pt idx="0">
                  <c:v>2.8396813461056443E-2</c:v>
                </c:pt>
                <c:pt idx="1">
                  <c:v>3.1929227317785781E-2</c:v>
                </c:pt>
                <c:pt idx="2">
                  <c:v>3.2513906996957845E-2</c:v>
                </c:pt>
                <c:pt idx="3">
                  <c:v>3.0204041720990872E-2</c:v>
                </c:pt>
                <c:pt idx="4">
                  <c:v>2.7611329964888243E-2</c:v>
                </c:pt>
                <c:pt idx="5">
                  <c:v>2.7433026047144714E-2</c:v>
                </c:pt>
                <c:pt idx="6">
                  <c:v>2.8561239547466796E-2</c:v>
                </c:pt>
                <c:pt idx="7">
                  <c:v>2.9320978656949499E-2</c:v>
                </c:pt>
                <c:pt idx="8">
                  <c:v>2.5564368137849521E-2</c:v>
                </c:pt>
                <c:pt idx="9">
                  <c:v>2.2581176825285161E-2</c:v>
                </c:pt>
                <c:pt idx="10">
                  <c:v>2.0817362735825577E-2</c:v>
                </c:pt>
                <c:pt idx="11">
                  <c:v>1.9588003822009432E-2</c:v>
                </c:pt>
                <c:pt idx="12">
                  <c:v>1.9808595681555959E-2</c:v>
                </c:pt>
                <c:pt idx="13">
                  <c:v>2.4432845678081037E-2</c:v>
                </c:pt>
                <c:pt idx="14">
                  <c:v>2.6459539081492633E-2</c:v>
                </c:pt>
                <c:pt idx="15">
                  <c:v>2.9926359941984931E-2</c:v>
                </c:pt>
                <c:pt idx="16">
                  <c:v>2.6911133352377704E-2</c:v>
                </c:pt>
                <c:pt idx="17">
                  <c:v>2.7666998951643988E-2</c:v>
                </c:pt>
                <c:pt idx="18">
                  <c:v>2.7358958440704139E-2</c:v>
                </c:pt>
                <c:pt idx="19">
                  <c:v>2.6953270226802665E-2</c:v>
                </c:pt>
                <c:pt idx="20">
                  <c:v>2.6142046351889842E-2</c:v>
                </c:pt>
                <c:pt idx="21">
                  <c:v>2.7218889938786413E-2</c:v>
                </c:pt>
                <c:pt idx="22">
                  <c:v>2.8757608865303576E-2</c:v>
                </c:pt>
              </c:numCache>
            </c:numRef>
          </c:val>
          <c:smooth val="0"/>
          <c:extLst>
            <c:ext xmlns:c16="http://schemas.microsoft.com/office/drawing/2014/chart" uri="{C3380CC4-5D6E-409C-BE32-E72D297353CC}">
              <c16:uniqueId val="{00000000-1AFF-41EC-B803-68DDEF0A8446}"/>
            </c:ext>
          </c:extLst>
        </c:ser>
        <c:dLbls>
          <c:showLegendKey val="0"/>
          <c:showVal val="0"/>
          <c:showCatName val="0"/>
          <c:showSerName val="0"/>
          <c:showPercent val="0"/>
          <c:showBubbleSize val="0"/>
        </c:dLbls>
        <c:marker val="1"/>
        <c:smooth val="0"/>
        <c:axId val="1024359183"/>
        <c:axId val="1"/>
      </c:lineChart>
      <c:catAx>
        <c:axId val="1024359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000000000003E-2"/>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024359183"/>
        <c:crosses val="min"/>
        <c:crossBetween val="midCat"/>
        <c:majorUnit val="5.0000000000000001E-3"/>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26663531624736E-2"/>
          <c:y val="0.16377649325626203"/>
          <c:w val="0.97060898189513289"/>
          <c:h val="0.78612716763005785"/>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32-4180-88AE-46C4EA6DCD02}"/>
                </c:ext>
              </c:extLst>
            </c:dLbl>
            <c:dLbl>
              <c:idx val="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32-4180-88AE-46C4EA6DCD02}"/>
                </c:ext>
              </c:extLst>
            </c:dLbl>
            <c:dLbl>
              <c:idx val="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E32-4180-88AE-46C4EA6DCD02}"/>
                </c:ext>
              </c:extLst>
            </c:dLbl>
            <c:dLbl>
              <c:idx val="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32-4180-88AE-46C4EA6DCD02}"/>
                </c:ext>
              </c:extLst>
            </c:dLbl>
            <c:dLbl>
              <c:idx val="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32-4180-88AE-46C4EA6DCD02}"/>
                </c:ext>
              </c:extLst>
            </c:dLbl>
            <c:dLbl>
              <c:idx val="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E32-4180-88AE-46C4EA6DCD02}"/>
                </c:ext>
              </c:extLst>
            </c:dLbl>
            <c:dLbl>
              <c:idx val="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E32-4180-88AE-46C4EA6DCD02}"/>
                </c:ext>
              </c:extLst>
            </c:dLbl>
            <c:dLbl>
              <c:idx val="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E32-4180-88AE-46C4EA6DCD02}"/>
                </c:ext>
              </c:extLst>
            </c:dLbl>
            <c:dLbl>
              <c:idx val="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E32-4180-88AE-46C4EA6DCD02}"/>
                </c:ext>
              </c:extLst>
            </c:dLbl>
            <c:dLbl>
              <c:idx val="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E32-4180-88AE-46C4EA6DCD02}"/>
                </c:ext>
              </c:extLst>
            </c:dLbl>
            <c:dLbl>
              <c:idx val="1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E32-4180-88AE-46C4EA6DCD02}"/>
                </c:ext>
              </c:extLst>
            </c:dLbl>
            <c:dLbl>
              <c:idx val="1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E32-4180-88AE-46C4EA6DCD02}"/>
                </c:ext>
              </c:extLst>
            </c:dLbl>
            <c:dLbl>
              <c:idx val="1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E32-4180-88AE-46C4EA6DCD02}"/>
                </c:ext>
              </c:extLst>
            </c:dLbl>
            <c:dLbl>
              <c:idx val="1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E32-4180-88AE-46C4EA6DCD02}"/>
                </c:ext>
              </c:extLst>
            </c:dLbl>
            <c:dLbl>
              <c:idx val="1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E32-4180-88AE-46C4EA6DCD02}"/>
                </c:ext>
              </c:extLst>
            </c:dLbl>
            <c:dLbl>
              <c:idx val="1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E32-4180-88AE-46C4EA6DCD02}"/>
                </c:ext>
              </c:extLst>
            </c:dLbl>
            <c:dLbl>
              <c:idx val="1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E32-4180-88AE-46C4EA6DCD02}"/>
                </c:ext>
              </c:extLst>
            </c:dLbl>
            <c:dLbl>
              <c:idx val="1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E32-4180-88AE-46C4EA6DCD02}"/>
                </c:ext>
              </c:extLst>
            </c:dLbl>
            <c:dLbl>
              <c:idx val="1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E32-4180-88AE-46C4EA6DCD02}"/>
                </c:ext>
              </c:extLst>
            </c:dLbl>
            <c:dLbl>
              <c:idx val="1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E32-4180-88AE-46C4EA6DCD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Sheet1!$A$1:$T$1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xVal>
          <c:yVal>
            <c:numRef>
              <c:f>Sheet1!$A$2:$T$2</c:f>
              <c:numCache>
                <c:formatCode>General</c:formatCode>
                <c:ptCount val="20"/>
                <c:pt idx="0">
                  <c:v>19.764026419006797</c:v>
                </c:pt>
                <c:pt idx="1">
                  <c:v>16.901556660772137</c:v>
                </c:pt>
                <c:pt idx="2">
                  <c:v>19.360836388218807</c:v>
                </c:pt>
                <c:pt idx="3">
                  <c:v>21.371972132174431</c:v>
                </c:pt>
                <c:pt idx="4">
                  <c:v>19.354523621718698</c:v>
                </c:pt>
                <c:pt idx="5">
                  <c:v>17.812229052522678</c:v>
                </c:pt>
                <c:pt idx="6">
                  <c:v>15.692730492592579</c:v>
                </c:pt>
                <c:pt idx="7">
                  <c:v>19.839573456769564</c:v>
                </c:pt>
                <c:pt idx="8">
                  <c:v>15.532171688726343</c:v>
                </c:pt>
                <c:pt idx="9">
                  <c:v>16.067862851275912</c:v>
                </c:pt>
                <c:pt idx="10">
                  <c:v>19.733647248237514</c:v>
                </c:pt>
                <c:pt idx="11">
                  <c:v>17.053963891825802</c:v>
                </c:pt>
                <c:pt idx="12">
                  <c:v>19.372995371985731</c:v>
                </c:pt>
                <c:pt idx="13">
                  <c:v>19.982892955497654</c:v>
                </c:pt>
                <c:pt idx="14">
                  <c:v>18.499703702913287</c:v>
                </c:pt>
                <c:pt idx="15">
                  <c:v>21.707828186489721</c:v>
                </c:pt>
                <c:pt idx="16">
                  <c:v>21.806883277432259</c:v>
                </c:pt>
                <c:pt idx="17">
                  <c:v>26.515126206098621</c:v>
                </c:pt>
                <c:pt idx="18">
                  <c:v>26.890640458340659</c:v>
                </c:pt>
                <c:pt idx="19">
                  <c:v>24.307716015470639</c:v>
                </c:pt>
              </c:numCache>
            </c:numRef>
          </c:yVal>
          <c:smooth val="0"/>
          <c:extLst>
            <c:ext xmlns:c16="http://schemas.microsoft.com/office/drawing/2014/chart" uri="{C3380CC4-5D6E-409C-BE32-E72D297353CC}">
              <c16:uniqueId val="{00000014-DE32-4180-88AE-46C4EA6DCD02}"/>
            </c:ext>
          </c:extLst>
        </c:ser>
        <c:dLbls>
          <c:showLegendKey val="0"/>
          <c:showVal val="0"/>
          <c:showCatName val="0"/>
          <c:showSerName val="0"/>
          <c:showPercent val="0"/>
          <c:showBubbleSize val="0"/>
        </c:dLbls>
        <c:axId val="1477670848"/>
        <c:axId val="1"/>
      </c:scatterChart>
      <c:valAx>
        <c:axId val="1477670848"/>
        <c:scaling>
          <c:orientation val="minMax"/>
          <c:max val="2019"/>
          <c:min val="1999.5"/>
        </c:scaling>
        <c:delete val="0"/>
        <c:axPos val="b"/>
        <c:majorGridlines>
          <c:spPr>
            <a:ln>
              <a:noFill/>
            </a:ln>
          </c:spPr>
        </c:majorGridlines>
        <c:numFmt formatCode="General" sourceLinked="1"/>
        <c:majorTickMark val="none"/>
        <c:minorTickMark val="none"/>
        <c:tickLblPos val="none"/>
        <c:spPr>
          <a:ln w="9525" algn="ctr">
            <a:solidFill>
              <a:schemeClr val="bg1"/>
            </a:solidFill>
            <a:prstDash val="solid"/>
          </a:ln>
        </c:spPr>
        <c:crossAx val="1"/>
        <c:crosses val="min"/>
        <c:crossBetween val="midCat"/>
      </c:valAx>
      <c:valAx>
        <c:axId val="1"/>
        <c:scaling>
          <c:orientation val="minMax"/>
          <c:max val="26.890640458340659"/>
          <c:min val="0"/>
        </c:scaling>
        <c:delete val="1"/>
        <c:axPos val="r"/>
        <c:numFmt formatCode="General" sourceLinked="1"/>
        <c:majorTickMark val="out"/>
        <c:minorTickMark val="none"/>
        <c:tickLblPos val="nextTo"/>
        <c:crossAx val="1477670848"/>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11-40F6-BAEF-69437A50A6EA}"/>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11-40F6-BAEF-69437A50A6EA}"/>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11-40F6-BAEF-69437A50A6EA}"/>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11-40F6-BAEF-69437A50A6EA}"/>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11-40F6-BAEF-69437A50A6EA}"/>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11-40F6-BAEF-69437A50A6EA}"/>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11-40F6-BAEF-69437A50A6EA}"/>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11-40F6-BAEF-69437A50A6EA}"/>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11-40F6-BAEF-69437A50A6EA}"/>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111-40F6-BAEF-69437A50A6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7.0443673771971591</c:v>
                </c:pt>
                <c:pt idx="1">
                  <c:v>6.8690834918162</c:v>
                </c:pt>
                <c:pt idx="2">
                  <c:v>8.4947133628683869</c:v>
                </c:pt>
                <c:pt idx="3">
                  <c:v>9.6075488041005919</c:v>
                </c:pt>
                <c:pt idx="4">
                  <c:v>9.6406856039053785</c:v>
                </c:pt>
                <c:pt idx="5">
                  <c:v>9.5560362632550664</c:v>
                </c:pt>
                <c:pt idx="6">
                  <c:v>8.1988994721218056</c:v>
                </c:pt>
                <c:pt idx="7">
                  <c:v>9.0146784866235805</c:v>
                </c:pt>
                <c:pt idx="8">
                  <c:v>9.986754467503939</c:v>
                </c:pt>
                <c:pt idx="9">
                  <c:v>11.702670768612034</c:v>
                </c:pt>
                <c:pt idx="10">
                  <c:v>13.670005557165904</c:v>
                </c:pt>
                <c:pt idx="11">
                  <c:v>13.528752860391867</c:v>
                </c:pt>
                <c:pt idx="12">
                  <c:v>15.698824554068171</c:v>
                </c:pt>
                <c:pt idx="13">
                  <c:v>16.72943700439307</c:v>
                </c:pt>
                <c:pt idx="14">
                  <c:v>15.399924388439771</c:v>
                </c:pt>
                <c:pt idx="15">
                  <c:v>17.593425764964262</c:v>
                </c:pt>
                <c:pt idx="16">
                  <c:v>18.359814056432857</c:v>
                </c:pt>
                <c:pt idx="17">
                  <c:v>22.027352007317724</c:v>
                </c:pt>
                <c:pt idx="18">
                  <c:v>25.547525043648946</c:v>
                </c:pt>
                <c:pt idx="19">
                  <c:v>27.543180447109538</c:v>
                </c:pt>
              </c:numCache>
            </c:numRef>
          </c:val>
          <c:extLst>
            <c:ext xmlns:c16="http://schemas.microsoft.com/office/drawing/2014/chart" uri="{C3380CC4-5D6E-409C-BE32-E72D297353CC}">
              <c16:uniqueId val="{0000000A-7111-40F6-BAEF-69437A50A6EA}"/>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11-40F6-BAEF-69437A50A6EA}"/>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11-40F6-BAEF-69437A50A6EA}"/>
                </c:ext>
              </c:extLst>
            </c:dLbl>
            <c:dLbl>
              <c:idx val="2"/>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11-40F6-BAEF-69437A50A6EA}"/>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111-40F6-BAEF-69437A50A6EA}"/>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111-40F6-BAEF-69437A50A6EA}"/>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11-40F6-BAEF-69437A50A6EA}"/>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11-40F6-BAEF-69437A50A6EA}"/>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111-40F6-BAEF-69437A50A6EA}"/>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111-40F6-BAEF-69437A50A6EA}"/>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111-40F6-BAEF-69437A50A6EA}"/>
                </c:ext>
              </c:extLst>
            </c:dLbl>
            <c:dLbl>
              <c:idx val="10"/>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11-40F6-BAEF-69437A50A6EA}"/>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111-40F6-BAEF-69437A50A6EA}"/>
                </c:ext>
              </c:extLst>
            </c:dLbl>
            <c:dLbl>
              <c:idx val="12"/>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111-40F6-BAEF-69437A50A6EA}"/>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111-40F6-BAEF-69437A50A6EA}"/>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111-40F6-BAEF-69437A50A6EA}"/>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111-40F6-BAEF-69437A50A6EA}"/>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111-40F6-BAEF-69437A50A6EA}"/>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111-40F6-BAEF-69437A50A6EA}"/>
                </c:ext>
              </c:extLst>
            </c:dLbl>
            <c:dLbl>
              <c:idx val="18"/>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111-40F6-BAEF-69437A50A6EA}"/>
                </c:ext>
              </c:extLst>
            </c:dLbl>
            <c:dLbl>
              <c:idx val="1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111-40F6-BAEF-69437A50A6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28.59800239024398</c:v>
                </c:pt>
                <c:pt idx="1">
                  <c:v>33.772637443623317</c:v>
                </c:pt>
                <c:pt idx="2">
                  <c:v>35.381042790091378</c:v>
                </c:pt>
                <c:pt idx="3">
                  <c:v>35.346415877693602</c:v>
                </c:pt>
                <c:pt idx="4">
                  <c:v>40.17033425032173</c:v>
                </c:pt>
                <c:pt idx="5">
                  <c:v>44.092702673782583</c:v>
                </c:pt>
                <c:pt idx="6">
                  <c:v>44.047581635751172</c:v>
                </c:pt>
                <c:pt idx="7">
                  <c:v>36.42318592244029</c:v>
                </c:pt>
                <c:pt idx="8">
                  <c:v>54.310464669937019</c:v>
                </c:pt>
                <c:pt idx="9">
                  <c:v>61.13010653930948</c:v>
                </c:pt>
                <c:pt idx="10">
                  <c:v>55.602569275075624</c:v>
                </c:pt>
                <c:pt idx="11">
                  <c:v>65.80032832100072</c:v>
                </c:pt>
                <c:pt idx="12">
                  <c:v>65.33575090848224</c:v>
                </c:pt>
                <c:pt idx="13">
                  <c:v>66.989357074371696</c:v>
                </c:pt>
                <c:pt idx="14">
                  <c:v>67.844243387148055</c:v>
                </c:pt>
                <c:pt idx="15">
                  <c:v>63.453031825454062</c:v>
                </c:pt>
                <c:pt idx="16">
                  <c:v>65.832932898072372</c:v>
                </c:pt>
                <c:pt idx="17">
                  <c:v>61.047312001829305</c:v>
                </c:pt>
                <c:pt idx="18">
                  <c:v>69.457742990883403</c:v>
                </c:pt>
                <c:pt idx="19">
                  <c:v>85.767261511236896</c:v>
                </c:pt>
              </c:numCache>
            </c:numRef>
          </c:val>
          <c:extLst>
            <c:ext xmlns:c16="http://schemas.microsoft.com/office/drawing/2014/chart" uri="{C3380CC4-5D6E-409C-BE32-E72D297353CC}">
              <c16:uniqueId val="{0000001F-7111-40F6-BAEF-69437A50A6EA}"/>
            </c:ext>
          </c:extLst>
        </c:ser>
        <c:dLbls>
          <c:showLegendKey val="0"/>
          <c:showVal val="0"/>
          <c:showCatName val="0"/>
          <c:showSerName val="0"/>
          <c:showPercent val="0"/>
          <c:showBubbleSize val="0"/>
        </c:dLbls>
        <c:gapWidth val="60"/>
        <c:overlap val="100"/>
        <c:axId val="276558032"/>
        <c:axId val="1"/>
      </c:barChart>
      <c:catAx>
        <c:axId val="276558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76558032"/>
        <c:crosses val="min"/>
        <c:crossBetween val="between"/>
        <c:majorUnit val="2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09920819748486E-2"/>
          <c:y val="8.0870917573872478E-2"/>
          <c:w val="0.97578015836050302"/>
          <c:h val="0.83825816485225502"/>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85.625969073634607</c:v>
                </c:pt>
                <c:pt idx="1">
                  <c:v>85.213783302044632</c:v>
                </c:pt>
                <c:pt idx="2">
                  <c:v>107.35386842318259</c:v>
                </c:pt>
                <c:pt idx="3">
                  <c:v>123.51621345597229</c:v>
                </c:pt>
                <c:pt idx="4">
                  <c:v>125.9697195821759</c:v>
                </c:pt>
                <c:pt idx="5">
                  <c:v>126.84065215902166</c:v>
                </c:pt>
                <c:pt idx="6">
                  <c:v>110.5023812055113</c:v>
                </c:pt>
                <c:pt idx="7">
                  <c:v>123.32045913922808</c:v>
                </c:pt>
                <c:pt idx="8">
                  <c:v>138.65444122558307</c:v>
                </c:pt>
                <c:pt idx="9">
                  <c:v>164.93280755519362</c:v>
                </c:pt>
                <c:pt idx="10">
                  <c:v>195.6480175753365</c:v>
                </c:pt>
                <c:pt idx="11">
                  <c:v>196.72731800541811</c:v>
                </c:pt>
                <c:pt idx="12">
                  <c:v>232.03575417547509</c:v>
                </c:pt>
                <c:pt idx="13">
                  <c:v>251.38207460109572</c:v>
                </c:pt>
                <c:pt idx="14">
                  <c:v>235.22619127099648</c:v>
                </c:pt>
                <c:pt idx="15">
                  <c:v>273.07523203164391</c:v>
                </c:pt>
                <c:pt idx="16">
                  <c:v>289.46618947942488</c:v>
                </c:pt>
                <c:pt idx="17">
                  <c:v>352.64488747212039</c:v>
                </c:pt>
                <c:pt idx="18">
                  <c:v>415.14196807408621</c:v>
                </c:pt>
                <c:pt idx="19">
                  <c:v>454.09180125485017</c:v>
                </c:pt>
              </c:numCache>
            </c:numRef>
          </c:val>
          <c:extLst>
            <c:ext xmlns:c16="http://schemas.microsoft.com/office/drawing/2014/chart" uri="{C3380CC4-5D6E-409C-BE32-E72D297353CC}">
              <c16:uniqueId val="{00000000-4E54-4467-BF0B-8DB76E8A4734}"/>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347.61555397598681</c:v>
                </c:pt>
                <c:pt idx="1">
                  <c:v>418.96334672422421</c:v>
                </c:pt>
                <c:pt idx="2">
                  <c:v>447.13595975649309</c:v>
                </c:pt>
                <c:pt idx="3">
                  <c:v>454.41928398941707</c:v>
                </c:pt>
                <c:pt idx="4">
                  <c:v>524.88442720146713</c:v>
                </c:pt>
                <c:pt idx="5">
                  <c:v>585.25805140586249</c:v>
                </c:pt>
                <c:pt idx="6">
                  <c:v>593.66048744039836</c:v>
                </c:pt>
                <c:pt idx="7">
                  <c:v>498.26779933791806</c:v>
                </c:pt>
                <c:pt idx="8">
                  <c:v>754.03747594027027</c:v>
                </c:pt>
                <c:pt idx="9">
                  <c:v>861.5435140428383</c:v>
                </c:pt>
                <c:pt idx="10">
                  <c:v>795.79575920956859</c:v>
                </c:pt>
                <c:pt idx="11">
                  <c:v>956.83040765455121</c:v>
                </c:pt>
                <c:pt idx="12">
                  <c:v>965.69206085827943</c:v>
                </c:pt>
                <c:pt idx="13">
                  <c:v>1006.6043198660578</c:v>
                </c:pt>
                <c:pt idx="14">
                  <c:v>1036.2870991497234</c:v>
                </c:pt>
                <c:pt idx="15">
                  <c:v>984.88217248474825</c:v>
                </c:pt>
                <c:pt idx="16">
                  <c:v>1037.9412432874151</c:v>
                </c:pt>
                <c:pt idx="17">
                  <c:v>977.33138618789394</c:v>
                </c:pt>
                <c:pt idx="18">
                  <c:v>1128.6738763913133</c:v>
                </c:pt>
                <c:pt idx="19">
                  <c:v>1414.0055591299904</c:v>
                </c:pt>
              </c:numCache>
            </c:numRef>
          </c:val>
          <c:extLst>
            <c:ext xmlns:c16="http://schemas.microsoft.com/office/drawing/2014/chart" uri="{C3380CC4-5D6E-409C-BE32-E72D297353CC}">
              <c16:uniqueId val="{00000001-4E54-4467-BF0B-8DB76E8A4734}"/>
            </c:ext>
          </c:extLst>
        </c:ser>
        <c:dLbls>
          <c:showLegendKey val="0"/>
          <c:showVal val="0"/>
          <c:showCatName val="0"/>
          <c:showSerName val="0"/>
          <c:showPercent val="0"/>
          <c:showBubbleSize val="0"/>
        </c:dLbls>
        <c:gapWidth val="60"/>
        <c:overlap val="100"/>
        <c:axId val="821402960"/>
        <c:axId val="1"/>
      </c:barChart>
      <c:catAx>
        <c:axId val="8214029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68.0973603848406"/>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21402960"/>
        <c:crosses val="min"/>
        <c:crossBetween val="between"/>
        <c:majorUnit val="5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72393" cy="499284"/>
          </a:xfrm>
          <a:prstGeom prst="rect">
            <a:avLst/>
          </a:prstGeom>
        </p:spPr>
        <p:txBody>
          <a:bodyPr vert="horz" lIns="92505" tIns="46252" rIns="92505" bIns="4625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4"/>
            <a:ext cx="2972392" cy="499284"/>
          </a:xfrm>
          <a:prstGeom prst="rect">
            <a:avLst/>
          </a:prstGeom>
        </p:spPr>
        <p:txBody>
          <a:bodyPr vert="horz" lIns="92505" tIns="46252" rIns="92505" bIns="46252"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7" y="9446406"/>
            <a:ext cx="2972393" cy="499284"/>
          </a:xfrm>
          <a:prstGeom prst="rect">
            <a:avLst/>
          </a:prstGeom>
        </p:spPr>
        <p:txBody>
          <a:bodyPr vert="horz" lIns="92505" tIns="46252" rIns="92505" bIns="4625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6"/>
            <a:ext cx="2972392" cy="499284"/>
          </a:xfrm>
          <a:prstGeom prst="rect">
            <a:avLst/>
          </a:prstGeom>
        </p:spPr>
        <p:txBody>
          <a:bodyPr vert="horz" lIns="92505" tIns="46252" rIns="92505" bIns="4625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2972548" cy="497842"/>
          </a:xfrm>
          <a:prstGeom prst="rect">
            <a:avLst/>
          </a:prstGeom>
        </p:spPr>
        <p:txBody>
          <a:bodyPr vert="horz" lIns="91820" tIns="45909" rIns="91820"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5" y="6"/>
            <a:ext cx="2972548" cy="497842"/>
          </a:xfrm>
          <a:prstGeom prst="rect">
            <a:avLst/>
          </a:prstGeom>
        </p:spPr>
        <p:txBody>
          <a:bodyPr vert="horz" lIns="91820" tIns="45909" rIns="91820" bIns="45909"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0" tIns="45909" rIns="91820" bIns="45909" rtlCol="0" anchor="ctr"/>
          <a:lstStyle/>
          <a:p>
            <a:endParaRPr lang="ja-JP" altLang="en-US" dirty="0"/>
          </a:p>
        </p:txBody>
      </p:sp>
      <p:sp>
        <p:nvSpPr>
          <p:cNvPr id="5" name="ノート プレースホルダ 4"/>
          <p:cNvSpPr>
            <a:spLocks noGrp="1"/>
          </p:cNvSpPr>
          <p:nvPr>
            <p:ph type="body" sz="quarter" idx="3"/>
          </p:nvPr>
        </p:nvSpPr>
        <p:spPr>
          <a:xfrm>
            <a:off x="685481" y="4723928"/>
            <a:ext cx="5487041" cy="4475797"/>
          </a:xfrm>
          <a:prstGeom prst="rect">
            <a:avLst/>
          </a:prstGeom>
        </p:spPr>
        <p:txBody>
          <a:bodyPr vert="horz" lIns="91820" tIns="45909" rIns="91820"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446261"/>
            <a:ext cx="2972548" cy="497841"/>
          </a:xfrm>
          <a:prstGeom prst="rect">
            <a:avLst/>
          </a:prstGeom>
        </p:spPr>
        <p:txBody>
          <a:bodyPr vert="horz" lIns="91820" tIns="45909" rIns="91820"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5" y="9446261"/>
            <a:ext cx="2972548" cy="497841"/>
          </a:xfrm>
          <a:prstGeom prst="rect">
            <a:avLst/>
          </a:prstGeom>
        </p:spPr>
        <p:txBody>
          <a:bodyPr vert="horz" lIns="91820" tIns="45909" rIns="91820"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047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792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700" dirty="0"/>
          </a:p>
          <a:p>
            <a:endParaRPr lang="ja-JP" altLang="en-US" sz="7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75651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22003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6759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213310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617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3158" name="正方形/長方形 3157"/>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63" name="テキスト プレースホルダ 64"/>
          <p:cNvSpPr>
            <a:spLocks noGrp="1"/>
          </p:cNvSpPr>
          <p:nvPr>
            <p:ph type="body" sz="quarter" idx="13"/>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464" name="テキスト プレースホルダ 64"/>
          <p:cNvSpPr>
            <a:spLocks noGrp="1"/>
          </p:cNvSpPr>
          <p:nvPr>
            <p:ph type="body" sz="quarter" idx="14"/>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grpSp>
        <p:nvGrpSpPr>
          <p:cNvPr id="5" name="グループ化 4"/>
          <p:cNvGrpSpPr/>
          <p:nvPr userDrawn="1"/>
        </p:nvGrpSpPr>
        <p:grpSpPr>
          <a:xfrm>
            <a:off x="6392594" y="2852936"/>
            <a:ext cx="2880886" cy="2243846"/>
            <a:chOff x="6392594" y="2852936"/>
            <a:chExt cx="2880886" cy="2243846"/>
          </a:xfrm>
        </p:grpSpPr>
        <p:sp>
          <p:nvSpPr>
            <p:cNvPr id="1033" name="Oval 422"/>
            <p:cNvSpPr>
              <a:spLocks noChangeArrowheads="1"/>
            </p:cNvSpPr>
            <p:nvPr userDrawn="1"/>
          </p:nvSpPr>
          <p:spPr bwMode="auto">
            <a:xfrm>
              <a:off x="676565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423"/>
            <p:cNvSpPr>
              <a:spLocks noChangeArrowheads="1"/>
            </p:cNvSpPr>
            <p:nvPr userDrawn="1"/>
          </p:nvSpPr>
          <p:spPr bwMode="auto">
            <a:xfrm>
              <a:off x="68609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424"/>
            <p:cNvSpPr>
              <a:spLocks noChangeArrowheads="1"/>
            </p:cNvSpPr>
            <p:nvPr userDrawn="1"/>
          </p:nvSpPr>
          <p:spPr bwMode="auto">
            <a:xfrm>
              <a:off x="69529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425"/>
            <p:cNvSpPr>
              <a:spLocks noChangeArrowheads="1"/>
            </p:cNvSpPr>
            <p:nvPr userDrawn="1"/>
          </p:nvSpPr>
          <p:spPr bwMode="auto">
            <a:xfrm>
              <a:off x="704505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426"/>
            <p:cNvSpPr>
              <a:spLocks noChangeArrowheads="1"/>
            </p:cNvSpPr>
            <p:nvPr userDrawn="1"/>
          </p:nvSpPr>
          <p:spPr bwMode="auto">
            <a:xfrm>
              <a:off x="71403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427"/>
            <p:cNvSpPr>
              <a:spLocks noChangeArrowheads="1"/>
            </p:cNvSpPr>
            <p:nvPr userDrawn="1"/>
          </p:nvSpPr>
          <p:spPr bwMode="auto">
            <a:xfrm>
              <a:off x="72323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429"/>
            <p:cNvSpPr>
              <a:spLocks noChangeArrowheads="1"/>
            </p:cNvSpPr>
            <p:nvPr userDrawn="1"/>
          </p:nvSpPr>
          <p:spPr bwMode="auto">
            <a:xfrm>
              <a:off x="7326044"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430"/>
            <p:cNvSpPr>
              <a:spLocks noChangeArrowheads="1"/>
            </p:cNvSpPr>
            <p:nvPr userDrawn="1"/>
          </p:nvSpPr>
          <p:spPr bwMode="auto">
            <a:xfrm>
              <a:off x="74197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431"/>
            <p:cNvSpPr>
              <a:spLocks noChangeArrowheads="1"/>
            </p:cNvSpPr>
            <p:nvPr userDrawn="1"/>
          </p:nvSpPr>
          <p:spPr bwMode="auto">
            <a:xfrm>
              <a:off x="7513369"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393"/>
            <p:cNvSpPr>
              <a:spLocks noChangeArrowheads="1"/>
            </p:cNvSpPr>
            <p:nvPr userDrawn="1"/>
          </p:nvSpPr>
          <p:spPr bwMode="auto">
            <a:xfrm>
              <a:off x="66735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394"/>
            <p:cNvSpPr>
              <a:spLocks noChangeArrowheads="1"/>
            </p:cNvSpPr>
            <p:nvPr userDrawn="1"/>
          </p:nvSpPr>
          <p:spPr bwMode="auto">
            <a:xfrm>
              <a:off x="676565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395"/>
            <p:cNvSpPr>
              <a:spLocks noChangeArrowheads="1"/>
            </p:cNvSpPr>
            <p:nvPr userDrawn="1"/>
          </p:nvSpPr>
          <p:spPr bwMode="auto">
            <a:xfrm>
              <a:off x="68609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396"/>
            <p:cNvSpPr>
              <a:spLocks noChangeArrowheads="1"/>
            </p:cNvSpPr>
            <p:nvPr userDrawn="1"/>
          </p:nvSpPr>
          <p:spPr bwMode="auto">
            <a:xfrm>
              <a:off x="69529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397"/>
            <p:cNvSpPr>
              <a:spLocks noChangeArrowheads="1"/>
            </p:cNvSpPr>
            <p:nvPr userDrawn="1"/>
          </p:nvSpPr>
          <p:spPr bwMode="auto">
            <a:xfrm>
              <a:off x="7045057" y="3044004"/>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398"/>
            <p:cNvSpPr>
              <a:spLocks noChangeArrowheads="1"/>
            </p:cNvSpPr>
            <p:nvPr userDrawn="1"/>
          </p:nvSpPr>
          <p:spPr bwMode="auto">
            <a:xfrm>
              <a:off x="71403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399"/>
            <p:cNvSpPr>
              <a:spLocks noChangeArrowheads="1"/>
            </p:cNvSpPr>
            <p:nvPr userDrawn="1"/>
          </p:nvSpPr>
          <p:spPr bwMode="auto">
            <a:xfrm>
              <a:off x="72323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400"/>
            <p:cNvSpPr>
              <a:spLocks noChangeArrowheads="1"/>
            </p:cNvSpPr>
            <p:nvPr userDrawn="1"/>
          </p:nvSpPr>
          <p:spPr bwMode="auto">
            <a:xfrm>
              <a:off x="7326044"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401"/>
            <p:cNvSpPr>
              <a:spLocks noChangeArrowheads="1"/>
            </p:cNvSpPr>
            <p:nvPr userDrawn="1"/>
          </p:nvSpPr>
          <p:spPr bwMode="auto">
            <a:xfrm>
              <a:off x="74197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402"/>
            <p:cNvSpPr>
              <a:spLocks noChangeArrowheads="1"/>
            </p:cNvSpPr>
            <p:nvPr userDrawn="1"/>
          </p:nvSpPr>
          <p:spPr bwMode="auto">
            <a:xfrm>
              <a:off x="7513369"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421"/>
            <p:cNvSpPr>
              <a:spLocks noChangeArrowheads="1"/>
            </p:cNvSpPr>
            <p:nvPr userDrawn="1"/>
          </p:nvSpPr>
          <p:spPr bwMode="auto">
            <a:xfrm>
              <a:off x="66735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422"/>
            <p:cNvSpPr>
              <a:spLocks noChangeArrowheads="1"/>
            </p:cNvSpPr>
            <p:nvPr userDrawn="1"/>
          </p:nvSpPr>
          <p:spPr bwMode="auto">
            <a:xfrm>
              <a:off x="676565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423"/>
            <p:cNvSpPr>
              <a:spLocks noChangeArrowheads="1"/>
            </p:cNvSpPr>
            <p:nvPr userDrawn="1"/>
          </p:nvSpPr>
          <p:spPr bwMode="auto">
            <a:xfrm>
              <a:off x="68609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424"/>
            <p:cNvSpPr>
              <a:spLocks noChangeArrowheads="1"/>
            </p:cNvSpPr>
            <p:nvPr userDrawn="1"/>
          </p:nvSpPr>
          <p:spPr bwMode="auto">
            <a:xfrm>
              <a:off x="69529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425"/>
            <p:cNvSpPr>
              <a:spLocks noChangeArrowheads="1"/>
            </p:cNvSpPr>
            <p:nvPr userDrawn="1"/>
          </p:nvSpPr>
          <p:spPr bwMode="auto">
            <a:xfrm>
              <a:off x="7045057" y="3137666"/>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426"/>
            <p:cNvSpPr>
              <a:spLocks noChangeArrowheads="1"/>
            </p:cNvSpPr>
            <p:nvPr userDrawn="1"/>
          </p:nvSpPr>
          <p:spPr bwMode="auto">
            <a:xfrm>
              <a:off x="71403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427"/>
            <p:cNvSpPr>
              <a:spLocks noChangeArrowheads="1"/>
            </p:cNvSpPr>
            <p:nvPr userDrawn="1"/>
          </p:nvSpPr>
          <p:spPr bwMode="auto">
            <a:xfrm>
              <a:off x="72323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429"/>
            <p:cNvSpPr>
              <a:spLocks noChangeArrowheads="1"/>
            </p:cNvSpPr>
            <p:nvPr userDrawn="1"/>
          </p:nvSpPr>
          <p:spPr bwMode="auto">
            <a:xfrm>
              <a:off x="7326044"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430"/>
            <p:cNvSpPr>
              <a:spLocks noChangeArrowheads="1"/>
            </p:cNvSpPr>
            <p:nvPr userDrawn="1"/>
          </p:nvSpPr>
          <p:spPr bwMode="auto">
            <a:xfrm>
              <a:off x="74197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431"/>
            <p:cNvSpPr>
              <a:spLocks noChangeArrowheads="1"/>
            </p:cNvSpPr>
            <p:nvPr userDrawn="1"/>
          </p:nvSpPr>
          <p:spPr bwMode="auto">
            <a:xfrm>
              <a:off x="7513369"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391"/>
            <p:cNvSpPr>
              <a:spLocks noChangeArrowheads="1"/>
            </p:cNvSpPr>
            <p:nvPr userDrawn="1"/>
          </p:nvSpPr>
          <p:spPr bwMode="auto">
            <a:xfrm>
              <a:off x="64862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392"/>
            <p:cNvSpPr>
              <a:spLocks noChangeArrowheads="1"/>
            </p:cNvSpPr>
            <p:nvPr userDrawn="1"/>
          </p:nvSpPr>
          <p:spPr bwMode="auto">
            <a:xfrm>
              <a:off x="657991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393"/>
            <p:cNvSpPr>
              <a:spLocks noChangeArrowheads="1"/>
            </p:cNvSpPr>
            <p:nvPr userDrawn="1"/>
          </p:nvSpPr>
          <p:spPr bwMode="auto">
            <a:xfrm>
              <a:off x="66735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394"/>
            <p:cNvSpPr>
              <a:spLocks noChangeArrowheads="1"/>
            </p:cNvSpPr>
            <p:nvPr userDrawn="1"/>
          </p:nvSpPr>
          <p:spPr bwMode="auto">
            <a:xfrm>
              <a:off x="67656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395"/>
            <p:cNvSpPr>
              <a:spLocks noChangeArrowheads="1"/>
            </p:cNvSpPr>
            <p:nvPr userDrawn="1"/>
          </p:nvSpPr>
          <p:spPr bwMode="auto">
            <a:xfrm>
              <a:off x="68609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396"/>
            <p:cNvSpPr>
              <a:spLocks noChangeArrowheads="1"/>
            </p:cNvSpPr>
            <p:nvPr userDrawn="1"/>
          </p:nvSpPr>
          <p:spPr bwMode="auto">
            <a:xfrm>
              <a:off x="69529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397"/>
            <p:cNvSpPr>
              <a:spLocks noChangeArrowheads="1"/>
            </p:cNvSpPr>
            <p:nvPr userDrawn="1"/>
          </p:nvSpPr>
          <p:spPr bwMode="auto">
            <a:xfrm>
              <a:off x="704505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398"/>
            <p:cNvSpPr>
              <a:spLocks noChangeArrowheads="1"/>
            </p:cNvSpPr>
            <p:nvPr userDrawn="1"/>
          </p:nvSpPr>
          <p:spPr bwMode="auto">
            <a:xfrm>
              <a:off x="71403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399"/>
            <p:cNvSpPr>
              <a:spLocks noChangeArrowheads="1"/>
            </p:cNvSpPr>
            <p:nvPr userDrawn="1"/>
          </p:nvSpPr>
          <p:spPr bwMode="auto">
            <a:xfrm>
              <a:off x="72323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400"/>
            <p:cNvSpPr>
              <a:spLocks noChangeArrowheads="1"/>
            </p:cNvSpPr>
            <p:nvPr userDrawn="1"/>
          </p:nvSpPr>
          <p:spPr bwMode="auto">
            <a:xfrm>
              <a:off x="7326044"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401"/>
            <p:cNvSpPr>
              <a:spLocks noChangeArrowheads="1"/>
            </p:cNvSpPr>
            <p:nvPr userDrawn="1"/>
          </p:nvSpPr>
          <p:spPr bwMode="auto">
            <a:xfrm>
              <a:off x="74197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402"/>
            <p:cNvSpPr>
              <a:spLocks noChangeArrowheads="1"/>
            </p:cNvSpPr>
            <p:nvPr userDrawn="1"/>
          </p:nvSpPr>
          <p:spPr bwMode="auto">
            <a:xfrm>
              <a:off x="751336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418"/>
            <p:cNvSpPr>
              <a:spLocks noChangeArrowheads="1"/>
            </p:cNvSpPr>
            <p:nvPr userDrawn="1"/>
          </p:nvSpPr>
          <p:spPr bwMode="auto">
            <a:xfrm>
              <a:off x="6392594"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419"/>
            <p:cNvSpPr>
              <a:spLocks noChangeArrowheads="1"/>
            </p:cNvSpPr>
            <p:nvPr userDrawn="1"/>
          </p:nvSpPr>
          <p:spPr bwMode="auto">
            <a:xfrm>
              <a:off x="64862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420"/>
            <p:cNvSpPr>
              <a:spLocks noChangeArrowheads="1"/>
            </p:cNvSpPr>
            <p:nvPr userDrawn="1"/>
          </p:nvSpPr>
          <p:spPr bwMode="auto">
            <a:xfrm>
              <a:off x="657991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421"/>
            <p:cNvSpPr>
              <a:spLocks noChangeArrowheads="1"/>
            </p:cNvSpPr>
            <p:nvPr userDrawn="1"/>
          </p:nvSpPr>
          <p:spPr bwMode="auto">
            <a:xfrm>
              <a:off x="66735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422"/>
            <p:cNvSpPr>
              <a:spLocks noChangeArrowheads="1"/>
            </p:cNvSpPr>
            <p:nvPr userDrawn="1"/>
          </p:nvSpPr>
          <p:spPr bwMode="auto">
            <a:xfrm>
              <a:off x="67656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423"/>
            <p:cNvSpPr>
              <a:spLocks noChangeArrowheads="1"/>
            </p:cNvSpPr>
            <p:nvPr userDrawn="1"/>
          </p:nvSpPr>
          <p:spPr bwMode="auto">
            <a:xfrm>
              <a:off x="68609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424"/>
            <p:cNvSpPr>
              <a:spLocks noChangeArrowheads="1"/>
            </p:cNvSpPr>
            <p:nvPr userDrawn="1"/>
          </p:nvSpPr>
          <p:spPr bwMode="auto">
            <a:xfrm>
              <a:off x="69529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425"/>
            <p:cNvSpPr>
              <a:spLocks noChangeArrowheads="1"/>
            </p:cNvSpPr>
            <p:nvPr userDrawn="1"/>
          </p:nvSpPr>
          <p:spPr bwMode="auto">
            <a:xfrm>
              <a:off x="704505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426"/>
            <p:cNvSpPr>
              <a:spLocks noChangeArrowheads="1"/>
            </p:cNvSpPr>
            <p:nvPr userDrawn="1"/>
          </p:nvSpPr>
          <p:spPr bwMode="auto">
            <a:xfrm>
              <a:off x="71403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427"/>
            <p:cNvSpPr>
              <a:spLocks noChangeArrowheads="1"/>
            </p:cNvSpPr>
            <p:nvPr userDrawn="1"/>
          </p:nvSpPr>
          <p:spPr bwMode="auto">
            <a:xfrm>
              <a:off x="72323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429"/>
            <p:cNvSpPr>
              <a:spLocks noChangeArrowheads="1"/>
            </p:cNvSpPr>
            <p:nvPr userDrawn="1"/>
          </p:nvSpPr>
          <p:spPr bwMode="auto">
            <a:xfrm>
              <a:off x="7326044"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430"/>
            <p:cNvSpPr>
              <a:spLocks noChangeArrowheads="1"/>
            </p:cNvSpPr>
            <p:nvPr userDrawn="1"/>
          </p:nvSpPr>
          <p:spPr bwMode="auto">
            <a:xfrm>
              <a:off x="74197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431"/>
            <p:cNvSpPr>
              <a:spLocks noChangeArrowheads="1"/>
            </p:cNvSpPr>
            <p:nvPr userDrawn="1"/>
          </p:nvSpPr>
          <p:spPr bwMode="auto">
            <a:xfrm>
              <a:off x="751336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390"/>
            <p:cNvSpPr>
              <a:spLocks noChangeArrowheads="1"/>
            </p:cNvSpPr>
            <p:nvPr userDrawn="1"/>
          </p:nvSpPr>
          <p:spPr bwMode="auto">
            <a:xfrm>
              <a:off x="6392594"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391"/>
            <p:cNvSpPr>
              <a:spLocks noChangeArrowheads="1"/>
            </p:cNvSpPr>
            <p:nvPr userDrawn="1"/>
          </p:nvSpPr>
          <p:spPr bwMode="auto">
            <a:xfrm>
              <a:off x="64862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392"/>
            <p:cNvSpPr>
              <a:spLocks noChangeArrowheads="1"/>
            </p:cNvSpPr>
            <p:nvPr userDrawn="1"/>
          </p:nvSpPr>
          <p:spPr bwMode="auto">
            <a:xfrm>
              <a:off x="657991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393"/>
            <p:cNvSpPr>
              <a:spLocks noChangeArrowheads="1"/>
            </p:cNvSpPr>
            <p:nvPr userDrawn="1"/>
          </p:nvSpPr>
          <p:spPr bwMode="auto">
            <a:xfrm>
              <a:off x="66735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394"/>
            <p:cNvSpPr>
              <a:spLocks noChangeArrowheads="1"/>
            </p:cNvSpPr>
            <p:nvPr userDrawn="1"/>
          </p:nvSpPr>
          <p:spPr bwMode="auto">
            <a:xfrm>
              <a:off x="67656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395"/>
            <p:cNvSpPr>
              <a:spLocks noChangeArrowheads="1"/>
            </p:cNvSpPr>
            <p:nvPr userDrawn="1"/>
          </p:nvSpPr>
          <p:spPr bwMode="auto">
            <a:xfrm>
              <a:off x="68609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396"/>
            <p:cNvSpPr>
              <a:spLocks noChangeArrowheads="1"/>
            </p:cNvSpPr>
            <p:nvPr userDrawn="1"/>
          </p:nvSpPr>
          <p:spPr bwMode="auto">
            <a:xfrm>
              <a:off x="69529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397"/>
            <p:cNvSpPr>
              <a:spLocks noChangeArrowheads="1"/>
            </p:cNvSpPr>
            <p:nvPr userDrawn="1"/>
          </p:nvSpPr>
          <p:spPr bwMode="auto">
            <a:xfrm>
              <a:off x="704505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398"/>
            <p:cNvSpPr>
              <a:spLocks noChangeArrowheads="1"/>
            </p:cNvSpPr>
            <p:nvPr userDrawn="1"/>
          </p:nvSpPr>
          <p:spPr bwMode="auto">
            <a:xfrm>
              <a:off x="71403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399"/>
            <p:cNvSpPr>
              <a:spLocks noChangeArrowheads="1"/>
            </p:cNvSpPr>
            <p:nvPr userDrawn="1"/>
          </p:nvSpPr>
          <p:spPr bwMode="auto">
            <a:xfrm>
              <a:off x="72323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400"/>
            <p:cNvSpPr>
              <a:spLocks noChangeArrowheads="1"/>
            </p:cNvSpPr>
            <p:nvPr userDrawn="1"/>
          </p:nvSpPr>
          <p:spPr bwMode="auto">
            <a:xfrm>
              <a:off x="7326044"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401"/>
            <p:cNvSpPr>
              <a:spLocks noChangeArrowheads="1"/>
            </p:cNvSpPr>
            <p:nvPr userDrawn="1"/>
          </p:nvSpPr>
          <p:spPr bwMode="auto">
            <a:xfrm>
              <a:off x="74197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402"/>
            <p:cNvSpPr>
              <a:spLocks noChangeArrowheads="1"/>
            </p:cNvSpPr>
            <p:nvPr userDrawn="1"/>
          </p:nvSpPr>
          <p:spPr bwMode="auto">
            <a:xfrm>
              <a:off x="751336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418"/>
            <p:cNvSpPr>
              <a:spLocks noChangeArrowheads="1"/>
            </p:cNvSpPr>
            <p:nvPr userDrawn="1"/>
          </p:nvSpPr>
          <p:spPr bwMode="auto">
            <a:xfrm>
              <a:off x="6392594"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419"/>
            <p:cNvSpPr>
              <a:spLocks noChangeArrowheads="1"/>
            </p:cNvSpPr>
            <p:nvPr userDrawn="1"/>
          </p:nvSpPr>
          <p:spPr bwMode="auto">
            <a:xfrm>
              <a:off x="64862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420"/>
            <p:cNvSpPr>
              <a:spLocks noChangeArrowheads="1"/>
            </p:cNvSpPr>
            <p:nvPr userDrawn="1"/>
          </p:nvSpPr>
          <p:spPr bwMode="auto">
            <a:xfrm>
              <a:off x="657991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421"/>
            <p:cNvSpPr>
              <a:spLocks noChangeArrowheads="1"/>
            </p:cNvSpPr>
            <p:nvPr userDrawn="1"/>
          </p:nvSpPr>
          <p:spPr bwMode="auto">
            <a:xfrm>
              <a:off x="66735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422"/>
            <p:cNvSpPr>
              <a:spLocks noChangeArrowheads="1"/>
            </p:cNvSpPr>
            <p:nvPr userDrawn="1"/>
          </p:nvSpPr>
          <p:spPr bwMode="auto">
            <a:xfrm>
              <a:off x="67656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423"/>
            <p:cNvSpPr>
              <a:spLocks noChangeArrowheads="1"/>
            </p:cNvSpPr>
            <p:nvPr userDrawn="1"/>
          </p:nvSpPr>
          <p:spPr bwMode="auto">
            <a:xfrm>
              <a:off x="68609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424"/>
            <p:cNvSpPr>
              <a:spLocks noChangeArrowheads="1"/>
            </p:cNvSpPr>
            <p:nvPr userDrawn="1"/>
          </p:nvSpPr>
          <p:spPr bwMode="auto">
            <a:xfrm>
              <a:off x="69529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425"/>
            <p:cNvSpPr>
              <a:spLocks noChangeArrowheads="1"/>
            </p:cNvSpPr>
            <p:nvPr userDrawn="1"/>
          </p:nvSpPr>
          <p:spPr bwMode="auto">
            <a:xfrm>
              <a:off x="704505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426"/>
            <p:cNvSpPr>
              <a:spLocks noChangeArrowheads="1"/>
            </p:cNvSpPr>
            <p:nvPr userDrawn="1"/>
          </p:nvSpPr>
          <p:spPr bwMode="auto">
            <a:xfrm>
              <a:off x="71403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427"/>
            <p:cNvSpPr>
              <a:spLocks noChangeArrowheads="1"/>
            </p:cNvSpPr>
            <p:nvPr userDrawn="1"/>
          </p:nvSpPr>
          <p:spPr bwMode="auto">
            <a:xfrm>
              <a:off x="72323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429"/>
            <p:cNvSpPr>
              <a:spLocks noChangeArrowheads="1"/>
            </p:cNvSpPr>
            <p:nvPr userDrawn="1"/>
          </p:nvSpPr>
          <p:spPr bwMode="auto">
            <a:xfrm>
              <a:off x="7326044"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430"/>
            <p:cNvSpPr>
              <a:spLocks noChangeArrowheads="1"/>
            </p:cNvSpPr>
            <p:nvPr userDrawn="1"/>
          </p:nvSpPr>
          <p:spPr bwMode="auto">
            <a:xfrm>
              <a:off x="74197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431"/>
            <p:cNvSpPr>
              <a:spLocks noChangeArrowheads="1"/>
            </p:cNvSpPr>
            <p:nvPr userDrawn="1"/>
          </p:nvSpPr>
          <p:spPr bwMode="auto">
            <a:xfrm>
              <a:off x="751336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390"/>
            <p:cNvSpPr>
              <a:spLocks noChangeArrowheads="1"/>
            </p:cNvSpPr>
            <p:nvPr userDrawn="1"/>
          </p:nvSpPr>
          <p:spPr bwMode="auto">
            <a:xfrm>
              <a:off x="6392594"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391"/>
            <p:cNvSpPr>
              <a:spLocks noChangeArrowheads="1"/>
            </p:cNvSpPr>
            <p:nvPr userDrawn="1"/>
          </p:nvSpPr>
          <p:spPr bwMode="auto">
            <a:xfrm>
              <a:off x="64862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392"/>
            <p:cNvSpPr>
              <a:spLocks noChangeArrowheads="1"/>
            </p:cNvSpPr>
            <p:nvPr userDrawn="1"/>
          </p:nvSpPr>
          <p:spPr bwMode="auto">
            <a:xfrm>
              <a:off x="657991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393"/>
            <p:cNvSpPr>
              <a:spLocks noChangeArrowheads="1"/>
            </p:cNvSpPr>
            <p:nvPr userDrawn="1"/>
          </p:nvSpPr>
          <p:spPr bwMode="auto">
            <a:xfrm>
              <a:off x="66735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394"/>
            <p:cNvSpPr>
              <a:spLocks noChangeArrowheads="1"/>
            </p:cNvSpPr>
            <p:nvPr userDrawn="1"/>
          </p:nvSpPr>
          <p:spPr bwMode="auto">
            <a:xfrm>
              <a:off x="67656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395"/>
            <p:cNvSpPr>
              <a:spLocks noChangeArrowheads="1"/>
            </p:cNvSpPr>
            <p:nvPr userDrawn="1"/>
          </p:nvSpPr>
          <p:spPr bwMode="auto">
            <a:xfrm>
              <a:off x="68609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396"/>
            <p:cNvSpPr>
              <a:spLocks noChangeArrowheads="1"/>
            </p:cNvSpPr>
            <p:nvPr userDrawn="1"/>
          </p:nvSpPr>
          <p:spPr bwMode="auto">
            <a:xfrm>
              <a:off x="69529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397"/>
            <p:cNvSpPr>
              <a:spLocks noChangeArrowheads="1"/>
            </p:cNvSpPr>
            <p:nvPr userDrawn="1"/>
          </p:nvSpPr>
          <p:spPr bwMode="auto">
            <a:xfrm>
              <a:off x="704505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400"/>
            <p:cNvSpPr>
              <a:spLocks noChangeArrowheads="1"/>
            </p:cNvSpPr>
            <p:nvPr userDrawn="1"/>
          </p:nvSpPr>
          <p:spPr bwMode="auto">
            <a:xfrm>
              <a:off x="7326044"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401"/>
            <p:cNvSpPr>
              <a:spLocks noChangeArrowheads="1"/>
            </p:cNvSpPr>
            <p:nvPr userDrawn="1"/>
          </p:nvSpPr>
          <p:spPr bwMode="auto">
            <a:xfrm>
              <a:off x="74197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402"/>
            <p:cNvSpPr>
              <a:spLocks noChangeArrowheads="1"/>
            </p:cNvSpPr>
            <p:nvPr userDrawn="1"/>
          </p:nvSpPr>
          <p:spPr bwMode="auto">
            <a:xfrm>
              <a:off x="751336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419"/>
            <p:cNvSpPr>
              <a:spLocks noChangeArrowheads="1"/>
            </p:cNvSpPr>
            <p:nvPr userDrawn="1"/>
          </p:nvSpPr>
          <p:spPr bwMode="auto">
            <a:xfrm>
              <a:off x="64862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420"/>
            <p:cNvSpPr>
              <a:spLocks noChangeArrowheads="1"/>
            </p:cNvSpPr>
            <p:nvPr userDrawn="1"/>
          </p:nvSpPr>
          <p:spPr bwMode="auto">
            <a:xfrm>
              <a:off x="657991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421"/>
            <p:cNvSpPr>
              <a:spLocks noChangeArrowheads="1"/>
            </p:cNvSpPr>
            <p:nvPr userDrawn="1"/>
          </p:nvSpPr>
          <p:spPr bwMode="auto">
            <a:xfrm>
              <a:off x="66735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422"/>
            <p:cNvSpPr>
              <a:spLocks noChangeArrowheads="1"/>
            </p:cNvSpPr>
            <p:nvPr userDrawn="1"/>
          </p:nvSpPr>
          <p:spPr bwMode="auto">
            <a:xfrm>
              <a:off x="67656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423"/>
            <p:cNvSpPr>
              <a:spLocks noChangeArrowheads="1"/>
            </p:cNvSpPr>
            <p:nvPr userDrawn="1"/>
          </p:nvSpPr>
          <p:spPr bwMode="auto">
            <a:xfrm>
              <a:off x="68609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424"/>
            <p:cNvSpPr>
              <a:spLocks noChangeArrowheads="1"/>
            </p:cNvSpPr>
            <p:nvPr userDrawn="1"/>
          </p:nvSpPr>
          <p:spPr bwMode="auto">
            <a:xfrm>
              <a:off x="69529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425"/>
            <p:cNvSpPr>
              <a:spLocks noChangeArrowheads="1"/>
            </p:cNvSpPr>
            <p:nvPr userDrawn="1"/>
          </p:nvSpPr>
          <p:spPr bwMode="auto">
            <a:xfrm>
              <a:off x="704505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426"/>
            <p:cNvSpPr>
              <a:spLocks noChangeArrowheads="1"/>
            </p:cNvSpPr>
            <p:nvPr userDrawn="1"/>
          </p:nvSpPr>
          <p:spPr bwMode="auto">
            <a:xfrm>
              <a:off x="71403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430"/>
            <p:cNvSpPr>
              <a:spLocks noChangeArrowheads="1"/>
            </p:cNvSpPr>
            <p:nvPr userDrawn="1"/>
          </p:nvSpPr>
          <p:spPr bwMode="auto">
            <a:xfrm>
              <a:off x="74197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431"/>
            <p:cNvSpPr>
              <a:spLocks noChangeArrowheads="1"/>
            </p:cNvSpPr>
            <p:nvPr userDrawn="1"/>
          </p:nvSpPr>
          <p:spPr bwMode="auto">
            <a:xfrm>
              <a:off x="751336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391"/>
            <p:cNvSpPr>
              <a:spLocks noChangeArrowheads="1"/>
            </p:cNvSpPr>
            <p:nvPr userDrawn="1"/>
          </p:nvSpPr>
          <p:spPr bwMode="auto">
            <a:xfrm>
              <a:off x="64862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392"/>
            <p:cNvSpPr>
              <a:spLocks noChangeArrowheads="1"/>
            </p:cNvSpPr>
            <p:nvPr userDrawn="1"/>
          </p:nvSpPr>
          <p:spPr bwMode="auto">
            <a:xfrm>
              <a:off x="657991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393"/>
            <p:cNvSpPr>
              <a:spLocks noChangeArrowheads="1"/>
            </p:cNvSpPr>
            <p:nvPr userDrawn="1"/>
          </p:nvSpPr>
          <p:spPr bwMode="auto">
            <a:xfrm>
              <a:off x="66735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394"/>
            <p:cNvSpPr>
              <a:spLocks noChangeArrowheads="1"/>
            </p:cNvSpPr>
            <p:nvPr userDrawn="1"/>
          </p:nvSpPr>
          <p:spPr bwMode="auto">
            <a:xfrm>
              <a:off x="67656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395"/>
            <p:cNvSpPr>
              <a:spLocks noChangeArrowheads="1"/>
            </p:cNvSpPr>
            <p:nvPr userDrawn="1"/>
          </p:nvSpPr>
          <p:spPr bwMode="auto">
            <a:xfrm>
              <a:off x="68609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396"/>
            <p:cNvSpPr>
              <a:spLocks noChangeArrowheads="1"/>
            </p:cNvSpPr>
            <p:nvPr userDrawn="1"/>
          </p:nvSpPr>
          <p:spPr bwMode="auto">
            <a:xfrm>
              <a:off x="69529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397"/>
            <p:cNvSpPr>
              <a:spLocks noChangeArrowheads="1"/>
            </p:cNvSpPr>
            <p:nvPr userDrawn="1"/>
          </p:nvSpPr>
          <p:spPr bwMode="auto">
            <a:xfrm>
              <a:off x="704505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398"/>
            <p:cNvSpPr>
              <a:spLocks noChangeArrowheads="1"/>
            </p:cNvSpPr>
            <p:nvPr userDrawn="1"/>
          </p:nvSpPr>
          <p:spPr bwMode="auto">
            <a:xfrm>
              <a:off x="71403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399"/>
            <p:cNvSpPr>
              <a:spLocks noChangeArrowheads="1"/>
            </p:cNvSpPr>
            <p:nvPr userDrawn="1"/>
          </p:nvSpPr>
          <p:spPr bwMode="auto">
            <a:xfrm>
              <a:off x="72323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2"/>
            <p:cNvSpPr>
              <a:spLocks noChangeArrowheads="1"/>
            </p:cNvSpPr>
            <p:nvPr userDrawn="1"/>
          </p:nvSpPr>
          <p:spPr bwMode="auto">
            <a:xfrm>
              <a:off x="751336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0"/>
            <p:cNvSpPr>
              <a:spLocks noChangeArrowheads="1"/>
            </p:cNvSpPr>
            <p:nvPr userDrawn="1"/>
          </p:nvSpPr>
          <p:spPr bwMode="auto">
            <a:xfrm>
              <a:off x="6579919"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1"/>
            <p:cNvSpPr>
              <a:spLocks noChangeArrowheads="1"/>
            </p:cNvSpPr>
            <p:nvPr userDrawn="1"/>
          </p:nvSpPr>
          <p:spPr bwMode="auto">
            <a:xfrm>
              <a:off x="66735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2"/>
            <p:cNvSpPr>
              <a:spLocks noChangeArrowheads="1"/>
            </p:cNvSpPr>
            <p:nvPr userDrawn="1"/>
          </p:nvSpPr>
          <p:spPr bwMode="auto">
            <a:xfrm>
              <a:off x="676565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3"/>
            <p:cNvSpPr>
              <a:spLocks noChangeArrowheads="1"/>
            </p:cNvSpPr>
            <p:nvPr userDrawn="1"/>
          </p:nvSpPr>
          <p:spPr bwMode="auto">
            <a:xfrm>
              <a:off x="68609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4"/>
            <p:cNvSpPr>
              <a:spLocks noChangeArrowheads="1"/>
            </p:cNvSpPr>
            <p:nvPr userDrawn="1"/>
          </p:nvSpPr>
          <p:spPr bwMode="auto">
            <a:xfrm>
              <a:off x="69529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5"/>
            <p:cNvSpPr>
              <a:spLocks noChangeArrowheads="1"/>
            </p:cNvSpPr>
            <p:nvPr userDrawn="1"/>
          </p:nvSpPr>
          <p:spPr bwMode="auto">
            <a:xfrm>
              <a:off x="704505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6"/>
            <p:cNvSpPr>
              <a:spLocks noChangeArrowheads="1"/>
            </p:cNvSpPr>
            <p:nvPr userDrawn="1"/>
          </p:nvSpPr>
          <p:spPr bwMode="auto">
            <a:xfrm>
              <a:off x="71403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7"/>
            <p:cNvSpPr>
              <a:spLocks noChangeArrowheads="1"/>
            </p:cNvSpPr>
            <p:nvPr userDrawn="1"/>
          </p:nvSpPr>
          <p:spPr bwMode="auto">
            <a:xfrm>
              <a:off x="72323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29"/>
            <p:cNvSpPr>
              <a:spLocks noChangeArrowheads="1"/>
            </p:cNvSpPr>
            <p:nvPr userDrawn="1"/>
          </p:nvSpPr>
          <p:spPr bwMode="auto">
            <a:xfrm>
              <a:off x="7326044"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392"/>
            <p:cNvSpPr>
              <a:spLocks noChangeArrowheads="1"/>
            </p:cNvSpPr>
            <p:nvPr userDrawn="1"/>
          </p:nvSpPr>
          <p:spPr bwMode="auto">
            <a:xfrm>
              <a:off x="657991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393"/>
            <p:cNvSpPr>
              <a:spLocks noChangeArrowheads="1"/>
            </p:cNvSpPr>
            <p:nvPr userDrawn="1"/>
          </p:nvSpPr>
          <p:spPr bwMode="auto">
            <a:xfrm>
              <a:off x="66735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394"/>
            <p:cNvSpPr>
              <a:spLocks noChangeArrowheads="1"/>
            </p:cNvSpPr>
            <p:nvPr userDrawn="1"/>
          </p:nvSpPr>
          <p:spPr bwMode="auto">
            <a:xfrm>
              <a:off x="676565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395"/>
            <p:cNvSpPr>
              <a:spLocks noChangeArrowheads="1"/>
            </p:cNvSpPr>
            <p:nvPr userDrawn="1"/>
          </p:nvSpPr>
          <p:spPr bwMode="auto">
            <a:xfrm>
              <a:off x="68609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396"/>
            <p:cNvSpPr>
              <a:spLocks noChangeArrowheads="1"/>
            </p:cNvSpPr>
            <p:nvPr userDrawn="1"/>
          </p:nvSpPr>
          <p:spPr bwMode="auto">
            <a:xfrm>
              <a:off x="69529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397"/>
            <p:cNvSpPr>
              <a:spLocks noChangeArrowheads="1"/>
            </p:cNvSpPr>
            <p:nvPr userDrawn="1"/>
          </p:nvSpPr>
          <p:spPr bwMode="auto">
            <a:xfrm>
              <a:off x="704505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398"/>
            <p:cNvSpPr>
              <a:spLocks noChangeArrowheads="1"/>
            </p:cNvSpPr>
            <p:nvPr userDrawn="1"/>
          </p:nvSpPr>
          <p:spPr bwMode="auto">
            <a:xfrm>
              <a:off x="71403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399"/>
            <p:cNvSpPr>
              <a:spLocks noChangeArrowheads="1"/>
            </p:cNvSpPr>
            <p:nvPr userDrawn="1"/>
          </p:nvSpPr>
          <p:spPr bwMode="auto">
            <a:xfrm>
              <a:off x="72323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00"/>
            <p:cNvSpPr>
              <a:spLocks noChangeArrowheads="1"/>
            </p:cNvSpPr>
            <p:nvPr userDrawn="1"/>
          </p:nvSpPr>
          <p:spPr bwMode="auto">
            <a:xfrm>
              <a:off x="7326044"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01"/>
            <p:cNvSpPr>
              <a:spLocks noChangeArrowheads="1"/>
            </p:cNvSpPr>
            <p:nvPr userDrawn="1"/>
          </p:nvSpPr>
          <p:spPr bwMode="auto">
            <a:xfrm>
              <a:off x="74197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02"/>
            <p:cNvSpPr>
              <a:spLocks noChangeArrowheads="1"/>
            </p:cNvSpPr>
            <p:nvPr userDrawn="1"/>
          </p:nvSpPr>
          <p:spPr bwMode="auto">
            <a:xfrm>
              <a:off x="751336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20"/>
            <p:cNvSpPr>
              <a:spLocks noChangeArrowheads="1"/>
            </p:cNvSpPr>
            <p:nvPr userDrawn="1"/>
          </p:nvSpPr>
          <p:spPr bwMode="auto">
            <a:xfrm>
              <a:off x="657991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21"/>
            <p:cNvSpPr>
              <a:spLocks noChangeArrowheads="1"/>
            </p:cNvSpPr>
            <p:nvPr userDrawn="1"/>
          </p:nvSpPr>
          <p:spPr bwMode="auto">
            <a:xfrm>
              <a:off x="66735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22"/>
            <p:cNvSpPr>
              <a:spLocks noChangeArrowheads="1"/>
            </p:cNvSpPr>
            <p:nvPr userDrawn="1"/>
          </p:nvSpPr>
          <p:spPr bwMode="auto">
            <a:xfrm>
              <a:off x="676565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23"/>
            <p:cNvSpPr>
              <a:spLocks noChangeArrowheads="1"/>
            </p:cNvSpPr>
            <p:nvPr userDrawn="1"/>
          </p:nvSpPr>
          <p:spPr bwMode="auto">
            <a:xfrm>
              <a:off x="68609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24"/>
            <p:cNvSpPr>
              <a:spLocks noChangeArrowheads="1"/>
            </p:cNvSpPr>
            <p:nvPr userDrawn="1"/>
          </p:nvSpPr>
          <p:spPr bwMode="auto">
            <a:xfrm>
              <a:off x="69529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25"/>
            <p:cNvSpPr>
              <a:spLocks noChangeArrowheads="1"/>
            </p:cNvSpPr>
            <p:nvPr userDrawn="1"/>
          </p:nvSpPr>
          <p:spPr bwMode="auto">
            <a:xfrm>
              <a:off x="704505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26"/>
            <p:cNvSpPr>
              <a:spLocks noChangeArrowheads="1"/>
            </p:cNvSpPr>
            <p:nvPr userDrawn="1"/>
          </p:nvSpPr>
          <p:spPr bwMode="auto">
            <a:xfrm>
              <a:off x="71403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27"/>
            <p:cNvSpPr>
              <a:spLocks noChangeArrowheads="1"/>
            </p:cNvSpPr>
            <p:nvPr userDrawn="1"/>
          </p:nvSpPr>
          <p:spPr bwMode="auto">
            <a:xfrm>
              <a:off x="72323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29"/>
            <p:cNvSpPr>
              <a:spLocks noChangeArrowheads="1"/>
            </p:cNvSpPr>
            <p:nvPr userDrawn="1"/>
          </p:nvSpPr>
          <p:spPr bwMode="auto">
            <a:xfrm>
              <a:off x="7326044"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30"/>
            <p:cNvSpPr>
              <a:spLocks noChangeArrowheads="1"/>
            </p:cNvSpPr>
            <p:nvPr userDrawn="1"/>
          </p:nvSpPr>
          <p:spPr bwMode="auto">
            <a:xfrm>
              <a:off x="74197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31"/>
            <p:cNvSpPr>
              <a:spLocks noChangeArrowheads="1"/>
            </p:cNvSpPr>
            <p:nvPr userDrawn="1"/>
          </p:nvSpPr>
          <p:spPr bwMode="auto">
            <a:xfrm>
              <a:off x="751336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392"/>
            <p:cNvSpPr>
              <a:spLocks noChangeArrowheads="1"/>
            </p:cNvSpPr>
            <p:nvPr userDrawn="1"/>
          </p:nvSpPr>
          <p:spPr bwMode="auto">
            <a:xfrm>
              <a:off x="657991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393"/>
            <p:cNvSpPr>
              <a:spLocks noChangeArrowheads="1"/>
            </p:cNvSpPr>
            <p:nvPr userDrawn="1"/>
          </p:nvSpPr>
          <p:spPr bwMode="auto">
            <a:xfrm>
              <a:off x="66735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394"/>
            <p:cNvSpPr>
              <a:spLocks noChangeArrowheads="1"/>
            </p:cNvSpPr>
            <p:nvPr userDrawn="1"/>
          </p:nvSpPr>
          <p:spPr bwMode="auto">
            <a:xfrm>
              <a:off x="676565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395"/>
            <p:cNvSpPr>
              <a:spLocks noChangeArrowheads="1"/>
            </p:cNvSpPr>
            <p:nvPr userDrawn="1"/>
          </p:nvSpPr>
          <p:spPr bwMode="auto">
            <a:xfrm>
              <a:off x="68609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396"/>
            <p:cNvSpPr>
              <a:spLocks noChangeArrowheads="1"/>
            </p:cNvSpPr>
            <p:nvPr userDrawn="1"/>
          </p:nvSpPr>
          <p:spPr bwMode="auto">
            <a:xfrm>
              <a:off x="69529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397"/>
            <p:cNvSpPr>
              <a:spLocks noChangeArrowheads="1"/>
            </p:cNvSpPr>
            <p:nvPr userDrawn="1"/>
          </p:nvSpPr>
          <p:spPr bwMode="auto">
            <a:xfrm>
              <a:off x="704505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398"/>
            <p:cNvSpPr>
              <a:spLocks noChangeArrowheads="1"/>
            </p:cNvSpPr>
            <p:nvPr userDrawn="1"/>
          </p:nvSpPr>
          <p:spPr bwMode="auto">
            <a:xfrm>
              <a:off x="71403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399"/>
            <p:cNvSpPr>
              <a:spLocks noChangeArrowheads="1"/>
            </p:cNvSpPr>
            <p:nvPr userDrawn="1"/>
          </p:nvSpPr>
          <p:spPr bwMode="auto">
            <a:xfrm>
              <a:off x="72323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00"/>
            <p:cNvSpPr>
              <a:spLocks noChangeArrowheads="1"/>
            </p:cNvSpPr>
            <p:nvPr userDrawn="1"/>
          </p:nvSpPr>
          <p:spPr bwMode="auto">
            <a:xfrm>
              <a:off x="7326044"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401"/>
            <p:cNvSpPr>
              <a:spLocks noChangeArrowheads="1"/>
            </p:cNvSpPr>
            <p:nvPr userDrawn="1"/>
          </p:nvSpPr>
          <p:spPr bwMode="auto">
            <a:xfrm>
              <a:off x="74197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402"/>
            <p:cNvSpPr>
              <a:spLocks noChangeArrowheads="1"/>
            </p:cNvSpPr>
            <p:nvPr userDrawn="1"/>
          </p:nvSpPr>
          <p:spPr bwMode="auto">
            <a:xfrm>
              <a:off x="751336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420"/>
            <p:cNvSpPr>
              <a:spLocks noChangeArrowheads="1"/>
            </p:cNvSpPr>
            <p:nvPr userDrawn="1"/>
          </p:nvSpPr>
          <p:spPr bwMode="auto">
            <a:xfrm>
              <a:off x="657991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421"/>
            <p:cNvSpPr>
              <a:spLocks noChangeArrowheads="1"/>
            </p:cNvSpPr>
            <p:nvPr userDrawn="1"/>
          </p:nvSpPr>
          <p:spPr bwMode="auto">
            <a:xfrm>
              <a:off x="66735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422"/>
            <p:cNvSpPr>
              <a:spLocks noChangeArrowheads="1"/>
            </p:cNvSpPr>
            <p:nvPr userDrawn="1"/>
          </p:nvSpPr>
          <p:spPr bwMode="auto">
            <a:xfrm>
              <a:off x="676565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423"/>
            <p:cNvSpPr>
              <a:spLocks noChangeArrowheads="1"/>
            </p:cNvSpPr>
            <p:nvPr userDrawn="1"/>
          </p:nvSpPr>
          <p:spPr bwMode="auto">
            <a:xfrm>
              <a:off x="68609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424"/>
            <p:cNvSpPr>
              <a:spLocks noChangeArrowheads="1"/>
            </p:cNvSpPr>
            <p:nvPr userDrawn="1"/>
          </p:nvSpPr>
          <p:spPr bwMode="auto">
            <a:xfrm>
              <a:off x="69529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425"/>
            <p:cNvSpPr>
              <a:spLocks noChangeArrowheads="1"/>
            </p:cNvSpPr>
            <p:nvPr userDrawn="1"/>
          </p:nvSpPr>
          <p:spPr bwMode="auto">
            <a:xfrm>
              <a:off x="704505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426"/>
            <p:cNvSpPr>
              <a:spLocks noChangeArrowheads="1"/>
            </p:cNvSpPr>
            <p:nvPr userDrawn="1"/>
          </p:nvSpPr>
          <p:spPr bwMode="auto">
            <a:xfrm>
              <a:off x="71403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427"/>
            <p:cNvSpPr>
              <a:spLocks noChangeArrowheads="1"/>
            </p:cNvSpPr>
            <p:nvPr userDrawn="1"/>
          </p:nvSpPr>
          <p:spPr bwMode="auto">
            <a:xfrm>
              <a:off x="72323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429"/>
            <p:cNvSpPr>
              <a:spLocks noChangeArrowheads="1"/>
            </p:cNvSpPr>
            <p:nvPr userDrawn="1"/>
          </p:nvSpPr>
          <p:spPr bwMode="auto">
            <a:xfrm>
              <a:off x="7326044"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430"/>
            <p:cNvSpPr>
              <a:spLocks noChangeArrowheads="1"/>
            </p:cNvSpPr>
            <p:nvPr userDrawn="1"/>
          </p:nvSpPr>
          <p:spPr bwMode="auto">
            <a:xfrm>
              <a:off x="74197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431"/>
            <p:cNvSpPr>
              <a:spLocks noChangeArrowheads="1"/>
            </p:cNvSpPr>
            <p:nvPr userDrawn="1"/>
          </p:nvSpPr>
          <p:spPr bwMode="auto">
            <a:xfrm>
              <a:off x="751336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390"/>
            <p:cNvSpPr>
              <a:spLocks noChangeArrowheads="1"/>
            </p:cNvSpPr>
            <p:nvPr userDrawn="1"/>
          </p:nvSpPr>
          <p:spPr bwMode="auto">
            <a:xfrm>
              <a:off x="8535292"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391"/>
            <p:cNvSpPr>
              <a:spLocks noChangeArrowheads="1"/>
            </p:cNvSpPr>
            <p:nvPr userDrawn="1"/>
          </p:nvSpPr>
          <p:spPr bwMode="auto">
            <a:xfrm>
              <a:off x="8628955" y="285293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395"/>
            <p:cNvSpPr>
              <a:spLocks noChangeArrowheads="1"/>
            </p:cNvSpPr>
            <p:nvPr userDrawn="1"/>
          </p:nvSpPr>
          <p:spPr bwMode="auto">
            <a:xfrm>
              <a:off x="9003605"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396"/>
            <p:cNvSpPr>
              <a:spLocks noChangeArrowheads="1"/>
            </p:cNvSpPr>
            <p:nvPr userDrawn="1"/>
          </p:nvSpPr>
          <p:spPr bwMode="auto">
            <a:xfrm>
              <a:off x="9095680"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408"/>
            <p:cNvSpPr>
              <a:spLocks noChangeArrowheads="1"/>
            </p:cNvSpPr>
            <p:nvPr userDrawn="1"/>
          </p:nvSpPr>
          <p:spPr bwMode="auto">
            <a:xfrm>
              <a:off x="760343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409"/>
            <p:cNvSpPr>
              <a:spLocks noChangeArrowheads="1"/>
            </p:cNvSpPr>
            <p:nvPr userDrawn="1"/>
          </p:nvSpPr>
          <p:spPr bwMode="auto">
            <a:xfrm>
              <a:off x="76955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410"/>
            <p:cNvSpPr>
              <a:spLocks noChangeArrowheads="1"/>
            </p:cNvSpPr>
            <p:nvPr userDrawn="1"/>
          </p:nvSpPr>
          <p:spPr bwMode="auto">
            <a:xfrm>
              <a:off x="778916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416"/>
            <p:cNvSpPr>
              <a:spLocks noChangeArrowheads="1"/>
            </p:cNvSpPr>
            <p:nvPr userDrawn="1"/>
          </p:nvSpPr>
          <p:spPr bwMode="auto">
            <a:xfrm>
              <a:off x="834796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417"/>
            <p:cNvSpPr>
              <a:spLocks noChangeArrowheads="1"/>
            </p:cNvSpPr>
            <p:nvPr userDrawn="1"/>
          </p:nvSpPr>
          <p:spPr bwMode="auto">
            <a:xfrm>
              <a:off x="84432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418"/>
            <p:cNvSpPr>
              <a:spLocks noChangeArrowheads="1"/>
            </p:cNvSpPr>
            <p:nvPr userDrawn="1"/>
          </p:nvSpPr>
          <p:spPr bwMode="auto">
            <a:xfrm>
              <a:off x="853529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419"/>
            <p:cNvSpPr>
              <a:spLocks noChangeArrowheads="1"/>
            </p:cNvSpPr>
            <p:nvPr userDrawn="1"/>
          </p:nvSpPr>
          <p:spPr bwMode="auto">
            <a:xfrm>
              <a:off x="86289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420"/>
            <p:cNvSpPr>
              <a:spLocks noChangeArrowheads="1"/>
            </p:cNvSpPr>
            <p:nvPr userDrawn="1"/>
          </p:nvSpPr>
          <p:spPr bwMode="auto">
            <a:xfrm>
              <a:off x="87226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421"/>
            <p:cNvSpPr>
              <a:spLocks noChangeArrowheads="1"/>
            </p:cNvSpPr>
            <p:nvPr userDrawn="1"/>
          </p:nvSpPr>
          <p:spPr bwMode="auto">
            <a:xfrm>
              <a:off x="88162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422"/>
            <p:cNvSpPr>
              <a:spLocks noChangeArrowheads="1"/>
            </p:cNvSpPr>
            <p:nvPr userDrawn="1"/>
          </p:nvSpPr>
          <p:spPr bwMode="auto">
            <a:xfrm>
              <a:off x="89083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423"/>
            <p:cNvSpPr>
              <a:spLocks noChangeArrowheads="1"/>
            </p:cNvSpPr>
            <p:nvPr userDrawn="1"/>
          </p:nvSpPr>
          <p:spPr bwMode="auto">
            <a:xfrm>
              <a:off x="90036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424"/>
            <p:cNvSpPr>
              <a:spLocks noChangeArrowheads="1"/>
            </p:cNvSpPr>
            <p:nvPr userDrawn="1"/>
          </p:nvSpPr>
          <p:spPr bwMode="auto">
            <a:xfrm>
              <a:off x="90956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380"/>
            <p:cNvSpPr>
              <a:spLocks noChangeArrowheads="1"/>
            </p:cNvSpPr>
            <p:nvPr userDrawn="1"/>
          </p:nvSpPr>
          <p:spPr bwMode="auto">
            <a:xfrm>
              <a:off x="76034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381"/>
            <p:cNvSpPr>
              <a:spLocks noChangeArrowheads="1"/>
            </p:cNvSpPr>
            <p:nvPr userDrawn="1"/>
          </p:nvSpPr>
          <p:spPr bwMode="auto">
            <a:xfrm>
              <a:off x="76955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382"/>
            <p:cNvSpPr>
              <a:spLocks noChangeArrowheads="1"/>
            </p:cNvSpPr>
            <p:nvPr userDrawn="1"/>
          </p:nvSpPr>
          <p:spPr bwMode="auto">
            <a:xfrm>
              <a:off x="77891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383"/>
            <p:cNvSpPr>
              <a:spLocks noChangeArrowheads="1"/>
            </p:cNvSpPr>
            <p:nvPr userDrawn="1"/>
          </p:nvSpPr>
          <p:spPr bwMode="auto">
            <a:xfrm>
              <a:off x="78828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384"/>
            <p:cNvSpPr>
              <a:spLocks noChangeArrowheads="1"/>
            </p:cNvSpPr>
            <p:nvPr userDrawn="1"/>
          </p:nvSpPr>
          <p:spPr bwMode="auto">
            <a:xfrm>
              <a:off x="79764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385"/>
            <p:cNvSpPr>
              <a:spLocks noChangeArrowheads="1"/>
            </p:cNvSpPr>
            <p:nvPr userDrawn="1"/>
          </p:nvSpPr>
          <p:spPr bwMode="auto">
            <a:xfrm>
              <a:off x="80685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386"/>
            <p:cNvSpPr>
              <a:spLocks noChangeArrowheads="1"/>
            </p:cNvSpPr>
            <p:nvPr userDrawn="1"/>
          </p:nvSpPr>
          <p:spPr bwMode="auto">
            <a:xfrm>
              <a:off x="81638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389"/>
            <p:cNvSpPr>
              <a:spLocks noChangeArrowheads="1"/>
            </p:cNvSpPr>
            <p:nvPr userDrawn="1"/>
          </p:nvSpPr>
          <p:spPr bwMode="auto">
            <a:xfrm>
              <a:off x="84432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390"/>
            <p:cNvSpPr>
              <a:spLocks noChangeArrowheads="1"/>
            </p:cNvSpPr>
            <p:nvPr userDrawn="1"/>
          </p:nvSpPr>
          <p:spPr bwMode="auto">
            <a:xfrm>
              <a:off x="85352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391"/>
            <p:cNvSpPr>
              <a:spLocks noChangeArrowheads="1"/>
            </p:cNvSpPr>
            <p:nvPr userDrawn="1"/>
          </p:nvSpPr>
          <p:spPr bwMode="auto">
            <a:xfrm>
              <a:off x="86289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392"/>
            <p:cNvSpPr>
              <a:spLocks noChangeArrowheads="1"/>
            </p:cNvSpPr>
            <p:nvPr userDrawn="1"/>
          </p:nvSpPr>
          <p:spPr bwMode="auto">
            <a:xfrm>
              <a:off x="87226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393"/>
            <p:cNvSpPr>
              <a:spLocks noChangeArrowheads="1"/>
            </p:cNvSpPr>
            <p:nvPr userDrawn="1"/>
          </p:nvSpPr>
          <p:spPr bwMode="auto">
            <a:xfrm>
              <a:off x="88162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394"/>
            <p:cNvSpPr>
              <a:spLocks noChangeArrowheads="1"/>
            </p:cNvSpPr>
            <p:nvPr userDrawn="1"/>
          </p:nvSpPr>
          <p:spPr bwMode="auto">
            <a:xfrm>
              <a:off x="89083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395"/>
            <p:cNvSpPr>
              <a:spLocks noChangeArrowheads="1"/>
            </p:cNvSpPr>
            <p:nvPr userDrawn="1"/>
          </p:nvSpPr>
          <p:spPr bwMode="auto">
            <a:xfrm>
              <a:off x="90036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396"/>
            <p:cNvSpPr>
              <a:spLocks noChangeArrowheads="1"/>
            </p:cNvSpPr>
            <p:nvPr userDrawn="1"/>
          </p:nvSpPr>
          <p:spPr bwMode="auto">
            <a:xfrm>
              <a:off x="90956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408"/>
            <p:cNvSpPr>
              <a:spLocks noChangeArrowheads="1"/>
            </p:cNvSpPr>
            <p:nvPr userDrawn="1"/>
          </p:nvSpPr>
          <p:spPr bwMode="auto">
            <a:xfrm>
              <a:off x="76034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409"/>
            <p:cNvSpPr>
              <a:spLocks noChangeArrowheads="1"/>
            </p:cNvSpPr>
            <p:nvPr userDrawn="1"/>
          </p:nvSpPr>
          <p:spPr bwMode="auto">
            <a:xfrm>
              <a:off x="76955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410"/>
            <p:cNvSpPr>
              <a:spLocks noChangeArrowheads="1"/>
            </p:cNvSpPr>
            <p:nvPr userDrawn="1"/>
          </p:nvSpPr>
          <p:spPr bwMode="auto">
            <a:xfrm>
              <a:off x="77891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411"/>
            <p:cNvSpPr>
              <a:spLocks noChangeArrowheads="1"/>
            </p:cNvSpPr>
            <p:nvPr userDrawn="1"/>
          </p:nvSpPr>
          <p:spPr bwMode="auto">
            <a:xfrm>
              <a:off x="78828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412"/>
            <p:cNvSpPr>
              <a:spLocks noChangeArrowheads="1"/>
            </p:cNvSpPr>
            <p:nvPr userDrawn="1"/>
          </p:nvSpPr>
          <p:spPr bwMode="auto">
            <a:xfrm>
              <a:off x="79764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413"/>
            <p:cNvSpPr>
              <a:spLocks noChangeArrowheads="1"/>
            </p:cNvSpPr>
            <p:nvPr userDrawn="1"/>
          </p:nvSpPr>
          <p:spPr bwMode="auto">
            <a:xfrm>
              <a:off x="80685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414"/>
            <p:cNvSpPr>
              <a:spLocks noChangeArrowheads="1"/>
            </p:cNvSpPr>
            <p:nvPr userDrawn="1"/>
          </p:nvSpPr>
          <p:spPr bwMode="auto">
            <a:xfrm>
              <a:off x="81638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415"/>
            <p:cNvSpPr>
              <a:spLocks noChangeArrowheads="1"/>
            </p:cNvSpPr>
            <p:nvPr userDrawn="1"/>
          </p:nvSpPr>
          <p:spPr bwMode="auto">
            <a:xfrm>
              <a:off x="82558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417"/>
            <p:cNvSpPr>
              <a:spLocks noChangeArrowheads="1"/>
            </p:cNvSpPr>
            <p:nvPr userDrawn="1"/>
          </p:nvSpPr>
          <p:spPr bwMode="auto">
            <a:xfrm>
              <a:off x="84432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418"/>
            <p:cNvSpPr>
              <a:spLocks noChangeArrowheads="1"/>
            </p:cNvSpPr>
            <p:nvPr userDrawn="1"/>
          </p:nvSpPr>
          <p:spPr bwMode="auto">
            <a:xfrm>
              <a:off x="85352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419"/>
            <p:cNvSpPr>
              <a:spLocks noChangeArrowheads="1"/>
            </p:cNvSpPr>
            <p:nvPr userDrawn="1"/>
          </p:nvSpPr>
          <p:spPr bwMode="auto">
            <a:xfrm>
              <a:off x="86289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420"/>
            <p:cNvSpPr>
              <a:spLocks noChangeArrowheads="1"/>
            </p:cNvSpPr>
            <p:nvPr userDrawn="1"/>
          </p:nvSpPr>
          <p:spPr bwMode="auto">
            <a:xfrm>
              <a:off x="87226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421"/>
            <p:cNvSpPr>
              <a:spLocks noChangeArrowheads="1"/>
            </p:cNvSpPr>
            <p:nvPr userDrawn="1"/>
          </p:nvSpPr>
          <p:spPr bwMode="auto">
            <a:xfrm>
              <a:off x="88162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422"/>
            <p:cNvSpPr>
              <a:spLocks noChangeArrowheads="1"/>
            </p:cNvSpPr>
            <p:nvPr userDrawn="1"/>
          </p:nvSpPr>
          <p:spPr bwMode="auto">
            <a:xfrm>
              <a:off x="89083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423"/>
            <p:cNvSpPr>
              <a:spLocks noChangeArrowheads="1"/>
            </p:cNvSpPr>
            <p:nvPr userDrawn="1"/>
          </p:nvSpPr>
          <p:spPr bwMode="auto">
            <a:xfrm>
              <a:off x="90036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424"/>
            <p:cNvSpPr>
              <a:spLocks noChangeArrowheads="1"/>
            </p:cNvSpPr>
            <p:nvPr userDrawn="1"/>
          </p:nvSpPr>
          <p:spPr bwMode="auto">
            <a:xfrm>
              <a:off x="90956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380"/>
            <p:cNvSpPr>
              <a:spLocks noChangeArrowheads="1"/>
            </p:cNvSpPr>
            <p:nvPr userDrawn="1"/>
          </p:nvSpPr>
          <p:spPr bwMode="auto">
            <a:xfrm>
              <a:off x="76034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381"/>
            <p:cNvSpPr>
              <a:spLocks noChangeArrowheads="1"/>
            </p:cNvSpPr>
            <p:nvPr userDrawn="1"/>
          </p:nvSpPr>
          <p:spPr bwMode="auto">
            <a:xfrm>
              <a:off x="76955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382"/>
            <p:cNvSpPr>
              <a:spLocks noChangeArrowheads="1"/>
            </p:cNvSpPr>
            <p:nvPr userDrawn="1"/>
          </p:nvSpPr>
          <p:spPr bwMode="auto">
            <a:xfrm>
              <a:off x="77891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383"/>
            <p:cNvSpPr>
              <a:spLocks noChangeArrowheads="1"/>
            </p:cNvSpPr>
            <p:nvPr userDrawn="1"/>
          </p:nvSpPr>
          <p:spPr bwMode="auto">
            <a:xfrm>
              <a:off x="78828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384"/>
            <p:cNvSpPr>
              <a:spLocks noChangeArrowheads="1"/>
            </p:cNvSpPr>
            <p:nvPr userDrawn="1"/>
          </p:nvSpPr>
          <p:spPr bwMode="auto">
            <a:xfrm>
              <a:off x="79764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385"/>
            <p:cNvSpPr>
              <a:spLocks noChangeArrowheads="1"/>
            </p:cNvSpPr>
            <p:nvPr userDrawn="1"/>
          </p:nvSpPr>
          <p:spPr bwMode="auto">
            <a:xfrm>
              <a:off x="80685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386"/>
            <p:cNvSpPr>
              <a:spLocks noChangeArrowheads="1"/>
            </p:cNvSpPr>
            <p:nvPr userDrawn="1"/>
          </p:nvSpPr>
          <p:spPr bwMode="auto">
            <a:xfrm>
              <a:off x="81638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387"/>
            <p:cNvSpPr>
              <a:spLocks noChangeArrowheads="1"/>
            </p:cNvSpPr>
            <p:nvPr userDrawn="1"/>
          </p:nvSpPr>
          <p:spPr bwMode="auto">
            <a:xfrm>
              <a:off x="82558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388"/>
            <p:cNvSpPr>
              <a:spLocks noChangeArrowheads="1"/>
            </p:cNvSpPr>
            <p:nvPr userDrawn="1"/>
          </p:nvSpPr>
          <p:spPr bwMode="auto">
            <a:xfrm>
              <a:off x="834796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389"/>
            <p:cNvSpPr>
              <a:spLocks noChangeArrowheads="1"/>
            </p:cNvSpPr>
            <p:nvPr userDrawn="1"/>
          </p:nvSpPr>
          <p:spPr bwMode="auto">
            <a:xfrm>
              <a:off x="84432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390"/>
            <p:cNvSpPr>
              <a:spLocks noChangeArrowheads="1"/>
            </p:cNvSpPr>
            <p:nvPr userDrawn="1"/>
          </p:nvSpPr>
          <p:spPr bwMode="auto">
            <a:xfrm>
              <a:off x="85352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391"/>
            <p:cNvSpPr>
              <a:spLocks noChangeArrowheads="1"/>
            </p:cNvSpPr>
            <p:nvPr userDrawn="1"/>
          </p:nvSpPr>
          <p:spPr bwMode="auto">
            <a:xfrm>
              <a:off x="86289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392"/>
            <p:cNvSpPr>
              <a:spLocks noChangeArrowheads="1"/>
            </p:cNvSpPr>
            <p:nvPr userDrawn="1"/>
          </p:nvSpPr>
          <p:spPr bwMode="auto">
            <a:xfrm>
              <a:off x="87226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393"/>
            <p:cNvSpPr>
              <a:spLocks noChangeArrowheads="1"/>
            </p:cNvSpPr>
            <p:nvPr userDrawn="1"/>
          </p:nvSpPr>
          <p:spPr bwMode="auto">
            <a:xfrm>
              <a:off x="88162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394"/>
            <p:cNvSpPr>
              <a:spLocks noChangeArrowheads="1"/>
            </p:cNvSpPr>
            <p:nvPr userDrawn="1"/>
          </p:nvSpPr>
          <p:spPr bwMode="auto">
            <a:xfrm>
              <a:off x="89083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395"/>
            <p:cNvSpPr>
              <a:spLocks noChangeArrowheads="1"/>
            </p:cNvSpPr>
            <p:nvPr userDrawn="1"/>
          </p:nvSpPr>
          <p:spPr bwMode="auto">
            <a:xfrm>
              <a:off x="90036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396"/>
            <p:cNvSpPr>
              <a:spLocks noChangeArrowheads="1"/>
            </p:cNvSpPr>
            <p:nvPr userDrawn="1"/>
          </p:nvSpPr>
          <p:spPr bwMode="auto">
            <a:xfrm>
              <a:off x="90956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408"/>
            <p:cNvSpPr>
              <a:spLocks noChangeArrowheads="1"/>
            </p:cNvSpPr>
            <p:nvPr userDrawn="1"/>
          </p:nvSpPr>
          <p:spPr bwMode="auto">
            <a:xfrm>
              <a:off x="76034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409"/>
            <p:cNvSpPr>
              <a:spLocks noChangeArrowheads="1"/>
            </p:cNvSpPr>
            <p:nvPr userDrawn="1"/>
          </p:nvSpPr>
          <p:spPr bwMode="auto">
            <a:xfrm>
              <a:off x="76955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410"/>
            <p:cNvSpPr>
              <a:spLocks noChangeArrowheads="1"/>
            </p:cNvSpPr>
            <p:nvPr userDrawn="1"/>
          </p:nvSpPr>
          <p:spPr bwMode="auto">
            <a:xfrm>
              <a:off x="77891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411"/>
            <p:cNvSpPr>
              <a:spLocks noChangeArrowheads="1"/>
            </p:cNvSpPr>
            <p:nvPr userDrawn="1"/>
          </p:nvSpPr>
          <p:spPr bwMode="auto">
            <a:xfrm>
              <a:off x="78828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412"/>
            <p:cNvSpPr>
              <a:spLocks noChangeArrowheads="1"/>
            </p:cNvSpPr>
            <p:nvPr userDrawn="1"/>
          </p:nvSpPr>
          <p:spPr bwMode="auto">
            <a:xfrm>
              <a:off x="79764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413"/>
            <p:cNvSpPr>
              <a:spLocks noChangeArrowheads="1"/>
            </p:cNvSpPr>
            <p:nvPr userDrawn="1"/>
          </p:nvSpPr>
          <p:spPr bwMode="auto">
            <a:xfrm>
              <a:off x="80685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414"/>
            <p:cNvSpPr>
              <a:spLocks noChangeArrowheads="1"/>
            </p:cNvSpPr>
            <p:nvPr userDrawn="1"/>
          </p:nvSpPr>
          <p:spPr bwMode="auto">
            <a:xfrm>
              <a:off x="81638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415"/>
            <p:cNvSpPr>
              <a:spLocks noChangeArrowheads="1"/>
            </p:cNvSpPr>
            <p:nvPr userDrawn="1"/>
          </p:nvSpPr>
          <p:spPr bwMode="auto">
            <a:xfrm>
              <a:off x="82558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416"/>
            <p:cNvSpPr>
              <a:spLocks noChangeArrowheads="1"/>
            </p:cNvSpPr>
            <p:nvPr userDrawn="1"/>
          </p:nvSpPr>
          <p:spPr bwMode="auto">
            <a:xfrm>
              <a:off x="834796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417"/>
            <p:cNvSpPr>
              <a:spLocks noChangeArrowheads="1"/>
            </p:cNvSpPr>
            <p:nvPr userDrawn="1"/>
          </p:nvSpPr>
          <p:spPr bwMode="auto">
            <a:xfrm>
              <a:off x="84432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418"/>
            <p:cNvSpPr>
              <a:spLocks noChangeArrowheads="1"/>
            </p:cNvSpPr>
            <p:nvPr userDrawn="1"/>
          </p:nvSpPr>
          <p:spPr bwMode="auto">
            <a:xfrm>
              <a:off x="85352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419"/>
            <p:cNvSpPr>
              <a:spLocks noChangeArrowheads="1"/>
            </p:cNvSpPr>
            <p:nvPr userDrawn="1"/>
          </p:nvSpPr>
          <p:spPr bwMode="auto">
            <a:xfrm>
              <a:off x="86289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420"/>
            <p:cNvSpPr>
              <a:spLocks noChangeArrowheads="1"/>
            </p:cNvSpPr>
            <p:nvPr userDrawn="1"/>
          </p:nvSpPr>
          <p:spPr bwMode="auto">
            <a:xfrm>
              <a:off x="87226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421"/>
            <p:cNvSpPr>
              <a:spLocks noChangeArrowheads="1"/>
            </p:cNvSpPr>
            <p:nvPr userDrawn="1"/>
          </p:nvSpPr>
          <p:spPr bwMode="auto">
            <a:xfrm>
              <a:off x="88162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422"/>
            <p:cNvSpPr>
              <a:spLocks noChangeArrowheads="1"/>
            </p:cNvSpPr>
            <p:nvPr userDrawn="1"/>
          </p:nvSpPr>
          <p:spPr bwMode="auto">
            <a:xfrm>
              <a:off x="89083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423"/>
            <p:cNvSpPr>
              <a:spLocks noChangeArrowheads="1"/>
            </p:cNvSpPr>
            <p:nvPr userDrawn="1"/>
          </p:nvSpPr>
          <p:spPr bwMode="auto">
            <a:xfrm>
              <a:off x="90036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424"/>
            <p:cNvSpPr>
              <a:spLocks noChangeArrowheads="1"/>
            </p:cNvSpPr>
            <p:nvPr userDrawn="1"/>
          </p:nvSpPr>
          <p:spPr bwMode="auto">
            <a:xfrm>
              <a:off x="90956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425"/>
            <p:cNvSpPr>
              <a:spLocks noChangeArrowheads="1"/>
            </p:cNvSpPr>
            <p:nvPr userDrawn="1"/>
          </p:nvSpPr>
          <p:spPr bwMode="auto">
            <a:xfrm>
              <a:off x="9187755"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380"/>
            <p:cNvSpPr>
              <a:spLocks noChangeArrowheads="1"/>
            </p:cNvSpPr>
            <p:nvPr userDrawn="1"/>
          </p:nvSpPr>
          <p:spPr bwMode="auto">
            <a:xfrm>
              <a:off x="76034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381"/>
            <p:cNvSpPr>
              <a:spLocks noChangeArrowheads="1"/>
            </p:cNvSpPr>
            <p:nvPr userDrawn="1"/>
          </p:nvSpPr>
          <p:spPr bwMode="auto">
            <a:xfrm>
              <a:off x="76955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382"/>
            <p:cNvSpPr>
              <a:spLocks noChangeArrowheads="1"/>
            </p:cNvSpPr>
            <p:nvPr userDrawn="1"/>
          </p:nvSpPr>
          <p:spPr bwMode="auto">
            <a:xfrm>
              <a:off x="77891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383"/>
            <p:cNvSpPr>
              <a:spLocks noChangeArrowheads="1"/>
            </p:cNvSpPr>
            <p:nvPr userDrawn="1"/>
          </p:nvSpPr>
          <p:spPr bwMode="auto">
            <a:xfrm>
              <a:off x="78828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384"/>
            <p:cNvSpPr>
              <a:spLocks noChangeArrowheads="1"/>
            </p:cNvSpPr>
            <p:nvPr userDrawn="1"/>
          </p:nvSpPr>
          <p:spPr bwMode="auto">
            <a:xfrm>
              <a:off x="79764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385"/>
            <p:cNvSpPr>
              <a:spLocks noChangeArrowheads="1"/>
            </p:cNvSpPr>
            <p:nvPr userDrawn="1"/>
          </p:nvSpPr>
          <p:spPr bwMode="auto">
            <a:xfrm>
              <a:off x="80685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386"/>
            <p:cNvSpPr>
              <a:spLocks noChangeArrowheads="1"/>
            </p:cNvSpPr>
            <p:nvPr userDrawn="1"/>
          </p:nvSpPr>
          <p:spPr bwMode="auto">
            <a:xfrm>
              <a:off x="81638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387"/>
            <p:cNvSpPr>
              <a:spLocks noChangeArrowheads="1"/>
            </p:cNvSpPr>
            <p:nvPr userDrawn="1"/>
          </p:nvSpPr>
          <p:spPr bwMode="auto">
            <a:xfrm>
              <a:off x="82558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388"/>
            <p:cNvSpPr>
              <a:spLocks noChangeArrowheads="1"/>
            </p:cNvSpPr>
            <p:nvPr userDrawn="1"/>
          </p:nvSpPr>
          <p:spPr bwMode="auto">
            <a:xfrm>
              <a:off x="834796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389"/>
            <p:cNvSpPr>
              <a:spLocks noChangeArrowheads="1"/>
            </p:cNvSpPr>
            <p:nvPr userDrawn="1"/>
          </p:nvSpPr>
          <p:spPr bwMode="auto">
            <a:xfrm>
              <a:off x="84432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390"/>
            <p:cNvSpPr>
              <a:spLocks noChangeArrowheads="1"/>
            </p:cNvSpPr>
            <p:nvPr userDrawn="1"/>
          </p:nvSpPr>
          <p:spPr bwMode="auto">
            <a:xfrm>
              <a:off x="85352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391"/>
            <p:cNvSpPr>
              <a:spLocks noChangeArrowheads="1"/>
            </p:cNvSpPr>
            <p:nvPr userDrawn="1"/>
          </p:nvSpPr>
          <p:spPr bwMode="auto">
            <a:xfrm>
              <a:off x="86289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392"/>
            <p:cNvSpPr>
              <a:spLocks noChangeArrowheads="1"/>
            </p:cNvSpPr>
            <p:nvPr userDrawn="1"/>
          </p:nvSpPr>
          <p:spPr bwMode="auto">
            <a:xfrm>
              <a:off x="87226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393"/>
            <p:cNvSpPr>
              <a:spLocks noChangeArrowheads="1"/>
            </p:cNvSpPr>
            <p:nvPr userDrawn="1"/>
          </p:nvSpPr>
          <p:spPr bwMode="auto">
            <a:xfrm>
              <a:off x="88162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394"/>
            <p:cNvSpPr>
              <a:spLocks noChangeArrowheads="1"/>
            </p:cNvSpPr>
            <p:nvPr userDrawn="1"/>
          </p:nvSpPr>
          <p:spPr bwMode="auto">
            <a:xfrm>
              <a:off x="89083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395"/>
            <p:cNvSpPr>
              <a:spLocks noChangeArrowheads="1"/>
            </p:cNvSpPr>
            <p:nvPr userDrawn="1"/>
          </p:nvSpPr>
          <p:spPr bwMode="auto">
            <a:xfrm>
              <a:off x="90036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396"/>
            <p:cNvSpPr>
              <a:spLocks noChangeArrowheads="1"/>
            </p:cNvSpPr>
            <p:nvPr userDrawn="1"/>
          </p:nvSpPr>
          <p:spPr bwMode="auto">
            <a:xfrm>
              <a:off x="90956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397"/>
            <p:cNvSpPr>
              <a:spLocks noChangeArrowheads="1"/>
            </p:cNvSpPr>
            <p:nvPr userDrawn="1"/>
          </p:nvSpPr>
          <p:spPr bwMode="auto">
            <a:xfrm>
              <a:off x="9187755"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408"/>
            <p:cNvSpPr>
              <a:spLocks noChangeArrowheads="1"/>
            </p:cNvSpPr>
            <p:nvPr userDrawn="1"/>
          </p:nvSpPr>
          <p:spPr bwMode="auto">
            <a:xfrm>
              <a:off x="76034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409"/>
            <p:cNvSpPr>
              <a:spLocks noChangeArrowheads="1"/>
            </p:cNvSpPr>
            <p:nvPr userDrawn="1"/>
          </p:nvSpPr>
          <p:spPr bwMode="auto">
            <a:xfrm>
              <a:off x="76955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410"/>
            <p:cNvSpPr>
              <a:spLocks noChangeArrowheads="1"/>
            </p:cNvSpPr>
            <p:nvPr userDrawn="1"/>
          </p:nvSpPr>
          <p:spPr bwMode="auto">
            <a:xfrm>
              <a:off x="77891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411"/>
            <p:cNvSpPr>
              <a:spLocks noChangeArrowheads="1"/>
            </p:cNvSpPr>
            <p:nvPr userDrawn="1"/>
          </p:nvSpPr>
          <p:spPr bwMode="auto">
            <a:xfrm>
              <a:off x="78828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412"/>
            <p:cNvSpPr>
              <a:spLocks noChangeArrowheads="1"/>
            </p:cNvSpPr>
            <p:nvPr userDrawn="1"/>
          </p:nvSpPr>
          <p:spPr bwMode="auto">
            <a:xfrm>
              <a:off x="79764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413"/>
            <p:cNvSpPr>
              <a:spLocks noChangeArrowheads="1"/>
            </p:cNvSpPr>
            <p:nvPr userDrawn="1"/>
          </p:nvSpPr>
          <p:spPr bwMode="auto">
            <a:xfrm>
              <a:off x="80685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414"/>
            <p:cNvSpPr>
              <a:spLocks noChangeArrowheads="1"/>
            </p:cNvSpPr>
            <p:nvPr userDrawn="1"/>
          </p:nvSpPr>
          <p:spPr bwMode="auto">
            <a:xfrm>
              <a:off x="81638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415"/>
            <p:cNvSpPr>
              <a:spLocks noChangeArrowheads="1"/>
            </p:cNvSpPr>
            <p:nvPr userDrawn="1"/>
          </p:nvSpPr>
          <p:spPr bwMode="auto">
            <a:xfrm>
              <a:off x="82558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416"/>
            <p:cNvSpPr>
              <a:spLocks noChangeArrowheads="1"/>
            </p:cNvSpPr>
            <p:nvPr userDrawn="1"/>
          </p:nvSpPr>
          <p:spPr bwMode="auto">
            <a:xfrm>
              <a:off x="834796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417"/>
            <p:cNvSpPr>
              <a:spLocks noChangeArrowheads="1"/>
            </p:cNvSpPr>
            <p:nvPr userDrawn="1"/>
          </p:nvSpPr>
          <p:spPr bwMode="auto">
            <a:xfrm>
              <a:off x="84432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418"/>
            <p:cNvSpPr>
              <a:spLocks noChangeArrowheads="1"/>
            </p:cNvSpPr>
            <p:nvPr userDrawn="1"/>
          </p:nvSpPr>
          <p:spPr bwMode="auto">
            <a:xfrm>
              <a:off x="85352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419"/>
            <p:cNvSpPr>
              <a:spLocks noChangeArrowheads="1"/>
            </p:cNvSpPr>
            <p:nvPr userDrawn="1"/>
          </p:nvSpPr>
          <p:spPr bwMode="auto">
            <a:xfrm>
              <a:off x="86289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420"/>
            <p:cNvSpPr>
              <a:spLocks noChangeArrowheads="1"/>
            </p:cNvSpPr>
            <p:nvPr userDrawn="1"/>
          </p:nvSpPr>
          <p:spPr bwMode="auto">
            <a:xfrm>
              <a:off x="87226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421"/>
            <p:cNvSpPr>
              <a:spLocks noChangeArrowheads="1"/>
            </p:cNvSpPr>
            <p:nvPr userDrawn="1"/>
          </p:nvSpPr>
          <p:spPr bwMode="auto">
            <a:xfrm>
              <a:off x="88162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422"/>
            <p:cNvSpPr>
              <a:spLocks noChangeArrowheads="1"/>
            </p:cNvSpPr>
            <p:nvPr userDrawn="1"/>
          </p:nvSpPr>
          <p:spPr bwMode="auto">
            <a:xfrm>
              <a:off x="89083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423"/>
            <p:cNvSpPr>
              <a:spLocks noChangeArrowheads="1"/>
            </p:cNvSpPr>
            <p:nvPr userDrawn="1"/>
          </p:nvSpPr>
          <p:spPr bwMode="auto">
            <a:xfrm>
              <a:off x="90036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424"/>
            <p:cNvSpPr>
              <a:spLocks noChangeArrowheads="1"/>
            </p:cNvSpPr>
            <p:nvPr userDrawn="1"/>
          </p:nvSpPr>
          <p:spPr bwMode="auto">
            <a:xfrm>
              <a:off x="90956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425"/>
            <p:cNvSpPr>
              <a:spLocks noChangeArrowheads="1"/>
            </p:cNvSpPr>
            <p:nvPr userDrawn="1"/>
          </p:nvSpPr>
          <p:spPr bwMode="auto">
            <a:xfrm>
              <a:off x="9187755"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80"/>
            <p:cNvSpPr>
              <a:spLocks noChangeArrowheads="1"/>
            </p:cNvSpPr>
            <p:nvPr userDrawn="1"/>
          </p:nvSpPr>
          <p:spPr bwMode="auto">
            <a:xfrm>
              <a:off x="76034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81"/>
            <p:cNvSpPr>
              <a:spLocks noChangeArrowheads="1"/>
            </p:cNvSpPr>
            <p:nvPr userDrawn="1"/>
          </p:nvSpPr>
          <p:spPr bwMode="auto">
            <a:xfrm>
              <a:off x="76955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82"/>
            <p:cNvSpPr>
              <a:spLocks noChangeArrowheads="1"/>
            </p:cNvSpPr>
            <p:nvPr userDrawn="1"/>
          </p:nvSpPr>
          <p:spPr bwMode="auto">
            <a:xfrm>
              <a:off x="77891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83"/>
            <p:cNvSpPr>
              <a:spLocks noChangeArrowheads="1"/>
            </p:cNvSpPr>
            <p:nvPr userDrawn="1"/>
          </p:nvSpPr>
          <p:spPr bwMode="auto">
            <a:xfrm>
              <a:off x="78828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84"/>
            <p:cNvSpPr>
              <a:spLocks noChangeArrowheads="1"/>
            </p:cNvSpPr>
            <p:nvPr userDrawn="1"/>
          </p:nvSpPr>
          <p:spPr bwMode="auto">
            <a:xfrm>
              <a:off x="79764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85"/>
            <p:cNvSpPr>
              <a:spLocks noChangeArrowheads="1"/>
            </p:cNvSpPr>
            <p:nvPr userDrawn="1"/>
          </p:nvSpPr>
          <p:spPr bwMode="auto">
            <a:xfrm>
              <a:off x="80685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86"/>
            <p:cNvSpPr>
              <a:spLocks noChangeArrowheads="1"/>
            </p:cNvSpPr>
            <p:nvPr userDrawn="1"/>
          </p:nvSpPr>
          <p:spPr bwMode="auto">
            <a:xfrm>
              <a:off x="81638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87"/>
            <p:cNvSpPr>
              <a:spLocks noChangeArrowheads="1"/>
            </p:cNvSpPr>
            <p:nvPr userDrawn="1"/>
          </p:nvSpPr>
          <p:spPr bwMode="auto">
            <a:xfrm>
              <a:off x="82558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88"/>
            <p:cNvSpPr>
              <a:spLocks noChangeArrowheads="1"/>
            </p:cNvSpPr>
            <p:nvPr userDrawn="1"/>
          </p:nvSpPr>
          <p:spPr bwMode="auto">
            <a:xfrm>
              <a:off x="834796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89"/>
            <p:cNvSpPr>
              <a:spLocks noChangeArrowheads="1"/>
            </p:cNvSpPr>
            <p:nvPr userDrawn="1"/>
          </p:nvSpPr>
          <p:spPr bwMode="auto">
            <a:xfrm>
              <a:off x="84432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90"/>
            <p:cNvSpPr>
              <a:spLocks noChangeArrowheads="1"/>
            </p:cNvSpPr>
            <p:nvPr userDrawn="1"/>
          </p:nvSpPr>
          <p:spPr bwMode="auto">
            <a:xfrm>
              <a:off x="85352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91"/>
            <p:cNvSpPr>
              <a:spLocks noChangeArrowheads="1"/>
            </p:cNvSpPr>
            <p:nvPr userDrawn="1"/>
          </p:nvSpPr>
          <p:spPr bwMode="auto">
            <a:xfrm>
              <a:off x="86289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92"/>
            <p:cNvSpPr>
              <a:spLocks noChangeArrowheads="1"/>
            </p:cNvSpPr>
            <p:nvPr userDrawn="1"/>
          </p:nvSpPr>
          <p:spPr bwMode="auto">
            <a:xfrm>
              <a:off x="87226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93"/>
            <p:cNvSpPr>
              <a:spLocks noChangeArrowheads="1"/>
            </p:cNvSpPr>
            <p:nvPr userDrawn="1"/>
          </p:nvSpPr>
          <p:spPr bwMode="auto">
            <a:xfrm>
              <a:off x="88162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94"/>
            <p:cNvSpPr>
              <a:spLocks noChangeArrowheads="1"/>
            </p:cNvSpPr>
            <p:nvPr userDrawn="1"/>
          </p:nvSpPr>
          <p:spPr bwMode="auto">
            <a:xfrm>
              <a:off x="89083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95"/>
            <p:cNvSpPr>
              <a:spLocks noChangeArrowheads="1"/>
            </p:cNvSpPr>
            <p:nvPr userDrawn="1"/>
          </p:nvSpPr>
          <p:spPr bwMode="auto">
            <a:xfrm>
              <a:off x="90036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96"/>
            <p:cNvSpPr>
              <a:spLocks noChangeArrowheads="1"/>
            </p:cNvSpPr>
            <p:nvPr userDrawn="1"/>
          </p:nvSpPr>
          <p:spPr bwMode="auto">
            <a:xfrm>
              <a:off x="90956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408"/>
            <p:cNvSpPr>
              <a:spLocks noChangeArrowheads="1"/>
            </p:cNvSpPr>
            <p:nvPr userDrawn="1"/>
          </p:nvSpPr>
          <p:spPr bwMode="auto">
            <a:xfrm>
              <a:off x="76034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409"/>
            <p:cNvSpPr>
              <a:spLocks noChangeArrowheads="1"/>
            </p:cNvSpPr>
            <p:nvPr userDrawn="1"/>
          </p:nvSpPr>
          <p:spPr bwMode="auto">
            <a:xfrm>
              <a:off x="76955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410"/>
            <p:cNvSpPr>
              <a:spLocks noChangeArrowheads="1"/>
            </p:cNvSpPr>
            <p:nvPr userDrawn="1"/>
          </p:nvSpPr>
          <p:spPr bwMode="auto">
            <a:xfrm>
              <a:off x="77891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411"/>
            <p:cNvSpPr>
              <a:spLocks noChangeArrowheads="1"/>
            </p:cNvSpPr>
            <p:nvPr userDrawn="1"/>
          </p:nvSpPr>
          <p:spPr bwMode="auto">
            <a:xfrm>
              <a:off x="78828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412"/>
            <p:cNvSpPr>
              <a:spLocks noChangeArrowheads="1"/>
            </p:cNvSpPr>
            <p:nvPr userDrawn="1"/>
          </p:nvSpPr>
          <p:spPr bwMode="auto">
            <a:xfrm>
              <a:off x="79764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413"/>
            <p:cNvSpPr>
              <a:spLocks noChangeArrowheads="1"/>
            </p:cNvSpPr>
            <p:nvPr userDrawn="1"/>
          </p:nvSpPr>
          <p:spPr bwMode="auto">
            <a:xfrm>
              <a:off x="80685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414"/>
            <p:cNvSpPr>
              <a:spLocks noChangeArrowheads="1"/>
            </p:cNvSpPr>
            <p:nvPr userDrawn="1"/>
          </p:nvSpPr>
          <p:spPr bwMode="auto">
            <a:xfrm>
              <a:off x="81638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415"/>
            <p:cNvSpPr>
              <a:spLocks noChangeArrowheads="1"/>
            </p:cNvSpPr>
            <p:nvPr userDrawn="1"/>
          </p:nvSpPr>
          <p:spPr bwMode="auto">
            <a:xfrm>
              <a:off x="82558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416"/>
            <p:cNvSpPr>
              <a:spLocks noChangeArrowheads="1"/>
            </p:cNvSpPr>
            <p:nvPr userDrawn="1"/>
          </p:nvSpPr>
          <p:spPr bwMode="auto">
            <a:xfrm>
              <a:off x="834796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417"/>
            <p:cNvSpPr>
              <a:spLocks noChangeArrowheads="1"/>
            </p:cNvSpPr>
            <p:nvPr userDrawn="1"/>
          </p:nvSpPr>
          <p:spPr bwMode="auto">
            <a:xfrm>
              <a:off x="84432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418"/>
            <p:cNvSpPr>
              <a:spLocks noChangeArrowheads="1"/>
            </p:cNvSpPr>
            <p:nvPr userDrawn="1"/>
          </p:nvSpPr>
          <p:spPr bwMode="auto">
            <a:xfrm>
              <a:off x="85352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419"/>
            <p:cNvSpPr>
              <a:spLocks noChangeArrowheads="1"/>
            </p:cNvSpPr>
            <p:nvPr userDrawn="1"/>
          </p:nvSpPr>
          <p:spPr bwMode="auto">
            <a:xfrm>
              <a:off x="86289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420"/>
            <p:cNvSpPr>
              <a:spLocks noChangeArrowheads="1"/>
            </p:cNvSpPr>
            <p:nvPr userDrawn="1"/>
          </p:nvSpPr>
          <p:spPr bwMode="auto">
            <a:xfrm>
              <a:off x="87226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421"/>
            <p:cNvSpPr>
              <a:spLocks noChangeArrowheads="1"/>
            </p:cNvSpPr>
            <p:nvPr userDrawn="1"/>
          </p:nvSpPr>
          <p:spPr bwMode="auto">
            <a:xfrm>
              <a:off x="88162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422"/>
            <p:cNvSpPr>
              <a:spLocks noChangeArrowheads="1"/>
            </p:cNvSpPr>
            <p:nvPr userDrawn="1"/>
          </p:nvSpPr>
          <p:spPr bwMode="auto">
            <a:xfrm>
              <a:off x="89083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423"/>
            <p:cNvSpPr>
              <a:spLocks noChangeArrowheads="1"/>
            </p:cNvSpPr>
            <p:nvPr userDrawn="1"/>
          </p:nvSpPr>
          <p:spPr bwMode="auto">
            <a:xfrm>
              <a:off x="90036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424"/>
            <p:cNvSpPr>
              <a:spLocks noChangeArrowheads="1"/>
            </p:cNvSpPr>
            <p:nvPr userDrawn="1"/>
          </p:nvSpPr>
          <p:spPr bwMode="auto">
            <a:xfrm>
              <a:off x="90956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80"/>
            <p:cNvSpPr>
              <a:spLocks noChangeArrowheads="1"/>
            </p:cNvSpPr>
            <p:nvPr userDrawn="1"/>
          </p:nvSpPr>
          <p:spPr bwMode="auto">
            <a:xfrm>
              <a:off x="76034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81"/>
            <p:cNvSpPr>
              <a:spLocks noChangeArrowheads="1"/>
            </p:cNvSpPr>
            <p:nvPr userDrawn="1"/>
          </p:nvSpPr>
          <p:spPr bwMode="auto">
            <a:xfrm>
              <a:off x="76955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82"/>
            <p:cNvSpPr>
              <a:spLocks noChangeArrowheads="1"/>
            </p:cNvSpPr>
            <p:nvPr userDrawn="1"/>
          </p:nvSpPr>
          <p:spPr bwMode="auto">
            <a:xfrm>
              <a:off x="77891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83"/>
            <p:cNvSpPr>
              <a:spLocks noChangeArrowheads="1"/>
            </p:cNvSpPr>
            <p:nvPr userDrawn="1"/>
          </p:nvSpPr>
          <p:spPr bwMode="auto">
            <a:xfrm>
              <a:off x="78828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84"/>
            <p:cNvSpPr>
              <a:spLocks noChangeArrowheads="1"/>
            </p:cNvSpPr>
            <p:nvPr userDrawn="1"/>
          </p:nvSpPr>
          <p:spPr bwMode="auto">
            <a:xfrm>
              <a:off x="79764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85"/>
            <p:cNvSpPr>
              <a:spLocks noChangeArrowheads="1"/>
            </p:cNvSpPr>
            <p:nvPr userDrawn="1"/>
          </p:nvSpPr>
          <p:spPr bwMode="auto">
            <a:xfrm>
              <a:off x="80685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86"/>
            <p:cNvSpPr>
              <a:spLocks noChangeArrowheads="1"/>
            </p:cNvSpPr>
            <p:nvPr userDrawn="1"/>
          </p:nvSpPr>
          <p:spPr bwMode="auto">
            <a:xfrm>
              <a:off x="81638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87"/>
            <p:cNvSpPr>
              <a:spLocks noChangeArrowheads="1"/>
            </p:cNvSpPr>
            <p:nvPr userDrawn="1"/>
          </p:nvSpPr>
          <p:spPr bwMode="auto">
            <a:xfrm>
              <a:off x="82558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88"/>
            <p:cNvSpPr>
              <a:spLocks noChangeArrowheads="1"/>
            </p:cNvSpPr>
            <p:nvPr userDrawn="1"/>
          </p:nvSpPr>
          <p:spPr bwMode="auto">
            <a:xfrm>
              <a:off x="834796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89"/>
            <p:cNvSpPr>
              <a:spLocks noChangeArrowheads="1"/>
            </p:cNvSpPr>
            <p:nvPr userDrawn="1"/>
          </p:nvSpPr>
          <p:spPr bwMode="auto">
            <a:xfrm>
              <a:off x="84432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90"/>
            <p:cNvSpPr>
              <a:spLocks noChangeArrowheads="1"/>
            </p:cNvSpPr>
            <p:nvPr userDrawn="1"/>
          </p:nvSpPr>
          <p:spPr bwMode="auto">
            <a:xfrm>
              <a:off x="85352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91"/>
            <p:cNvSpPr>
              <a:spLocks noChangeArrowheads="1"/>
            </p:cNvSpPr>
            <p:nvPr userDrawn="1"/>
          </p:nvSpPr>
          <p:spPr bwMode="auto">
            <a:xfrm>
              <a:off x="86289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92"/>
            <p:cNvSpPr>
              <a:spLocks noChangeArrowheads="1"/>
            </p:cNvSpPr>
            <p:nvPr userDrawn="1"/>
          </p:nvSpPr>
          <p:spPr bwMode="auto">
            <a:xfrm>
              <a:off x="87226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93"/>
            <p:cNvSpPr>
              <a:spLocks noChangeArrowheads="1"/>
            </p:cNvSpPr>
            <p:nvPr userDrawn="1"/>
          </p:nvSpPr>
          <p:spPr bwMode="auto">
            <a:xfrm>
              <a:off x="88162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94"/>
            <p:cNvSpPr>
              <a:spLocks noChangeArrowheads="1"/>
            </p:cNvSpPr>
            <p:nvPr userDrawn="1"/>
          </p:nvSpPr>
          <p:spPr bwMode="auto">
            <a:xfrm>
              <a:off x="89083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95"/>
            <p:cNvSpPr>
              <a:spLocks noChangeArrowheads="1"/>
            </p:cNvSpPr>
            <p:nvPr userDrawn="1"/>
          </p:nvSpPr>
          <p:spPr bwMode="auto">
            <a:xfrm>
              <a:off x="90036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96"/>
            <p:cNvSpPr>
              <a:spLocks noChangeArrowheads="1"/>
            </p:cNvSpPr>
            <p:nvPr userDrawn="1"/>
          </p:nvSpPr>
          <p:spPr bwMode="auto">
            <a:xfrm>
              <a:off x="90956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97"/>
            <p:cNvSpPr>
              <a:spLocks noChangeArrowheads="1"/>
            </p:cNvSpPr>
            <p:nvPr userDrawn="1"/>
          </p:nvSpPr>
          <p:spPr bwMode="auto">
            <a:xfrm>
              <a:off x="9187755"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408"/>
            <p:cNvSpPr>
              <a:spLocks noChangeArrowheads="1"/>
            </p:cNvSpPr>
            <p:nvPr userDrawn="1"/>
          </p:nvSpPr>
          <p:spPr bwMode="auto">
            <a:xfrm>
              <a:off x="76034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409"/>
            <p:cNvSpPr>
              <a:spLocks noChangeArrowheads="1"/>
            </p:cNvSpPr>
            <p:nvPr userDrawn="1"/>
          </p:nvSpPr>
          <p:spPr bwMode="auto">
            <a:xfrm>
              <a:off x="76955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410"/>
            <p:cNvSpPr>
              <a:spLocks noChangeArrowheads="1"/>
            </p:cNvSpPr>
            <p:nvPr userDrawn="1"/>
          </p:nvSpPr>
          <p:spPr bwMode="auto">
            <a:xfrm>
              <a:off x="77891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411"/>
            <p:cNvSpPr>
              <a:spLocks noChangeArrowheads="1"/>
            </p:cNvSpPr>
            <p:nvPr userDrawn="1"/>
          </p:nvSpPr>
          <p:spPr bwMode="auto">
            <a:xfrm>
              <a:off x="78828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412"/>
            <p:cNvSpPr>
              <a:spLocks noChangeArrowheads="1"/>
            </p:cNvSpPr>
            <p:nvPr userDrawn="1"/>
          </p:nvSpPr>
          <p:spPr bwMode="auto">
            <a:xfrm>
              <a:off x="79764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413"/>
            <p:cNvSpPr>
              <a:spLocks noChangeArrowheads="1"/>
            </p:cNvSpPr>
            <p:nvPr userDrawn="1"/>
          </p:nvSpPr>
          <p:spPr bwMode="auto">
            <a:xfrm>
              <a:off x="80685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414"/>
            <p:cNvSpPr>
              <a:spLocks noChangeArrowheads="1"/>
            </p:cNvSpPr>
            <p:nvPr userDrawn="1"/>
          </p:nvSpPr>
          <p:spPr bwMode="auto">
            <a:xfrm>
              <a:off x="81638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415"/>
            <p:cNvSpPr>
              <a:spLocks noChangeArrowheads="1"/>
            </p:cNvSpPr>
            <p:nvPr userDrawn="1"/>
          </p:nvSpPr>
          <p:spPr bwMode="auto">
            <a:xfrm>
              <a:off x="82558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416"/>
            <p:cNvSpPr>
              <a:spLocks noChangeArrowheads="1"/>
            </p:cNvSpPr>
            <p:nvPr userDrawn="1"/>
          </p:nvSpPr>
          <p:spPr bwMode="auto">
            <a:xfrm>
              <a:off x="834796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417"/>
            <p:cNvSpPr>
              <a:spLocks noChangeArrowheads="1"/>
            </p:cNvSpPr>
            <p:nvPr userDrawn="1"/>
          </p:nvSpPr>
          <p:spPr bwMode="auto">
            <a:xfrm>
              <a:off x="84432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418"/>
            <p:cNvSpPr>
              <a:spLocks noChangeArrowheads="1"/>
            </p:cNvSpPr>
            <p:nvPr userDrawn="1"/>
          </p:nvSpPr>
          <p:spPr bwMode="auto">
            <a:xfrm>
              <a:off x="85352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419"/>
            <p:cNvSpPr>
              <a:spLocks noChangeArrowheads="1"/>
            </p:cNvSpPr>
            <p:nvPr userDrawn="1"/>
          </p:nvSpPr>
          <p:spPr bwMode="auto">
            <a:xfrm>
              <a:off x="86289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420"/>
            <p:cNvSpPr>
              <a:spLocks noChangeArrowheads="1"/>
            </p:cNvSpPr>
            <p:nvPr userDrawn="1"/>
          </p:nvSpPr>
          <p:spPr bwMode="auto">
            <a:xfrm>
              <a:off x="87226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421"/>
            <p:cNvSpPr>
              <a:spLocks noChangeArrowheads="1"/>
            </p:cNvSpPr>
            <p:nvPr userDrawn="1"/>
          </p:nvSpPr>
          <p:spPr bwMode="auto">
            <a:xfrm>
              <a:off x="88162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422"/>
            <p:cNvSpPr>
              <a:spLocks noChangeArrowheads="1"/>
            </p:cNvSpPr>
            <p:nvPr userDrawn="1"/>
          </p:nvSpPr>
          <p:spPr bwMode="auto">
            <a:xfrm>
              <a:off x="89083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423"/>
            <p:cNvSpPr>
              <a:spLocks noChangeArrowheads="1"/>
            </p:cNvSpPr>
            <p:nvPr userDrawn="1"/>
          </p:nvSpPr>
          <p:spPr bwMode="auto">
            <a:xfrm>
              <a:off x="90036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424"/>
            <p:cNvSpPr>
              <a:spLocks noChangeArrowheads="1"/>
            </p:cNvSpPr>
            <p:nvPr userDrawn="1"/>
          </p:nvSpPr>
          <p:spPr bwMode="auto">
            <a:xfrm>
              <a:off x="90956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425"/>
            <p:cNvSpPr>
              <a:spLocks noChangeArrowheads="1"/>
            </p:cNvSpPr>
            <p:nvPr userDrawn="1"/>
          </p:nvSpPr>
          <p:spPr bwMode="auto">
            <a:xfrm>
              <a:off x="9187755"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381"/>
            <p:cNvSpPr>
              <a:spLocks noChangeArrowheads="1"/>
            </p:cNvSpPr>
            <p:nvPr userDrawn="1"/>
          </p:nvSpPr>
          <p:spPr bwMode="auto">
            <a:xfrm>
              <a:off x="76955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382"/>
            <p:cNvSpPr>
              <a:spLocks noChangeArrowheads="1"/>
            </p:cNvSpPr>
            <p:nvPr userDrawn="1"/>
          </p:nvSpPr>
          <p:spPr bwMode="auto">
            <a:xfrm>
              <a:off x="77891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383"/>
            <p:cNvSpPr>
              <a:spLocks noChangeArrowheads="1"/>
            </p:cNvSpPr>
            <p:nvPr userDrawn="1"/>
          </p:nvSpPr>
          <p:spPr bwMode="auto">
            <a:xfrm>
              <a:off x="788283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384"/>
            <p:cNvSpPr>
              <a:spLocks noChangeArrowheads="1"/>
            </p:cNvSpPr>
            <p:nvPr userDrawn="1"/>
          </p:nvSpPr>
          <p:spPr bwMode="auto">
            <a:xfrm>
              <a:off x="79764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385"/>
            <p:cNvSpPr>
              <a:spLocks noChangeArrowheads="1"/>
            </p:cNvSpPr>
            <p:nvPr userDrawn="1"/>
          </p:nvSpPr>
          <p:spPr bwMode="auto">
            <a:xfrm>
              <a:off x="80685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386"/>
            <p:cNvSpPr>
              <a:spLocks noChangeArrowheads="1"/>
            </p:cNvSpPr>
            <p:nvPr userDrawn="1"/>
          </p:nvSpPr>
          <p:spPr bwMode="auto">
            <a:xfrm>
              <a:off x="81638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387"/>
            <p:cNvSpPr>
              <a:spLocks noChangeArrowheads="1"/>
            </p:cNvSpPr>
            <p:nvPr userDrawn="1"/>
          </p:nvSpPr>
          <p:spPr bwMode="auto">
            <a:xfrm>
              <a:off x="82558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388"/>
            <p:cNvSpPr>
              <a:spLocks noChangeArrowheads="1"/>
            </p:cNvSpPr>
            <p:nvPr userDrawn="1"/>
          </p:nvSpPr>
          <p:spPr bwMode="auto">
            <a:xfrm>
              <a:off x="834796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389"/>
            <p:cNvSpPr>
              <a:spLocks noChangeArrowheads="1"/>
            </p:cNvSpPr>
            <p:nvPr userDrawn="1"/>
          </p:nvSpPr>
          <p:spPr bwMode="auto">
            <a:xfrm>
              <a:off x="84432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390"/>
            <p:cNvSpPr>
              <a:spLocks noChangeArrowheads="1"/>
            </p:cNvSpPr>
            <p:nvPr userDrawn="1"/>
          </p:nvSpPr>
          <p:spPr bwMode="auto">
            <a:xfrm>
              <a:off x="85352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391"/>
            <p:cNvSpPr>
              <a:spLocks noChangeArrowheads="1"/>
            </p:cNvSpPr>
            <p:nvPr userDrawn="1"/>
          </p:nvSpPr>
          <p:spPr bwMode="auto">
            <a:xfrm>
              <a:off x="86289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392"/>
            <p:cNvSpPr>
              <a:spLocks noChangeArrowheads="1"/>
            </p:cNvSpPr>
            <p:nvPr userDrawn="1"/>
          </p:nvSpPr>
          <p:spPr bwMode="auto">
            <a:xfrm>
              <a:off x="87226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393"/>
            <p:cNvSpPr>
              <a:spLocks noChangeArrowheads="1"/>
            </p:cNvSpPr>
            <p:nvPr userDrawn="1"/>
          </p:nvSpPr>
          <p:spPr bwMode="auto">
            <a:xfrm>
              <a:off x="88162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394"/>
            <p:cNvSpPr>
              <a:spLocks noChangeArrowheads="1"/>
            </p:cNvSpPr>
            <p:nvPr userDrawn="1"/>
          </p:nvSpPr>
          <p:spPr bwMode="auto">
            <a:xfrm>
              <a:off x="89083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395"/>
            <p:cNvSpPr>
              <a:spLocks noChangeArrowheads="1"/>
            </p:cNvSpPr>
            <p:nvPr userDrawn="1"/>
          </p:nvSpPr>
          <p:spPr bwMode="auto">
            <a:xfrm>
              <a:off x="90036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396"/>
            <p:cNvSpPr>
              <a:spLocks noChangeArrowheads="1"/>
            </p:cNvSpPr>
            <p:nvPr userDrawn="1"/>
          </p:nvSpPr>
          <p:spPr bwMode="auto">
            <a:xfrm>
              <a:off x="90956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397"/>
            <p:cNvSpPr>
              <a:spLocks noChangeArrowheads="1"/>
            </p:cNvSpPr>
            <p:nvPr userDrawn="1"/>
          </p:nvSpPr>
          <p:spPr bwMode="auto">
            <a:xfrm>
              <a:off x="9187755"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408"/>
            <p:cNvSpPr>
              <a:spLocks noChangeArrowheads="1"/>
            </p:cNvSpPr>
            <p:nvPr userDrawn="1"/>
          </p:nvSpPr>
          <p:spPr bwMode="auto">
            <a:xfrm>
              <a:off x="76034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409"/>
            <p:cNvSpPr>
              <a:spLocks noChangeArrowheads="1"/>
            </p:cNvSpPr>
            <p:nvPr userDrawn="1"/>
          </p:nvSpPr>
          <p:spPr bwMode="auto">
            <a:xfrm>
              <a:off x="76955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410"/>
            <p:cNvSpPr>
              <a:spLocks noChangeArrowheads="1"/>
            </p:cNvSpPr>
            <p:nvPr userDrawn="1"/>
          </p:nvSpPr>
          <p:spPr bwMode="auto">
            <a:xfrm>
              <a:off x="77891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411"/>
            <p:cNvSpPr>
              <a:spLocks noChangeArrowheads="1"/>
            </p:cNvSpPr>
            <p:nvPr userDrawn="1"/>
          </p:nvSpPr>
          <p:spPr bwMode="auto">
            <a:xfrm>
              <a:off x="78828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412"/>
            <p:cNvSpPr>
              <a:spLocks noChangeArrowheads="1"/>
            </p:cNvSpPr>
            <p:nvPr userDrawn="1"/>
          </p:nvSpPr>
          <p:spPr bwMode="auto">
            <a:xfrm>
              <a:off x="79764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413"/>
            <p:cNvSpPr>
              <a:spLocks noChangeArrowheads="1"/>
            </p:cNvSpPr>
            <p:nvPr userDrawn="1"/>
          </p:nvSpPr>
          <p:spPr bwMode="auto">
            <a:xfrm>
              <a:off x="80685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414"/>
            <p:cNvSpPr>
              <a:spLocks noChangeArrowheads="1"/>
            </p:cNvSpPr>
            <p:nvPr userDrawn="1"/>
          </p:nvSpPr>
          <p:spPr bwMode="auto">
            <a:xfrm>
              <a:off x="81638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415"/>
            <p:cNvSpPr>
              <a:spLocks noChangeArrowheads="1"/>
            </p:cNvSpPr>
            <p:nvPr userDrawn="1"/>
          </p:nvSpPr>
          <p:spPr bwMode="auto">
            <a:xfrm>
              <a:off x="82558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416"/>
            <p:cNvSpPr>
              <a:spLocks noChangeArrowheads="1"/>
            </p:cNvSpPr>
            <p:nvPr userDrawn="1"/>
          </p:nvSpPr>
          <p:spPr bwMode="auto">
            <a:xfrm>
              <a:off x="834796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417"/>
            <p:cNvSpPr>
              <a:spLocks noChangeArrowheads="1"/>
            </p:cNvSpPr>
            <p:nvPr userDrawn="1"/>
          </p:nvSpPr>
          <p:spPr bwMode="auto">
            <a:xfrm>
              <a:off x="84432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418"/>
            <p:cNvSpPr>
              <a:spLocks noChangeArrowheads="1"/>
            </p:cNvSpPr>
            <p:nvPr userDrawn="1"/>
          </p:nvSpPr>
          <p:spPr bwMode="auto">
            <a:xfrm>
              <a:off x="85352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419"/>
            <p:cNvSpPr>
              <a:spLocks noChangeArrowheads="1"/>
            </p:cNvSpPr>
            <p:nvPr userDrawn="1"/>
          </p:nvSpPr>
          <p:spPr bwMode="auto">
            <a:xfrm>
              <a:off x="86289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420"/>
            <p:cNvSpPr>
              <a:spLocks noChangeArrowheads="1"/>
            </p:cNvSpPr>
            <p:nvPr userDrawn="1"/>
          </p:nvSpPr>
          <p:spPr bwMode="auto">
            <a:xfrm>
              <a:off x="87226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421"/>
            <p:cNvSpPr>
              <a:spLocks noChangeArrowheads="1"/>
            </p:cNvSpPr>
            <p:nvPr userDrawn="1"/>
          </p:nvSpPr>
          <p:spPr bwMode="auto">
            <a:xfrm>
              <a:off x="88162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422"/>
            <p:cNvSpPr>
              <a:spLocks noChangeArrowheads="1"/>
            </p:cNvSpPr>
            <p:nvPr userDrawn="1"/>
          </p:nvSpPr>
          <p:spPr bwMode="auto">
            <a:xfrm>
              <a:off x="89083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423"/>
            <p:cNvSpPr>
              <a:spLocks noChangeArrowheads="1"/>
            </p:cNvSpPr>
            <p:nvPr userDrawn="1"/>
          </p:nvSpPr>
          <p:spPr bwMode="auto">
            <a:xfrm>
              <a:off x="90036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424"/>
            <p:cNvSpPr>
              <a:spLocks noChangeArrowheads="1"/>
            </p:cNvSpPr>
            <p:nvPr userDrawn="1"/>
          </p:nvSpPr>
          <p:spPr bwMode="auto">
            <a:xfrm>
              <a:off x="90956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380"/>
            <p:cNvSpPr>
              <a:spLocks noChangeArrowheads="1"/>
            </p:cNvSpPr>
            <p:nvPr userDrawn="1"/>
          </p:nvSpPr>
          <p:spPr bwMode="auto">
            <a:xfrm>
              <a:off x="76034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381"/>
            <p:cNvSpPr>
              <a:spLocks noChangeArrowheads="1"/>
            </p:cNvSpPr>
            <p:nvPr userDrawn="1"/>
          </p:nvSpPr>
          <p:spPr bwMode="auto">
            <a:xfrm>
              <a:off x="7695505"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382"/>
            <p:cNvSpPr>
              <a:spLocks noChangeArrowheads="1"/>
            </p:cNvSpPr>
            <p:nvPr userDrawn="1"/>
          </p:nvSpPr>
          <p:spPr bwMode="auto">
            <a:xfrm>
              <a:off x="77891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383"/>
            <p:cNvSpPr>
              <a:spLocks noChangeArrowheads="1"/>
            </p:cNvSpPr>
            <p:nvPr userDrawn="1"/>
          </p:nvSpPr>
          <p:spPr bwMode="auto">
            <a:xfrm>
              <a:off x="78828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384"/>
            <p:cNvSpPr>
              <a:spLocks noChangeArrowheads="1"/>
            </p:cNvSpPr>
            <p:nvPr userDrawn="1"/>
          </p:nvSpPr>
          <p:spPr bwMode="auto">
            <a:xfrm>
              <a:off x="79764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385"/>
            <p:cNvSpPr>
              <a:spLocks noChangeArrowheads="1"/>
            </p:cNvSpPr>
            <p:nvPr userDrawn="1"/>
          </p:nvSpPr>
          <p:spPr bwMode="auto">
            <a:xfrm>
              <a:off x="80685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386"/>
            <p:cNvSpPr>
              <a:spLocks noChangeArrowheads="1"/>
            </p:cNvSpPr>
            <p:nvPr userDrawn="1"/>
          </p:nvSpPr>
          <p:spPr bwMode="auto">
            <a:xfrm>
              <a:off x="81638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387"/>
            <p:cNvSpPr>
              <a:spLocks noChangeArrowheads="1"/>
            </p:cNvSpPr>
            <p:nvPr userDrawn="1"/>
          </p:nvSpPr>
          <p:spPr bwMode="auto">
            <a:xfrm>
              <a:off x="82558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388"/>
            <p:cNvSpPr>
              <a:spLocks noChangeArrowheads="1"/>
            </p:cNvSpPr>
            <p:nvPr userDrawn="1"/>
          </p:nvSpPr>
          <p:spPr bwMode="auto">
            <a:xfrm>
              <a:off x="834796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389"/>
            <p:cNvSpPr>
              <a:spLocks noChangeArrowheads="1"/>
            </p:cNvSpPr>
            <p:nvPr userDrawn="1"/>
          </p:nvSpPr>
          <p:spPr bwMode="auto">
            <a:xfrm>
              <a:off x="84432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390"/>
            <p:cNvSpPr>
              <a:spLocks noChangeArrowheads="1"/>
            </p:cNvSpPr>
            <p:nvPr userDrawn="1"/>
          </p:nvSpPr>
          <p:spPr bwMode="auto">
            <a:xfrm>
              <a:off x="85352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391"/>
            <p:cNvSpPr>
              <a:spLocks noChangeArrowheads="1"/>
            </p:cNvSpPr>
            <p:nvPr userDrawn="1"/>
          </p:nvSpPr>
          <p:spPr bwMode="auto">
            <a:xfrm>
              <a:off x="8628955"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392"/>
            <p:cNvSpPr>
              <a:spLocks noChangeArrowheads="1"/>
            </p:cNvSpPr>
            <p:nvPr userDrawn="1"/>
          </p:nvSpPr>
          <p:spPr bwMode="auto">
            <a:xfrm>
              <a:off x="87226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393"/>
            <p:cNvSpPr>
              <a:spLocks noChangeArrowheads="1"/>
            </p:cNvSpPr>
            <p:nvPr userDrawn="1"/>
          </p:nvSpPr>
          <p:spPr bwMode="auto">
            <a:xfrm>
              <a:off x="881628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408"/>
            <p:cNvSpPr>
              <a:spLocks noChangeArrowheads="1"/>
            </p:cNvSpPr>
            <p:nvPr userDrawn="1"/>
          </p:nvSpPr>
          <p:spPr bwMode="auto">
            <a:xfrm>
              <a:off x="76034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409"/>
            <p:cNvSpPr>
              <a:spLocks noChangeArrowheads="1"/>
            </p:cNvSpPr>
            <p:nvPr userDrawn="1"/>
          </p:nvSpPr>
          <p:spPr bwMode="auto">
            <a:xfrm>
              <a:off x="7695505"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410"/>
            <p:cNvSpPr>
              <a:spLocks noChangeArrowheads="1"/>
            </p:cNvSpPr>
            <p:nvPr userDrawn="1"/>
          </p:nvSpPr>
          <p:spPr bwMode="auto">
            <a:xfrm>
              <a:off x="77891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411"/>
            <p:cNvSpPr>
              <a:spLocks noChangeArrowheads="1"/>
            </p:cNvSpPr>
            <p:nvPr userDrawn="1"/>
          </p:nvSpPr>
          <p:spPr bwMode="auto">
            <a:xfrm>
              <a:off x="78828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412"/>
            <p:cNvSpPr>
              <a:spLocks noChangeArrowheads="1"/>
            </p:cNvSpPr>
            <p:nvPr userDrawn="1"/>
          </p:nvSpPr>
          <p:spPr bwMode="auto">
            <a:xfrm>
              <a:off x="79764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413"/>
            <p:cNvSpPr>
              <a:spLocks noChangeArrowheads="1"/>
            </p:cNvSpPr>
            <p:nvPr userDrawn="1"/>
          </p:nvSpPr>
          <p:spPr bwMode="auto">
            <a:xfrm>
              <a:off x="80685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414"/>
            <p:cNvSpPr>
              <a:spLocks noChangeArrowheads="1"/>
            </p:cNvSpPr>
            <p:nvPr userDrawn="1"/>
          </p:nvSpPr>
          <p:spPr bwMode="auto">
            <a:xfrm>
              <a:off x="81638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415"/>
            <p:cNvSpPr>
              <a:spLocks noChangeArrowheads="1"/>
            </p:cNvSpPr>
            <p:nvPr userDrawn="1"/>
          </p:nvSpPr>
          <p:spPr bwMode="auto">
            <a:xfrm>
              <a:off x="82558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416"/>
            <p:cNvSpPr>
              <a:spLocks noChangeArrowheads="1"/>
            </p:cNvSpPr>
            <p:nvPr userDrawn="1"/>
          </p:nvSpPr>
          <p:spPr bwMode="auto">
            <a:xfrm>
              <a:off x="834796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417"/>
            <p:cNvSpPr>
              <a:spLocks noChangeArrowheads="1"/>
            </p:cNvSpPr>
            <p:nvPr userDrawn="1"/>
          </p:nvSpPr>
          <p:spPr bwMode="auto">
            <a:xfrm>
              <a:off x="84432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418"/>
            <p:cNvSpPr>
              <a:spLocks noChangeArrowheads="1"/>
            </p:cNvSpPr>
            <p:nvPr userDrawn="1"/>
          </p:nvSpPr>
          <p:spPr bwMode="auto">
            <a:xfrm>
              <a:off x="85352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393"/>
            <p:cNvSpPr>
              <a:spLocks noChangeArrowheads="1"/>
            </p:cNvSpPr>
            <p:nvPr userDrawn="1"/>
          </p:nvSpPr>
          <p:spPr bwMode="auto">
            <a:xfrm>
              <a:off x="66735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394"/>
            <p:cNvSpPr>
              <a:spLocks noChangeArrowheads="1"/>
            </p:cNvSpPr>
            <p:nvPr userDrawn="1"/>
          </p:nvSpPr>
          <p:spPr bwMode="auto">
            <a:xfrm>
              <a:off x="676565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395"/>
            <p:cNvSpPr>
              <a:spLocks noChangeArrowheads="1"/>
            </p:cNvSpPr>
            <p:nvPr userDrawn="1"/>
          </p:nvSpPr>
          <p:spPr bwMode="auto">
            <a:xfrm>
              <a:off x="68609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396"/>
            <p:cNvSpPr>
              <a:spLocks noChangeArrowheads="1"/>
            </p:cNvSpPr>
            <p:nvPr userDrawn="1"/>
          </p:nvSpPr>
          <p:spPr bwMode="auto">
            <a:xfrm>
              <a:off x="69529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397"/>
            <p:cNvSpPr>
              <a:spLocks noChangeArrowheads="1"/>
            </p:cNvSpPr>
            <p:nvPr userDrawn="1"/>
          </p:nvSpPr>
          <p:spPr bwMode="auto">
            <a:xfrm>
              <a:off x="7045057" y="43541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398"/>
            <p:cNvSpPr>
              <a:spLocks noChangeArrowheads="1"/>
            </p:cNvSpPr>
            <p:nvPr userDrawn="1"/>
          </p:nvSpPr>
          <p:spPr bwMode="auto">
            <a:xfrm>
              <a:off x="71403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399"/>
            <p:cNvSpPr>
              <a:spLocks noChangeArrowheads="1"/>
            </p:cNvSpPr>
            <p:nvPr userDrawn="1"/>
          </p:nvSpPr>
          <p:spPr bwMode="auto">
            <a:xfrm>
              <a:off x="72323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400"/>
            <p:cNvSpPr>
              <a:spLocks noChangeArrowheads="1"/>
            </p:cNvSpPr>
            <p:nvPr userDrawn="1"/>
          </p:nvSpPr>
          <p:spPr bwMode="auto">
            <a:xfrm>
              <a:off x="7326044"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401"/>
            <p:cNvSpPr>
              <a:spLocks noChangeArrowheads="1"/>
            </p:cNvSpPr>
            <p:nvPr userDrawn="1"/>
          </p:nvSpPr>
          <p:spPr bwMode="auto">
            <a:xfrm>
              <a:off x="74197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402"/>
            <p:cNvSpPr>
              <a:spLocks noChangeArrowheads="1"/>
            </p:cNvSpPr>
            <p:nvPr userDrawn="1"/>
          </p:nvSpPr>
          <p:spPr bwMode="auto">
            <a:xfrm>
              <a:off x="7513369"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422"/>
            <p:cNvSpPr>
              <a:spLocks noChangeArrowheads="1"/>
            </p:cNvSpPr>
            <p:nvPr userDrawn="1"/>
          </p:nvSpPr>
          <p:spPr bwMode="auto">
            <a:xfrm>
              <a:off x="676565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423"/>
            <p:cNvSpPr>
              <a:spLocks noChangeArrowheads="1"/>
            </p:cNvSpPr>
            <p:nvPr userDrawn="1"/>
          </p:nvSpPr>
          <p:spPr bwMode="auto">
            <a:xfrm>
              <a:off x="68609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424"/>
            <p:cNvSpPr>
              <a:spLocks noChangeArrowheads="1"/>
            </p:cNvSpPr>
            <p:nvPr userDrawn="1"/>
          </p:nvSpPr>
          <p:spPr bwMode="auto">
            <a:xfrm>
              <a:off x="69529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425"/>
            <p:cNvSpPr>
              <a:spLocks noChangeArrowheads="1"/>
            </p:cNvSpPr>
            <p:nvPr userDrawn="1"/>
          </p:nvSpPr>
          <p:spPr bwMode="auto">
            <a:xfrm>
              <a:off x="7045057" y="444785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426"/>
            <p:cNvSpPr>
              <a:spLocks noChangeArrowheads="1"/>
            </p:cNvSpPr>
            <p:nvPr userDrawn="1"/>
          </p:nvSpPr>
          <p:spPr bwMode="auto">
            <a:xfrm>
              <a:off x="71403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427"/>
            <p:cNvSpPr>
              <a:spLocks noChangeArrowheads="1"/>
            </p:cNvSpPr>
            <p:nvPr userDrawn="1"/>
          </p:nvSpPr>
          <p:spPr bwMode="auto">
            <a:xfrm>
              <a:off x="72323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429"/>
            <p:cNvSpPr>
              <a:spLocks noChangeArrowheads="1"/>
            </p:cNvSpPr>
            <p:nvPr userDrawn="1"/>
          </p:nvSpPr>
          <p:spPr bwMode="auto">
            <a:xfrm>
              <a:off x="7326044"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430"/>
            <p:cNvSpPr>
              <a:spLocks noChangeArrowheads="1"/>
            </p:cNvSpPr>
            <p:nvPr userDrawn="1"/>
          </p:nvSpPr>
          <p:spPr bwMode="auto">
            <a:xfrm>
              <a:off x="74197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431"/>
            <p:cNvSpPr>
              <a:spLocks noChangeArrowheads="1"/>
            </p:cNvSpPr>
            <p:nvPr userDrawn="1"/>
          </p:nvSpPr>
          <p:spPr bwMode="auto">
            <a:xfrm>
              <a:off x="7513369"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394"/>
            <p:cNvSpPr>
              <a:spLocks noChangeArrowheads="1"/>
            </p:cNvSpPr>
            <p:nvPr userDrawn="1"/>
          </p:nvSpPr>
          <p:spPr bwMode="auto">
            <a:xfrm>
              <a:off x="676565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395"/>
            <p:cNvSpPr>
              <a:spLocks noChangeArrowheads="1"/>
            </p:cNvSpPr>
            <p:nvPr userDrawn="1"/>
          </p:nvSpPr>
          <p:spPr bwMode="auto">
            <a:xfrm>
              <a:off x="68609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396"/>
            <p:cNvSpPr>
              <a:spLocks noChangeArrowheads="1"/>
            </p:cNvSpPr>
            <p:nvPr userDrawn="1"/>
          </p:nvSpPr>
          <p:spPr bwMode="auto">
            <a:xfrm>
              <a:off x="69529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397"/>
            <p:cNvSpPr>
              <a:spLocks noChangeArrowheads="1"/>
            </p:cNvSpPr>
            <p:nvPr userDrawn="1"/>
          </p:nvSpPr>
          <p:spPr bwMode="auto">
            <a:xfrm>
              <a:off x="7045057" y="454525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398"/>
            <p:cNvSpPr>
              <a:spLocks noChangeArrowheads="1"/>
            </p:cNvSpPr>
            <p:nvPr userDrawn="1"/>
          </p:nvSpPr>
          <p:spPr bwMode="auto">
            <a:xfrm>
              <a:off x="71403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399"/>
            <p:cNvSpPr>
              <a:spLocks noChangeArrowheads="1"/>
            </p:cNvSpPr>
            <p:nvPr userDrawn="1"/>
          </p:nvSpPr>
          <p:spPr bwMode="auto">
            <a:xfrm>
              <a:off x="72323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400"/>
            <p:cNvSpPr>
              <a:spLocks noChangeArrowheads="1"/>
            </p:cNvSpPr>
            <p:nvPr userDrawn="1"/>
          </p:nvSpPr>
          <p:spPr bwMode="auto">
            <a:xfrm>
              <a:off x="7326044"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401"/>
            <p:cNvSpPr>
              <a:spLocks noChangeArrowheads="1"/>
            </p:cNvSpPr>
            <p:nvPr userDrawn="1"/>
          </p:nvSpPr>
          <p:spPr bwMode="auto">
            <a:xfrm>
              <a:off x="74197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402"/>
            <p:cNvSpPr>
              <a:spLocks noChangeArrowheads="1"/>
            </p:cNvSpPr>
            <p:nvPr userDrawn="1"/>
          </p:nvSpPr>
          <p:spPr bwMode="auto">
            <a:xfrm>
              <a:off x="7513369"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422"/>
            <p:cNvSpPr>
              <a:spLocks noChangeArrowheads="1"/>
            </p:cNvSpPr>
            <p:nvPr userDrawn="1"/>
          </p:nvSpPr>
          <p:spPr bwMode="auto">
            <a:xfrm>
              <a:off x="676565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423"/>
            <p:cNvSpPr>
              <a:spLocks noChangeArrowheads="1"/>
            </p:cNvSpPr>
            <p:nvPr userDrawn="1"/>
          </p:nvSpPr>
          <p:spPr bwMode="auto">
            <a:xfrm>
              <a:off x="68609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424"/>
            <p:cNvSpPr>
              <a:spLocks noChangeArrowheads="1"/>
            </p:cNvSpPr>
            <p:nvPr userDrawn="1"/>
          </p:nvSpPr>
          <p:spPr bwMode="auto">
            <a:xfrm>
              <a:off x="69529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425"/>
            <p:cNvSpPr>
              <a:spLocks noChangeArrowheads="1"/>
            </p:cNvSpPr>
            <p:nvPr userDrawn="1"/>
          </p:nvSpPr>
          <p:spPr bwMode="auto">
            <a:xfrm>
              <a:off x="7045057" y="463891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426"/>
            <p:cNvSpPr>
              <a:spLocks noChangeArrowheads="1"/>
            </p:cNvSpPr>
            <p:nvPr userDrawn="1"/>
          </p:nvSpPr>
          <p:spPr bwMode="auto">
            <a:xfrm>
              <a:off x="71403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427"/>
            <p:cNvSpPr>
              <a:spLocks noChangeArrowheads="1"/>
            </p:cNvSpPr>
            <p:nvPr userDrawn="1"/>
          </p:nvSpPr>
          <p:spPr bwMode="auto">
            <a:xfrm>
              <a:off x="72323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429"/>
            <p:cNvSpPr>
              <a:spLocks noChangeArrowheads="1"/>
            </p:cNvSpPr>
            <p:nvPr userDrawn="1"/>
          </p:nvSpPr>
          <p:spPr bwMode="auto">
            <a:xfrm>
              <a:off x="7326044"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430"/>
            <p:cNvSpPr>
              <a:spLocks noChangeArrowheads="1"/>
            </p:cNvSpPr>
            <p:nvPr userDrawn="1"/>
          </p:nvSpPr>
          <p:spPr bwMode="auto">
            <a:xfrm>
              <a:off x="74197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431"/>
            <p:cNvSpPr>
              <a:spLocks noChangeArrowheads="1"/>
            </p:cNvSpPr>
            <p:nvPr userDrawn="1"/>
          </p:nvSpPr>
          <p:spPr bwMode="auto">
            <a:xfrm>
              <a:off x="7513369"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394"/>
            <p:cNvSpPr>
              <a:spLocks noChangeArrowheads="1"/>
            </p:cNvSpPr>
            <p:nvPr userDrawn="1"/>
          </p:nvSpPr>
          <p:spPr bwMode="auto">
            <a:xfrm>
              <a:off x="676565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395"/>
            <p:cNvSpPr>
              <a:spLocks noChangeArrowheads="1"/>
            </p:cNvSpPr>
            <p:nvPr userDrawn="1"/>
          </p:nvSpPr>
          <p:spPr bwMode="auto">
            <a:xfrm>
              <a:off x="68609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396"/>
            <p:cNvSpPr>
              <a:spLocks noChangeArrowheads="1"/>
            </p:cNvSpPr>
            <p:nvPr userDrawn="1"/>
          </p:nvSpPr>
          <p:spPr bwMode="auto">
            <a:xfrm>
              <a:off x="69529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397"/>
            <p:cNvSpPr>
              <a:spLocks noChangeArrowheads="1"/>
            </p:cNvSpPr>
            <p:nvPr userDrawn="1"/>
          </p:nvSpPr>
          <p:spPr bwMode="auto">
            <a:xfrm>
              <a:off x="704505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398"/>
            <p:cNvSpPr>
              <a:spLocks noChangeArrowheads="1"/>
            </p:cNvSpPr>
            <p:nvPr userDrawn="1"/>
          </p:nvSpPr>
          <p:spPr bwMode="auto">
            <a:xfrm>
              <a:off x="71403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399"/>
            <p:cNvSpPr>
              <a:spLocks noChangeArrowheads="1"/>
            </p:cNvSpPr>
            <p:nvPr userDrawn="1"/>
          </p:nvSpPr>
          <p:spPr bwMode="auto">
            <a:xfrm>
              <a:off x="72323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400"/>
            <p:cNvSpPr>
              <a:spLocks noChangeArrowheads="1"/>
            </p:cNvSpPr>
            <p:nvPr userDrawn="1"/>
          </p:nvSpPr>
          <p:spPr bwMode="auto">
            <a:xfrm>
              <a:off x="7326044"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401"/>
            <p:cNvSpPr>
              <a:spLocks noChangeArrowheads="1"/>
            </p:cNvSpPr>
            <p:nvPr userDrawn="1"/>
          </p:nvSpPr>
          <p:spPr bwMode="auto">
            <a:xfrm>
              <a:off x="74197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402"/>
            <p:cNvSpPr>
              <a:spLocks noChangeArrowheads="1"/>
            </p:cNvSpPr>
            <p:nvPr userDrawn="1"/>
          </p:nvSpPr>
          <p:spPr bwMode="auto">
            <a:xfrm>
              <a:off x="7513369"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422"/>
            <p:cNvSpPr>
              <a:spLocks noChangeArrowheads="1"/>
            </p:cNvSpPr>
            <p:nvPr userDrawn="1"/>
          </p:nvSpPr>
          <p:spPr bwMode="auto">
            <a:xfrm>
              <a:off x="676565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425"/>
            <p:cNvSpPr>
              <a:spLocks noChangeArrowheads="1"/>
            </p:cNvSpPr>
            <p:nvPr userDrawn="1"/>
          </p:nvSpPr>
          <p:spPr bwMode="auto">
            <a:xfrm>
              <a:off x="704505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426"/>
            <p:cNvSpPr>
              <a:spLocks noChangeArrowheads="1"/>
            </p:cNvSpPr>
            <p:nvPr userDrawn="1"/>
          </p:nvSpPr>
          <p:spPr bwMode="auto">
            <a:xfrm>
              <a:off x="71403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427"/>
            <p:cNvSpPr>
              <a:spLocks noChangeArrowheads="1"/>
            </p:cNvSpPr>
            <p:nvPr userDrawn="1"/>
          </p:nvSpPr>
          <p:spPr bwMode="auto">
            <a:xfrm>
              <a:off x="723238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429"/>
            <p:cNvSpPr>
              <a:spLocks noChangeArrowheads="1"/>
            </p:cNvSpPr>
            <p:nvPr userDrawn="1"/>
          </p:nvSpPr>
          <p:spPr bwMode="auto">
            <a:xfrm>
              <a:off x="7326044"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430"/>
            <p:cNvSpPr>
              <a:spLocks noChangeArrowheads="1"/>
            </p:cNvSpPr>
            <p:nvPr userDrawn="1"/>
          </p:nvSpPr>
          <p:spPr bwMode="auto">
            <a:xfrm>
              <a:off x="74197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431"/>
            <p:cNvSpPr>
              <a:spLocks noChangeArrowheads="1"/>
            </p:cNvSpPr>
            <p:nvPr userDrawn="1"/>
          </p:nvSpPr>
          <p:spPr bwMode="auto">
            <a:xfrm>
              <a:off x="7513369"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394"/>
            <p:cNvSpPr>
              <a:spLocks noChangeArrowheads="1"/>
            </p:cNvSpPr>
            <p:nvPr userDrawn="1"/>
          </p:nvSpPr>
          <p:spPr bwMode="auto">
            <a:xfrm>
              <a:off x="676565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397"/>
            <p:cNvSpPr>
              <a:spLocks noChangeArrowheads="1"/>
            </p:cNvSpPr>
            <p:nvPr userDrawn="1"/>
          </p:nvSpPr>
          <p:spPr bwMode="auto">
            <a:xfrm>
              <a:off x="7045057" y="492057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398"/>
            <p:cNvSpPr>
              <a:spLocks noChangeArrowheads="1"/>
            </p:cNvSpPr>
            <p:nvPr userDrawn="1"/>
          </p:nvSpPr>
          <p:spPr bwMode="auto">
            <a:xfrm>
              <a:off x="71403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399"/>
            <p:cNvSpPr>
              <a:spLocks noChangeArrowheads="1"/>
            </p:cNvSpPr>
            <p:nvPr userDrawn="1"/>
          </p:nvSpPr>
          <p:spPr bwMode="auto">
            <a:xfrm>
              <a:off x="7232382"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400"/>
            <p:cNvSpPr>
              <a:spLocks noChangeArrowheads="1"/>
            </p:cNvSpPr>
            <p:nvPr userDrawn="1"/>
          </p:nvSpPr>
          <p:spPr bwMode="auto">
            <a:xfrm>
              <a:off x="7326044"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401"/>
            <p:cNvSpPr>
              <a:spLocks noChangeArrowheads="1"/>
            </p:cNvSpPr>
            <p:nvPr userDrawn="1"/>
          </p:nvSpPr>
          <p:spPr bwMode="auto">
            <a:xfrm>
              <a:off x="74197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402"/>
            <p:cNvSpPr>
              <a:spLocks noChangeArrowheads="1"/>
            </p:cNvSpPr>
            <p:nvPr userDrawn="1"/>
          </p:nvSpPr>
          <p:spPr bwMode="auto">
            <a:xfrm>
              <a:off x="7513369"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425"/>
            <p:cNvSpPr>
              <a:spLocks noChangeArrowheads="1"/>
            </p:cNvSpPr>
            <p:nvPr userDrawn="1"/>
          </p:nvSpPr>
          <p:spPr bwMode="auto">
            <a:xfrm>
              <a:off x="7045057" y="501423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426"/>
            <p:cNvSpPr>
              <a:spLocks noChangeArrowheads="1"/>
            </p:cNvSpPr>
            <p:nvPr userDrawn="1"/>
          </p:nvSpPr>
          <p:spPr bwMode="auto">
            <a:xfrm>
              <a:off x="71403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427"/>
            <p:cNvSpPr>
              <a:spLocks noChangeArrowheads="1"/>
            </p:cNvSpPr>
            <p:nvPr userDrawn="1"/>
          </p:nvSpPr>
          <p:spPr bwMode="auto">
            <a:xfrm>
              <a:off x="7232382"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429"/>
            <p:cNvSpPr>
              <a:spLocks noChangeArrowheads="1"/>
            </p:cNvSpPr>
            <p:nvPr userDrawn="1"/>
          </p:nvSpPr>
          <p:spPr bwMode="auto">
            <a:xfrm>
              <a:off x="7326044" y="50142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430"/>
            <p:cNvSpPr>
              <a:spLocks noChangeArrowheads="1"/>
            </p:cNvSpPr>
            <p:nvPr userDrawn="1"/>
          </p:nvSpPr>
          <p:spPr bwMode="auto">
            <a:xfrm>
              <a:off x="74197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431"/>
            <p:cNvSpPr>
              <a:spLocks noChangeArrowheads="1"/>
            </p:cNvSpPr>
            <p:nvPr userDrawn="1"/>
          </p:nvSpPr>
          <p:spPr bwMode="auto">
            <a:xfrm>
              <a:off x="7513369"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380"/>
            <p:cNvSpPr>
              <a:spLocks noChangeArrowheads="1"/>
            </p:cNvSpPr>
            <p:nvPr userDrawn="1"/>
          </p:nvSpPr>
          <p:spPr bwMode="auto">
            <a:xfrm>
              <a:off x="76034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381"/>
            <p:cNvSpPr>
              <a:spLocks noChangeArrowheads="1"/>
            </p:cNvSpPr>
            <p:nvPr userDrawn="1"/>
          </p:nvSpPr>
          <p:spPr bwMode="auto">
            <a:xfrm>
              <a:off x="7695505"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382"/>
            <p:cNvSpPr>
              <a:spLocks noChangeArrowheads="1"/>
            </p:cNvSpPr>
            <p:nvPr userDrawn="1"/>
          </p:nvSpPr>
          <p:spPr bwMode="auto">
            <a:xfrm>
              <a:off x="77891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383"/>
            <p:cNvSpPr>
              <a:spLocks noChangeArrowheads="1"/>
            </p:cNvSpPr>
            <p:nvPr userDrawn="1"/>
          </p:nvSpPr>
          <p:spPr bwMode="auto">
            <a:xfrm>
              <a:off x="78828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384"/>
            <p:cNvSpPr>
              <a:spLocks noChangeArrowheads="1"/>
            </p:cNvSpPr>
            <p:nvPr userDrawn="1"/>
          </p:nvSpPr>
          <p:spPr bwMode="auto">
            <a:xfrm>
              <a:off x="79764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385"/>
            <p:cNvSpPr>
              <a:spLocks noChangeArrowheads="1"/>
            </p:cNvSpPr>
            <p:nvPr userDrawn="1"/>
          </p:nvSpPr>
          <p:spPr bwMode="auto">
            <a:xfrm>
              <a:off x="80685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386"/>
            <p:cNvSpPr>
              <a:spLocks noChangeArrowheads="1"/>
            </p:cNvSpPr>
            <p:nvPr userDrawn="1"/>
          </p:nvSpPr>
          <p:spPr bwMode="auto">
            <a:xfrm>
              <a:off x="81638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387"/>
            <p:cNvSpPr>
              <a:spLocks noChangeArrowheads="1"/>
            </p:cNvSpPr>
            <p:nvPr userDrawn="1"/>
          </p:nvSpPr>
          <p:spPr bwMode="auto">
            <a:xfrm>
              <a:off x="82558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389"/>
            <p:cNvSpPr>
              <a:spLocks noChangeArrowheads="1"/>
            </p:cNvSpPr>
            <p:nvPr userDrawn="1"/>
          </p:nvSpPr>
          <p:spPr bwMode="auto">
            <a:xfrm>
              <a:off x="84432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390"/>
            <p:cNvSpPr>
              <a:spLocks noChangeArrowheads="1"/>
            </p:cNvSpPr>
            <p:nvPr userDrawn="1"/>
          </p:nvSpPr>
          <p:spPr bwMode="auto">
            <a:xfrm>
              <a:off x="85352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408"/>
            <p:cNvSpPr>
              <a:spLocks noChangeArrowheads="1"/>
            </p:cNvSpPr>
            <p:nvPr userDrawn="1"/>
          </p:nvSpPr>
          <p:spPr bwMode="auto">
            <a:xfrm>
              <a:off x="76034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409"/>
            <p:cNvSpPr>
              <a:spLocks noChangeArrowheads="1"/>
            </p:cNvSpPr>
            <p:nvPr userDrawn="1"/>
          </p:nvSpPr>
          <p:spPr bwMode="auto">
            <a:xfrm>
              <a:off x="7695505"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410"/>
            <p:cNvSpPr>
              <a:spLocks noChangeArrowheads="1"/>
            </p:cNvSpPr>
            <p:nvPr userDrawn="1"/>
          </p:nvSpPr>
          <p:spPr bwMode="auto">
            <a:xfrm>
              <a:off x="77891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411"/>
            <p:cNvSpPr>
              <a:spLocks noChangeArrowheads="1"/>
            </p:cNvSpPr>
            <p:nvPr userDrawn="1"/>
          </p:nvSpPr>
          <p:spPr bwMode="auto">
            <a:xfrm>
              <a:off x="78828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412"/>
            <p:cNvSpPr>
              <a:spLocks noChangeArrowheads="1"/>
            </p:cNvSpPr>
            <p:nvPr userDrawn="1"/>
          </p:nvSpPr>
          <p:spPr bwMode="auto">
            <a:xfrm>
              <a:off x="79764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413"/>
            <p:cNvSpPr>
              <a:spLocks noChangeArrowheads="1"/>
            </p:cNvSpPr>
            <p:nvPr userDrawn="1"/>
          </p:nvSpPr>
          <p:spPr bwMode="auto">
            <a:xfrm>
              <a:off x="80685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414"/>
            <p:cNvSpPr>
              <a:spLocks noChangeArrowheads="1"/>
            </p:cNvSpPr>
            <p:nvPr userDrawn="1"/>
          </p:nvSpPr>
          <p:spPr bwMode="auto">
            <a:xfrm>
              <a:off x="816381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415"/>
            <p:cNvSpPr>
              <a:spLocks noChangeArrowheads="1"/>
            </p:cNvSpPr>
            <p:nvPr userDrawn="1"/>
          </p:nvSpPr>
          <p:spPr bwMode="auto">
            <a:xfrm>
              <a:off x="82558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380"/>
            <p:cNvSpPr>
              <a:spLocks noChangeArrowheads="1"/>
            </p:cNvSpPr>
            <p:nvPr userDrawn="1"/>
          </p:nvSpPr>
          <p:spPr bwMode="auto">
            <a:xfrm>
              <a:off x="76034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381"/>
            <p:cNvSpPr>
              <a:spLocks noChangeArrowheads="1"/>
            </p:cNvSpPr>
            <p:nvPr userDrawn="1"/>
          </p:nvSpPr>
          <p:spPr bwMode="auto">
            <a:xfrm>
              <a:off x="7695505"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382"/>
            <p:cNvSpPr>
              <a:spLocks noChangeArrowheads="1"/>
            </p:cNvSpPr>
            <p:nvPr userDrawn="1"/>
          </p:nvSpPr>
          <p:spPr bwMode="auto">
            <a:xfrm>
              <a:off x="77891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383"/>
            <p:cNvSpPr>
              <a:spLocks noChangeArrowheads="1"/>
            </p:cNvSpPr>
            <p:nvPr userDrawn="1"/>
          </p:nvSpPr>
          <p:spPr bwMode="auto">
            <a:xfrm>
              <a:off x="78828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384"/>
            <p:cNvSpPr>
              <a:spLocks noChangeArrowheads="1"/>
            </p:cNvSpPr>
            <p:nvPr userDrawn="1"/>
          </p:nvSpPr>
          <p:spPr bwMode="auto">
            <a:xfrm>
              <a:off x="79764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385"/>
            <p:cNvSpPr>
              <a:spLocks noChangeArrowheads="1"/>
            </p:cNvSpPr>
            <p:nvPr userDrawn="1"/>
          </p:nvSpPr>
          <p:spPr bwMode="auto">
            <a:xfrm>
              <a:off x="80685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386"/>
            <p:cNvSpPr>
              <a:spLocks noChangeArrowheads="1"/>
            </p:cNvSpPr>
            <p:nvPr userDrawn="1"/>
          </p:nvSpPr>
          <p:spPr bwMode="auto">
            <a:xfrm>
              <a:off x="816381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387"/>
            <p:cNvSpPr>
              <a:spLocks noChangeArrowheads="1"/>
            </p:cNvSpPr>
            <p:nvPr userDrawn="1"/>
          </p:nvSpPr>
          <p:spPr bwMode="auto">
            <a:xfrm>
              <a:off x="82558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408"/>
            <p:cNvSpPr>
              <a:spLocks noChangeArrowheads="1"/>
            </p:cNvSpPr>
            <p:nvPr userDrawn="1"/>
          </p:nvSpPr>
          <p:spPr bwMode="auto">
            <a:xfrm>
              <a:off x="76034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409"/>
            <p:cNvSpPr>
              <a:spLocks noChangeArrowheads="1"/>
            </p:cNvSpPr>
            <p:nvPr userDrawn="1"/>
          </p:nvSpPr>
          <p:spPr bwMode="auto">
            <a:xfrm>
              <a:off x="7695505"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410"/>
            <p:cNvSpPr>
              <a:spLocks noChangeArrowheads="1"/>
            </p:cNvSpPr>
            <p:nvPr userDrawn="1"/>
          </p:nvSpPr>
          <p:spPr bwMode="auto">
            <a:xfrm>
              <a:off x="77891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411"/>
            <p:cNvSpPr>
              <a:spLocks noChangeArrowheads="1"/>
            </p:cNvSpPr>
            <p:nvPr userDrawn="1"/>
          </p:nvSpPr>
          <p:spPr bwMode="auto">
            <a:xfrm>
              <a:off x="78828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412"/>
            <p:cNvSpPr>
              <a:spLocks noChangeArrowheads="1"/>
            </p:cNvSpPr>
            <p:nvPr userDrawn="1"/>
          </p:nvSpPr>
          <p:spPr bwMode="auto">
            <a:xfrm>
              <a:off x="79764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413"/>
            <p:cNvSpPr>
              <a:spLocks noChangeArrowheads="1"/>
            </p:cNvSpPr>
            <p:nvPr userDrawn="1"/>
          </p:nvSpPr>
          <p:spPr bwMode="auto">
            <a:xfrm>
              <a:off x="80685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414"/>
            <p:cNvSpPr>
              <a:spLocks noChangeArrowheads="1"/>
            </p:cNvSpPr>
            <p:nvPr userDrawn="1"/>
          </p:nvSpPr>
          <p:spPr bwMode="auto">
            <a:xfrm>
              <a:off x="816381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415"/>
            <p:cNvSpPr>
              <a:spLocks noChangeArrowheads="1"/>
            </p:cNvSpPr>
            <p:nvPr userDrawn="1"/>
          </p:nvSpPr>
          <p:spPr bwMode="auto">
            <a:xfrm>
              <a:off x="82558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380"/>
            <p:cNvSpPr>
              <a:spLocks noChangeArrowheads="1"/>
            </p:cNvSpPr>
            <p:nvPr userDrawn="1"/>
          </p:nvSpPr>
          <p:spPr bwMode="auto">
            <a:xfrm>
              <a:off x="76034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381"/>
            <p:cNvSpPr>
              <a:spLocks noChangeArrowheads="1"/>
            </p:cNvSpPr>
            <p:nvPr userDrawn="1"/>
          </p:nvSpPr>
          <p:spPr bwMode="auto">
            <a:xfrm>
              <a:off x="7695505"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382"/>
            <p:cNvSpPr>
              <a:spLocks noChangeArrowheads="1"/>
            </p:cNvSpPr>
            <p:nvPr userDrawn="1"/>
          </p:nvSpPr>
          <p:spPr bwMode="auto">
            <a:xfrm>
              <a:off x="77891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383"/>
            <p:cNvSpPr>
              <a:spLocks noChangeArrowheads="1"/>
            </p:cNvSpPr>
            <p:nvPr userDrawn="1"/>
          </p:nvSpPr>
          <p:spPr bwMode="auto">
            <a:xfrm>
              <a:off x="78828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384"/>
            <p:cNvSpPr>
              <a:spLocks noChangeArrowheads="1"/>
            </p:cNvSpPr>
            <p:nvPr userDrawn="1"/>
          </p:nvSpPr>
          <p:spPr bwMode="auto">
            <a:xfrm>
              <a:off x="79764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385"/>
            <p:cNvSpPr>
              <a:spLocks noChangeArrowheads="1"/>
            </p:cNvSpPr>
            <p:nvPr userDrawn="1"/>
          </p:nvSpPr>
          <p:spPr bwMode="auto">
            <a:xfrm>
              <a:off x="80685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386"/>
            <p:cNvSpPr>
              <a:spLocks noChangeArrowheads="1"/>
            </p:cNvSpPr>
            <p:nvPr userDrawn="1"/>
          </p:nvSpPr>
          <p:spPr bwMode="auto">
            <a:xfrm>
              <a:off x="816381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387"/>
            <p:cNvSpPr>
              <a:spLocks noChangeArrowheads="1"/>
            </p:cNvSpPr>
            <p:nvPr userDrawn="1"/>
          </p:nvSpPr>
          <p:spPr bwMode="auto">
            <a:xfrm>
              <a:off x="82558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388"/>
            <p:cNvSpPr>
              <a:spLocks noChangeArrowheads="1"/>
            </p:cNvSpPr>
            <p:nvPr userDrawn="1"/>
          </p:nvSpPr>
          <p:spPr bwMode="auto">
            <a:xfrm>
              <a:off x="834796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408"/>
            <p:cNvSpPr>
              <a:spLocks noChangeArrowheads="1"/>
            </p:cNvSpPr>
            <p:nvPr userDrawn="1"/>
          </p:nvSpPr>
          <p:spPr bwMode="auto">
            <a:xfrm>
              <a:off x="76034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409"/>
            <p:cNvSpPr>
              <a:spLocks noChangeArrowheads="1"/>
            </p:cNvSpPr>
            <p:nvPr userDrawn="1"/>
          </p:nvSpPr>
          <p:spPr bwMode="auto">
            <a:xfrm>
              <a:off x="7695505"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410"/>
            <p:cNvSpPr>
              <a:spLocks noChangeArrowheads="1"/>
            </p:cNvSpPr>
            <p:nvPr userDrawn="1"/>
          </p:nvSpPr>
          <p:spPr bwMode="auto">
            <a:xfrm>
              <a:off x="77891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411"/>
            <p:cNvSpPr>
              <a:spLocks noChangeArrowheads="1"/>
            </p:cNvSpPr>
            <p:nvPr userDrawn="1"/>
          </p:nvSpPr>
          <p:spPr bwMode="auto">
            <a:xfrm>
              <a:off x="78828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412"/>
            <p:cNvSpPr>
              <a:spLocks noChangeArrowheads="1"/>
            </p:cNvSpPr>
            <p:nvPr userDrawn="1"/>
          </p:nvSpPr>
          <p:spPr bwMode="auto">
            <a:xfrm>
              <a:off x="79764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413"/>
            <p:cNvSpPr>
              <a:spLocks noChangeArrowheads="1"/>
            </p:cNvSpPr>
            <p:nvPr userDrawn="1"/>
          </p:nvSpPr>
          <p:spPr bwMode="auto">
            <a:xfrm>
              <a:off x="80685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414"/>
            <p:cNvSpPr>
              <a:spLocks noChangeArrowheads="1"/>
            </p:cNvSpPr>
            <p:nvPr userDrawn="1"/>
          </p:nvSpPr>
          <p:spPr bwMode="auto">
            <a:xfrm>
              <a:off x="81638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Oval 415"/>
            <p:cNvSpPr>
              <a:spLocks noChangeArrowheads="1"/>
            </p:cNvSpPr>
            <p:nvPr userDrawn="1"/>
          </p:nvSpPr>
          <p:spPr bwMode="auto">
            <a:xfrm>
              <a:off x="82558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4" name="Oval 416"/>
            <p:cNvSpPr>
              <a:spLocks noChangeArrowheads="1"/>
            </p:cNvSpPr>
            <p:nvPr userDrawn="1"/>
          </p:nvSpPr>
          <p:spPr bwMode="auto">
            <a:xfrm>
              <a:off x="834796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5" name="Oval 417"/>
            <p:cNvSpPr>
              <a:spLocks noChangeArrowheads="1"/>
            </p:cNvSpPr>
            <p:nvPr userDrawn="1"/>
          </p:nvSpPr>
          <p:spPr bwMode="auto">
            <a:xfrm>
              <a:off x="84432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9" name="Oval 380"/>
            <p:cNvSpPr>
              <a:spLocks noChangeArrowheads="1"/>
            </p:cNvSpPr>
            <p:nvPr userDrawn="1"/>
          </p:nvSpPr>
          <p:spPr bwMode="auto">
            <a:xfrm>
              <a:off x="7603430"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0" name="Oval 381"/>
            <p:cNvSpPr>
              <a:spLocks noChangeArrowheads="1"/>
            </p:cNvSpPr>
            <p:nvPr userDrawn="1"/>
          </p:nvSpPr>
          <p:spPr bwMode="auto">
            <a:xfrm>
              <a:off x="7695505"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1" name="Oval 382"/>
            <p:cNvSpPr>
              <a:spLocks noChangeArrowheads="1"/>
            </p:cNvSpPr>
            <p:nvPr userDrawn="1"/>
          </p:nvSpPr>
          <p:spPr bwMode="auto">
            <a:xfrm>
              <a:off x="778916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2" name="Oval 408"/>
            <p:cNvSpPr>
              <a:spLocks noChangeArrowheads="1"/>
            </p:cNvSpPr>
            <p:nvPr userDrawn="1"/>
          </p:nvSpPr>
          <p:spPr bwMode="auto">
            <a:xfrm>
              <a:off x="7603430"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3" name="Oval 409"/>
            <p:cNvSpPr>
              <a:spLocks noChangeArrowheads="1"/>
            </p:cNvSpPr>
            <p:nvPr userDrawn="1"/>
          </p:nvSpPr>
          <p:spPr bwMode="auto">
            <a:xfrm>
              <a:off x="7695505"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155" name="正方形/長方形 315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6" name="正方形/長方形 315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7" name="Rectangle 10"/>
          <p:cNvSpPr>
            <a:spLocks noGrp="1" noChangeArrowheads="1"/>
          </p:cNvSpPr>
          <p:nvPr userDrawn="1">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Tree>
    <p:extLst>
      <p:ext uri="{BB962C8B-B14F-4D97-AF65-F5344CB8AC3E}">
        <p14:creationId xmlns:p14="http://schemas.microsoft.com/office/powerpoint/2010/main" val="221448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1209466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6"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7" Type="http://schemas.openxmlformats.org/officeDocument/2006/relationships/tags" Target="../tags/tag525.xml"/><Relationship Id="rId21" Type="http://schemas.openxmlformats.org/officeDocument/2006/relationships/tags" Target="../tags/tag429.xml"/><Relationship Id="rId42" Type="http://schemas.openxmlformats.org/officeDocument/2006/relationships/tags" Target="../tags/tag450.xml"/><Relationship Id="rId63" Type="http://schemas.openxmlformats.org/officeDocument/2006/relationships/tags" Target="../tags/tag471.xml"/><Relationship Id="rId84" Type="http://schemas.openxmlformats.org/officeDocument/2006/relationships/tags" Target="../tags/tag492.xml"/><Relationship Id="rId138" Type="http://schemas.openxmlformats.org/officeDocument/2006/relationships/tags" Target="../tags/tag546.xml"/><Relationship Id="rId159" Type="http://schemas.openxmlformats.org/officeDocument/2006/relationships/image" Target="../media/image1.emf"/><Relationship Id="rId107" Type="http://schemas.openxmlformats.org/officeDocument/2006/relationships/tags" Target="../tags/tag515.xml"/><Relationship Id="rId11" Type="http://schemas.openxmlformats.org/officeDocument/2006/relationships/tags" Target="../tags/tag419.xml"/><Relationship Id="rId32" Type="http://schemas.openxmlformats.org/officeDocument/2006/relationships/tags" Target="../tags/tag440.xml"/><Relationship Id="rId53" Type="http://schemas.openxmlformats.org/officeDocument/2006/relationships/tags" Target="../tags/tag461.xml"/><Relationship Id="rId74" Type="http://schemas.openxmlformats.org/officeDocument/2006/relationships/tags" Target="../tags/tag482.xml"/><Relationship Id="rId128" Type="http://schemas.openxmlformats.org/officeDocument/2006/relationships/tags" Target="../tags/tag536.xml"/><Relationship Id="rId149" Type="http://schemas.openxmlformats.org/officeDocument/2006/relationships/tags" Target="../tags/tag557.xml"/><Relationship Id="rId5" Type="http://schemas.openxmlformats.org/officeDocument/2006/relationships/tags" Target="../tags/tag413.xml"/><Relationship Id="rId95" Type="http://schemas.openxmlformats.org/officeDocument/2006/relationships/tags" Target="../tags/tag503.xml"/><Relationship Id="rId160" Type="http://schemas.openxmlformats.org/officeDocument/2006/relationships/chart" Target="../charts/chart7.xml"/><Relationship Id="rId22" Type="http://schemas.openxmlformats.org/officeDocument/2006/relationships/tags" Target="../tags/tag430.xml"/><Relationship Id="rId43" Type="http://schemas.openxmlformats.org/officeDocument/2006/relationships/tags" Target="../tags/tag451.xml"/><Relationship Id="rId64" Type="http://schemas.openxmlformats.org/officeDocument/2006/relationships/tags" Target="../tags/tag472.xml"/><Relationship Id="rId118" Type="http://schemas.openxmlformats.org/officeDocument/2006/relationships/tags" Target="../tags/tag526.xml"/><Relationship Id="rId139" Type="http://schemas.openxmlformats.org/officeDocument/2006/relationships/tags" Target="../tags/tag547.xml"/><Relationship Id="rId85" Type="http://schemas.openxmlformats.org/officeDocument/2006/relationships/tags" Target="../tags/tag493.xml"/><Relationship Id="rId150" Type="http://schemas.openxmlformats.org/officeDocument/2006/relationships/tags" Target="../tags/tag558.xml"/><Relationship Id="rId12" Type="http://schemas.openxmlformats.org/officeDocument/2006/relationships/tags" Target="../tags/tag420.xml"/><Relationship Id="rId17" Type="http://schemas.openxmlformats.org/officeDocument/2006/relationships/tags" Target="../tags/tag425.xml"/><Relationship Id="rId33" Type="http://schemas.openxmlformats.org/officeDocument/2006/relationships/tags" Target="../tags/tag441.xml"/><Relationship Id="rId38" Type="http://schemas.openxmlformats.org/officeDocument/2006/relationships/tags" Target="../tags/tag446.xml"/><Relationship Id="rId59" Type="http://schemas.openxmlformats.org/officeDocument/2006/relationships/tags" Target="../tags/tag467.xml"/><Relationship Id="rId103" Type="http://schemas.openxmlformats.org/officeDocument/2006/relationships/tags" Target="../tags/tag511.xml"/><Relationship Id="rId108" Type="http://schemas.openxmlformats.org/officeDocument/2006/relationships/tags" Target="../tags/tag516.xml"/><Relationship Id="rId124" Type="http://schemas.openxmlformats.org/officeDocument/2006/relationships/tags" Target="../tags/tag532.xml"/><Relationship Id="rId129" Type="http://schemas.openxmlformats.org/officeDocument/2006/relationships/tags" Target="../tags/tag537.xml"/><Relationship Id="rId54" Type="http://schemas.openxmlformats.org/officeDocument/2006/relationships/tags" Target="../tags/tag462.xml"/><Relationship Id="rId70" Type="http://schemas.openxmlformats.org/officeDocument/2006/relationships/tags" Target="../tags/tag478.xml"/><Relationship Id="rId75" Type="http://schemas.openxmlformats.org/officeDocument/2006/relationships/tags" Target="../tags/tag483.xml"/><Relationship Id="rId91" Type="http://schemas.openxmlformats.org/officeDocument/2006/relationships/tags" Target="../tags/tag499.xml"/><Relationship Id="rId96" Type="http://schemas.openxmlformats.org/officeDocument/2006/relationships/tags" Target="../tags/tag504.xml"/><Relationship Id="rId140" Type="http://schemas.openxmlformats.org/officeDocument/2006/relationships/tags" Target="../tags/tag548.xml"/><Relationship Id="rId145" Type="http://schemas.openxmlformats.org/officeDocument/2006/relationships/tags" Target="../tags/tag553.xml"/><Relationship Id="rId161" Type="http://schemas.openxmlformats.org/officeDocument/2006/relationships/chart" Target="../charts/chart8.xml"/><Relationship Id="rId1" Type="http://schemas.openxmlformats.org/officeDocument/2006/relationships/vmlDrawing" Target="../drawings/vmlDrawing9.vml"/><Relationship Id="rId6" Type="http://schemas.openxmlformats.org/officeDocument/2006/relationships/tags" Target="../tags/tag414.xml"/><Relationship Id="rId23" Type="http://schemas.openxmlformats.org/officeDocument/2006/relationships/tags" Target="../tags/tag431.xml"/><Relationship Id="rId28" Type="http://schemas.openxmlformats.org/officeDocument/2006/relationships/tags" Target="../tags/tag436.xml"/><Relationship Id="rId49" Type="http://schemas.openxmlformats.org/officeDocument/2006/relationships/tags" Target="../tags/tag457.xml"/><Relationship Id="rId114" Type="http://schemas.openxmlformats.org/officeDocument/2006/relationships/tags" Target="../tags/tag522.xml"/><Relationship Id="rId119" Type="http://schemas.openxmlformats.org/officeDocument/2006/relationships/tags" Target="../tags/tag527.xml"/><Relationship Id="rId44" Type="http://schemas.openxmlformats.org/officeDocument/2006/relationships/tags" Target="../tags/tag452.xml"/><Relationship Id="rId60" Type="http://schemas.openxmlformats.org/officeDocument/2006/relationships/tags" Target="../tags/tag468.xml"/><Relationship Id="rId65" Type="http://schemas.openxmlformats.org/officeDocument/2006/relationships/tags" Target="../tags/tag473.xml"/><Relationship Id="rId81" Type="http://schemas.openxmlformats.org/officeDocument/2006/relationships/tags" Target="../tags/tag489.xml"/><Relationship Id="rId86" Type="http://schemas.openxmlformats.org/officeDocument/2006/relationships/tags" Target="../tags/tag494.xml"/><Relationship Id="rId130" Type="http://schemas.openxmlformats.org/officeDocument/2006/relationships/tags" Target="../tags/tag538.xml"/><Relationship Id="rId135" Type="http://schemas.openxmlformats.org/officeDocument/2006/relationships/tags" Target="../tags/tag543.xml"/><Relationship Id="rId151" Type="http://schemas.openxmlformats.org/officeDocument/2006/relationships/tags" Target="../tags/tag559.xml"/><Relationship Id="rId156" Type="http://schemas.openxmlformats.org/officeDocument/2006/relationships/slideLayout" Target="../slideLayouts/slideLayout2.xml"/><Relationship Id="rId13" Type="http://schemas.openxmlformats.org/officeDocument/2006/relationships/tags" Target="../tags/tag421.xml"/><Relationship Id="rId18" Type="http://schemas.openxmlformats.org/officeDocument/2006/relationships/tags" Target="../tags/tag426.xml"/><Relationship Id="rId39" Type="http://schemas.openxmlformats.org/officeDocument/2006/relationships/tags" Target="../tags/tag447.xml"/><Relationship Id="rId109" Type="http://schemas.openxmlformats.org/officeDocument/2006/relationships/tags" Target="../tags/tag517.xml"/><Relationship Id="rId34" Type="http://schemas.openxmlformats.org/officeDocument/2006/relationships/tags" Target="../tags/tag442.xml"/><Relationship Id="rId50" Type="http://schemas.openxmlformats.org/officeDocument/2006/relationships/tags" Target="../tags/tag458.xml"/><Relationship Id="rId55" Type="http://schemas.openxmlformats.org/officeDocument/2006/relationships/tags" Target="../tags/tag463.xml"/><Relationship Id="rId76" Type="http://schemas.openxmlformats.org/officeDocument/2006/relationships/tags" Target="../tags/tag484.xml"/><Relationship Id="rId97" Type="http://schemas.openxmlformats.org/officeDocument/2006/relationships/tags" Target="../tags/tag505.xml"/><Relationship Id="rId104" Type="http://schemas.openxmlformats.org/officeDocument/2006/relationships/tags" Target="../tags/tag512.xml"/><Relationship Id="rId120" Type="http://schemas.openxmlformats.org/officeDocument/2006/relationships/tags" Target="../tags/tag528.xml"/><Relationship Id="rId125" Type="http://schemas.openxmlformats.org/officeDocument/2006/relationships/tags" Target="../tags/tag533.xml"/><Relationship Id="rId141" Type="http://schemas.openxmlformats.org/officeDocument/2006/relationships/tags" Target="../tags/tag549.xml"/><Relationship Id="rId146" Type="http://schemas.openxmlformats.org/officeDocument/2006/relationships/tags" Target="../tags/tag554.xml"/><Relationship Id="rId7" Type="http://schemas.openxmlformats.org/officeDocument/2006/relationships/tags" Target="../tags/tag415.xml"/><Relationship Id="rId71" Type="http://schemas.openxmlformats.org/officeDocument/2006/relationships/tags" Target="../tags/tag479.xml"/><Relationship Id="rId92" Type="http://schemas.openxmlformats.org/officeDocument/2006/relationships/tags" Target="../tags/tag500.xml"/><Relationship Id="rId162" Type="http://schemas.openxmlformats.org/officeDocument/2006/relationships/chart" Target="../charts/chart9.xml"/><Relationship Id="rId2" Type="http://schemas.openxmlformats.org/officeDocument/2006/relationships/tags" Target="../tags/tag410.xml"/><Relationship Id="rId29" Type="http://schemas.openxmlformats.org/officeDocument/2006/relationships/tags" Target="../tags/tag437.xml"/><Relationship Id="rId24" Type="http://schemas.openxmlformats.org/officeDocument/2006/relationships/tags" Target="../tags/tag432.xml"/><Relationship Id="rId40" Type="http://schemas.openxmlformats.org/officeDocument/2006/relationships/tags" Target="../tags/tag448.xml"/><Relationship Id="rId45" Type="http://schemas.openxmlformats.org/officeDocument/2006/relationships/tags" Target="../tags/tag453.xml"/><Relationship Id="rId66" Type="http://schemas.openxmlformats.org/officeDocument/2006/relationships/tags" Target="../tags/tag474.xml"/><Relationship Id="rId87" Type="http://schemas.openxmlformats.org/officeDocument/2006/relationships/tags" Target="../tags/tag495.xml"/><Relationship Id="rId110" Type="http://schemas.openxmlformats.org/officeDocument/2006/relationships/tags" Target="../tags/tag518.xml"/><Relationship Id="rId115" Type="http://schemas.openxmlformats.org/officeDocument/2006/relationships/tags" Target="../tags/tag523.xml"/><Relationship Id="rId131" Type="http://schemas.openxmlformats.org/officeDocument/2006/relationships/tags" Target="../tags/tag539.xml"/><Relationship Id="rId136" Type="http://schemas.openxmlformats.org/officeDocument/2006/relationships/tags" Target="../tags/tag544.xml"/><Relationship Id="rId157" Type="http://schemas.openxmlformats.org/officeDocument/2006/relationships/notesSlide" Target="../notesSlides/notesSlide5.xml"/><Relationship Id="rId61" Type="http://schemas.openxmlformats.org/officeDocument/2006/relationships/tags" Target="../tags/tag469.xml"/><Relationship Id="rId82" Type="http://schemas.openxmlformats.org/officeDocument/2006/relationships/tags" Target="../tags/tag490.xml"/><Relationship Id="rId152" Type="http://schemas.openxmlformats.org/officeDocument/2006/relationships/tags" Target="../tags/tag560.xml"/><Relationship Id="rId19" Type="http://schemas.openxmlformats.org/officeDocument/2006/relationships/tags" Target="../tags/tag427.xml"/><Relationship Id="rId14" Type="http://schemas.openxmlformats.org/officeDocument/2006/relationships/tags" Target="../tags/tag422.xml"/><Relationship Id="rId30" Type="http://schemas.openxmlformats.org/officeDocument/2006/relationships/tags" Target="../tags/tag438.xml"/><Relationship Id="rId35" Type="http://schemas.openxmlformats.org/officeDocument/2006/relationships/tags" Target="../tags/tag443.xml"/><Relationship Id="rId56" Type="http://schemas.openxmlformats.org/officeDocument/2006/relationships/tags" Target="../tags/tag464.xml"/><Relationship Id="rId77" Type="http://schemas.openxmlformats.org/officeDocument/2006/relationships/tags" Target="../tags/tag485.xml"/><Relationship Id="rId100" Type="http://schemas.openxmlformats.org/officeDocument/2006/relationships/tags" Target="../tags/tag508.xml"/><Relationship Id="rId105" Type="http://schemas.openxmlformats.org/officeDocument/2006/relationships/tags" Target="../tags/tag513.xml"/><Relationship Id="rId126" Type="http://schemas.openxmlformats.org/officeDocument/2006/relationships/tags" Target="../tags/tag534.xml"/><Relationship Id="rId147" Type="http://schemas.openxmlformats.org/officeDocument/2006/relationships/tags" Target="../tags/tag555.xml"/><Relationship Id="rId8" Type="http://schemas.openxmlformats.org/officeDocument/2006/relationships/tags" Target="../tags/tag416.xml"/><Relationship Id="rId51" Type="http://schemas.openxmlformats.org/officeDocument/2006/relationships/tags" Target="../tags/tag459.xml"/><Relationship Id="rId72" Type="http://schemas.openxmlformats.org/officeDocument/2006/relationships/tags" Target="../tags/tag480.xml"/><Relationship Id="rId93" Type="http://schemas.openxmlformats.org/officeDocument/2006/relationships/tags" Target="../tags/tag501.xml"/><Relationship Id="rId98" Type="http://schemas.openxmlformats.org/officeDocument/2006/relationships/tags" Target="../tags/tag506.xml"/><Relationship Id="rId121" Type="http://schemas.openxmlformats.org/officeDocument/2006/relationships/tags" Target="../tags/tag529.xml"/><Relationship Id="rId142" Type="http://schemas.openxmlformats.org/officeDocument/2006/relationships/tags" Target="../tags/tag550.xml"/><Relationship Id="rId3" Type="http://schemas.openxmlformats.org/officeDocument/2006/relationships/tags" Target="../tags/tag411.xml"/><Relationship Id="rId25" Type="http://schemas.openxmlformats.org/officeDocument/2006/relationships/tags" Target="../tags/tag433.xml"/><Relationship Id="rId46" Type="http://schemas.openxmlformats.org/officeDocument/2006/relationships/tags" Target="../tags/tag454.xml"/><Relationship Id="rId67" Type="http://schemas.openxmlformats.org/officeDocument/2006/relationships/tags" Target="../tags/tag475.xml"/><Relationship Id="rId116" Type="http://schemas.openxmlformats.org/officeDocument/2006/relationships/tags" Target="../tags/tag524.xml"/><Relationship Id="rId137" Type="http://schemas.openxmlformats.org/officeDocument/2006/relationships/tags" Target="../tags/tag545.xml"/><Relationship Id="rId158" Type="http://schemas.openxmlformats.org/officeDocument/2006/relationships/oleObject" Target="../embeddings/oleObject11.bin"/><Relationship Id="rId20" Type="http://schemas.openxmlformats.org/officeDocument/2006/relationships/tags" Target="../tags/tag428.xml"/><Relationship Id="rId41" Type="http://schemas.openxmlformats.org/officeDocument/2006/relationships/tags" Target="../tags/tag449.xml"/><Relationship Id="rId62" Type="http://schemas.openxmlformats.org/officeDocument/2006/relationships/tags" Target="../tags/tag470.xml"/><Relationship Id="rId83" Type="http://schemas.openxmlformats.org/officeDocument/2006/relationships/tags" Target="../tags/tag491.xml"/><Relationship Id="rId88" Type="http://schemas.openxmlformats.org/officeDocument/2006/relationships/tags" Target="../tags/tag496.xml"/><Relationship Id="rId111" Type="http://schemas.openxmlformats.org/officeDocument/2006/relationships/tags" Target="../tags/tag519.xml"/><Relationship Id="rId132" Type="http://schemas.openxmlformats.org/officeDocument/2006/relationships/tags" Target="../tags/tag540.xml"/><Relationship Id="rId153" Type="http://schemas.openxmlformats.org/officeDocument/2006/relationships/tags" Target="../tags/tag561.xml"/><Relationship Id="rId15" Type="http://schemas.openxmlformats.org/officeDocument/2006/relationships/tags" Target="../tags/tag423.xml"/><Relationship Id="rId36" Type="http://schemas.openxmlformats.org/officeDocument/2006/relationships/tags" Target="../tags/tag444.xml"/><Relationship Id="rId57" Type="http://schemas.openxmlformats.org/officeDocument/2006/relationships/tags" Target="../tags/tag465.xml"/><Relationship Id="rId106" Type="http://schemas.openxmlformats.org/officeDocument/2006/relationships/tags" Target="../tags/tag514.xml"/><Relationship Id="rId127" Type="http://schemas.openxmlformats.org/officeDocument/2006/relationships/tags" Target="../tags/tag535.xml"/><Relationship Id="rId10" Type="http://schemas.openxmlformats.org/officeDocument/2006/relationships/tags" Target="../tags/tag418.xml"/><Relationship Id="rId31" Type="http://schemas.openxmlformats.org/officeDocument/2006/relationships/tags" Target="../tags/tag439.xml"/><Relationship Id="rId52" Type="http://schemas.openxmlformats.org/officeDocument/2006/relationships/tags" Target="../tags/tag460.xml"/><Relationship Id="rId73" Type="http://schemas.openxmlformats.org/officeDocument/2006/relationships/tags" Target="../tags/tag481.xml"/><Relationship Id="rId78" Type="http://schemas.openxmlformats.org/officeDocument/2006/relationships/tags" Target="../tags/tag486.xml"/><Relationship Id="rId94" Type="http://schemas.openxmlformats.org/officeDocument/2006/relationships/tags" Target="../tags/tag502.xml"/><Relationship Id="rId99" Type="http://schemas.openxmlformats.org/officeDocument/2006/relationships/tags" Target="../tags/tag507.xml"/><Relationship Id="rId101" Type="http://schemas.openxmlformats.org/officeDocument/2006/relationships/tags" Target="../tags/tag509.xml"/><Relationship Id="rId122" Type="http://schemas.openxmlformats.org/officeDocument/2006/relationships/tags" Target="../tags/tag530.xml"/><Relationship Id="rId143" Type="http://schemas.openxmlformats.org/officeDocument/2006/relationships/tags" Target="../tags/tag551.xml"/><Relationship Id="rId148" Type="http://schemas.openxmlformats.org/officeDocument/2006/relationships/tags" Target="../tags/tag556.xml"/><Relationship Id="rId4" Type="http://schemas.openxmlformats.org/officeDocument/2006/relationships/tags" Target="../tags/tag412.xml"/><Relationship Id="rId9" Type="http://schemas.openxmlformats.org/officeDocument/2006/relationships/tags" Target="../tags/tag417.xml"/><Relationship Id="rId26" Type="http://schemas.openxmlformats.org/officeDocument/2006/relationships/tags" Target="../tags/tag434.xml"/><Relationship Id="rId47" Type="http://schemas.openxmlformats.org/officeDocument/2006/relationships/tags" Target="../tags/tag455.xml"/><Relationship Id="rId68" Type="http://schemas.openxmlformats.org/officeDocument/2006/relationships/tags" Target="../tags/tag476.xml"/><Relationship Id="rId89" Type="http://schemas.openxmlformats.org/officeDocument/2006/relationships/tags" Target="../tags/tag497.xml"/><Relationship Id="rId112" Type="http://schemas.openxmlformats.org/officeDocument/2006/relationships/tags" Target="../tags/tag520.xml"/><Relationship Id="rId133" Type="http://schemas.openxmlformats.org/officeDocument/2006/relationships/tags" Target="../tags/tag541.xml"/><Relationship Id="rId154" Type="http://schemas.openxmlformats.org/officeDocument/2006/relationships/tags" Target="../tags/tag562.xml"/><Relationship Id="rId16" Type="http://schemas.openxmlformats.org/officeDocument/2006/relationships/tags" Target="../tags/tag424.xml"/><Relationship Id="rId37" Type="http://schemas.openxmlformats.org/officeDocument/2006/relationships/tags" Target="../tags/tag445.xml"/><Relationship Id="rId58" Type="http://schemas.openxmlformats.org/officeDocument/2006/relationships/tags" Target="../tags/tag466.xml"/><Relationship Id="rId79" Type="http://schemas.openxmlformats.org/officeDocument/2006/relationships/tags" Target="../tags/tag487.xml"/><Relationship Id="rId102" Type="http://schemas.openxmlformats.org/officeDocument/2006/relationships/tags" Target="../tags/tag510.xml"/><Relationship Id="rId123" Type="http://schemas.openxmlformats.org/officeDocument/2006/relationships/tags" Target="../tags/tag531.xml"/><Relationship Id="rId144" Type="http://schemas.openxmlformats.org/officeDocument/2006/relationships/tags" Target="../tags/tag552.xml"/><Relationship Id="rId90" Type="http://schemas.openxmlformats.org/officeDocument/2006/relationships/tags" Target="../tags/tag498.xml"/><Relationship Id="rId27" Type="http://schemas.openxmlformats.org/officeDocument/2006/relationships/tags" Target="../tags/tag435.xml"/><Relationship Id="rId48" Type="http://schemas.openxmlformats.org/officeDocument/2006/relationships/tags" Target="../tags/tag456.xml"/><Relationship Id="rId69" Type="http://schemas.openxmlformats.org/officeDocument/2006/relationships/tags" Target="../tags/tag477.xml"/><Relationship Id="rId113" Type="http://schemas.openxmlformats.org/officeDocument/2006/relationships/tags" Target="../tags/tag521.xml"/><Relationship Id="rId134" Type="http://schemas.openxmlformats.org/officeDocument/2006/relationships/tags" Target="../tags/tag542.xml"/><Relationship Id="rId80" Type="http://schemas.openxmlformats.org/officeDocument/2006/relationships/tags" Target="../tags/tag488.xml"/><Relationship Id="rId155" Type="http://schemas.openxmlformats.org/officeDocument/2006/relationships/tags" Target="../tags/tag563.xml"/></Relationships>
</file>

<file path=ppt/slides/_rels/slide17.xml.rels><?xml version="1.0" encoding="UTF-8" standalone="yes"?>
<Relationships xmlns="http://schemas.openxmlformats.org/package/2006/relationships"><Relationship Id="rId8" Type="http://schemas.openxmlformats.org/officeDocument/2006/relationships/tags" Target="../tags/tag570.xml"/><Relationship Id="rId13" Type="http://schemas.openxmlformats.org/officeDocument/2006/relationships/tags" Target="../tags/tag575.xml"/><Relationship Id="rId18" Type="http://schemas.openxmlformats.org/officeDocument/2006/relationships/tags" Target="../tags/tag580.xml"/><Relationship Id="rId3" Type="http://schemas.openxmlformats.org/officeDocument/2006/relationships/tags" Target="../tags/tag565.xml"/><Relationship Id="rId21" Type="http://schemas.openxmlformats.org/officeDocument/2006/relationships/oleObject" Target="../embeddings/oleObject12.bin"/><Relationship Id="rId7" Type="http://schemas.openxmlformats.org/officeDocument/2006/relationships/tags" Target="../tags/tag569.xml"/><Relationship Id="rId12" Type="http://schemas.openxmlformats.org/officeDocument/2006/relationships/tags" Target="../tags/tag574.xml"/><Relationship Id="rId17" Type="http://schemas.openxmlformats.org/officeDocument/2006/relationships/tags" Target="../tags/tag579.xml"/><Relationship Id="rId2" Type="http://schemas.openxmlformats.org/officeDocument/2006/relationships/tags" Target="../tags/tag564.xml"/><Relationship Id="rId16" Type="http://schemas.openxmlformats.org/officeDocument/2006/relationships/tags" Target="../tags/tag578.xml"/><Relationship Id="rId20"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tags" Target="../tags/tag568.xml"/><Relationship Id="rId11" Type="http://schemas.openxmlformats.org/officeDocument/2006/relationships/tags" Target="../tags/tag573.xml"/><Relationship Id="rId24" Type="http://schemas.openxmlformats.org/officeDocument/2006/relationships/chart" Target="../charts/chart11.xml"/><Relationship Id="rId5" Type="http://schemas.openxmlformats.org/officeDocument/2006/relationships/tags" Target="../tags/tag567.xml"/><Relationship Id="rId15" Type="http://schemas.openxmlformats.org/officeDocument/2006/relationships/tags" Target="../tags/tag577.xml"/><Relationship Id="rId23" Type="http://schemas.openxmlformats.org/officeDocument/2006/relationships/chart" Target="../charts/chart10.xml"/><Relationship Id="rId10" Type="http://schemas.openxmlformats.org/officeDocument/2006/relationships/tags" Target="../tags/tag572.xml"/><Relationship Id="rId19" Type="http://schemas.openxmlformats.org/officeDocument/2006/relationships/tags" Target="../tags/tag581.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 Id="rId22" Type="http://schemas.openxmlformats.org/officeDocument/2006/relationships/image" Target="../media/image2.emf"/></Relationships>
</file>

<file path=ppt/slides/_rels/slide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83.xml"/><Relationship Id="rId7" Type="http://schemas.openxmlformats.org/officeDocument/2006/relationships/oleObject" Target="../embeddings/oleObject13.bin"/><Relationship Id="rId2" Type="http://schemas.openxmlformats.org/officeDocument/2006/relationships/tags" Target="../tags/tag582.xml"/><Relationship Id="rId1" Type="http://schemas.openxmlformats.org/officeDocument/2006/relationships/vmlDrawing" Target="../drawings/vmlDrawing11.vml"/><Relationship Id="rId6" Type="http://schemas.openxmlformats.org/officeDocument/2006/relationships/slideLayout" Target="../slideLayouts/slideLayout2.xml"/><Relationship Id="rId5" Type="http://schemas.openxmlformats.org/officeDocument/2006/relationships/tags" Target="../tags/tag585.xml"/><Relationship Id="rId10" Type="http://schemas.openxmlformats.org/officeDocument/2006/relationships/chart" Target="../charts/chart13.xml"/><Relationship Id="rId4" Type="http://schemas.openxmlformats.org/officeDocument/2006/relationships/tags" Target="../tags/tag584.xml"/><Relationship Id="rId9"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597.xml"/><Relationship Id="rId18" Type="http://schemas.openxmlformats.org/officeDocument/2006/relationships/tags" Target="../tags/tag602.xml"/><Relationship Id="rId26" Type="http://schemas.openxmlformats.org/officeDocument/2006/relationships/tags" Target="../tags/tag610.xml"/><Relationship Id="rId39" Type="http://schemas.openxmlformats.org/officeDocument/2006/relationships/tags" Target="../tags/tag623.xml"/><Relationship Id="rId21" Type="http://schemas.openxmlformats.org/officeDocument/2006/relationships/tags" Target="../tags/tag605.xml"/><Relationship Id="rId34" Type="http://schemas.openxmlformats.org/officeDocument/2006/relationships/tags" Target="../tags/tag618.xml"/><Relationship Id="rId42" Type="http://schemas.openxmlformats.org/officeDocument/2006/relationships/tags" Target="../tags/tag626.xml"/><Relationship Id="rId47" Type="http://schemas.openxmlformats.org/officeDocument/2006/relationships/notesSlide" Target="../notesSlides/notesSlide6.xml"/><Relationship Id="rId50" Type="http://schemas.openxmlformats.org/officeDocument/2006/relationships/chart" Target="../charts/chart14.xml"/><Relationship Id="rId7" Type="http://schemas.openxmlformats.org/officeDocument/2006/relationships/tags" Target="../tags/tag591.xml"/><Relationship Id="rId2" Type="http://schemas.openxmlformats.org/officeDocument/2006/relationships/tags" Target="../tags/tag586.xml"/><Relationship Id="rId16" Type="http://schemas.openxmlformats.org/officeDocument/2006/relationships/tags" Target="../tags/tag600.xml"/><Relationship Id="rId29" Type="http://schemas.openxmlformats.org/officeDocument/2006/relationships/tags" Target="../tags/tag613.xml"/><Relationship Id="rId11" Type="http://schemas.openxmlformats.org/officeDocument/2006/relationships/tags" Target="../tags/tag595.xml"/><Relationship Id="rId24" Type="http://schemas.openxmlformats.org/officeDocument/2006/relationships/tags" Target="../tags/tag608.xml"/><Relationship Id="rId32" Type="http://schemas.openxmlformats.org/officeDocument/2006/relationships/tags" Target="../tags/tag616.xml"/><Relationship Id="rId37" Type="http://schemas.openxmlformats.org/officeDocument/2006/relationships/tags" Target="../tags/tag621.xml"/><Relationship Id="rId40" Type="http://schemas.openxmlformats.org/officeDocument/2006/relationships/tags" Target="../tags/tag624.xml"/><Relationship Id="rId45" Type="http://schemas.openxmlformats.org/officeDocument/2006/relationships/tags" Target="../tags/tag629.xml"/><Relationship Id="rId5" Type="http://schemas.openxmlformats.org/officeDocument/2006/relationships/tags" Target="../tags/tag589.xml"/><Relationship Id="rId15" Type="http://schemas.openxmlformats.org/officeDocument/2006/relationships/tags" Target="../tags/tag599.xml"/><Relationship Id="rId23" Type="http://schemas.openxmlformats.org/officeDocument/2006/relationships/tags" Target="../tags/tag607.xml"/><Relationship Id="rId28" Type="http://schemas.openxmlformats.org/officeDocument/2006/relationships/tags" Target="../tags/tag612.xml"/><Relationship Id="rId36" Type="http://schemas.openxmlformats.org/officeDocument/2006/relationships/tags" Target="../tags/tag620.xml"/><Relationship Id="rId49" Type="http://schemas.openxmlformats.org/officeDocument/2006/relationships/image" Target="../media/image1.emf"/><Relationship Id="rId10" Type="http://schemas.openxmlformats.org/officeDocument/2006/relationships/tags" Target="../tags/tag594.xml"/><Relationship Id="rId19" Type="http://schemas.openxmlformats.org/officeDocument/2006/relationships/tags" Target="../tags/tag603.xml"/><Relationship Id="rId31" Type="http://schemas.openxmlformats.org/officeDocument/2006/relationships/tags" Target="../tags/tag615.xml"/><Relationship Id="rId44" Type="http://schemas.openxmlformats.org/officeDocument/2006/relationships/tags" Target="../tags/tag628.xml"/><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tags" Target="../tags/tag598.xml"/><Relationship Id="rId22" Type="http://schemas.openxmlformats.org/officeDocument/2006/relationships/tags" Target="../tags/tag606.xml"/><Relationship Id="rId27" Type="http://schemas.openxmlformats.org/officeDocument/2006/relationships/tags" Target="../tags/tag611.xml"/><Relationship Id="rId30" Type="http://schemas.openxmlformats.org/officeDocument/2006/relationships/tags" Target="../tags/tag614.xml"/><Relationship Id="rId35" Type="http://schemas.openxmlformats.org/officeDocument/2006/relationships/tags" Target="../tags/tag619.xml"/><Relationship Id="rId43" Type="http://schemas.openxmlformats.org/officeDocument/2006/relationships/tags" Target="../tags/tag627.xml"/><Relationship Id="rId48" Type="http://schemas.openxmlformats.org/officeDocument/2006/relationships/oleObject" Target="../embeddings/oleObject14.bin"/><Relationship Id="rId8" Type="http://schemas.openxmlformats.org/officeDocument/2006/relationships/tags" Target="../tags/tag592.xml"/><Relationship Id="rId51" Type="http://schemas.openxmlformats.org/officeDocument/2006/relationships/chart" Target="../charts/chart15.xml"/><Relationship Id="rId3" Type="http://schemas.openxmlformats.org/officeDocument/2006/relationships/tags" Target="../tags/tag587.xml"/><Relationship Id="rId12" Type="http://schemas.openxmlformats.org/officeDocument/2006/relationships/tags" Target="../tags/tag596.xml"/><Relationship Id="rId17" Type="http://schemas.openxmlformats.org/officeDocument/2006/relationships/tags" Target="../tags/tag601.xml"/><Relationship Id="rId25" Type="http://schemas.openxmlformats.org/officeDocument/2006/relationships/tags" Target="../tags/tag609.xml"/><Relationship Id="rId33" Type="http://schemas.openxmlformats.org/officeDocument/2006/relationships/tags" Target="../tags/tag617.xml"/><Relationship Id="rId38" Type="http://schemas.openxmlformats.org/officeDocument/2006/relationships/tags" Target="../tags/tag622.xml"/><Relationship Id="rId46" Type="http://schemas.openxmlformats.org/officeDocument/2006/relationships/slideLayout" Target="../slideLayouts/slideLayout2.xml"/><Relationship Id="rId20" Type="http://schemas.openxmlformats.org/officeDocument/2006/relationships/tags" Target="../tags/tag604.xml"/><Relationship Id="rId41" Type="http://schemas.openxmlformats.org/officeDocument/2006/relationships/tags" Target="../tags/tag625.xml"/><Relationship Id="rId1" Type="http://schemas.openxmlformats.org/officeDocument/2006/relationships/vmlDrawing" Target="../drawings/vmlDrawing12.vml"/><Relationship Id="rId6" Type="http://schemas.openxmlformats.org/officeDocument/2006/relationships/tags" Target="../tags/tag59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0.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pref.okayama.jp/uploaded/life/330052_1523280_misc.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1.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3.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tags" Target="../tags/tag645.xml"/><Relationship Id="rId18" Type="http://schemas.openxmlformats.org/officeDocument/2006/relationships/tags" Target="../tags/tag650.xml"/><Relationship Id="rId26" Type="http://schemas.openxmlformats.org/officeDocument/2006/relationships/tags" Target="../tags/tag658.xml"/><Relationship Id="rId39" Type="http://schemas.openxmlformats.org/officeDocument/2006/relationships/tags" Target="../tags/tag671.xml"/><Relationship Id="rId21" Type="http://schemas.openxmlformats.org/officeDocument/2006/relationships/tags" Target="../tags/tag653.xml"/><Relationship Id="rId34" Type="http://schemas.openxmlformats.org/officeDocument/2006/relationships/tags" Target="../tags/tag666.xml"/><Relationship Id="rId42" Type="http://schemas.openxmlformats.org/officeDocument/2006/relationships/tags" Target="../tags/tag674.xml"/><Relationship Id="rId47" Type="http://schemas.openxmlformats.org/officeDocument/2006/relationships/tags" Target="../tags/tag679.xml"/><Relationship Id="rId50" Type="http://schemas.openxmlformats.org/officeDocument/2006/relationships/slideLayout" Target="../slideLayouts/slideLayout2.xml"/><Relationship Id="rId7" Type="http://schemas.openxmlformats.org/officeDocument/2006/relationships/tags" Target="../tags/tag639.xml"/><Relationship Id="rId2" Type="http://schemas.openxmlformats.org/officeDocument/2006/relationships/tags" Target="../tags/tag634.xml"/><Relationship Id="rId16" Type="http://schemas.openxmlformats.org/officeDocument/2006/relationships/tags" Target="../tags/tag648.xml"/><Relationship Id="rId29" Type="http://schemas.openxmlformats.org/officeDocument/2006/relationships/tags" Target="../tags/tag661.xml"/><Relationship Id="rId11" Type="http://schemas.openxmlformats.org/officeDocument/2006/relationships/tags" Target="../tags/tag643.xml"/><Relationship Id="rId24" Type="http://schemas.openxmlformats.org/officeDocument/2006/relationships/tags" Target="../tags/tag656.xml"/><Relationship Id="rId32" Type="http://schemas.openxmlformats.org/officeDocument/2006/relationships/tags" Target="../tags/tag664.xml"/><Relationship Id="rId37" Type="http://schemas.openxmlformats.org/officeDocument/2006/relationships/tags" Target="../tags/tag669.xml"/><Relationship Id="rId40" Type="http://schemas.openxmlformats.org/officeDocument/2006/relationships/tags" Target="../tags/tag672.xml"/><Relationship Id="rId45" Type="http://schemas.openxmlformats.org/officeDocument/2006/relationships/tags" Target="../tags/tag677.xml"/><Relationship Id="rId53" Type="http://schemas.openxmlformats.org/officeDocument/2006/relationships/chart" Target="../charts/chart16.xml"/><Relationship Id="rId5" Type="http://schemas.openxmlformats.org/officeDocument/2006/relationships/tags" Target="../tags/tag637.xml"/><Relationship Id="rId10" Type="http://schemas.openxmlformats.org/officeDocument/2006/relationships/tags" Target="../tags/tag642.xml"/><Relationship Id="rId19" Type="http://schemas.openxmlformats.org/officeDocument/2006/relationships/tags" Target="../tags/tag651.xml"/><Relationship Id="rId31" Type="http://schemas.openxmlformats.org/officeDocument/2006/relationships/tags" Target="../tags/tag663.xml"/><Relationship Id="rId44" Type="http://schemas.openxmlformats.org/officeDocument/2006/relationships/tags" Target="../tags/tag676.xml"/><Relationship Id="rId52" Type="http://schemas.openxmlformats.org/officeDocument/2006/relationships/image" Target="../media/image2.emf"/><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tags" Target="../tags/tag646.xml"/><Relationship Id="rId22" Type="http://schemas.openxmlformats.org/officeDocument/2006/relationships/tags" Target="../tags/tag654.xml"/><Relationship Id="rId27" Type="http://schemas.openxmlformats.org/officeDocument/2006/relationships/tags" Target="../tags/tag659.xml"/><Relationship Id="rId30" Type="http://schemas.openxmlformats.org/officeDocument/2006/relationships/tags" Target="../tags/tag662.xml"/><Relationship Id="rId35" Type="http://schemas.openxmlformats.org/officeDocument/2006/relationships/tags" Target="../tags/tag667.xml"/><Relationship Id="rId43" Type="http://schemas.openxmlformats.org/officeDocument/2006/relationships/tags" Target="../tags/tag675.xml"/><Relationship Id="rId48" Type="http://schemas.openxmlformats.org/officeDocument/2006/relationships/tags" Target="../tags/tag680.xml"/><Relationship Id="rId8" Type="http://schemas.openxmlformats.org/officeDocument/2006/relationships/tags" Target="../tags/tag640.xml"/><Relationship Id="rId51" Type="http://schemas.openxmlformats.org/officeDocument/2006/relationships/oleObject" Target="../embeddings/oleObject19.bin"/><Relationship Id="rId3" Type="http://schemas.openxmlformats.org/officeDocument/2006/relationships/tags" Target="../tags/tag635.xml"/><Relationship Id="rId12" Type="http://schemas.openxmlformats.org/officeDocument/2006/relationships/tags" Target="../tags/tag644.xml"/><Relationship Id="rId17" Type="http://schemas.openxmlformats.org/officeDocument/2006/relationships/tags" Target="../tags/tag649.xml"/><Relationship Id="rId25" Type="http://schemas.openxmlformats.org/officeDocument/2006/relationships/tags" Target="../tags/tag657.xml"/><Relationship Id="rId33" Type="http://schemas.openxmlformats.org/officeDocument/2006/relationships/tags" Target="../tags/tag665.xml"/><Relationship Id="rId38" Type="http://schemas.openxmlformats.org/officeDocument/2006/relationships/tags" Target="../tags/tag670.xml"/><Relationship Id="rId46" Type="http://schemas.openxmlformats.org/officeDocument/2006/relationships/tags" Target="../tags/tag678.xml"/><Relationship Id="rId20" Type="http://schemas.openxmlformats.org/officeDocument/2006/relationships/tags" Target="../tags/tag652.xml"/><Relationship Id="rId41" Type="http://schemas.openxmlformats.org/officeDocument/2006/relationships/tags" Target="../tags/tag673.xml"/><Relationship Id="rId1" Type="http://schemas.openxmlformats.org/officeDocument/2006/relationships/vmlDrawing" Target="../drawings/vmlDrawing17.vml"/><Relationship Id="rId6" Type="http://schemas.openxmlformats.org/officeDocument/2006/relationships/tags" Target="../tags/tag638.xml"/><Relationship Id="rId15" Type="http://schemas.openxmlformats.org/officeDocument/2006/relationships/tags" Target="../tags/tag647.xml"/><Relationship Id="rId23" Type="http://schemas.openxmlformats.org/officeDocument/2006/relationships/tags" Target="../tags/tag655.xml"/><Relationship Id="rId28" Type="http://schemas.openxmlformats.org/officeDocument/2006/relationships/tags" Target="../tags/tag660.xml"/><Relationship Id="rId36" Type="http://schemas.openxmlformats.org/officeDocument/2006/relationships/tags" Target="../tags/tag668.xml"/><Relationship Id="rId49" Type="http://schemas.openxmlformats.org/officeDocument/2006/relationships/tags" Target="../tags/tag681.xml"/></Relationships>
</file>

<file path=ppt/slides/_rels/slide36.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tags" Target="../tags/tag722.xml"/><Relationship Id="rId47" Type="http://schemas.openxmlformats.org/officeDocument/2006/relationships/slideLayout" Target="../slideLayouts/slideLayout2.xml"/><Relationship Id="rId50" Type="http://schemas.openxmlformats.org/officeDocument/2006/relationships/chart" Target="../charts/chart17.xml"/><Relationship Id="rId7" Type="http://schemas.openxmlformats.org/officeDocument/2006/relationships/tags" Target="../tags/tag687.xml"/><Relationship Id="rId2" Type="http://schemas.openxmlformats.org/officeDocument/2006/relationships/tags" Target="../tags/tag682.xml"/><Relationship Id="rId16" Type="http://schemas.openxmlformats.org/officeDocument/2006/relationships/tags" Target="../tags/tag696.xml"/><Relationship Id="rId29" Type="http://schemas.openxmlformats.org/officeDocument/2006/relationships/tags" Target="../tags/tag709.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tags" Target="../tags/tag720.xml"/><Relationship Id="rId45" Type="http://schemas.openxmlformats.org/officeDocument/2006/relationships/tags" Target="../tags/tag725.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49" Type="http://schemas.openxmlformats.org/officeDocument/2006/relationships/image" Target="../media/image2.emf"/><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tags" Target="../tags/tag711.xml"/><Relationship Id="rId44" Type="http://schemas.openxmlformats.org/officeDocument/2006/relationships/tags" Target="../tags/tag724.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tags" Target="../tags/tag723.xml"/><Relationship Id="rId48" Type="http://schemas.openxmlformats.org/officeDocument/2006/relationships/oleObject" Target="../embeddings/oleObject20.bin"/><Relationship Id="rId8" Type="http://schemas.openxmlformats.org/officeDocument/2006/relationships/tags" Target="../tags/tag688.xml"/><Relationship Id="rId51" Type="http://schemas.openxmlformats.org/officeDocument/2006/relationships/chart" Target="../charts/chart18.xml"/><Relationship Id="rId3" Type="http://schemas.openxmlformats.org/officeDocument/2006/relationships/tags" Target="../tags/tag683.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tags" Target="../tags/tag726.xml"/><Relationship Id="rId20" Type="http://schemas.openxmlformats.org/officeDocument/2006/relationships/tags" Target="../tags/tag700.xml"/><Relationship Id="rId41" Type="http://schemas.openxmlformats.org/officeDocument/2006/relationships/tags" Target="../tags/tag721.xml"/><Relationship Id="rId1" Type="http://schemas.openxmlformats.org/officeDocument/2006/relationships/vmlDrawing" Target="../drawings/vmlDrawing18.vml"/><Relationship Id="rId6" Type="http://schemas.openxmlformats.org/officeDocument/2006/relationships/tags" Target="../tags/tag6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tags" Target="../tags/tag738.xml"/><Relationship Id="rId18" Type="http://schemas.openxmlformats.org/officeDocument/2006/relationships/tags" Target="../tags/tag743.xml"/><Relationship Id="rId26" Type="http://schemas.openxmlformats.org/officeDocument/2006/relationships/tags" Target="../tags/tag751.xml"/><Relationship Id="rId39" Type="http://schemas.openxmlformats.org/officeDocument/2006/relationships/tags" Target="../tags/tag764.xml"/><Relationship Id="rId21" Type="http://schemas.openxmlformats.org/officeDocument/2006/relationships/tags" Target="../tags/tag746.xml"/><Relationship Id="rId34" Type="http://schemas.openxmlformats.org/officeDocument/2006/relationships/tags" Target="../tags/tag759.xml"/><Relationship Id="rId42" Type="http://schemas.openxmlformats.org/officeDocument/2006/relationships/tags" Target="../tags/tag767.xml"/><Relationship Id="rId47" Type="http://schemas.openxmlformats.org/officeDocument/2006/relationships/image" Target="../media/image2.emf"/><Relationship Id="rId7" Type="http://schemas.openxmlformats.org/officeDocument/2006/relationships/tags" Target="../tags/tag732.xml"/><Relationship Id="rId2" Type="http://schemas.openxmlformats.org/officeDocument/2006/relationships/tags" Target="../tags/tag727.xml"/><Relationship Id="rId16" Type="http://schemas.openxmlformats.org/officeDocument/2006/relationships/tags" Target="../tags/tag741.xml"/><Relationship Id="rId29" Type="http://schemas.openxmlformats.org/officeDocument/2006/relationships/tags" Target="../tags/tag754.xml"/><Relationship Id="rId11" Type="http://schemas.openxmlformats.org/officeDocument/2006/relationships/tags" Target="../tags/tag736.xml"/><Relationship Id="rId24" Type="http://schemas.openxmlformats.org/officeDocument/2006/relationships/tags" Target="../tags/tag749.xml"/><Relationship Id="rId32" Type="http://schemas.openxmlformats.org/officeDocument/2006/relationships/tags" Target="../tags/tag757.xml"/><Relationship Id="rId37" Type="http://schemas.openxmlformats.org/officeDocument/2006/relationships/tags" Target="../tags/tag762.xml"/><Relationship Id="rId40" Type="http://schemas.openxmlformats.org/officeDocument/2006/relationships/tags" Target="../tags/tag765.xml"/><Relationship Id="rId45" Type="http://schemas.openxmlformats.org/officeDocument/2006/relationships/slideLayout" Target="../slideLayouts/slideLayout2.xml"/><Relationship Id="rId5" Type="http://schemas.openxmlformats.org/officeDocument/2006/relationships/tags" Target="../tags/tag730.xml"/><Relationship Id="rId15" Type="http://schemas.openxmlformats.org/officeDocument/2006/relationships/tags" Target="../tags/tag740.xml"/><Relationship Id="rId23" Type="http://schemas.openxmlformats.org/officeDocument/2006/relationships/tags" Target="../tags/tag748.xml"/><Relationship Id="rId28" Type="http://schemas.openxmlformats.org/officeDocument/2006/relationships/tags" Target="../tags/tag753.xml"/><Relationship Id="rId36" Type="http://schemas.openxmlformats.org/officeDocument/2006/relationships/tags" Target="../tags/tag761.xml"/><Relationship Id="rId49" Type="http://schemas.openxmlformats.org/officeDocument/2006/relationships/chart" Target="../charts/chart20.xml"/><Relationship Id="rId10" Type="http://schemas.openxmlformats.org/officeDocument/2006/relationships/tags" Target="../tags/tag735.xml"/><Relationship Id="rId19" Type="http://schemas.openxmlformats.org/officeDocument/2006/relationships/tags" Target="../tags/tag744.xml"/><Relationship Id="rId31" Type="http://schemas.openxmlformats.org/officeDocument/2006/relationships/tags" Target="../tags/tag756.xml"/><Relationship Id="rId44" Type="http://schemas.openxmlformats.org/officeDocument/2006/relationships/tags" Target="../tags/tag769.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tags" Target="../tags/tag755.xml"/><Relationship Id="rId35" Type="http://schemas.openxmlformats.org/officeDocument/2006/relationships/tags" Target="../tags/tag760.xml"/><Relationship Id="rId43" Type="http://schemas.openxmlformats.org/officeDocument/2006/relationships/tags" Target="../tags/tag768.xml"/><Relationship Id="rId48" Type="http://schemas.openxmlformats.org/officeDocument/2006/relationships/chart" Target="../charts/chart19.xml"/><Relationship Id="rId8" Type="http://schemas.openxmlformats.org/officeDocument/2006/relationships/tags" Target="../tags/tag733.xml"/><Relationship Id="rId3" Type="http://schemas.openxmlformats.org/officeDocument/2006/relationships/tags" Target="../tags/tag728.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tags" Target="../tags/tag750.xml"/><Relationship Id="rId33" Type="http://schemas.openxmlformats.org/officeDocument/2006/relationships/tags" Target="../tags/tag758.xml"/><Relationship Id="rId38" Type="http://schemas.openxmlformats.org/officeDocument/2006/relationships/tags" Target="../tags/tag763.xml"/><Relationship Id="rId46" Type="http://schemas.openxmlformats.org/officeDocument/2006/relationships/oleObject" Target="../embeddings/oleObject21.bin"/><Relationship Id="rId20" Type="http://schemas.openxmlformats.org/officeDocument/2006/relationships/tags" Target="../tags/tag745.xml"/><Relationship Id="rId41" Type="http://schemas.openxmlformats.org/officeDocument/2006/relationships/tags" Target="../tags/tag766.xml"/><Relationship Id="rId1" Type="http://schemas.openxmlformats.org/officeDocument/2006/relationships/vmlDrawing" Target="../drawings/vmlDrawing19.vml"/><Relationship Id="rId6" Type="http://schemas.openxmlformats.org/officeDocument/2006/relationships/tags" Target="../tags/tag7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776.xml"/><Relationship Id="rId3" Type="http://schemas.openxmlformats.org/officeDocument/2006/relationships/tags" Target="../tags/tag771.xml"/><Relationship Id="rId7" Type="http://schemas.openxmlformats.org/officeDocument/2006/relationships/tags" Target="../tags/tag775.xml"/><Relationship Id="rId12" Type="http://schemas.openxmlformats.org/officeDocument/2006/relationships/chart" Target="../charts/chart21.xml"/><Relationship Id="rId2" Type="http://schemas.openxmlformats.org/officeDocument/2006/relationships/tags" Target="../tags/tag770.xml"/><Relationship Id="rId1" Type="http://schemas.openxmlformats.org/officeDocument/2006/relationships/vmlDrawing" Target="../drawings/vmlDrawing20.vml"/><Relationship Id="rId6" Type="http://schemas.openxmlformats.org/officeDocument/2006/relationships/tags" Target="../tags/tag774.xml"/><Relationship Id="rId11" Type="http://schemas.openxmlformats.org/officeDocument/2006/relationships/image" Target="../media/image23.emf"/><Relationship Id="rId5" Type="http://schemas.openxmlformats.org/officeDocument/2006/relationships/tags" Target="../tags/tag773.xml"/><Relationship Id="rId10" Type="http://schemas.openxmlformats.org/officeDocument/2006/relationships/oleObject" Target="../embeddings/oleObject22.bin"/><Relationship Id="rId4" Type="http://schemas.openxmlformats.org/officeDocument/2006/relationships/tags" Target="../tags/tag772.xml"/><Relationship Id="rId9"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3" Type="http://schemas.openxmlformats.org/officeDocument/2006/relationships/tags" Target="../tags/tag779.xml"/><Relationship Id="rId2" Type="http://schemas.openxmlformats.org/officeDocument/2006/relationships/tags" Target="../tags/tag778.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0.xml"/><Relationship Id="rId1" Type="http://schemas.openxmlformats.org/officeDocument/2006/relationships/vmlDrawing" Target="../drawings/vmlDrawing23.vml"/><Relationship Id="rId5" Type="http://schemas.openxmlformats.org/officeDocument/2006/relationships/image" Target="../media/image20.emf"/><Relationship Id="rId4" Type="http://schemas.openxmlformats.org/officeDocument/2006/relationships/oleObject" Target="../embeddings/oleObject2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1.xml"/><Relationship Id="rId1" Type="http://schemas.openxmlformats.org/officeDocument/2006/relationships/vmlDrawing" Target="../drawings/vmlDrawing24.vml"/><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226" Type="http://schemas.openxmlformats.org/officeDocument/2006/relationships/oleObject" Target="../embeddings/oleObject5.bin"/><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227" Type="http://schemas.openxmlformats.org/officeDocument/2006/relationships/image" Target="../media/image1.emf"/><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tags" Target="../tags/tag222.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228" Type="http://schemas.openxmlformats.org/officeDocument/2006/relationships/chart" Target="../charts/chart1.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tags" Target="../tags/tag223.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229" Type="http://schemas.openxmlformats.org/officeDocument/2006/relationships/chart" Target="../charts/chart2.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219" Type="http://schemas.openxmlformats.org/officeDocument/2006/relationships/tags" Target="../tags/tag224.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tags" Target="../tags/tag225.xml"/><Relationship Id="rId225" Type="http://schemas.openxmlformats.org/officeDocument/2006/relationships/notesSlide" Target="../notesSlides/notesSlide4.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tags" Target="../tags/tag226.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222" Type="http://schemas.openxmlformats.org/officeDocument/2006/relationships/tags" Target="../tags/tag227.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223" Type="http://schemas.openxmlformats.org/officeDocument/2006/relationships/tags" Target="../tags/tag228.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224" Type="http://schemas.openxmlformats.org/officeDocument/2006/relationships/slideLayout" Target="../slideLayouts/slideLayout2.xml"/><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189" Type="http://schemas.openxmlformats.org/officeDocument/2006/relationships/tags" Target="../tags/tag194.xml"/><Relationship Id="rId3" Type="http://schemas.openxmlformats.org/officeDocument/2006/relationships/tags" Target="../tags/tag8.xml"/><Relationship Id="rId214" Type="http://schemas.openxmlformats.org/officeDocument/2006/relationships/tags" Target="../tags/tag2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2.xml"/><Relationship Id="rId1" Type="http://schemas.openxmlformats.org/officeDocument/2006/relationships/vmlDrawing" Target="../drawings/vmlDrawing25.vml"/><Relationship Id="rId5" Type="http://schemas.openxmlformats.org/officeDocument/2006/relationships/image" Target="../media/image25.emf"/><Relationship Id="rId4" Type="http://schemas.openxmlformats.org/officeDocument/2006/relationships/oleObject" Target="../embeddings/oleObject27.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 Type="http://schemas.openxmlformats.org/officeDocument/2006/relationships/tags" Target="../tags/tag230.xml"/><Relationship Id="rId21" Type="http://schemas.openxmlformats.org/officeDocument/2006/relationships/tags" Target="../tags/tag248.xml"/><Relationship Id="rId34" Type="http://schemas.openxmlformats.org/officeDocument/2006/relationships/image" Target="../media/image21.emf"/><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oleObject" Target="../embeddings/oleObject7.bin"/><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tags" Target="../tags/tag256.xml"/><Relationship Id="rId1" Type="http://schemas.openxmlformats.org/officeDocument/2006/relationships/vmlDrawing" Target="../drawings/vmlDrawing6.v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image" Target="../media/image2.emf"/><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image" Target="../media/image22.emf"/><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oleObject" Target="../embeddings/oleObject6.bin"/><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slideLayout" Target="../slideLayouts/slideLayout2.xml"/><Relationship Id="rId35" Type="http://schemas.openxmlformats.org/officeDocument/2006/relationships/oleObject" Target="../embeddings/oleObject8.bin"/><Relationship Id="rId8" Type="http://schemas.openxmlformats.org/officeDocument/2006/relationships/tags" Target="../tags/tag235.xml"/></Relationships>
</file>

<file path=ppt/slides/_rels/slide8.xml.rels><?xml version="1.0" encoding="UTF-8" standalone="yes"?>
<Relationships xmlns="http://schemas.openxmlformats.org/package/2006/relationships"><Relationship Id="rId26" Type="http://schemas.openxmlformats.org/officeDocument/2006/relationships/tags" Target="../tags/tag281.xml"/><Relationship Id="rId21" Type="http://schemas.openxmlformats.org/officeDocument/2006/relationships/tags" Target="../tags/tag276.xml"/><Relationship Id="rId34" Type="http://schemas.openxmlformats.org/officeDocument/2006/relationships/tags" Target="../tags/tag289.xml"/><Relationship Id="rId42" Type="http://schemas.openxmlformats.org/officeDocument/2006/relationships/tags" Target="../tags/tag297.xml"/><Relationship Id="rId47" Type="http://schemas.openxmlformats.org/officeDocument/2006/relationships/tags" Target="../tags/tag302.xml"/><Relationship Id="rId50" Type="http://schemas.openxmlformats.org/officeDocument/2006/relationships/tags" Target="../tags/tag305.xml"/><Relationship Id="rId55" Type="http://schemas.openxmlformats.org/officeDocument/2006/relationships/tags" Target="../tags/tag310.xml"/><Relationship Id="rId63" Type="http://schemas.openxmlformats.org/officeDocument/2006/relationships/image" Target="../media/image2.emf"/><Relationship Id="rId7" Type="http://schemas.openxmlformats.org/officeDocument/2006/relationships/tags" Target="../tags/tag262.xml"/><Relationship Id="rId2" Type="http://schemas.openxmlformats.org/officeDocument/2006/relationships/tags" Target="../tags/tag257.xml"/><Relationship Id="rId16" Type="http://schemas.openxmlformats.org/officeDocument/2006/relationships/tags" Target="../tags/tag271.xml"/><Relationship Id="rId29" Type="http://schemas.openxmlformats.org/officeDocument/2006/relationships/tags" Target="../tags/tag284.xml"/><Relationship Id="rId11" Type="http://schemas.openxmlformats.org/officeDocument/2006/relationships/tags" Target="../tags/tag266.xml"/><Relationship Id="rId24" Type="http://schemas.openxmlformats.org/officeDocument/2006/relationships/tags" Target="../tags/tag279.xml"/><Relationship Id="rId32" Type="http://schemas.openxmlformats.org/officeDocument/2006/relationships/tags" Target="../tags/tag287.xml"/><Relationship Id="rId37" Type="http://schemas.openxmlformats.org/officeDocument/2006/relationships/tags" Target="../tags/tag292.xml"/><Relationship Id="rId40" Type="http://schemas.openxmlformats.org/officeDocument/2006/relationships/tags" Target="../tags/tag295.xml"/><Relationship Id="rId45" Type="http://schemas.openxmlformats.org/officeDocument/2006/relationships/tags" Target="../tags/tag300.xml"/><Relationship Id="rId53" Type="http://schemas.openxmlformats.org/officeDocument/2006/relationships/tags" Target="../tags/tag308.xml"/><Relationship Id="rId58" Type="http://schemas.openxmlformats.org/officeDocument/2006/relationships/tags" Target="../tags/tag313.xml"/><Relationship Id="rId5" Type="http://schemas.openxmlformats.org/officeDocument/2006/relationships/tags" Target="../tags/tag260.xml"/><Relationship Id="rId61" Type="http://schemas.openxmlformats.org/officeDocument/2006/relationships/slideLayout" Target="../slideLayouts/slideLayout2.xml"/><Relationship Id="rId19" Type="http://schemas.openxmlformats.org/officeDocument/2006/relationships/tags" Target="../tags/tag274.xml"/><Relationship Id="rId14" Type="http://schemas.openxmlformats.org/officeDocument/2006/relationships/tags" Target="../tags/tag269.xml"/><Relationship Id="rId22" Type="http://schemas.openxmlformats.org/officeDocument/2006/relationships/tags" Target="../tags/tag277.xml"/><Relationship Id="rId27" Type="http://schemas.openxmlformats.org/officeDocument/2006/relationships/tags" Target="../tags/tag282.xml"/><Relationship Id="rId30" Type="http://schemas.openxmlformats.org/officeDocument/2006/relationships/tags" Target="../tags/tag285.xml"/><Relationship Id="rId35" Type="http://schemas.openxmlformats.org/officeDocument/2006/relationships/tags" Target="../tags/tag290.xml"/><Relationship Id="rId43" Type="http://schemas.openxmlformats.org/officeDocument/2006/relationships/tags" Target="../tags/tag298.xml"/><Relationship Id="rId48" Type="http://schemas.openxmlformats.org/officeDocument/2006/relationships/tags" Target="../tags/tag303.xml"/><Relationship Id="rId56" Type="http://schemas.openxmlformats.org/officeDocument/2006/relationships/tags" Target="../tags/tag311.xml"/><Relationship Id="rId64" Type="http://schemas.openxmlformats.org/officeDocument/2006/relationships/chart" Target="../charts/chart3.xml"/><Relationship Id="rId8" Type="http://schemas.openxmlformats.org/officeDocument/2006/relationships/tags" Target="../tags/tag263.xml"/><Relationship Id="rId51" Type="http://schemas.openxmlformats.org/officeDocument/2006/relationships/tags" Target="../tags/tag306.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tags" Target="../tags/tag314.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oleObject" Target="../embeddings/oleObject9.bin"/><Relationship Id="rId1" Type="http://schemas.openxmlformats.org/officeDocument/2006/relationships/vmlDrawing" Target="../drawings/vmlDrawing7.v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tags" Target="../tags/tag315.xml"/><Relationship Id="rId65" Type="http://schemas.openxmlformats.org/officeDocument/2006/relationships/chart" Target="../charts/chart4.xml"/><Relationship Id="rId4" Type="http://schemas.openxmlformats.org/officeDocument/2006/relationships/tags" Target="../tags/tag259.xml"/><Relationship Id="rId9" Type="http://schemas.openxmlformats.org/officeDocument/2006/relationships/tags" Target="../tags/tag264.xml"/><Relationship Id="rId13" Type="http://schemas.openxmlformats.org/officeDocument/2006/relationships/tags" Target="../tags/tag268.xml"/><Relationship Id="rId18" Type="http://schemas.openxmlformats.org/officeDocument/2006/relationships/tags" Target="../tags/tag273.xml"/><Relationship Id="rId39" Type="http://schemas.openxmlformats.org/officeDocument/2006/relationships/tags" Target="../tags/tag294.xml"/></Relationships>
</file>

<file path=ppt/slides/_rels/slide9.xml.rels><?xml version="1.0" encoding="UTF-8" standalone="yes"?>
<Relationships xmlns="http://schemas.openxmlformats.org/package/2006/relationships"><Relationship Id="rId26" Type="http://schemas.openxmlformats.org/officeDocument/2006/relationships/tags" Target="../tags/tag340.xml"/><Relationship Id="rId21" Type="http://schemas.openxmlformats.org/officeDocument/2006/relationships/tags" Target="../tags/tag335.xml"/><Relationship Id="rId42" Type="http://schemas.openxmlformats.org/officeDocument/2006/relationships/tags" Target="../tags/tag356.xml"/><Relationship Id="rId47" Type="http://schemas.openxmlformats.org/officeDocument/2006/relationships/tags" Target="../tags/tag361.xml"/><Relationship Id="rId63" Type="http://schemas.openxmlformats.org/officeDocument/2006/relationships/tags" Target="../tags/tag377.xml"/><Relationship Id="rId68" Type="http://schemas.openxmlformats.org/officeDocument/2006/relationships/tags" Target="../tags/tag382.xml"/><Relationship Id="rId84" Type="http://schemas.openxmlformats.org/officeDocument/2006/relationships/tags" Target="../tags/tag398.xml"/><Relationship Id="rId89" Type="http://schemas.openxmlformats.org/officeDocument/2006/relationships/tags" Target="../tags/tag403.xml"/><Relationship Id="rId16" Type="http://schemas.openxmlformats.org/officeDocument/2006/relationships/tags" Target="../tags/tag330.xml"/><Relationship Id="rId11" Type="http://schemas.openxmlformats.org/officeDocument/2006/relationships/tags" Target="../tags/tag325.xml"/><Relationship Id="rId32" Type="http://schemas.openxmlformats.org/officeDocument/2006/relationships/tags" Target="../tags/tag346.xml"/><Relationship Id="rId37" Type="http://schemas.openxmlformats.org/officeDocument/2006/relationships/tags" Target="../tags/tag351.xml"/><Relationship Id="rId53" Type="http://schemas.openxmlformats.org/officeDocument/2006/relationships/tags" Target="../tags/tag367.xml"/><Relationship Id="rId58" Type="http://schemas.openxmlformats.org/officeDocument/2006/relationships/tags" Target="../tags/tag372.xml"/><Relationship Id="rId74" Type="http://schemas.openxmlformats.org/officeDocument/2006/relationships/tags" Target="../tags/tag388.xml"/><Relationship Id="rId79" Type="http://schemas.openxmlformats.org/officeDocument/2006/relationships/tags" Target="../tags/tag393.xml"/><Relationship Id="rId5" Type="http://schemas.openxmlformats.org/officeDocument/2006/relationships/tags" Target="../tags/tag319.xml"/><Relationship Id="rId90" Type="http://schemas.openxmlformats.org/officeDocument/2006/relationships/tags" Target="../tags/tag404.xml"/><Relationship Id="rId95" Type="http://schemas.openxmlformats.org/officeDocument/2006/relationships/tags" Target="../tags/tag409.xml"/><Relationship Id="rId22" Type="http://schemas.openxmlformats.org/officeDocument/2006/relationships/tags" Target="../tags/tag336.xml"/><Relationship Id="rId27" Type="http://schemas.openxmlformats.org/officeDocument/2006/relationships/tags" Target="../tags/tag341.xml"/><Relationship Id="rId43" Type="http://schemas.openxmlformats.org/officeDocument/2006/relationships/tags" Target="../tags/tag357.xml"/><Relationship Id="rId48" Type="http://schemas.openxmlformats.org/officeDocument/2006/relationships/tags" Target="../tags/tag362.xml"/><Relationship Id="rId64" Type="http://schemas.openxmlformats.org/officeDocument/2006/relationships/tags" Target="../tags/tag378.xml"/><Relationship Id="rId69" Type="http://schemas.openxmlformats.org/officeDocument/2006/relationships/tags" Target="../tags/tag383.xml"/><Relationship Id="rId80" Type="http://schemas.openxmlformats.org/officeDocument/2006/relationships/tags" Target="../tags/tag394.xml"/><Relationship Id="rId85" Type="http://schemas.openxmlformats.org/officeDocument/2006/relationships/tags" Target="../tags/tag399.xml"/><Relationship Id="rId3" Type="http://schemas.openxmlformats.org/officeDocument/2006/relationships/tags" Target="../tags/tag317.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33" Type="http://schemas.openxmlformats.org/officeDocument/2006/relationships/tags" Target="../tags/tag347.xml"/><Relationship Id="rId38" Type="http://schemas.openxmlformats.org/officeDocument/2006/relationships/tags" Target="../tags/tag352.xml"/><Relationship Id="rId46" Type="http://schemas.openxmlformats.org/officeDocument/2006/relationships/tags" Target="../tags/tag360.xml"/><Relationship Id="rId59" Type="http://schemas.openxmlformats.org/officeDocument/2006/relationships/tags" Target="../tags/tag373.xml"/><Relationship Id="rId67" Type="http://schemas.openxmlformats.org/officeDocument/2006/relationships/tags" Target="../tags/tag381.xml"/><Relationship Id="rId20" Type="http://schemas.openxmlformats.org/officeDocument/2006/relationships/tags" Target="../tags/tag334.xml"/><Relationship Id="rId41" Type="http://schemas.openxmlformats.org/officeDocument/2006/relationships/tags" Target="../tags/tag355.xml"/><Relationship Id="rId54" Type="http://schemas.openxmlformats.org/officeDocument/2006/relationships/tags" Target="../tags/tag368.xml"/><Relationship Id="rId62" Type="http://schemas.openxmlformats.org/officeDocument/2006/relationships/tags" Target="../tags/tag376.xml"/><Relationship Id="rId70" Type="http://schemas.openxmlformats.org/officeDocument/2006/relationships/tags" Target="../tags/tag384.xml"/><Relationship Id="rId75" Type="http://schemas.openxmlformats.org/officeDocument/2006/relationships/tags" Target="../tags/tag389.xml"/><Relationship Id="rId83" Type="http://schemas.openxmlformats.org/officeDocument/2006/relationships/tags" Target="../tags/tag397.xml"/><Relationship Id="rId88" Type="http://schemas.openxmlformats.org/officeDocument/2006/relationships/tags" Target="../tags/tag402.xml"/><Relationship Id="rId91" Type="http://schemas.openxmlformats.org/officeDocument/2006/relationships/tags" Target="../tags/tag405.xml"/><Relationship Id="rId96"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tags" Target="../tags/tag320.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49" Type="http://schemas.openxmlformats.org/officeDocument/2006/relationships/tags" Target="../tags/tag363.xml"/><Relationship Id="rId57" Type="http://schemas.openxmlformats.org/officeDocument/2006/relationships/tags" Target="../tags/tag371.xml"/><Relationship Id="rId10" Type="http://schemas.openxmlformats.org/officeDocument/2006/relationships/tags" Target="../tags/tag324.xml"/><Relationship Id="rId31" Type="http://schemas.openxmlformats.org/officeDocument/2006/relationships/tags" Target="../tags/tag345.xml"/><Relationship Id="rId44" Type="http://schemas.openxmlformats.org/officeDocument/2006/relationships/tags" Target="../tags/tag358.xml"/><Relationship Id="rId52" Type="http://schemas.openxmlformats.org/officeDocument/2006/relationships/tags" Target="../tags/tag366.xml"/><Relationship Id="rId60" Type="http://schemas.openxmlformats.org/officeDocument/2006/relationships/tags" Target="../tags/tag374.xml"/><Relationship Id="rId65" Type="http://schemas.openxmlformats.org/officeDocument/2006/relationships/tags" Target="../tags/tag379.xml"/><Relationship Id="rId73" Type="http://schemas.openxmlformats.org/officeDocument/2006/relationships/tags" Target="../tags/tag387.xml"/><Relationship Id="rId78" Type="http://schemas.openxmlformats.org/officeDocument/2006/relationships/tags" Target="../tags/tag392.xml"/><Relationship Id="rId81" Type="http://schemas.openxmlformats.org/officeDocument/2006/relationships/tags" Target="../tags/tag395.xml"/><Relationship Id="rId86" Type="http://schemas.openxmlformats.org/officeDocument/2006/relationships/tags" Target="../tags/tag400.xml"/><Relationship Id="rId94" Type="http://schemas.openxmlformats.org/officeDocument/2006/relationships/tags" Target="../tags/tag408.xml"/><Relationship Id="rId99" Type="http://schemas.openxmlformats.org/officeDocument/2006/relationships/chart" Target="../charts/chart5.xml"/><Relationship Id="rId4" Type="http://schemas.openxmlformats.org/officeDocument/2006/relationships/tags" Target="../tags/tag318.xml"/><Relationship Id="rId9" Type="http://schemas.openxmlformats.org/officeDocument/2006/relationships/tags" Target="../tags/tag323.xml"/><Relationship Id="rId13" Type="http://schemas.openxmlformats.org/officeDocument/2006/relationships/tags" Target="../tags/tag327.xml"/><Relationship Id="rId18" Type="http://schemas.openxmlformats.org/officeDocument/2006/relationships/tags" Target="../tags/tag332.xml"/><Relationship Id="rId39" Type="http://schemas.openxmlformats.org/officeDocument/2006/relationships/tags" Target="../tags/tag353.xml"/><Relationship Id="rId34" Type="http://schemas.openxmlformats.org/officeDocument/2006/relationships/tags" Target="../tags/tag348.xml"/><Relationship Id="rId50" Type="http://schemas.openxmlformats.org/officeDocument/2006/relationships/tags" Target="../tags/tag364.xml"/><Relationship Id="rId55" Type="http://schemas.openxmlformats.org/officeDocument/2006/relationships/tags" Target="../tags/tag369.xml"/><Relationship Id="rId76" Type="http://schemas.openxmlformats.org/officeDocument/2006/relationships/tags" Target="../tags/tag390.xml"/><Relationship Id="rId97" Type="http://schemas.openxmlformats.org/officeDocument/2006/relationships/oleObject" Target="../embeddings/oleObject10.bin"/><Relationship Id="rId7" Type="http://schemas.openxmlformats.org/officeDocument/2006/relationships/tags" Target="../tags/tag321.xml"/><Relationship Id="rId71" Type="http://schemas.openxmlformats.org/officeDocument/2006/relationships/tags" Target="../tags/tag385.xml"/><Relationship Id="rId92" Type="http://schemas.openxmlformats.org/officeDocument/2006/relationships/tags" Target="../tags/tag406.xml"/><Relationship Id="rId2" Type="http://schemas.openxmlformats.org/officeDocument/2006/relationships/tags" Target="../tags/tag316.xml"/><Relationship Id="rId29" Type="http://schemas.openxmlformats.org/officeDocument/2006/relationships/tags" Target="../tags/tag343.xml"/><Relationship Id="rId24" Type="http://schemas.openxmlformats.org/officeDocument/2006/relationships/tags" Target="../tags/tag338.xml"/><Relationship Id="rId40" Type="http://schemas.openxmlformats.org/officeDocument/2006/relationships/tags" Target="../tags/tag354.xml"/><Relationship Id="rId45" Type="http://schemas.openxmlformats.org/officeDocument/2006/relationships/tags" Target="../tags/tag359.xml"/><Relationship Id="rId66" Type="http://schemas.openxmlformats.org/officeDocument/2006/relationships/tags" Target="../tags/tag380.xml"/><Relationship Id="rId87" Type="http://schemas.openxmlformats.org/officeDocument/2006/relationships/tags" Target="../tags/tag401.xml"/><Relationship Id="rId61" Type="http://schemas.openxmlformats.org/officeDocument/2006/relationships/tags" Target="../tags/tag375.xml"/><Relationship Id="rId82" Type="http://schemas.openxmlformats.org/officeDocument/2006/relationships/tags" Target="../tags/tag396.xml"/><Relationship Id="rId19" Type="http://schemas.openxmlformats.org/officeDocument/2006/relationships/tags" Target="../tags/tag333.xml"/><Relationship Id="rId14" Type="http://schemas.openxmlformats.org/officeDocument/2006/relationships/tags" Target="../tags/tag328.xml"/><Relationship Id="rId30" Type="http://schemas.openxmlformats.org/officeDocument/2006/relationships/tags" Target="../tags/tag344.xml"/><Relationship Id="rId35" Type="http://schemas.openxmlformats.org/officeDocument/2006/relationships/tags" Target="../tags/tag349.xml"/><Relationship Id="rId56" Type="http://schemas.openxmlformats.org/officeDocument/2006/relationships/tags" Target="../tags/tag370.xml"/><Relationship Id="rId77" Type="http://schemas.openxmlformats.org/officeDocument/2006/relationships/tags" Target="../tags/tag391.xml"/><Relationship Id="rId100" Type="http://schemas.openxmlformats.org/officeDocument/2006/relationships/chart" Target="../charts/chart6.xml"/><Relationship Id="rId8" Type="http://schemas.openxmlformats.org/officeDocument/2006/relationships/tags" Target="../tags/tag322.xml"/><Relationship Id="rId51" Type="http://schemas.openxmlformats.org/officeDocument/2006/relationships/tags" Target="../tags/tag365.xml"/><Relationship Id="rId72" Type="http://schemas.openxmlformats.org/officeDocument/2006/relationships/tags" Target="../tags/tag386.xml"/><Relationship Id="rId93" Type="http://schemas.openxmlformats.org/officeDocument/2006/relationships/tags" Target="../tags/tag407.xml"/><Relationship Id="rId98"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2022</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213"/>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カンボジア</a:t>
            </a:r>
            <a:r>
              <a:rPr lang="ja-JP" altLang="en-US" sz="3400" dirty="0">
                <a:solidFill>
                  <a:srgbClr val="FFFFFF"/>
                </a:solidFill>
              </a:rPr>
              <a:t>編</a:t>
            </a:r>
          </a:p>
        </p:txBody>
      </p:sp>
    </p:spTree>
    <p:extLst>
      <p:ext uri="{BB962C8B-B14F-4D97-AF65-F5344CB8AC3E}">
        <p14:creationId xmlns:p14="http://schemas.microsoft.com/office/powerpoint/2010/main" val="262680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nvGraphicFramePr>
        <p:xfrm>
          <a:off x="416496" y="2694354"/>
          <a:ext cx="9072000" cy="375898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7776000">
                  <a:extLst>
                    <a:ext uri="{9D8B030D-6E8A-4147-A177-3AD203B41FA5}">
                      <a16:colId xmlns:a16="http://schemas.microsoft.com/office/drawing/2014/main" val="20001"/>
                    </a:ext>
                  </a:extLst>
                </a:gridCol>
              </a:tblGrid>
              <a:tr h="647990">
                <a:tc>
                  <a:txBody>
                    <a:bodyPr/>
                    <a:lstStyle/>
                    <a:p>
                      <a:r>
                        <a:rPr kumimoji="1" lang="ja-JP" altLang="en-US" sz="1200" b="1" dirty="0">
                          <a:solidFill>
                            <a:schemeClr val="bg1"/>
                          </a:solidFill>
                        </a:rPr>
                        <a:t>投資許認可</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カンボジア開発評議会（</a:t>
                      </a:r>
                      <a:r>
                        <a:rPr kumimoji="1" lang="en-US" altLang="ja-JP" sz="1000" b="0" kern="1200" dirty="0">
                          <a:solidFill>
                            <a:srgbClr val="000000"/>
                          </a:solidFill>
                          <a:latin typeface="+mn-lt"/>
                          <a:ea typeface="ＭＳ Ｐゴシック" charset="-128"/>
                          <a:cs typeface="Arial" pitchFamily="34" charset="0"/>
                        </a:rPr>
                        <a:t>Council for the Development of Cambodia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）は、復興・開発と投資活動の監督に対して責任を有する唯一かつワンストップ・サービスを提供する機関である。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次のような条件を含む投資プロジェクトは、</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は、閣僚評議会（</a:t>
                      </a:r>
                      <a:r>
                        <a:rPr kumimoji="1" lang="en-US" altLang="ja-JP" sz="1000" b="0" kern="1200" dirty="0">
                          <a:solidFill>
                            <a:srgbClr val="000000"/>
                          </a:solidFill>
                          <a:latin typeface="+mn-lt"/>
                          <a:ea typeface="ＭＳ Ｐゴシック" charset="-128"/>
                          <a:cs typeface="Arial" pitchFamily="34" charset="0"/>
                        </a:rPr>
                        <a:t>Council of Ministers</a:t>
                      </a:r>
                      <a:r>
                        <a:rPr kumimoji="1" lang="ja-JP" altLang="en-US" sz="1000" b="0" kern="1200" dirty="0">
                          <a:solidFill>
                            <a:srgbClr val="000000"/>
                          </a:solidFill>
                          <a:latin typeface="+mn-lt"/>
                          <a:ea typeface="ＭＳ Ｐゴシック" charset="-128"/>
                          <a:cs typeface="Arial" pitchFamily="34" charset="0"/>
                        </a:rPr>
                        <a:t>）の認可を得なければならない。</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en-US" altLang="ja-JP" sz="900" b="0" kern="1200" dirty="0">
                          <a:solidFill>
                            <a:srgbClr val="000000"/>
                          </a:solidFill>
                          <a:latin typeface="+mn-lt"/>
                          <a:ea typeface="ＭＳ Ｐゴシック" charset="-128"/>
                          <a:cs typeface="Arial" pitchFamily="34" charset="0"/>
                        </a:rPr>
                        <a:t>5,000</a:t>
                      </a:r>
                      <a:r>
                        <a:rPr kumimoji="1" lang="ja-JP" altLang="en-US" sz="900" b="0" kern="1200" dirty="0">
                          <a:solidFill>
                            <a:srgbClr val="000000"/>
                          </a:solidFill>
                          <a:latin typeface="+mn-lt"/>
                          <a:ea typeface="ＭＳ Ｐゴシック" charset="-128"/>
                          <a:cs typeface="Arial" pitchFamily="34" charset="0"/>
                        </a:rPr>
                        <a:t>万米ドルを超える投資</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政治影響を有する事項を含む場合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鉱物資源・自然資源の探索と開発</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環境に対する悪影響が懸念される場合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長期開発戦略を必要とする場合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「建設・所有・譲渡（</a:t>
                      </a:r>
                      <a:r>
                        <a:rPr kumimoji="1" lang="en-US" altLang="ja-JP" sz="900" b="0" kern="1200" dirty="0">
                          <a:solidFill>
                            <a:srgbClr val="000000"/>
                          </a:solidFill>
                          <a:latin typeface="+mn-lt"/>
                          <a:ea typeface="ＭＳ Ｐゴシック" charset="-128"/>
                          <a:cs typeface="Arial" pitchFamily="34" charset="0"/>
                        </a:rPr>
                        <a:t>Build-Own-Transfer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BOT</a:t>
                      </a:r>
                      <a:r>
                        <a:rPr kumimoji="1" lang="ja-JP" altLang="en-US" sz="900" b="0" kern="1200" dirty="0">
                          <a:solidFill>
                            <a:srgbClr val="000000"/>
                          </a:solidFill>
                          <a:latin typeface="+mn-lt"/>
                          <a:ea typeface="ＭＳ Ｐゴシック" charset="-128"/>
                          <a:cs typeface="Arial" pitchFamily="34" charset="0"/>
                        </a:rPr>
                        <a:t>）、「建設・所有・運営・譲渡（</a:t>
                      </a:r>
                      <a:r>
                        <a:rPr kumimoji="1" lang="en-US" altLang="ja-JP" sz="900" b="0" kern="1200" dirty="0">
                          <a:solidFill>
                            <a:srgbClr val="000000"/>
                          </a:solidFill>
                          <a:latin typeface="+mn-lt"/>
                          <a:ea typeface="ＭＳ Ｐゴシック" charset="-128"/>
                          <a:cs typeface="Arial" pitchFamily="34" charset="0"/>
                        </a:rPr>
                        <a:t>Build-Own-Operate-Transfer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BOOT</a:t>
                      </a:r>
                      <a:r>
                        <a:rPr kumimoji="1" lang="ja-JP" altLang="en-US" sz="900" b="0" kern="1200" dirty="0">
                          <a:solidFill>
                            <a:srgbClr val="000000"/>
                          </a:solidFill>
                          <a:latin typeface="+mn-lt"/>
                          <a:ea typeface="ＭＳ Ｐゴシック" charset="-128"/>
                          <a:cs typeface="Arial" pitchFamily="34" charset="0"/>
                        </a:rPr>
                        <a:t>）」、「建設・所有・運営（</a:t>
                      </a:r>
                      <a:r>
                        <a:rPr kumimoji="1" lang="en-US" altLang="ja-JP" sz="900" b="0" kern="1200" dirty="0">
                          <a:solidFill>
                            <a:srgbClr val="000000"/>
                          </a:solidFill>
                          <a:latin typeface="+mn-lt"/>
                          <a:ea typeface="ＭＳ Ｐゴシック" charset="-128"/>
                          <a:cs typeface="Arial" pitchFamily="34" charset="0"/>
                        </a:rPr>
                        <a:t>Build-Own-Operate</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a:t>
                      </a:r>
                      <a:r>
                        <a:rPr kumimoji="1" lang="ja-JP" altLang="en-US" sz="900" b="0" kern="1200" dirty="0">
                          <a:solidFill>
                            <a:srgbClr val="000000"/>
                          </a:solidFill>
                          <a:latin typeface="+mn-lt"/>
                          <a:ea typeface="ＭＳ Ｐゴシック" charset="-128"/>
                          <a:cs typeface="Arial" pitchFamily="34" charset="0"/>
                        </a:rPr>
                        <a:t>）」または</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建設・賃借・譲渡（</a:t>
                      </a:r>
                      <a:r>
                        <a:rPr kumimoji="1" lang="en-US" altLang="ja-JP" sz="900" b="0" kern="1200" dirty="0">
                          <a:solidFill>
                            <a:srgbClr val="000000"/>
                          </a:solidFill>
                          <a:latin typeface="+mn-lt"/>
                          <a:ea typeface="ＭＳ Ｐゴシック" charset="-128"/>
                          <a:cs typeface="Arial" pitchFamily="34" charset="0"/>
                        </a:rPr>
                        <a:t>Build-Lease-Transfer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BLT</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契約に基づくインフラ・プロジェクト</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7990">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「改正投資法施行に関する政令</a:t>
                      </a:r>
                      <a:r>
                        <a:rPr kumimoji="1" lang="en-US" altLang="ja-JP" sz="1000" b="0" kern="1200" dirty="0">
                          <a:solidFill>
                            <a:srgbClr val="000000"/>
                          </a:solidFill>
                          <a:latin typeface="+mn-lt"/>
                          <a:ea typeface="ＭＳ Ｐゴシック" charset="-128"/>
                          <a:cs typeface="Arial" pitchFamily="34" charset="0"/>
                        </a:rPr>
                        <a:t>No.111</a:t>
                      </a:r>
                      <a:r>
                        <a:rPr kumimoji="1" lang="ja-JP" altLang="en-US" sz="1000" b="0" kern="1200" dirty="0">
                          <a:solidFill>
                            <a:srgbClr val="000000"/>
                          </a:solidFill>
                          <a:latin typeface="+mn-lt"/>
                          <a:ea typeface="ＭＳ Ｐゴシック" charset="-128"/>
                          <a:cs typeface="Arial" pitchFamily="34" charset="0"/>
                        </a:rPr>
                        <a:t>」の付属文書１（</a:t>
                      </a:r>
                      <a:r>
                        <a:rPr kumimoji="1" lang="en-US" altLang="ja-JP" sz="1000" b="0" kern="1200" dirty="0">
                          <a:solidFill>
                            <a:srgbClr val="000000"/>
                          </a:solidFill>
                          <a:latin typeface="+mn-lt"/>
                          <a:ea typeface="ＭＳ Ｐゴシック" charset="-128"/>
                          <a:cs typeface="Arial" pitchFamily="34" charset="0"/>
                        </a:rPr>
                        <a:t>Negative List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Section 1</a:t>
                      </a:r>
                      <a:r>
                        <a:rPr kumimoji="1" lang="ja-JP" altLang="en-US" sz="1000" b="0" kern="1200" dirty="0">
                          <a:solidFill>
                            <a:srgbClr val="000000"/>
                          </a:solidFill>
                          <a:latin typeface="+mn-lt"/>
                          <a:ea typeface="ＭＳ Ｐゴシック" charset="-128"/>
                          <a:cs typeface="Arial" pitchFamily="34" charset="0"/>
                        </a:rPr>
                        <a:t>に掲載されている事業は、カンボジア及び外国企業による</a:t>
                      </a:r>
                      <a:br>
                        <a:rPr kumimoji="1" lang="en-US" altLang="ja-JP" sz="1000" b="0" kern="1200" dirty="0">
                          <a:solidFill>
                            <a:srgbClr val="000000"/>
                          </a:solidFill>
                          <a:latin typeface="+mn-lt"/>
                          <a:ea typeface="ＭＳ Ｐゴシック" charset="-128"/>
                          <a:cs typeface="Arial" pitchFamily="34" charset="0"/>
                        </a:rPr>
                      </a:br>
                      <a:r>
                        <a:rPr kumimoji="1" lang="ja-JP" altLang="en-US" sz="1000" b="0" kern="1200" dirty="0">
                          <a:solidFill>
                            <a:srgbClr val="000000"/>
                          </a:solidFill>
                          <a:latin typeface="+mn-lt"/>
                          <a:ea typeface="ＭＳ Ｐゴシック" charset="-128"/>
                          <a:cs typeface="Arial" pitchFamily="34" charset="0"/>
                        </a:rPr>
                        <a:t>投資が禁止されている。</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向精神剤及び非合法薬の製造･加工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国際規約または世界保健機関によって禁止され、公衆の健康や環境に影響を及ぼす、毒性を有する化学品、農業用除虫剤・殺虫剤、</a:t>
                      </a:r>
                      <a:br>
                        <a:rPr kumimoji="1" lang="en-US" altLang="ja-JP" sz="900" b="0" kern="1200" dirty="0">
                          <a:solidFill>
                            <a:srgbClr val="000000"/>
                          </a:solidFill>
                          <a:latin typeface="+mn-lt"/>
                          <a:ea typeface="ＭＳ Ｐゴシック" charset="-128"/>
                          <a:cs typeface="Arial" pitchFamily="34" charset="0"/>
                        </a:rPr>
                      </a:br>
                      <a:r>
                        <a:rPr kumimoji="1" lang="ja-JP" altLang="en-US" sz="900" b="0" kern="1200" dirty="0">
                          <a:solidFill>
                            <a:srgbClr val="000000"/>
                          </a:solidFill>
                          <a:latin typeface="+mn-lt"/>
                          <a:ea typeface="ＭＳ Ｐゴシック" charset="-128"/>
                          <a:cs typeface="Arial" pitchFamily="34" charset="0"/>
                        </a:rPr>
                        <a:t>その他の化学品を使用する薬物の製造・加工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外国から輸入する廃棄物を使った電力の加工及び生産</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森林法により禁止されている森林開拓事業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7990">
                <a:tc>
                  <a:txBody>
                    <a:bodyPr/>
                    <a:lstStyle/>
                    <a:p>
                      <a:r>
                        <a:rPr kumimoji="1" lang="ja-JP" altLang="en-US" sz="1200" b="1" dirty="0">
                          <a:solidFill>
                            <a:schemeClr val="bg1"/>
                          </a:solidFill>
                        </a:rPr>
                        <a:t>外国企業の土地所有の可否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投資家による土地保有は、カンボジア市民権を有する自然人かカンボジア企業に限って可能</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ただし土地使用については、カンボジア政府との契約による土地使用（コンセッション）、</a:t>
                      </a:r>
                      <a:r>
                        <a:rPr kumimoji="1" lang="en-US" altLang="ja-JP" sz="1000" b="0" kern="1200" dirty="0">
                          <a:solidFill>
                            <a:srgbClr val="000000"/>
                          </a:solidFill>
                          <a:latin typeface="+mn-lt"/>
                          <a:ea typeface="ＭＳ Ｐゴシック" charset="-128"/>
                          <a:cs typeface="Arial" pitchFamily="34" charset="0"/>
                        </a:rPr>
                        <a:t>15</a:t>
                      </a:r>
                      <a:r>
                        <a:rPr kumimoji="1" lang="ja-JP" altLang="en-US" sz="1000" b="0" kern="1200" dirty="0">
                          <a:solidFill>
                            <a:srgbClr val="000000"/>
                          </a:solidFill>
                          <a:latin typeface="+mn-lt"/>
                          <a:ea typeface="ＭＳ Ｐゴシック" charset="-128"/>
                          <a:cs typeface="Arial" pitchFamily="34" charset="0"/>
                        </a:rPr>
                        <a:t>年以上</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年を期限とする永借権に基づく長期賃借（最長</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年ごとの更新可能）、更新可能な有期の短期賃借等が、外国企業にも認められている</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200472" y="1124744"/>
            <a:ext cx="9505056" cy="94795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カンボジアの外国直接投資（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Foreign Direct Investment: 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）に関する法制度は、基本的に投資を奨励するように設計されている。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土地所有（外国人が土地を保有できないことは憲法で規定）を除き内国法人と差別なく扱われており、多くの分野で自由に投資することが許されている。また現行の投資法では、「（投資プロジェクト）最終登録証明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Final Registration Certificates: FRC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）」を入手した投資家に対して種々の優遇措置が与えられている。</a:t>
            </a:r>
          </a:p>
        </p:txBody>
      </p:sp>
      <p:sp>
        <p:nvSpPr>
          <p:cNvPr id="8" name="Rectangle 6"/>
          <p:cNvSpPr>
            <a:spLocks noChangeArrowheads="1"/>
          </p:cNvSpPr>
          <p:nvPr/>
        </p:nvSpPr>
        <p:spPr bwMode="auto">
          <a:xfrm>
            <a:off x="416496" y="240632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海外からの直接投資に関する規制等</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9166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Council for the Development of Cambodia(CDC)</a:t>
            </a:r>
            <a:r>
              <a:rPr lang="ja-JP" altLang="en-US" sz="800" dirty="0"/>
              <a:t>ホームページ、</a:t>
            </a:r>
            <a:r>
              <a:rPr lang="en-US" altLang="ja-JP" sz="800" dirty="0"/>
              <a:t>JETRO</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1356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外国企業とは、外国の法律に基づき設立され、カンボジアに拠点を有しビジネスを行なう法人を指す（会社法第</a:t>
            </a:r>
            <a:r>
              <a:rPr lang="en-US" altLang="ja-JP" dirty="0"/>
              <a:t>270</a:t>
            </a:r>
            <a:r>
              <a:rPr lang="ja-JP" altLang="en-US" dirty="0"/>
              <a:t>条）。外国企業は次の形態によりカンボジアでビジネスを行なうことができる（会社法第</a:t>
            </a:r>
            <a:r>
              <a:rPr lang="en-US" altLang="ja-JP" dirty="0"/>
              <a:t>271</a:t>
            </a:r>
            <a:r>
              <a:rPr lang="ja-JP" altLang="en-US" dirty="0"/>
              <a:t>条）。</a:t>
            </a:r>
            <a:endParaRPr lang="en-US" altLang="ja-JP" dirty="0"/>
          </a:p>
        </p:txBody>
      </p:sp>
      <p:graphicFrame>
        <p:nvGraphicFramePr>
          <p:cNvPr id="5" name="表 4"/>
          <p:cNvGraphicFramePr>
            <a:graphicFrameLocks noGrp="1"/>
          </p:cNvGraphicFramePr>
          <p:nvPr/>
        </p:nvGraphicFramePr>
        <p:xfrm>
          <a:off x="416496" y="2132856"/>
          <a:ext cx="9288168" cy="380270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44216">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駐在員事務所（商務代表事務所又は商務連絡事務所）は、以下の業務 については行うことができる。</a:t>
                      </a:r>
                      <a:endParaRPr kumimoji="1" lang="en-US" altLang="ja-JP" sz="1100" kern="1200" dirty="0">
                        <a:solidFill>
                          <a:srgbClr val="000000"/>
                        </a:solidFill>
                        <a:latin typeface="+mn-lt"/>
                        <a:ea typeface="ＭＳ Ｐゴシック" charset="-128"/>
                        <a:cs typeface="Arial" pitchFamily="34" charset="0"/>
                      </a:endParaRP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親会社への紹介を目的とする顧客との接触</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商業情報の調査と親会社への連絡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市場調査の実施</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展示会での物品の売り込みと自己の事務所または展示会でのサンプル・物品の展示</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展示会に向けた物品の購入と保管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事務所の賃貸と雇員の雇用</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親会社の代理としての契約行為</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支店は駐在員事務所と同様の業務を行え、さらに法律により外国人又は外国法 人に対して禁止されている行為を除き、内国企業と同様に定期的な物品及び サービスの売買、製造、加工、建設に従事し得る。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子会社は、外国企業の最低</a:t>
                      </a:r>
                      <a:r>
                        <a:rPr kumimoji="1" lang="en-US" altLang="ja-JP" sz="1100" kern="1200" dirty="0">
                          <a:solidFill>
                            <a:srgbClr val="000000"/>
                          </a:solidFill>
                          <a:latin typeface="+mn-lt"/>
                          <a:ea typeface="ＭＳ Ｐゴシック" charset="-128"/>
                          <a:cs typeface="Arial" pitchFamily="34" charset="0"/>
                        </a:rPr>
                        <a:t>51</a:t>
                      </a:r>
                      <a:r>
                        <a:rPr kumimoji="1" lang="ja-JP" altLang="en-US" sz="1100" kern="1200" dirty="0">
                          <a:solidFill>
                            <a:srgbClr val="000000"/>
                          </a:solidFill>
                          <a:latin typeface="+mn-lt"/>
                          <a:ea typeface="ＭＳ Ｐゴシック" charset="-128"/>
                          <a:cs typeface="Arial" pitchFamily="34" charset="0"/>
                        </a:rPr>
                        <a:t>％の出資によってカンボジアで設立される会社で あり、親会社とは異なる法人格を有する。</a:t>
                      </a:r>
                      <a:endParaRPr kumimoji="1" lang="en-US" altLang="ja-JP" sz="110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子会社は、パートナーシップ又は有 限責任会社として設立でき、カンボジア法規による外国人又は外国法人に対し て禁止されている業務を除き、内国法人と同様の業務を行うことができる。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06908">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駐在員事務所は、定期的な売買行為、 サービスの提供、製造行為、加工、建設を行うことはできない。駐在員事務所は親会社の判断で閉鎖できる。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支店の資産は親会社の資産 であり、親会社は支店の負債に対して責任を負う。支店は親会社の判断により 閉鎖し得る。</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416496"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t>（出所）  </a:t>
            </a:r>
            <a:r>
              <a:rPr lang="en-US" altLang="ja-JP" sz="800" dirty="0"/>
              <a:t>JETRO</a:t>
            </a:r>
            <a:r>
              <a:rPr lang="ja-JP" altLang="en-US" sz="800" dirty="0"/>
              <a:t>「カンボジア会社設立マニュアル」（</a:t>
            </a:r>
            <a:r>
              <a:rPr lang="en-US" altLang="ja-JP" sz="800" dirty="0"/>
              <a:t>2021</a:t>
            </a:r>
            <a:r>
              <a:rPr lang="ja-JP" altLang="en-US" sz="800" dirty="0"/>
              <a:t>）</a:t>
            </a:r>
            <a:r>
              <a:rPr lang="en-US" altLang="ja-JP" sz="800" dirty="0"/>
              <a:t>, JBIC</a:t>
            </a:r>
            <a:r>
              <a:rPr lang="ja-JP" altLang="en-US" sz="800" dirty="0"/>
              <a:t>「カンボジアの投資環境」（</a:t>
            </a:r>
            <a:r>
              <a:rPr lang="en-US" altLang="ja-JP" sz="800" dirty="0"/>
              <a:t>2013</a:t>
            </a:r>
            <a:r>
              <a:rPr lang="ja-JP" altLang="en-US" sz="800" dirty="0"/>
              <a:t>）</a:t>
            </a:r>
            <a:endParaRPr lang="en-US" altLang="ja-JP" sz="800" dirty="0"/>
          </a:p>
          <a:p>
            <a:pPr>
              <a:spcAft>
                <a:spcPts val="100"/>
              </a:spcAft>
            </a:pPr>
            <a:endParaRPr lang="en-US" altLang="ja-JP" sz="800" dirty="0"/>
          </a:p>
        </p:txBody>
      </p:sp>
    </p:spTree>
    <p:extLst>
      <p:ext uri="{BB962C8B-B14F-4D97-AF65-F5344CB8AC3E}">
        <p14:creationId xmlns:p14="http://schemas.microsoft.com/office/powerpoint/2010/main" val="22751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6249144" y="3321184"/>
            <a:ext cx="3388562" cy="2639261"/>
            <a:chOff x="7627484" y="3170032"/>
            <a:chExt cx="2880886" cy="2243846"/>
          </a:xfrm>
        </p:grpSpPr>
        <p:sp>
          <p:nvSpPr>
            <p:cNvPr id="380" name="Oval 420"/>
            <p:cNvSpPr>
              <a:spLocks noChangeArrowheads="1"/>
            </p:cNvSpPr>
            <p:nvPr/>
          </p:nvSpPr>
          <p:spPr bwMode="auto">
            <a:xfrm>
              <a:off x="99575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422"/>
            <p:cNvSpPr>
              <a:spLocks noChangeArrowheads="1"/>
            </p:cNvSpPr>
            <p:nvPr/>
          </p:nvSpPr>
          <p:spPr bwMode="auto">
            <a:xfrm>
              <a:off x="800054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423"/>
            <p:cNvSpPr>
              <a:spLocks noChangeArrowheads="1"/>
            </p:cNvSpPr>
            <p:nvPr/>
          </p:nvSpPr>
          <p:spPr bwMode="auto">
            <a:xfrm>
              <a:off x="80957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424"/>
            <p:cNvSpPr>
              <a:spLocks noChangeArrowheads="1"/>
            </p:cNvSpPr>
            <p:nvPr/>
          </p:nvSpPr>
          <p:spPr bwMode="auto">
            <a:xfrm>
              <a:off x="81878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425"/>
            <p:cNvSpPr>
              <a:spLocks noChangeArrowheads="1"/>
            </p:cNvSpPr>
            <p:nvPr/>
          </p:nvSpPr>
          <p:spPr bwMode="auto">
            <a:xfrm>
              <a:off x="827994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426"/>
            <p:cNvSpPr>
              <a:spLocks noChangeArrowheads="1"/>
            </p:cNvSpPr>
            <p:nvPr/>
          </p:nvSpPr>
          <p:spPr bwMode="auto">
            <a:xfrm>
              <a:off x="83751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427"/>
            <p:cNvSpPr>
              <a:spLocks noChangeArrowheads="1"/>
            </p:cNvSpPr>
            <p:nvPr/>
          </p:nvSpPr>
          <p:spPr bwMode="auto">
            <a:xfrm>
              <a:off x="84672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429"/>
            <p:cNvSpPr>
              <a:spLocks noChangeArrowheads="1"/>
            </p:cNvSpPr>
            <p:nvPr/>
          </p:nvSpPr>
          <p:spPr bwMode="auto">
            <a:xfrm>
              <a:off x="8560934"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430"/>
            <p:cNvSpPr>
              <a:spLocks noChangeArrowheads="1"/>
            </p:cNvSpPr>
            <p:nvPr/>
          </p:nvSpPr>
          <p:spPr bwMode="auto">
            <a:xfrm>
              <a:off x="86545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431"/>
            <p:cNvSpPr>
              <a:spLocks noChangeArrowheads="1"/>
            </p:cNvSpPr>
            <p:nvPr/>
          </p:nvSpPr>
          <p:spPr bwMode="auto">
            <a:xfrm>
              <a:off x="8748259"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393"/>
            <p:cNvSpPr>
              <a:spLocks noChangeArrowheads="1"/>
            </p:cNvSpPr>
            <p:nvPr/>
          </p:nvSpPr>
          <p:spPr bwMode="auto">
            <a:xfrm>
              <a:off x="79084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394"/>
            <p:cNvSpPr>
              <a:spLocks noChangeArrowheads="1"/>
            </p:cNvSpPr>
            <p:nvPr/>
          </p:nvSpPr>
          <p:spPr bwMode="auto">
            <a:xfrm>
              <a:off x="800054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395"/>
            <p:cNvSpPr>
              <a:spLocks noChangeArrowheads="1"/>
            </p:cNvSpPr>
            <p:nvPr/>
          </p:nvSpPr>
          <p:spPr bwMode="auto">
            <a:xfrm>
              <a:off x="80957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396"/>
            <p:cNvSpPr>
              <a:spLocks noChangeArrowheads="1"/>
            </p:cNvSpPr>
            <p:nvPr/>
          </p:nvSpPr>
          <p:spPr bwMode="auto">
            <a:xfrm>
              <a:off x="81878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397"/>
            <p:cNvSpPr>
              <a:spLocks noChangeArrowheads="1"/>
            </p:cNvSpPr>
            <p:nvPr/>
          </p:nvSpPr>
          <p:spPr bwMode="auto">
            <a:xfrm>
              <a:off x="8279947" y="336110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398"/>
            <p:cNvSpPr>
              <a:spLocks noChangeArrowheads="1"/>
            </p:cNvSpPr>
            <p:nvPr/>
          </p:nvSpPr>
          <p:spPr bwMode="auto">
            <a:xfrm>
              <a:off x="83751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399"/>
            <p:cNvSpPr>
              <a:spLocks noChangeArrowheads="1"/>
            </p:cNvSpPr>
            <p:nvPr/>
          </p:nvSpPr>
          <p:spPr bwMode="auto">
            <a:xfrm>
              <a:off x="84672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400"/>
            <p:cNvSpPr>
              <a:spLocks noChangeArrowheads="1"/>
            </p:cNvSpPr>
            <p:nvPr/>
          </p:nvSpPr>
          <p:spPr bwMode="auto">
            <a:xfrm>
              <a:off x="8560934"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401"/>
            <p:cNvSpPr>
              <a:spLocks noChangeArrowheads="1"/>
            </p:cNvSpPr>
            <p:nvPr/>
          </p:nvSpPr>
          <p:spPr bwMode="auto">
            <a:xfrm>
              <a:off x="86545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402"/>
            <p:cNvSpPr>
              <a:spLocks noChangeArrowheads="1"/>
            </p:cNvSpPr>
            <p:nvPr/>
          </p:nvSpPr>
          <p:spPr bwMode="auto">
            <a:xfrm>
              <a:off x="8748259"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421"/>
            <p:cNvSpPr>
              <a:spLocks noChangeArrowheads="1"/>
            </p:cNvSpPr>
            <p:nvPr/>
          </p:nvSpPr>
          <p:spPr bwMode="auto">
            <a:xfrm>
              <a:off x="79084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422"/>
            <p:cNvSpPr>
              <a:spLocks noChangeArrowheads="1"/>
            </p:cNvSpPr>
            <p:nvPr/>
          </p:nvSpPr>
          <p:spPr bwMode="auto">
            <a:xfrm>
              <a:off x="800054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423"/>
            <p:cNvSpPr>
              <a:spLocks noChangeArrowheads="1"/>
            </p:cNvSpPr>
            <p:nvPr/>
          </p:nvSpPr>
          <p:spPr bwMode="auto">
            <a:xfrm>
              <a:off x="80957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424"/>
            <p:cNvSpPr>
              <a:spLocks noChangeArrowheads="1"/>
            </p:cNvSpPr>
            <p:nvPr/>
          </p:nvSpPr>
          <p:spPr bwMode="auto">
            <a:xfrm>
              <a:off x="81878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425"/>
            <p:cNvSpPr>
              <a:spLocks noChangeArrowheads="1"/>
            </p:cNvSpPr>
            <p:nvPr/>
          </p:nvSpPr>
          <p:spPr bwMode="auto">
            <a:xfrm>
              <a:off x="8279947" y="345476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426"/>
            <p:cNvSpPr>
              <a:spLocks noChangeArrowheads="1"/>
            </p:cNvSpPr>
            <p:nvPr/>
          </p:nvSpPr>
          <p:spPr bwMode="auto">
            <a:xfrm>
              <a:off x="83751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427"/>
            <p:cNvSpPr>
              <a:spLocks noChangeArrowheads="1"/>
            </p:cNvSpPr>
            <p:nvPr/>
          </p:nvSpPr>
          <p:spPr bwMode="auto">
            <a:xfrm>
              <a:off x="84672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429"/>
            <p:cNvSpPr>
              <a:spLocks noChangeArrowheads="1"/>
            </p:cNvSpPr>
            <p:nvPr/>
          </p:nvSpPr>
          <p:spPr bwMode="auto">
            <a:xfrm>
              <a:off x="8560934"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430"/>
            <p:cNvSpPr>
              <a:spLocks noChangeArrowheads="1"/>
            </p:cNvSpPr>
            <p:nvPr/>
          </p:nvSpPr>
          <p:spPr bwMode="auto">
            <a:xfrm>
              <a:off x="86545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431"/>
            <p:cNvSpPr>
              <a:spLocks noChangeArrowheads="1"/>
            </p:cNvSpPr>
            <p:nvPr/>
          </p:nvSpPr>
          <p:spPr bwMode="auto">
            <a:xfrm>
              <a:off x="8748259"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391"/>
            <p:cNvSpPr>
              <a:spLocks noChangeArrowheads="1"/>
            </p:cNvSpPr>
            <p:nvPr/>
          </p:nvSpPr>
          <p:spPr bwMode="auto">
            <a:xfrm>
              <a:off x="77211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392"/>
            <p:cNvSpPr>
              <a:spLocks noChangeArrowheads="1"/>
            </p:cNvSpPr>
            <p:nvPr/>
          </p:nvSpPr>
          <p:spPr bwMode="auto">
            <a:xfrm>
              <a:off x="781480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393"/>
            <p:cNvSpPr>
              <a:spLocks noChangeArrowheads="1"/>
            </p:cNvSpPr>
            <p:nvPr/>
          </p:nvSpPr>
          <p:spPr bwMode="auto">
            <a:xfrm>
              <a:off x="79084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394"/>
            <p:cNvSpPr>
              <a:spLocks noChangeArrowheads="1"/>
            </p:cNvSpPr>
            <p:nvPr/>
          </p:nvSpPr>
          <p:spPr bwMode="auto">
            <a:xfrm>
              <a:off x="80005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395"/>
            <p:cNvSpPr>
              <a:spLocks noChangeArrowheads="1"/>
            </p:cNvSpPr>
            <p:nvPr/>
          </p:nvSpPr>
          <p:spPr bwMode="auto">
            <a:xfrm>
              <a:off x="80957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396"/>
            <p:cNvSpPr>
              <a:spLocks noChangeArrowheads="1"/>
            </p:cNvSpPr>
            <p:nvPr/>
          </p:nvSpPr>
          <p:spPr bwMode="auto">
            <a:xfrm>
              <a:off x="81878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397"/>
            <p:cNvSpPr>
              <a:spLocks noChangeArrowheads="1"/>
            </p:cNvSpPr>
            <p:nvPr/>
          </p:nvSpPr>
          <p:spPr bwMode="auto">
            <a:xfrm>
              <a:off x="827994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398"/>
            <p:cNvSpPr>
              <a:spLocks noChangeArrowheads="1"/>
            </p:cNvSpPr>
            <p:nvPr/>
          </p:nvSpPr>
          <p:spPr bwMode="auto">
            <a:xfrm>
              <a:off x="83751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399"/>
            <p:cNvSpPr>
              <a:spLocks noChangeArrowheads="1"/>
            </p:cNvSpPr>
            <p:nvPr/>
          </p:nvSpPr>
          <p:spPr bwMode="auto">
            <a:xfrm>
              <a:off x="84672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400"/>
            <p:cNvSpPr>
              <a:spLocks noChangeArrowheads="1"/>
            </p:cNvSpPr>
            <p:nvPr/>
          </p:nvSpPr>
          <p:spPr bwMode="auto">
            <a:xfrm>
              <a:off x="8560934"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401"/>
            <p:cNvSpPr>
              <a:spLocks noChangeArrowheads="1"/>
            </p:cNvSpPr>
            <p:nvPr/>
          </p:nvSpPr>
          <p:spPr bwMode="auto">
            <a:xfrm>
              <a:off x="86545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402"/>
            <p:cNvSpPr>
              <a:spLocks noChangeArrowheads="1"/>
            </p:cNvSpPr>
            <p:nvPr/>
          </p:nvSpPr>
          <p:spPr bwMode="auto">
            <a:xfrm>
              <a:off x="874825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418"/>
            <p:cNvSpPr>
              <a:spLocks noChangeArrowheads="1"/>
            </p:cNvSpPr>
            <p:nvPr/>
          </p:nvSpPr>
          <p:spPr bwMode="auto">
            <a:xfrm>
              <a:off x="7627484"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419"/>
            <p:cNvSpPr>
              <a:spLocks noChangeArrowheads="1"/>
            </p:cNvSpPr>
            <p:nvPr/>
          </p:nvSpPr>
          <p:spPr bwMode="auto">
            <a:xfrm>
              <a:off x="77211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420"/>
            <p:cNvSpPr>
              <a:spLocks noChangeArrowheads="1"/>
            </p:cNvSpPr>
            <p:nvPr/>
          </p:nvSpPr>
          <p:spPr bwMode="auto">
            <a:xfrm>
              <a:off x="781480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421"/>
            <p:cNvSpPr>
              <a:spLocks noChangeArrowheads="1"/>
            </p:cNvSpPr>
            <p:nvPr/>
          </p:nvSpPr>
          <p:spPr bwMode="auto">
            <a:xfrm>
              <a:off x="79084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422"/>
            <p:cNvSpPr>
              <a:spLocks noChangeArrowheads="1"/>
            </p:cNvSpPr>
            <p:nvPr/>
          </p:nvSpPr>
          <p:spPr bwMode="auto">
            <a:xfrm>
              <a:off x="80005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423"/>
            <p:cNvSpPr>
              <a:spLocks noChangeArrowheads="1"/>
            </p:cNvSpPr>
            <p:nvPr/>
          </p:nvSpPr>
          <p:spPr bwMode="auto">
            <a:xfrm>
              <a:off x="80957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424"/>
            <p:cNvSpPr>
              <a:spLocks noChangeArrowheads="1"/>
            </p:cNvSpPr>
            <p:nvPr/>
          </p:nvSpPr>
          <p:spPr bwMode="auto">
            <a:xfrm>
              <a:off x="81878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425"/>
            <p:cNvSpPr>
              <a:spLocks noChangeArrowheads="1"/>
            </p:cNvSpPr>
            <p:nvPr/>
          </p:nvSpPr>
          <p:spPr bwMode="auto">
            <a:xfrm>
              <a:off x="827994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426"/>
            <p:cNvSpPr>
              <a:spLocks noChangeArrowheads="1"/>
            </p:cNvSpPr>
            <p:nvPr/>
          </p:nvSpPr>
          <p:spPr bwMode="auto">
            <a:xfrm>
              <a:off x="83751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427"/>
            <p:cNvSpPr>
              <a:spLocks noChangeArrowheads="1"/>
            </p:cNvSpPr>
            <p:nvPr/>
          </p:nvSpPr>
          <p:spPr bwMode="auto">
            <a:xfrm>
              <a:off x="84672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429"/>
            <p:cNvSpPr>
              <a:spLocks noChangeArrowheads="1"/>
            </p:cNvSpPr>
            <p:nvPr/>
          </p:nvSpPr>
          <p:spPr bwMode="auto">
            <a:xfrm>
              <a:off x="8560934"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430"/>
            <p:cNvSpPr>
              <a:spLocks noChangeArrowheads="1"/>
            </p:cNvSpPr>
            <p:nvPr/>
          </p:nvSpPr>
          <p:spPr bwMode="auto">
            <a:xfrm>
              <a:off x="86545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431"/>
            <p:cNvSpPr>
              <a:spLocks noChangeArrowheads="1"/>
            </p:cNvSpPr>
            <p:nvPr/>
          </p:nvSpPr>
          <p:spPr bwMode="auto">
            <a:xfrm>
              <a:off x="874825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390"/>
            <p:cNvSpPr>
              <a:spLocks noChangeArrowheads="1"/>
            </p:cNvSpPr>
            <p:nvPr/>
          </p:nvSpPr>
          <p:spPr bwMode="auto">
            <a:xfrm>
              <a:off x="7627484"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391"/>
            <p:cNvSpPr>
              <a:spLocks noChangeArrowheads="1"/>
            </p:cNvSpPr>
            <p:nvPr/>
          </p:nvSpPr>
          <p:spPr bwMode="auto">
            <a:xfrm>
              <a:off x="77211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392"/>
            <p:cNvSpPr>
              <a:spLocks noChangeArrowheads="1"/>
            </p:cNvSpPr>
            <p:nvPr/>
          </p:nvSpPr>
          <p:spPr bwMode="auto">
            <a:xfrm>
              <a:off x="781480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393"/>
            <p:cNvSpPr>
              <a:spLocks noChangeArrowheads="1"/>
            </p:cNvSpPr>
            <p:nvPr/>
          </p:nvSpPr>
          <p:spPr bwMode="auto">
            <a:xfrm>
              <a:off x="79084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394"/>
            <p:cNvSpPr>
              <a:spLocks noChangeArrowheads="1"/>
            </p:cNvSpPr>
            <p:nvPr/>
          </p:nvSpPr>
          <p:spPr bwMode="auto">
            <a:xfrm>
              <a:off x="80005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395"/>
            <p:cNvSpPr>
              <a:spLocks noChangeArrowheads="1"/>
            </p:cNvSpPr>
            <p:nvPr/>
          </p:nvSpPr>
          <p:spPr bwMode="auto">
            <a:xfrm>
              <a:off x="80957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396"/>
            <p:cNvSpPr>
              <a:spLocks noChangeArrowheads="1"/>
            </p:cNvSpPr>
            <p:nvPr/>
          </p:nvSpPr>
          <p:spPr bwMode="auto">
            <a:xfrm>
              <a:off x="81878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397"/>
            <p:cNvSpPr>
              <a:spLocks noChangeArrowheads="1"/>
            </p:cNvSpPr>
            <p:nvPr/>
          </p:nvSpPr>
          <p:spPr bwMode="auto">
            <a:xfrm>
              <a:off x="827994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398"/>
            <p:cNvSpPr>
              <a:spLocks noChangeArrowheads="1"/>
            </p:cNvSpPr>
            <p:nvPr/>
          </p:nvSpPr>
          <p:spPr bwMode="auto">
            <a:xfrm>
              <a:off x="83751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399"/>
            <p:cNvSpPr>
              <a:spLocks noChangeArrowheads="1"/>
            </p:cNvSpPr>
            <p:nvPr/>
          </p:nvSpPr>
          <p:spPr bwMode="auto">
            <a:xfrm>
              <a:off x="84672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400"/>
            <p:cNvSpPr>
              <a:spLocks noChangeArrowheads="1"/>
            </p:cNvSpPr>
            <p:nvPr/>
          </p:nvSpPr>
          <p:spPr bwMode="auto">
            <a:xfrm>
              <a:off x="8560934"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401"/>
            <p:cNvSpPr>
              <a:spLocks noChangeArrowheads="1"/>
            </p:cNvSpPr>
            <p:nvPr/>
          </p:nvSpPr>
          <p:spPr bwMode="auto">
            <a:xfrm>
              <a:off x="86545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402"/>
            <p:cNvSpPr>
              <a:spLocks noChangeArrowheads="1"/>
            </p:cNvSpPr>
            <p:nvPr/>
          </p:nvSpPr>
          <p:spPr bwMode="auto">
            <a:xfrm>
              <a:off x="874825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418"/>
            <p:cNvSpPr>
              <a:spLocks noChangeArrowheads="1"/>
            </p:cNvSpPr>
            <p:nvPr/>
          </p:nvSpPr>
          <p:spPr bwMode="auto">
            <a:xfrm>
              <a:off x="7627484"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419"/>
            <p:cNvSpPr>
              <a:spLocks noChangeArrowheads="1"/>
            </p:cNvSpPr>
            <p:nvPr/>
          </p:nvSpPr>
          <p:spPr bwMode="auto">
            <a:xfrm>
              <a:off x="77211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420"/>
            <p:cNvSpPr>
              <a:spLocks noChangeArrowheads="1"/>
            </p:cNvSpPr>
            <p:nvPr/>
          </p:nvSpPr>
          <p:spPr bwMode="auto">
            <a:xfrm>
              <a:off x="781480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421"/>
            <p:cNvSpPr>
              <a:spLocks noChangeArrowheads="1"/>
            </p:cNvSpPr>
            <p:nvPr/>
          </p:nvSpPr>
          <p:spPr bwMode="auto">
            <a:xfrm>
              <a:off x="79084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422"/>
            <p:cNvSpPr>
              <a:spLocks noChangeArrowheads="1"/>
            </p:cNvSpPr>
            <p:nvPr/>
          </p:nvSpPr>
          <p:spPr bwMode="auto">
            <a:xfrm>
              <a:off x="80005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423"/>
            <p:cNvSpPr>
              <a:spLocks noChangeArrowheads="1"/>
            </p:cNvSpPr>
            <p:nvPr/>
          </p:nvSpPr>
          <p:spPr bwMode="auto">
            <a:xfrm>
              <a:off x="80957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424"/>
            <p:cNvSpPr>
              <a:spLocks noChangeArrowheads="1"/>
            </p:cNvSpPr>
            <p:nvPr/>
          </p:nvSpPr>
          <p:spPr bwMode="auto">
            <a:xfrm>
              <a:off x="81878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425"/>
            <p:cNvSpPr>
              <a:spLocks noChangeArrowheads="1"/>
            </p:cNvSpPr>
            <p:nvPr/>
          </p:nvSpPr>
          <p:spPr bwMode="auto">
            <a:xfrm>
              <a:off x="827994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426"/>
            <p:cNvSpPr>
              <a:spLocks noChangeArrowheads="1"/>
            </p:cNvSpPr>
            <p:nvPr/>
          </p:nvSpPr>
          <p:spPr bwMode="auto">
            <a:xfrm>
              <a:off x="83751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427"/>
            <p:cNvSpPr>
              <a:spLocks noChangeArrowheads="1"/>
            </p:cNvSpPr>
            <p:nvPr/>
          </p:nvSpPr>
          <p:spPr bwMode="auto">
            <a:xfrm>
              <a:off x="84672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429"/>
            <p:cNvSpPr>
              <a:spLocks noChangeArrowheads="1"/>
            </p:cNvSpPr>
            <p:nvPr/>
          </p:nvSpPr>
          <p:spPr bwMode="auto">
            <a:xfrm>
              <a:off x="8560934"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430"/>
            <p:cNvSpPr>
              <a:spLocks noChangeArrowheads="1"/>
            </p:cNvSpPr>
            <p:nvPr/>
          </p:nvSpPr>
          <p:spPr bwMode="auto">
            <a:xfrm>
              <a:off x="86545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431"/>
            <p:cNvSpPr>
              <a:spLocks noChangeArrowheads="1"/>
            </p:cNvSpPr>
            <p:nvPr/>
          </p:nvSpPr>
          <p:spPr bwMode="auto">
            <a:xfrm>
              <a:off x="874825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390"/>
            <p:cNvSpPr>
              <a:spLocks noChangeArrowheads="1"/>
            </p:cNvSpPr>
            <p:nvPr/>
          </p:nvSpPr>
          <p:spPr bwMode="auto">
            <a:xfrm>
              <a:off x="7627484"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391"/>
            <p:cNvSpPr>
              <a:spLocks noChangeArrowheads="1"/>
            </p:cNvSpPr>
            <p:nvPr/>
          </p:nvSpPr>
          <p:spPr bwMode="auto">
            <a:xfrm>
              <a:off x="77211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392"/>
            <p:cNvSpPr>
              <a:spLocks noChangeArrowheads="1"/>
            </p:cNvSpPr>
            <p:nvPr/>
          </p:nvSpPr>
          <p:spPr bwMode="auto">
            <a:xfrm>
              <a:off x="781480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393"/>
            <p:cNvSpPr>
              <a:spLocks noChangeArrowheads="1"/>
            </p:cNvSpPr>
            <p:nvPr/>
          </p:nvSpPr>
          <p:spPr bwMode="auto">
            <a:xfrm>
              <a:off x="79084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394"/>
            <p:cNvSpPr>
              <a:spLocks noChangeArrowheads="1"/>
            </p:cNvSpPr>
            <p:nvPr/>
          </p:nvSpPr>
          <p:spPr bwMode="auto">
            <a:xfrm>
              <a:off x="80005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395"/>
            <p:cNvSpPr>
              <a:spLocks noChangeArrowheads="1"/>
            </p:cNvSpPr>
            <p:nvPr/>
          </p:nvSpPr>
          <p:spPr bwMode="auto">
            <a:xfrm>
              <a:off x="80957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396"/>
            <p:cNvSpPr>
              <a:spLocks noChangeArrowheads="1"/>
            </p:cNvSpPr>
            <p:nvPr/>
          </p:nvSpPr>
          <p:spPr bwMode="auto">
            <a:xfrm>
              <a:off x="81878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397"/>
            <p:cNvSpPr>
              <a:spLocks noChangeArrowheads="1"/>
            </p:cNvSpPr>
            <p:nvPr/>
          </p:nvSpPr>
          <p:spPr bwMode="auto">
            <a:xfrm>
              <a:off x="827994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400"/>
            <p:cNvSpPr>
              <a:spLocks noChangeArrowheads="1"/>
            </p:cNvSpPr>
            <p:nvPr/>
          </p:nvSpPr>
          <p:spPr bwMode="auto">
            <a:xfrm>
              <a:off x="8560934"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401"/>
            <p:cNvSpPr>
              <a:spLocks noChangeArrowheads="1"/>
            </p:cNvSpPr>
            <p:nvPr/>
          </p:nvSpPr>
          <p:spPr bwMode="auto">
            <a:xfrm>
              <a:off x="86545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402"/>
            <p:cNvSpPr>
              <a:spLocks noChangeArrowheads="1"/>
            </p:cNvSpPr>
            <p:nvPr/>
          </p:nvSpPr>
          <p:spPr bwMode="auto">
            <a:xfrm>
              <a:off x="874825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419"/>
            <p:cNvSpPr>
              <a:spLocks noChangeArrowheads="1"/>
            </p:cNvSpPr>
            <p:nvPr/>
          </p:nvSpPr>
          <p:spPr bwMode="auto">
            <a:xfrm>
              <a:off x="77211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420"/>
            <p:cNvSpPr>
              <a:spLocks noChangeArrowheads="1"/>
            </p:cNvSpPr>
            <p:nvPr/>
          </p:nvSpPr>
          <p:spPr bwMode="auto">
            <a:xfrm>
              <a:off x="781480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421"/>
            <p:cNvSpPr>
              <a:spLocks noChangeArrowheads="1"/>
            </p:cNvSpPr>
            <p:nvPr/>
          </p:nvSpPr>
          <p:spPr bwMode="auto">
            <a:xfrm>
              <a:off x="79084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422"/>
            <p:cNvSpPr>
              <a:spLocks noChangeArrowheads="1"/>
            </p:cNvSpPr>
            <p:nvPr/>
          </p:nvSpPr>
          <p:spPr bwMode="auto">
            <a:xfrm>
              <a:off x="80005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423"/>
            <p:cNvSpPr>
              <a:spLocks noChangeArrowheads="1"/>
            </p:cNvSpPr>
            <p:nvPr/>
          </p:nvSpPr>
          <p:spPr bwMode="auto">
            <a:xfrm>
              <a:off x="80957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424"/>
            <p:cNvSpPr>
              <a:spLocks noChangeArrowheads="1"/>
            </p:cNvSpPr>
            <p:nvPr/>
          </p:nvSpPr>
          <p:spPr bwMode="auto">
            <a:xfrm>
              <a:off x="81878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425"/>
            <p:cNvSpPr>
              <a:spLocks noChangeArrowheads="1"/>
            </p:cNvSpPr>
            <p:nvPr/>
          </p:nvSpPr>
          <p:spPr bwMode="auto">
            <a:xfrm>
              <a:off x="827994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426"/>
            <p:cNvSpPr>
              <a:spLocks noChangeArrowheads="1"/>
            </p:cNvSpPr>
            <p:nvPr/>
          </p:nvSpPr>
          <p:spPr bwMode="auto">
            <a:xfrm>
              <a:off x="83751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430"/>
            <p:cNvSpPr>
              <a:spLocks noChangeArrowheads="1"/>
            </p:cNvSpPr>
            <p:nvPr/>
          </p:nvSpPr>
          <p:spPr bwMode="auto">
            <a:xfrm>
              <a:off x="86545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431"/>
            <p:cNvSpPr>
              <a:spLocks noChangeArrowheads="1"/>
            </p:cNvSpPr>
            <p:nvPr/>
          </p:nvSpPr>
          <p:spPr bwMode="auto">
            <a:xfrm>
              <a:off x="874825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391"/>
            <p:cNvSpPr>
              <a:spLocks noChangeArrowheads="1"/>
            </p:cNvSpPr>
            <p:nvPr/>
          </p:nvSpPr>
          <p:spPr bwMode="auto">
            <a:xfrm>
              <a:off x="77211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392"/>
            <p:cNvSpPr>
              <a:spLocks noChangeArrowheads="1"/>
            </p:cNvSpPr>
            <p:nvPr/>
          </p:nvSpPr>
          <p:spPr bwMode="auto">
            <a:xfrm>
              <a:off x="781480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393"/>
            <p:cNvSpPr>
              <a:spLocks noChangeArrowheads="1"/>
            </p:cNvSpPr>
            <p:nvPr/>
          </p:nvSpPr>
          <p:spPr bwMode="auto">
            <a:xfrm>
              <a:off x="79084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394"/>
            <p:cNvSpPr>
              <a:spLocks noChangeArrowheads="1"/>
            </p:cNvSpPr>
            <p:nvPr/>
          </p:nvSpPr>
          <p:spPr bwMode="auto">
            <a:xfrm>
              <a:off x="80005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395"/>
            <p:cNvSpPr>
              <a:spLocks noChangeArrowheads="1"/>
            </p:cNvSpPr>
            <p:nvPr/>
          </p:nvSpPr>
          <p:spPr bwMode="auto">
            <a:xfrm>
              <a:off x="80957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396"/>
            <p:cNvSpPr>
              <a:spLocks noChangeArrowheads="1"/>
            </p:cNvSpPr>
            <p:nvPr/>
          </p:nvSpPr>
          <p:spPr bwMode="auto">
            <a:xfrm>
              <a:off x="81878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397"/>
            <p:cNvSpPr>
              <a:spLocks noChangeArrowheads="1"/>
            </p:cNvSpPr>
            <p:nvPr/>
          </p:nvSpPr>
          <p:spPr bwMode="auto">
            <a:xfrm>
              <a:off x="827994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398"/>
            <p:cNvSpPr>
              <a:spLocks noChangeArrowheads="1"/>
            </p:cNvSpPr>
            <p:nvPr/>
          </p:nvSpPr>
          <p:spPr bwMode="auto">
            <a:xfrm>
              <a:off x="83751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399"/>
            <p:cNvSpPr>
              <a:spLocks noChangeArrowheads="1"/>
            </p:cNvSpPr>
            <p:nvPr/>
          </p:nvSpPr>
          <p:spPr bwMode="auto">
            <a:xfrm>
              <a:off x="84672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402"/>
            <p:cNvSpPr>
              <a:spLocks noChangeArrowheads="1"/>
            </p:cNvSpPr>
            <p:nvPr/>
          </p:nvSpPr>
          <p:spPr bwMode="auto">
            <a:xfrm>
              <a:off x="874825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420"/>
            <p:cNvSpPr>
              <a:spLocks noChangeArrowheads="1"/>
            </p:cNvSpPr>
            <p:nvPr/>
          </p:nvSpPr>
          <p:spPr bwMode="auto">
            <a:xfrm>
              <a:off x="7814809"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421"/>
            <p:cNvSpPr>
              <a:spLocks noChangeArrowheads="1"/>
            </p:cNvSpPr>
            <p:nvPr/>
          </p:nvSpPr>
          <p:spPr bwMode="auto">
            <a:xfrm>
              <a:off x="79084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422"/>
            <p:cNvSpPr>
              <a:spLocks noChangeArrowheads="1"/>
            </p:cNvSpPr>
            <p:nvPr/>
          </p:nvSpPr>
          <p:spPr bwMode="auto">
            <a:xfrm>
              <a:off x="800054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423"/>
            <p:cNvSpPr>
              <a:spLocks noChangeArrowheads="1"/>
            </p:cNvSpPr>
            <p:nvPr/>
          </p:nvSpPr>
          <p:spPr bwMode="auto">
            <a:xfrm>
              <a:off x="80957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424"/>
            <p:cNvSpPr>
              <a:spLocks noChangeArrowheads="1"/>
            </p:cNvSpPr>
            <p:nvPr/>
          </p:nvSpPr>
          <p:spPr bwMode="auto">
            <a:xfrm>
              <a:off x="81878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425"/>
            <p:cNvSpPr>
              <a:spLocks noChangeArrowheads="1"/>
            </p:cNvSpPr>
            <p:nvPr/>
          </p:nvSpPr>
          <p:spPr bwMode="auto">
            <a:xfrm>
              <a:off x="827994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426"/>
            <p:cNvSpPr>
              <a:spLocks noChangeArrowheads="1"/>
            </p:cNvSpPr>
            <p:nvPr/>
          </p:nvSpPr>
          <p:spPr bwMode="auto">
            <a:xfrm>
              <a:off x="83751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427"/>
            <p:cNvSpPr>
              <a:spLocks noChangeArrowheads="1"/>
            </p:cNvSpPr>
            <p:nvPr/>
          </p:nvSpPr>
          <p:spPr bwMode="auto">
            <a:xfrm>
              <a:off x="84672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429"/>
            <p:cNvSpPr>
              <a:spLocks noChangeArrowheads="1"/>
            </p:cNvSpPr>
            <p:nvPr/>
          </p:nvSpPr>
          <p:spPr bwMode="auto">
            <a:xfrm>
              <a:off x="8560934"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392"/>
            <p:cNvSpPr>
              <a:spLocks noChangeArrowheads="1"/>
            </p:cNvSpPr>
            <p:nvPr/>
          </p:nvSpPr>
          <p:spPr bwMode="auto">
            <a:xfrm>
              <a:off x="781480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393"/>
            <p:cNvSpPr>
              <a:spLocks noChangeArrowheads="1"/>
            </p:cNvSpPr>
            <p:nvPr/>
          </p:nvSpPr>
          <p:spPr bwMode="auto">
            <a:xfrm>
              <a:off x="79084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394"/>
            <p:cNvSpPr>
              <a:spLocks noChangeArrowheads="1"/>
            </p:cNvSpPr>
            <p:nvPr/>
          </p:nvSpPr>
          <p:spPr bwMode="auto">
            <a:xfrm>
              <a:off x="800054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395"/>
            <p:cNvSpPr>
              <a:spLocks noChangeArrowheads="1"/>
            </p:cNvSpPr>
            <p:nvPr/>
          </p:nvSpPr>
          <p:spPr bwMode="auto">
            <a:xfrm>
              <a:off x="80957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396"/>
            <p:cNvSpPr>
              <a:spLocks noChangeArrowheads="1"/>
            </p:cNvSpPr>
            <p:nvPr/>
          </p:nvSpPr>
          <p:spPr bwMode="auto">
            <a:xfrm>
              <a:off x="81878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397"/>
            <p:cNvSpPr>
              <a:spLocks noChangeArrowheads="1"/>
            </p:cNvSpPr>
            <p:nvPr/>
          </p:nvSpPr>
          <p:spPr bwMode="auto">
            <a:xfrm>
              <a:off x="827994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398"/>
            <p:cNvSpPr>
              <a:spLocks noChangeArrowheads="1"/>
            </p:cNvSpPr>
            <p:nvPr/>
          </p:nvSpPr>
          <p:spPr bwMode="auto">
            <a:xfrm>
              <a:off x="83751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399"/>
            <p:cNvSpPr>
              <a:spLocks noChangeArrowheads="1"/>
            </p:cNvSpPr>
            <p:nvPr/>
          </p:nvSpPr>
          <p:spPr bwMode="auto">
            <a:xfrm>
              <a:off x="84672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400"/>
            <p:cNvSpPr>
              <a:spLocks noChangeArrowheads="1"/>
            </p:cNvSpPr>
            <p:nvPr/>
          </p:nvSpPr>
          <p:spPr bwMode="auto">
            <a:xfrm>
              <a:off x="8560934"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401"/>
            <p:cNvSpPr>
              <a:spLocks noChangeArrowheads="1"/>
            </p:cNvSpPr>
            <p:nvPr/>
          </p:nvSpPr>
          <p:spPr bwMode="auto">
            <a:xfrm>
              <a:off x="86545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402"/>
            <p:cNvSpPr>
              <a:spLocks noChangeArrowheads="1"/>
            </p:cNvSpPr>
            <p:nvPr/>
          </p:nvSpPr>
          <p:spPr bwMode="auto">
            <a:xfrm>
              <a:off x="874825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420"/>
            <p:cNvSpPr>
              <a:spLocks noChangeArrowheads="1"/>
            </p:cNvSpPr>
            <p:nvPr/>
          </p:nvSpPr>
          <p:spPr bwMode="auto">
            <a:xfrm>
              <a:off x="781480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421"/>
            <p:cNvSpPr>
              <a:spLocks noChangeArrowheads="1"/>
            </p:cNvSpPr>
            <p:nvPr/>
          </p:nvSpPr>
          <p:spPr bwMode="auto">
            <a:xfrm>
              <a:off x="79084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422"/>
            <p:cNvSpPr>
              <a:spLocks noChangeArrowheads="1"/>
            </p:cNvSpPr>
            <p:nvPr/>
          </p:nvSpPr>
          <p:spPr bwMode="auto">
            <a:xfrm>
              <a:off x="800054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423"/>
            <p:cNvSpPr>
              <a:spLocks noChangeArrowheads="1"/>
            </p:cNvSpPr>
            <p:nvPr/>
          </p:nvSpPr>
          <p:spPr bwMode="auto">
            <a:xfrm>
              <a:off x="80957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424"/>
            <p:cNvSpPr>
              <a:spLocks noChangeArrowheads="1"/>
            </p:cNvSpPr>
            <p:nvPr/>
          </p:nvSpPr>
          <p:spPr bwMode="auto">
            <a:xfrm>
              <a:off x="81878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425"/>
            <p:cNvSpPr>
              <a:spLocks noChangeArrowheads="1"/>
            </p:cNvSpPr>
            <p:nvPr/>
          </p:nvSpPr>
          <p:spPr bwMode="auto">
            <a:xfrm>
              <a:off x="827994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426"/>
            <p:cNvSpPr>
              <a:spLocks noChangeArrowheads="1"/>
            </p:cNvSpPr>
            <p:nvPr/>
          </p:nvSpPr>
          <p:spPr bwMode="auto">
            <a:xfrm>
              <a:off x="83751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427"/>
            <p:cNvSpPr>
              <a:spLocks noChangeArrowheads="1"/>
            </p:cNvSpPr>
            <p:nvPr/>
          </p:nvSpPr>
          <p:spPr bwMode="auto">
            <a:xfrm>
              <a:off x="84672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429"/>
            <p:cNvSpPr>
              <a:spLocks noChangeArrowheads="1"/>
            </p:cNvSpPr>
            <p:nvPr/>
          </p:nvSpPr>
          <p:spPr bwMode="auto">
            <a:xfrm>
              <a:off x="8560934"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430"/>
            <p:cNvSpPr>
              <a:spLocks noChangeArrowheads="1"/>
            </p:cNvSpPr>
            <p:nvPr/>
          </p:nvSpPr>
          <p:spPr bwMode="auto">
            <a:xfrm>
              <a:off x="86545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431"/>
            <p:cNvSpPr>
              <a:spLocks noChangeArrowheads="1"/>
            </p:cNvSpPr>
            <p:nvPr/>
          </p:nvSpPr>
          <p:spPr bwMode="auto">
            <a:xfrm>
              <a:off x="874825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392"/>
            <p:cNvSpPr>
              <a:spLocks noChangeArrowheads="1"/>
            </p:cNvSpPr>
            <p:nvPr/>
          </p:nvSpPr>
          <p:spPr bwMode="auto">
            <a:xfrm>
              <a:off x="781480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393"/>
            <p:cNvSpPr>
              <a:spLocks noChangeArrowheads="1"/>
            </p:cNvSpPr>
            <p:nvPr/>
          </p:nvSpPr>
          <p:spPr bwMode="auto">
            <a:xfrm>
              <a:off x="79084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394"/>
            <p:cNvSpPr>
              <a:spLocks noChangeArrowheads="1"/>
            </p:cNvSpPr>
            <p:nvPr/>
          </p:nvSpPr>
          <p:spPr bwMode="auto">
            <a:xfrm>
              <a:off x="800054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395"/>
            <p:cNvSpPr>
              <a:spLocks noChangeArrowheads="1"/>
            </p:cNvSpPr>
            <p:nvPr/>
          </p:nvSpPr>
          <p:spPr bwMode="auto">
            <a:xfrm>
              <a:off x="80957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396"/>
            <p:cNvSpPr>
              <a:spLocks noChangeArrowheads="1"/>
            </p:cNvSpPr>
            <p:nvPr/>
          </p:nvSpPr>
          <p:spPr bwMode="auto">
            <a:xfrm>
              <a:off x="81878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397"/>
            <p:cNvSpPr>
              <a:spLocks noChangeArrowheads="1"/>
            </p:cNvSpPr>
            <p:nvPr/>
          </p:nvSpPr>
          <p:spPr bwMode="auto">
            <a:xfrm>
              <a:off x="827994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398"/>
            <p:cNvSpPr>
              <a:spLocks noChangeArrowheads="1"/>
            </p:cNvSpPr>
            <p:nvPr/>
          </p:nvSpPr>
          <p:spPr bwMode="auto">
            <a:xfrm>
              <a:off x="83751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399"/>
            <p:cNvSpPr>
              <a:spLocks noChangeArrowheads="1"/>
            </p:cNvSpPr>
            <p:nvPr/>
          </p:nvSpPr>
          <p:spPr bwMode="auto">
            <a:xfrm>
              <a:off x="84672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400"/>
            <p:cNvSpPr>
              <a:spLocks noChangeArrowheads="1"/>
            </p:cNvSpPr>
            <p:nvPr/>
          </p:nvSpPr>
          <p:spPr bwMode="auto">
            <a:xfrm>
              <a:off x="8560934"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401"/>
            <p:cNvSpPr>
              <a:spLocks noChangeArrowheads="1"/>
            </p:cNvSpPr>
            <p:nvPr/>
          </p:nvSpPr>
          <p:spPr bwMode="auto">
            <a:xfrm>
              <a:off x="86545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402"/>
            <p:cNvSpPr>
              <a:spLocks noChangeArrowheads="1"/>
            </p:cNvSpPr>
            <p:nvPr/>
          </p:nvSpPr>
          <p:spPr bwMode="auto">
            <a:xfrm>
              <a:off x="874825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420"/>
            <p:cNvSpPr>
              <a:spLocks noChangeArrowheads="1"/>
            </p:cNvSpPr>
            <p:nvPr/>
          </p:nvSpPr>
          <p:spPr bwMode="auto">
            <a:xfrm>
              <a:off x="781480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421"/>
            <p:cNvSpPr>
              <a:spLocks noChangeArrowheads="1"/>
            </p:cNvSpPr>
            <p:nvPr/>
          </p:nvSpPr>
          <p:spPr bwMode="auto">
            <a:xfrm>
              <a:off x="79084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422"/>
            <p:cNvSpPr>
              <a:spLocks noChangeArrowheads="1"/>
            </p:cNvSpPr>
            <p:nvPr/>
          </p:nvSpPr>
          <p:spPr bwMode="auto">
            <a:xfrm>
              <a:off x="800054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423"/>
            <p:cNvSpPr>
              <a:spLocks noChangeArrowheads="1"/>
            </p:cNvSpPr>
            <p:nvPr/>
          </p:nvSpPr>
          <p:spPr bwMode="auto">
            <a:xfrm>
              <a:off x="80957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424"/>
            <p:cNvSpPr>
              <a:spLocks noChangeArrowheads="1"/>
            </p:cNvSpPr>
            <p:nvPr/>
          </p:nvSpPr>
          <p:spPr bwMode="auto">
            <a:xfrm>
              <a:off x="81878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425"/>
            <p:cNvSpPr>
              <a:spLocks noChangeArrowheads="1"/>
            </p:cNvSpPr>
            <p:nvPr/>
          </p:nvSpPr>
          <p:spPr bwMode="auto">
            <a:xfrm>
              <a:off x="827994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426"/>
            <p:cNvSpPr>
              <a:spLocks noChangeArrowheads="1"/>
            </p:cNvSpPr>
            <p:nvPr/>
          </p:nvSpPr>
          <p:spPr bwMode="auto">
            <a:xfrm>
              <a:off x="83751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427"/>
            <p:cNvSpPr>
              <a:spLocks noChangeArrowheads="1"/>
            </p:cNvSpPr>
            <p:nvPr/>
          </p:nvSpPr>
          <p:spPr bwMode="auto">
            <a:xfrm>
              <a:off x="84672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429"/>
            <p:cNvSpPr>
              <a:spLocks noChangeArrowheads="1"/>
            </p:cNvSpPr>
            <p:nvPr/>
          </p:nvSpPr>
          <p:spPr bwMode="auto">
            <a:xfrm>
              <a:off x="8560934"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430"/>
            <p:cNvSpPr>
              <a:spLocks noChangeArrowheads="1"/>
            </p:cNvSpPr>
            <p:nvPr/>
          </p:nvSpPr>
          <p:spPr bwMode="auto">
            <a:xfrm>
              <a:off x="86545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431"/>
            <p:cNvSpPr>
              <a:spLocks noChangeArrowheads="1"/>
            </p:cNvSpPr>
            <p:nvPr/>
          </p:nvSpPr>
          <p:spPr bwMode="auto">
            <a:xfrm>
              <a:off x="874825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390"/>
            <p:cNvSpPr>
              <a:spLocks noChangeArrowheads="1"/>
            </p:cNvSpPr>
            <p:nvPr/>
          </p:nvSpPr>
          <p:spPr bwMode="auto">
            <a:xfrm>
              <a:off x="9770182"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391"/>
            <p:cNvSpPr>
              <a:spLocks noChangeArrowheads="1"/>
            </p:cNvSpPr>
            <p:nvPr/>
          </p:nvSpPr>
          <p:spPr bwMode="auto">
            <a:xfrm>
              <a:off x="9863845" y="31700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395"/>
            <p:cNvSpPr>
              <a:spLocks noChangeArrowheads="1"/>
            </p:cNvSpPr>
            <p:nvPr/>
          </p:nvSpPr>
          <p:spPr bwMode="auto">
            <a:xfrm>
              <a:off x="10238495"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396"/>
            <p:cNvSpPr>
              <a:spLocks noChangeArrowheads="1"/>
            </p:cNvSpPr>
            <p:nvPr/>
          </p:nvSpPr>
          <p:spPr bwMode="auto">
            <a:xfrm>
              <a:off x="10330570"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408"/>
            <p:cNvSpPr>
              <a:spLocks noChangeArrowheads="1"/>
            </p:cNvSpPr>
            <p:nvPr/>
          </p:nvSpPr>
          <p:spPr bwMode="auto">
            <a:xfrm>
              <a:off x="883832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409"/>
            <p:cNvSpPr>
              <a:spLocks noChangeArrowheads="1"/>
            </p:cNvSpPr>
            <p:nvPr/>
          </p:nvSpPr>
          <p:spPr bwMode="auto">
            <a:xfrm>
              <a:off x="89303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410"/>
            <p:cNvSpPr>
              <a:spLocks noChangeArrowheads="1"/>
            </p:cNvSpPr>
            <p:nvPr/>
          </p:nvSpPr>
          <p:spPr bwMode="auto">
            <a:xfrm>
              <a:off x="902405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416"/>
            <p:cNvSpPr>
              <a:spLocks noChangeArrowheads="1"/>
            </p:cNvSpPr>
            <p:nvPr/>
          </p:nvSpPr>
          <p:spPr bwMode="auto">
            <a:xfrm>
              <a:off x="958285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417"/>
            <p:cNvSpPr>
              <a:spLocks noChangeArrowheads="1"/>
            </p:cNvSpPr>
            <p:nvPr/>
          </p:nvSpPr>
          <p:spPr bwMode="auto">
            <a:xfrm>
              <a:off x="96781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418"/>
            <p:cNvSpPr>
              <a:spLocks noChangeArrowheads="1"/>
            </p:cNvSpPr>
            <p:nvPr/>
          </p:nvSpPr>
          <p:spPr bwMode="auto">
            <a:xfrm>
              <a:off x="977018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419"/>
            <p:cNvSpPr>
              <a:spLocks noChangeArrowheads="1"/>
            </p:cNvSpPr>
            <p:nvPr/>
          </p:nvSpPr>
          <p:spPr bwMode="auto">
            <a:xfrm>
              <a:off x="98638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420"/>
            <p:cNvSpPr>
              <a:spLocks noChangeArrowheads="1"/>
            </p:cNvSpPr>
            <p:nvPr/>
          </p:nvSpPr>
          <p:spPr bwMode="auto">
            <a:xfrm>
              <a:off x="99575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421"/>
            <p:cNvSpPr>
              <a:spLocks noChangeArrowheads="1"/>
            </p:cNvSpPr>
            <p:nvPr/>
          </p:nvSpPr>
          <p:spPr bwMode="auto">
            <a:xfrm>
              <a:off x="100511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422"/>
            <p:cNvSpPr>
              <a:spLocks noChangeArrowheads="1"/>
            </p:cNvSpPr>
            <p:nvPr/>
          </p:nvSpPr>
          <p:spPr bwMode="auto">
            <a:xfrm>
              <a:off x="101432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423"/>
            <p:cNvSpPr>
              <a:spLocks noChangeArrowheads="1"/>
            </p:cNvSpPr>
            <p:nvPr/>
          </p:nvSpPr>
          <p:spPr bwMode="auto">
            <a:xfrm>
              <a:off x="102384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424"/>
            <p:cNvSpPr>
              <a:spLocks noChangeArrowheads="1"/>
            </p:cNvSpPr>
            <p:nvPr/>
          </p:nvSpPr>
          <p:spPr bwMode="auto">
            <a:xfrm>
              <a:off x="103305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380"/>
            <p:cNvSpPr>
              <a:spLocks noChangeArrowheads="1"/>
            </p:cNvSpPr>
            <p:nvPr/>
          </p:nvSpPr>
          <p:spPr bwMode="auto">
            <a:xfrm>
              <a:off x="88383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381"/>
            <p:cNvSpPr>
              <a:spLocks noChangeArrowheads="1"/>
            </p:cNvSpPr>
            <p:nvPr/>
          </p:nvSpPr>
          <p:spPr bwMode="auto">
            <a:xfrm>
              <a:off x="89303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382"/>
            <p:cNvSpPr>
              <a:spLocks noChangeArrowheads="1"/>
            </p:cNvSpPr>
            <p:nvPr/>
          </p:nvSpPr>
          <p:spPr bwMode="auto">
            <a:xfrm>
              <a:off x="90240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383"/>
            <p:cNvSpPr>
              <a:spLocks noChangeArrowheads="1"/>
            </p:cNvSpPr>
            <p:nvPr/>
          </p:nvSpPr>
          <p:spPr bwMode="auto">
            <a:xfrm>
              <a:off x="91177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384"/>
            <p:cNvSpPr>
              <a:spLocks noChangeArrowheads="1"/>
            </p:cNvSpPr>
            <p:nvPr/>
          </p:nvSpPr>
          <p:spPr bwMode="auto">
            <a:xfrm>
              <a:off x="92113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385"/>
            <p:cNvSpPr>
              <a:spLocks noChangeArrowheads="1"/>
            </p:cNvSpPr>
            <p:nvPr/>
          </p:nvSpPr>
          <p:spPr bwMode="auto">
            <a:xfrm>
              <a:off x="93034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386"/>
            <p:cNvSpPr>
              <a:spLocks noChangeArrowheads="1"/>
            </p:cNvSpPr>
            <p:nvPr/>
          </p:nvSpPr>
          <p:spPr bwMode="auto">
            <a:xfrm>
              <a:off x="93987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389"/>
            <p:cNvSpPr>
              <a:spLocks noChangeArrowheads="1"/>
            </p:cNvSpPr>
            <p:nvPr/>
          </p:nvSpPr>
          <p:spPr bwMode="auto">
            <a:xfrm>
              <a:off x="96781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390"/>
            <p:cNvSpPr>
              <a:spLocks noChangeArrowheads="1"/>
            </p:cNvSpPr>
            <p:nvPr/>
          </p:nvSpPr>
          <p:spPr bwMode="auto">
            <a:xfrm>
              <a:off x="97701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391"/>
            <p:cNvSpPr>
              <a:spLocks noChangeArrowheads="1"/>
            </p:cNvSpPr>
            <p:nvPr/>
          </p:nvSpPr>
          <p:spPr bwMode="auto">
            <a:xfrm>
              <a:off x="98638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392"/>
            <p:cNvSpPr>
              <a:spLocks noChangeArrowheads="1"/>
            </p:cNvSpPr>
            <p:nvPr/>
          </p:nvSpPr>
          <p:spPr bwMode="auto">
            <a:xfrm>
              <a:off x="99575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393"/>
            <p:cNvSpPr>
              <a:spLocks noChangeArrowheads="1"/>
            </p:cNvSpPr>
            <p:nvPr/>
          </p:nvSpPr>
          <p:spPr bwMode="auto">
            <a:xfrm>
              <a:off x="100511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394"/>
            <p:cNvSpPr>
              <a:spLocks noChangeArrowheads="1"/>
            </p:cNvSpPr>
            <p:nvPr/>
          </p:nvSpPr>
          <p:spPr bwMode="auto">
            <a:xfrm>
              <a:off x="101432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395"/>
            <p:cNvSpPr>
              <a:spLocks noChangeArrowheads="1"/>
            </p:cNvSpPr>
            <p:nvPr/>
          </p:nvSpPr>
          <p:spPr bwMode="auto">
            <a:xfrm>
              <a:off x="102384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396"/>
            <p:cNvSpPr>
              <a:spLocks noChangeArrowheads="1"/>
            </p:cNvSpPr>
            <p:nvPr/>
          </p:nvSpPr>
          <p:spPr bwMode="auto">
            <a:xfrm>
              <a:off x="103305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408"/>
            <p:cNvSpPr>
              <a:spLocks noChangeArrowheads="1"/>
            </p:cNvSpPr>
            <p:nvPr/>
          </p:nvSpPr>
          <p:spPr bwMode="auto">
            <a:xfrm>
              <a:off x="88383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409"/>
            <p:cNvSpPr>
              <a:spLocks noChangeArrowheads="1"/>
            </p:cNvSpPr>
            <p:nvPr/>
          </p:nvSpPr>
          <p:spPr bwMode="auto">
            <a:xfrm>
              <a:off x="89303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410"/>
            <p:cNvSpPr>
              <a:spLocks noChangeArrowheads="1"/>
            </p:cNvSpPr>
            <p:nvPr/>
          </p:nvSpPr>
          <p:spPr bwMode="auto">
            <a:xfrm>
              <a:off x="90240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411"/>
            <p:cNvSpPr>
              <a:spLocks noChangeArrowheads="1"/>
            </p:cNvSpPr>
            <p:nvPr/>
          </p:nvSpPr>
          <p:spPr bwMode="auto">
            <a:xfrm>
              <a:off x="91177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412"/>
            <p:cNvSpPr>
              <a:spLocks noChangeArrowheads="1"/>
            </p:cNvSpPr>
            <p:nvPr/>
          </p:nvSpPr>
          <p:spPr bwMode="auto">
            <a:xfrm>
              <a:off x="92113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413"/>
            <p:cNvSpPr>
              <a:spLocks noChangeArrowheads="1"/>
            </p:cNvSpPr>
            <p:nvPr/>
          </p:nvSpPr>
          <p:spPr bwMode="auto">
            <a:xfrm>
              <a:off x="93034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414"/>
            <p:cNvSpPr>
              <a:spLocks noChangeArrowheads="1"/>
            </p:cNvSpPr>
            <p:nvPr/>
          </p:nvSpPr>
          <p:spPr bwMode="auto">
            <a:xfrm>
              <a:off x="93987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415"/>
            <p:cNvSpPr>
              <a:spLocks noChangeArrowheads="1"/>
            </p:cNvSpPr>
            <p:nvPr/>
          </p:nvSpPr>
          <p:spPr bwMode="auto">
            <a:xfrm>
              <a:off x="94907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417"/>
            <p:cNvSpPr>
              <a:spLocks noChangeArrowheads="1"/>
            </p:cNvSpPr>
            <p:nvPr/>
          </p:nvSpPr>
          <p:spPr bwMode="auto">
            <a:xfrm>
              <a:off x="96781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418"/>
            <p:cNvSpPr>
              <a:spLocks noChangeArrowheads="1"/>
            </p:cNvSpPr>
            <p:nvPr/>
          </p:nvSpPr>
          <p:spPr bwMode="auto">
            <a:xfrm>
              <a:off x="97701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419"/>
            <p:cNvSpPr>
              <a:spLocks noChangeArrowheads="1"/>
            </p:cNvSpPr>
            <p:nvPr/>
          </p:nvSpPr>
          <p:spPr bwMode="auto">
            <a:xfrm>
              <a:off x="98638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420"/>
            <p:cNvSpPr>
              <a:spLocks noChangeArrowheads="1"/>
            </p:cNvSpPr>
            <p:nvPr/>
          </p:nvSpPr>
          <p:spPr bwMode="auto">
            <a:xfrm>
              <a:off x="99575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421"/>
            <p:cNvSpPr>
              <a:spLocks noChangeArrowheads="1"/>
            </p:cNvSpPr>
            <p:nvPr/>
          </p:nvSpPr>
          <p:spPr bwMode="auto">
            <a:xfrm>
              <a:off x="100511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422"/>
            <p:cNvSpPr>
              <a:spLocks noChangeArrowheads="1"/>
            </p:cNvSpPr>
            <p:nvPr/>
          </p:nvSpPr>
          <p:spPr bwMode="auto">
            <a:xfrm>
              <a:off x="101432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423"/>
            <p:cNvSpPr>
              <a:spLocks noChangeArrowheads="1"/>
            </p:cNvSpPr>
            <p:nvPr/>
          </p:nvSpPr>
          <p:spPr bwMode="auto">
            <a:xfrm>
              <a:off x="102384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424"/>
            <p:cNvSpPr>
              <a:spLocks noChangeArrowheads="1"/>
            </p:cNvSpPr>
            <p:nvPr/>
          </p:nvSpPr>
          <p:spPr bwMode="auto">
            <a:xfrm>
              <a:off x="103305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380"/>
            <p:cNvSpPr>
              <a:spLocks noChangeArrowheads="1"/>
            </p:cNvSpPr>
            <p:nvPr/>
          </p:nvSpPr>
          <p:spPr bwMode="auto">
            <a:xfrm>
              <a:off x="88383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381"/>
            <p:cNvSpPr>
              <a:spLocks noChangeArrowheads="1"/>
            </p:cNvSpPr>
            <p:nvPr/>
          </p:nvSpPr>
          <p:spPr bwMode="auto">
            <a:xfrm>
              <a:off x="89303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382"/>
            <p:cNvSpPr>
              <a:spLocks noChangeArrowheads="1"/>
            </p:cNvSpPr>
            <p:nvPr/>
          </p:nvSpPr>
          <p:spPr bwMode="auto">
            <a:xfrm>
              <a:off x="90240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383"/>
            <p:cNvSpPr>
              <a:spLocks noChangeArrowheads="1"/>
            </p:cNvSpPr>
            <p:nvPr/>
          </p:nvSpPr>
          <p:spPr bwMode="auto">
            <a:xfrm>
              <a:off x="91177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384"/>
            <p:cNvSpPr>
              <a:spLocks noChangeArrowheads="1"/>
            </p:cNvSpPr>
            <p:nvPr/>
          </p:nvSpPr>
          <p:spPr bwMode="auto">
            <a:xfrm>
              <a:off x="92113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385"/>
            <p:cNvSpPr>
              <a:spLocks noChangeArrowheads="1"/>
            </p:cNvSpPr>
            <p:nvPr/>
          </p:nvSpPr>
          <p:spPr bwMode="auto">
            <a:xfrm>
              <a:off x="93034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386"/>
            <p:cNvSpPr>
              <a:spLocks noChangeArrowheads="1"/>
            </p:cNvSpPr>
            <p:nvPr/>
          </p:nvSpPr>
          <p:spPr bwMode="auto">
            <a:xfrm>
              <a:off x="93987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387"/>
            <p:cNvSpPr>
              <a:spLocks noChangeArrowheads="1"/>
            </p:cNvSpPr>
            <p:nvPr/>
          </p:nvSpPr>
          <p:spPr bwMode="auto">
            <a:xfrm>
              <a:off x="94907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388"/>
            <p:cNvSpPr>
              <a:spLocks noChangeArrowheads="1"/>
            </p:cNvSpPr>
            <p:nvPr/>
          </p:nvSpPr>
          <p:spPr bwMode="auto">
            <a:xfrm>
              <a:off x="958285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389"/>
            <p:cNvSpPr>
              <a:spLocks noChangeArrowheads="1"/>
            </p:cNvSpPr>
            <p:nvPr/>
          </p:nvSpPr>
          <p:spPr bwMode="auto">
            <a:xfrm>
              <a:off x="96781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390"/>
            <p:cNvSpPr>
              <a:spLocks noChangeArrowheads="1"/>
            </p:cNvSpPr>
            <p:nvPr/>
          </p:nvSpPr>
          <p:spPr bwMode="auto">
            <a:xfrm>
              <a:off x="97701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391"/>
            <p:cNvSpPr>
              <a:spLocks noChangeArrowheads="1"/>
            </p:cNvSpPr>
            <p:nvPr/>
          </p:nvSpPr>
          <p:spPr bwMode="auto">
            <a:xfrm>
              <a:off x="98638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392"/>
            <p:cNvSpPr>
              <a:spLocks noChangeArrowheads="1"/>
            </p:cNvSpPr>
            <p:nvPr/>
          </p:nvSpPr>
          <p:spPr bwMode="auto">
            <a:xfrm>
              <a:off x="99575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393"/>
            <p:cNvSpPr>
              <a:spLocks noChangeArrowheads="1"/>
            </p:cNvSpPr>
            <p:nvPr/>
          </p:nvSpPr>
          <p:spPr bwMode="auto">
            <a:xfrm>
              <a:off x="100511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394"/>
            <p:cNvSpPr>
              <a:spLocks noChangeArrowheads="1"/>
            </p:cNvSpPr>
            <p:nvPr/>
          </p:nvSpPr>
          <p:spPr bwMode="auto">
            <a:xfrm>
              <a:off x="101432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395"/>
            <p:cNvSpPr>
              <a:spLocks noChangeArrowheads="1"/>
            </p:cNvSpPr>
            <p:nvPr/>
          </p:nvSpPr>
          <p:spPr bwMode="auto">
            <a:xfrm>
              <a:off x="102384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396"/>
            <p:cNvSpPr>
              <a:spLocks noChangeArrowheads="1"/>
            </p:cNvSpPr>
            <p:nvPr/>
          </p:nvSpPr>
          <p:spPr bwMode="auto">
            <a:xfrm>
              <a:off x="103305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408"/>
            <p:cNvSpPr>
              <a:spLocks noChangeArrowheads="1"/>
            </p:cNvSpPr>
            <p:nvPr/>
          </p:nvSpPr>
          <p:spPr bwMode="auto">
            <a:xfrm>
              <a:off x="88383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409"/>
            <p:cNvSpPr>
              <a:spLocks noChangeArrowheads="1"/>
            </p:cNvSpPr>
            <p:nvPr/>
          </p:nvSpPr>
          <p:spPr bwMode="auto">
            <a:xfrm>
              <a:off x="89303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410"/>
            <p:cNvSpPr>
              <a:spLocks noChangeArrowheads="1"/>
            </p:cNvSpPr>
            <p:nvPr/>
          </p:nvSpPr>
          <p:spPr bwMode="auto">
            <a:xfrm>
              <a:off x="90240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411"/>
            <p:cNvSpPr>
              <a:spLocks noChangeArrowheads="1"/>
            </p:cNvSpPr>
            <p:nvPr/>
          </p:nvSpPr>
          <p:spPr bwMode="auto">
            <a:xfrm>
              <a:off x="91177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412"/>
            <p:cNvSpPr>
              <a:spLocks noChangeArrowheads="1"/>
            </p:cNvSpPr>
            <p:nvPr/>
          </p:nvSpPr>
          <p:spPr bwMode="auto">
            <a:xfrm>
              <a:off x="92113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413"/>
            <p:cNvSpPr>
              <a:spLocks noChangeArrowheads="1"/>
            </p:cNvSpPr>
            <p:nvPr/>
          </p:nvSpPr>
          <p:spPr bwMode="auto">
            <a:xfrm>
              <a:off x="93034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414"/>
            <p:cNvSpPr>
              <a:spLocks noChangeArrowheads="1"/>
            </p:cNvSpPr>
            <p:nvPr/>
          </p:nvSpPr>
          <p:spPr bwMode="auto">
            <a:xfrm>
              <a:off x="93987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415"/>
            <p:cNvSpPr>
              <a:spLocks noChangeArrowheads="1"/>
            </p:cNvSpPr>
            <p:nvPr/>
          </p:nvSpPr>
          <p:spPr bwMode="auto">
            <a:xfrm>
              <a:off x="94907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416"/>
            <p:cNvSpPr>
              <a:spLocks noChangeArrowheads="1"/>
            </p:cNvSpPr>
            <p:nvPr/>
          </p:nvSpPr>
          <p:spPr bwMode="auto">
            <a:xfrm>
              <a:off x="958285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417"/>
            <p:cNvSpPr>
              <a:spLocks noChangeArrowheads="1"/>
            </p:cNvSpPr>
            <p:nvPr/>
          </p:nvSpPr>
          <p:spPr bwMode="auto">
            <a:xfrm>
              <a:off x="96781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418"/>
            <p:cNvSpPr>
              <a:spLocks noChangeArrowheads="1"/>
            </p:cNvSpPr>
            <p:nvPr/>
          </p:nvSpPr>
          <p:spPr bwMode="auto">
            <a:xfrm>
              <a:off x="97701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419"/>
            <p:cNvSpPr>
              <a:spLocks noChangeArrowheads="1"/>
            </p:cNvSpPr>
            <p:nvPr/>
          </p:nvSpPr>
          <p:spPr bwMode="auto">
            <a:xfrm>
              <a:off x="98638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420"/>
            <p:cNvSpPr>
              <a:spLocks noChangeArrowheads="1"/>
            </p:cNvSpPr>
            <p:nvPr/>
          </p:nvSpPr>
          <p:spPr bwMode="auto">
            <a:xfrm>
              <a:off x="99575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421"/>
            <p:cNvSpPr>
              <a:spLocks noChangeArrowheads="1"/>
            </p:cNvSpPr>
            <p:nvPr/>
          </p:nvSpPr>
          <p:spPr bwMode="auto">
            <a:xfrm>
              <a:off x="100511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422"/>
            <p:cNvSpPr>
              <a:spLocks noChangeArrowheads="1"/>
            </p:cNvSpPr>
            <p:nvPr/>
          </p:nvSpPr>
          <p:spPr bwMode="auto">
            <a:xfrm>
              <a:off x="101432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423"/>
            <p:cNvSpPr>
              <a:spLocks noChangeArrowheads="1"/>
            </p:cNvSpPr>
            <p:nvPr/>
          </p:nvSpPr>
          <p:spPr bwMode="auto">
            <a:xfrm>
              <a:off x="102384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424"/>
            <p:cNvSpPr>
              <a:spLocks noChangeArrowheads="1"/>
            </p:cNvSpPr>
            <p:nvPr/>
          </p:nvSpPr>
          <p:spPr bwMode="auto">
            <a:xfrm>
              <a:off x="103305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425"/>
            <p:cNvSpPr>
              <a:spLocks noChangeArrowheads="1"/>
            </p:cNvSpPr>
            <p:nvPr/>
          </p:nvSpPr>
          <p:spPr bwMode="auto">
            <a:xfrm>
              <a:off x="10422645"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380"/>
            <p:cNvSpPr>
              <a:spLocks noChangeArrowheads="1"/>
            </p:cNvSpPr>
            <p:nvPr/>
          </p:nvSpPr>
          <p:spPr bwMode="auto">
            <a:xfrm>
              <a:off x="88383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381"/>
            <p:cNvSpPr>
              <a:spLocks noChangeArrowheads="1"/>
            </p:cNvSpPr>
            <p:nvPr/>
          </p:nvSpPr>
          <p:spPr bwMode="auto">
            <a:xfrm>
              <a:off x="89303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382"/>
            <p:cNvSpPr>
              <a:spLocks noChangeArrowheads="1"/>
            </p:cNvSpPr>
            <p:nvPr/>
          </p:nvSpPr>
          <p:spPr bwMode="auto">
            <a:xfrm>
              <a:off x="90240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383"/>
            <p:cNvSpPr>
              <a:spLocks noChangeArrowheads="1"/>
            </p:cNvSpPr>
            <p:nvPr/>
          </p:nvSpPr>
          <p:spPr bwMode="auto">
            <a:xfrm>
              <a:off x="91177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384"/>
            <p:cNvSpPr>
              <a:spLocks noChangeArrowheads="1"/>
            </p:cNvSpPr>
            <p:nvPr/>
          </p:nvSpPr>
          <p:spPr bwMode="auto">
            <a:xfrm>
              <a:off x="92113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385"/>
            <p:cNvSpPr>
              <a:spLocks noChangeArrowheads="1"/>
            </p:cNvSpPr>
            <p:nvPr/>
          </p:nvSpPr>
          <p:spPr bwMode="auto">
            <a:xfrm>
              <a:off x="93034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386"/>
            <p:cNvSpPr>
              <a:spLocks noChangeArrowheads="1"/>
            </p:cNvSpPr>
            <p:nvPr/>
          </p:nvSpPr>
          <p:spPr bwMode="auto">
            <a:xfrm>
              <a:off x="93987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387"/>
            <p:cNvSpPr>
              <a:spLocks noChangeArrowheads="1"/>
            </p:cNvSpPr>
            <p:nvPr/>
          </p:nvSpPr>
          <p:spPr bwMode="auto">
            <a:xfrm>
              <a:off x="94907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388"/>
            <p:cNvSpPr>
              <a:spLocks noChangeArrowheads="1"/>
            </p:cNvSpPr>
            <p:nvPr/>
          </p:nvSpPr>
          <p:spPr bwMode="auto">
            <a:xfrm>
              <a:off x="958285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389"/>
            <p:cNvSpPr>
              <a:spLocks noChangeArrowheads="1"/>
            </p:cNvSpPr>
            <p:nvPr/>
          </p:nvSpPr>
          <p:spPr bwMode="auto">
            <a:xfrm>
              <a:off x="96781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390"/>
            <p:cNvSpPr>
              <a:spLocks noChangeArrowheads="1"/>
            </p:cNvSpPr>
            <p:nvPr/>
          </p:nvSpPr>
          <p:spPr bwMode="auto">
            <a:xfrm>
              <a:off x="97701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391"/>
            <p:cNvSpPr>
              <a:spLocks noChangeArrowheads="1"/>
            </p:cNvSpPr>
            <p:nvPr/>
          </p:nvSpPr>
          <p:spPr bwMode="auto">
            <a:xfrm>
              <a:off x="98638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392"/>
            <p:cNvSpPr>
              <a:spLocks noChangeArrowheads="1"/>
            </p:cNvSpPr>
            <p:nvPr/>
          </p:nvSpPr>
          <p:spPr bwMode="auto">
            <a:xfrm>
              <a:off x="99575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393"/>
            <p:cNvSpPr>
              <a:spLocks noChangeArrowheads="1"/>
            </p:cNvSpPr>
            <p:nvPr/>
          </p:nvSpPr>
          <p:spPr bwMode="auto">
            <a:xfrm>
              <a:off x="100511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394"/>
            <p:cNvSpPr>
              <a:spLocks noChangeArrowheads="1"/>
            </p:cNvSpPr>
            <p:nvPr/>
          </p:nvSpPr>
          <p:spPr bwMode="auto">
            <a:xfrm>
              <a:off x="101432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395"/>
            <p:cNvSpPr>
              <a:spLocks noChangeArrowheads="1"/>
            </p:cNvSpPr>
            <p:nvPr/>
          </p:nvSpPr>
          <p:spPr bwMode="auto">
            <a:xfrm>
              <a:off x="102384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396"/>
            <p:cNvSpPr>
              <a:spLocks noChangeArrowheads="1"/>
            </p:cNvSpPr>
            <p:nvPr/>
          </p:nvSpPr>
          <p:spPr bwMode="auto">
            <a:xfrm>
              <a:off x="103305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397"/>
            <p:cNvSpPr>
              <a:spLocks noChangeArrowheads="1"/>
            </p:cNvSpPr>
            <p:nvPr/>
          </p:nvSpPr>
          <p:spPr bwMode="auto">
            <a:xfrm>
              <a:off x="10422645"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408"/>
            <p:cNvSpPr>
              <a:spLocks noChangeArrowheads="1"/>
            </p:cNvSpPr>
            <p:nvPr/>
          </p:nvSpPr>
          <p:spPr bwMode="auto">
            <a:xfrm>
              <a:off x="88383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409"/>
            <p:cNvSpPr>
              <a:spLocks noChangeArrowheads="1"/>
            </p:cNvSpPr>
            <p:nvPr/>
          </p:nvSpPr>
          <p:spPr bwMode="auto">
            <a:xfrm>
              <a:off x="89303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410"/>
            <p:cNvSpPr>
              <a:spLocks noChangeArrowheads="1"/>
            </p:cNvSpPr>
            <p:nvPr/>
          </p:nvSpPr>
          <p:spPr bwMode="auto">
            <a:xfrm>
              <a:off x="90240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411"/>
            <p:cNvSpPr>
              <a:spLocks noChangeArrowheads="1"/>
            </p:cNvSpPr>
            <p:nvPr/>
          </p:nvSpPr>
          <p:spPr bwMode="auto">
            <a:xfrm>
              <a:off x="91177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412"/>
            <p:cNvSpPr>
              <a:spLocks noChangeArrowheads="1"/>
            </p:cNvSpPr>
            <p:nvPr/>
          </p:nvSpPr>
          <p:spPr bwMode="auto">
            <a:xfrm>
              <a:off x="92113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413"/>
            <p:cNvSpPr>
              <a:spLocks noChangeArrowheads="1"/>
            </p:cNvSpPr>
            <p:nvPr/>
          </p:nvSpPr>
          <p:spPr bwMode="auto">
            <a:xfrm>
              <a:off x="93034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414"/>
            <p:cNvSpPr>
              <a:spLocks noChangeArrowheads="1"/>
            </p:cNvSpPr>
            <p:nvPr/>
          </p:nvSpPr>
          <p:spPr bwMode="auto">
            <a:xfrm>
              <a:off x="93987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415"/>
            <p:cNvSpPr>
              <a:spLocks noChangeArrowheads="1"/>
            </p:cNvSpPr>
            <p:nvPr/>
          </p:nvSpPr>
          <p:spPr bwMode="auto">
            <a:xfrm>
              <a:off x="94907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416"/>
            <p:cNvSpPr>
              <a:spLocks noChangeArrowheads="1"/>
            </p:cNvSpPr>
            <p:nvPr/>
          </p:nvSpPr>
          <p:spPr bwMode="auto">
            <a:xfrm>
              <a:off x="958285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417"/>
            <p:cNvSpPr>
              <a:spLocks noChangeArrowheads="1"/>
            </p:cNvSpPr>
            <p:nvPr/>
          </p:nvSpPr>
          <p:spPr bwMode="auto">
            <a:xfrm>
              <a:off x="96781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418"/>
            <p:cNvSpPr>
              <a:spLocks noChangeArrowheads="1"/>
            </p:cNvSpPr>
            <p:nvPr/>
          </p:nvSpPr>
          <p:spPr bwMode="auto">
            <a:xfrm>
              <a:off x="97701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419"/>
            <p:cNvSpPr>
              <a:spLocks noChangeArrowheads="1"/>
            </p:cNvSpPr>
            <p:nvPr/>
          </p:nvSpPr>
          <p:spPr bwMode="auto">
            <a:xfrm>
              <a:off x="98638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420"/>
            <p:cNvSpPr>
              <a:spLocks noChangeArrowheads="1"/>
            </p:cNvSpPr>
            <p:nvPr/>
          </p:nvSpPr>
          <p:spPr bwMode="auto">
            <a:xfrm>
              <a:off x="99575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421"/>
            <p:cNvSpPr>
              <a:spLocks noChangeArrowheads="1"/>
            </p:cNvSpPr>
            <p:nvPr/>
          </p:nvSpPr>
          <p:spPr bwMode="auto">
            <a:xfrm>
              <a:off x="100511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422"/>
            <p:cNvSpPr>
              <a:spLocks noChangeArrowheads="1"/>
            </p:cNvSpPr>
            <p:nvPr/>
          </p:nvSpPr>
          <p:spPr bwMode="auto">
            <a:xfrm>
              <a:off x="101432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423"/>
            <p:cNvSpPr>
              <a:spLocks noChangeArrowheads="1"/>
            </p:cNvSpPr>
            <p:nvPr/>
          </p:nvSpPr>
          <p:spPr bwMode="auto">
            <a:xfrm>
              <a:off x="102384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424"/>
            <p:cNvSpPr>
              <a:spLocks noChangeArrowheads="1"/>
            </p:cNvSpPr>
            <p:nvPr/>
          </p:nvSpPr>
          <p:spPr bwMode="auto">
            <a:xfrm>
              <a:off x="103305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425"/>
            <p:cNvSpPr>
              <a:spLocks noChangeArrowheads="1"/>
            </p:cNvSpPr>
            <p:nvPr/>
          </p:nvSpPr>
          <p:spPr bwMode="auto">
            <a:xfrm>
              <a:off x="10422645"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380"/>
            <p:cNvSpPr>
              <a:spLocks noChangeArrowheads="1"/>
            </p:cNvSpPr>
            <p:nvPr/>
          </p:nvSpPr>
          <p:spPr bwMode="auto">
            <a:xfrm>
              <a:off x="88383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381"/>
            <p:cNvSpPr>
              <a:spLocks noChangeArrowheads="1"/>
            </p:cNvSpPr>
            <p:nvPr/>
          </p:nvSpPr>
          <p:spPr bwMode="auto">
            <a:xfrm>
              <a:off x="89303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382"/>
            <p:cNvSpPr>
              <a:spLocks noChangeArrowheads="1"/>
            </p:cNvSpPr>
            <p:nvPr/>
          </p:nvSpPr>
          <p:spPr bwMode="auto">
            <a:xfrm>
              <a:off x="90240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383"/>
            <p:cNvSpPr>
              <a:spLocks noChangeArrowheads="1"/>
            </p:cNvSpPr>
            <p:nvPr/>
          </p:nvSpPr>
          <p:spPr bwMode="auto">
            <a:xfrm>
              <a:off x="91177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384"/>
            <p:cNvSpPr>
              <a:spLocks noChangeArrowheads="1"/>
            </p:cNvSpPr>
            <p:nvPr/>
          </p:nvSpPr>
          <p:spPr bwMode="auto">
            <a:xfrm>
              <a:off x="92113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385"/>
            <p:cNvSpPr>
              <a:spLocks noChangeArrowheads="1"/>
            </p:cNvSpPr>
            <p:nvPr/>
          </p:nvSpPr>
          <p:spPr bwMode="auto">
            <a:xfrm>
              <a:off x="93034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386"/>
            <p:cNvSpPr>
              <a:spLocks noChangeArrowheads="1"/>
            </p:cNvSpPr>
            <p:nvPr/>
          </p:nvSpPr>
          <p:spPr bwMode="auto">
            <a:xfrm>
              <a:off x="93987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387"/>
            <p:cNvSpPr>
              <a:spLocks noChangeArrowheads="1"/>
            </p:cNvSpPr>
            <p:nvPr/>
          </p:nvSpPr>
          <p:spPr bwMode="auto">
            <a:xfrm>
              <a:off x="94907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388"/>
            <p:cNvSpPr>
              <a:spLocks noChangeArrowheads="1"/>
            </p:cNvSpPr>
            <p:nvPr/>
          </p:nvSpPr>
          <p:spPr bwMode="auto">
            <a:xfrm>
              <a:off x="958285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389"/>
            <p:cNvSpPr>
              <a:spLocks noChangeArrowheads="1"/>
            </p:cNvSpPr>
            <p:nvPr/>
          </p:nvSpPr>
          <p:spPr bwMode="auto">
            <a:xfrm>
              <a:off x="96781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390"/>
            <p:cNvSpPr>
              <a:spLocks noChangeArrowheads="1"/>
            </p:cNvSpPr>
            <p:nvPr/>
          </p:nvSpPr>
          <p:spPr bwMode="auto">
            <a:xfrm>
              <a:off x="97701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391"/>
            <p:cNvSpPr>
              <a:spLocks noChangeArrowheads="1"/>
            </p:cNvSpPr>
            <p:nvPr/>
          </p:nvSpPr>
          <p:spPr bwMode="auto">
            <a:xfrm>
              <a:off x="98638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392"/>
            <p:cNvSpPr>
              <a:spLocks noChangeArrowheads="1"/>
            </p:cNvSpPr>
            <p:nvPr/>
          </p:nvSpPr>
          <p:spPr bwMode="auto">
            <a:xfrm>
              <a:off x="99575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393"/>
            <p:cNvSpPr>
              <a:spLocks noChangeArrowheads="1"/>
            </p:cNvSpPr>
            <p:nvPr/>
          </p:nvSpPr>
          <p:spPr bwMode="auto">
            <a:xfrm>
              <a:off x="100511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394"/>
            <p:cNvSpPr>
              <a:spLocks noChangeArrowheads="1"/>
            </p:cNvSpPr>
            <p:nvPr/>
          </p:nvSpPr>
          <p:spPr bwMode="auto">
            <a:xfrm>
              <a:off x="101432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395"/>
            <p:cNvSpPr>
              <a:spLocks noChangeArrowheads="1"/>
            </p:cNvSpPr>
            <p:nvPr/>
          </p:nvSpPr>
          <p:spPr bwMode="auto">
            <a:xfrm>
              <a:off x="102384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396"/>
            <p:cNvSpPr>
              <a:spLocks noChangeArrowheads="1"/>
            </p:cNvSpPr>
            <p:nvPr/>
          </p:nvSpPr>
          <p:spPr bwMode="auto">
            <a:xfrm>
              <a:off x="103305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408"/>
            <p:cNvSpPr>
              <a:spLocks noChangeArrowheads="1"/>
            </p:cNvSpPr>
            <p:nvPr/>
          </p:nvSpPr>
          <p:spPr bwMode="auto">
            <a:xfrm>
              <a:off x="88383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409"/>
            <p:cNvSpPr>
              <a:spLocks noChangeArrowheads="1"/>
            </p:cNvSpPr>
            <p:nvPr/>
          </p:nvSpPr>
          <p:spPr bwMode="auto">
            <a:xfrm>
              <a:off x="89303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410"/>
            <p:cNvSpPr>
              <a:spLocks noChangeArrowheads="1"/>
            </p:cNvSpPr>
            <p:nvPr/>
          </p:nvSpPr>
          <p:spPr bwMode="auto">
            <a:xfrm>
              <a:off x="90240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411"/>
            <p:cNvSpPr>
              <a:spLocks noChangeArrowheads="1"/>
            </p:cNvSpPr>
            <p:nvPr/>
          </p:nvSpPr>
          <p:spPr bwMode="auto">
            <a:xfrm>
              <a:off x="91177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412"/>
            <p:cNvSpPr>
              <a:spLocks noChangeArrowheads="1"/>
            </p:cNvSpPr>
            <p:nvPr/>
          </p:nvSpPr>
          <p:spPr bwMode="auto">
            <a:xfrm>
              <a:off x="92113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413"/>
            <p:cNvSpPr>
              <a:spLocks noChangeArrowheads="1"/>
            </p:cNvSpPr>
            <p:nvPr/>
          </p:nvSpPr>
          <p:spPr bwMode="auto">
            <a:xfrm>
              <a:off x="93034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414"/>
            <p:cNvSpPr>
              <a:spLocks noChangeArrowheads="1"/>
            </p:cNvSpPr>
            <p:nvPr/>
          </p:nvSpPr>
          <p:spPr bwMode="auto">
            <a:xfrm>
              <a:off x="93987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415"/>
            <p:cNvSpPr>
              <a:spLocks noChangeArrowheads="1"/>
            </p:cNvSpPr>
            <p:nvPr/>
          </p:nvSpPr>
          <p:spPr bwMode="auto">
            <a:xfrm>
              <a:off x="94907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416"/>
            <p:cNvSpPr>
              <a:spLocks noChangeArrowheads="1"/>
            </p:cNvSpPr>
            <p:nvPr/>
          </p:nvSpPr>
          <p:spPr bwMode="auto">
            <a:xfrm>
              <a:off x="958285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417"/>
            <p:cNvSpPr>
              <a:spLocks noChangeArrowheads="1"/>
            </p:cNvSpPr>
            <p:nvPr/>
          </p:nvSpPr>
          <p:spPr bwMode="auto">
            <a:xfrm>
              <a:off x="96781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418"/>
            <p:cNvSpPr>
              <a:spLocks noChangeArrowheads="1"/>
            </p:cNvSpPr>
            <p:nvPr/>
          </p:nvSpPr>
          <p:spPr bwMode="auto">
            <a:xfrm>
              <a:off x="97701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419"/>
            <p:cNvSpPr>
              <a:spLocks noChangeArrowheads="1"/>
            </p:cNvSpPr>
            <p:nvPr/>
          </p:nvSpPr>
          <p:spPr bwMode="auto">
            <a:xfrm>
              <a:off x="98638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421"/>
            <p:cNvSpPr>
              <a:spLocks noChangeArrowheads="1"/>
            </p:cNvSpPr>
            <p:nvPr/>
          </p:nvSpPr>
          <p:spPr bwMode="auto">
            <a:xfrm>
              <a:off x="100511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422"/>
            <p:cNvSpPr>
              <a:spLocks noChangeArrowheads="1"/>
            </p:cNvSpPr>
            <p:nvPr/>
          </p:nvSpPr>
          <p:spPr bwMode="auto">
            <a:xfrm>
              <a:off x="101432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423"/>
            <p:cNvSpPr>
              <a:spLocks noChangeArrowheads="1"/>
            </p:cNvSpPr>
            <p:nvPr/>
          </p:nvSpPr>
          <p:spPr bwMode="auto">
            <a:xfrm>
              <a:off x="102384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424"/>
            <p:cNvSpPr>
              <a:spLocks noChangeArrowheads="1"/>
            </p:cNvSpPr>
            <p:nvPr/>
          </p:nvSpPr>
          <p:spPr bwMode="auto">
            <a:xfrm>
              <a:off x="103305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380"/>
            <p:cNvSpPr>
              <a:spLocks noChangeArrowheads="1"/>
            </p:cNvSpPr>
            <p:nvPr/>
          </p:nvSpPr>
          <p:spPr bwMode="auto">
            <a:xfrm>
              <a:off x="88383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381"/>
            <p:cNvSpPr>
              <a:spLocks noChangeArrowheads="1"/>
            </p:cNvSpPr>
            <p:nvPr/>
          </p:nvSpPr>
          <p:spPr bwMode="auto">
            <a:xfrm>
              <a:off x="89303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382"/>
            <p:cNvSpPr>
              <a:spLocks noChangeArrowheads="1"/>
            </p:cNvSpPr>
            <p:nvPr/>
          </p:nvSpPr>
          <p:spPr bwMode="auto">
            <a:xfrm>
              <a:off x="90240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383"/>
            <p:cNvSpPr>
              <a:spLocks noChangeArrowheads="1"/>
            </p:cNvSpPr>
            <p:nvPr/>
          </p:nvSpPr>
          <p:spPr bwMode="auto">
            <a:xfrm>
              <a:off x="91177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384"/>
            <p:cNvSpPr>
              <a:spLocks noChangeArrowheads="1"/>
            </p:cNvSpPr>
            <p:nvPr/>
          </p:nvSpPr>
          <p:spPr bwMode="auto">
            <a:xfrm>
              <a:off x="92113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385"/>
            <p:cNvSpPr>
              <a:spLocks noChangeArrowheads="1"/>
            </p:cNvSpPr>
            <p:nvPr/>
          </p:nvSpPr>
          <p:spPr bwMode="auto">
            <a:xfrm>
              <a:off x="93034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386"/>
            <p:cNvSpPr>
              <a:spLocks noChangeArrowheads="1"/>
            </p:cNvSpPr>
            <p:nvPr/>
          </p:nvSpPr>
          <p:spPr bwMode="auto">
            <a:xfrm>
              <a:off x="93987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387"/>
            <p:cNvSpPr>
              <a:spLocks noChangeArrowheads="1"/>
            </p:cNvSpPr>
            <p:nvPr/>
          </p:nvSpPr>
          <p:spPr bwMode="auto">
            <a:xfrm>
              <a:off x="94907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388"/>
            <p:cNvSpPr>
              <a:spLocks noChangeArrowheads="1"/>
            </p:cNvSpPr>
            <p:nvPr/>
          </p:nvSpPr>
          <p:spPr bwMode="auto">
            <a:xfrm>
              <a:off x="958285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89"/>
            <p:cNvSpPr>
              <a:spLocks noChangeArrowheads="1"/>
            </p:cNvSpPr>
            <p:nvPr/>
          </p:nvSpPr>
          <p:spPr bwMode="auto">
            <a:xfrm>
              <a:off x="96781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90"/>
            <p:cNvSpPr>
              <a:spLocks noChangeArrowheads="1"/>
            </p:cNvSpPr>
            <p:nvPr/>
          </p:nvSpPr>
          <p:spPr bwMode="auto">
            <a:xfrm>
              <a:off x="97701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91"/>
            <p:cNvSpPr>
              <a:spLocks noChangeArrowheads="1"/>
            </p:cNvSpPr>
            <p:nvPr/>
          </p:nvSpPr>
          <p:spPr bwMode="auto">
            <a:xfrm>
              <a:off x="98638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392"/>
            <p:cNvSpPr>
              <a:spLocks noChangeArrowheads="1"/>
            </p:cNvSpPr>
            <p:nvPr/>
          </p:nvSpPr>
          <p:spPr bwMode="auto">
            <a:xfrm>
              <a:off x="99575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393"/>
            <p:cNvSpPr>
              <a:spLocks noChangeArrowheads="1"/>
            </p:cNvSpPr>
            <p:nvPr/>
          </p:nvSpPr>
          <p:spPr bwMode="auto">
            <a:xfrm>
              <a:off x="100511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394"/>
            <p:cNvSpPr>
              <a:spLocks noChangeArrowheads="1"/>
            </p:cNvSpPr>
            <p:nvPr/>
          </p:nvSpPr>
          <p:spPr bwMode="auto">
            <a:xfrm>
              <a:off x="101432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395"/>
            <p:cNvSpPr>
              <a:spLocks noChangeArrowheads="1"/>
            </p:cNvSpPr>
            <p:nvPr/>
          </p:nvSpPr>
          <p:spPr bwMode="auto">
            <a:xfrm>
              <a:off x="102384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396"/>
            <p:cNvSpPr>
              <a:spLocks noChangeArrowheads="1"/>
            </p:cNvSpPr>
            <p:nvPr/>
          </p:nvSpPr>
          <p:spPr bwMode="auto">
            <a:xfrm>
              <a:off x="103305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397"/>
            <p:cNvSpPr>
              <a:spLocks noChangeArrowheads="1"/>
            </p:cNvSpPr>
            <p:nvPr/>
          </p:nvSpPr>
          <p:spPr bwMode="auto">
            <a:xfrm>
              <a:off x="10422645"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408"/>
            <p:cNvSpPr>
              <a:spLocks noChangeArrowheads="1"/>
            </p:cNvSpPr>
            <p:nvPr/>
          </p:nvSpPr>
          <p:spPr bwMode="auto">
            <a:xfrm>
              <a:off x="88383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409"/>
            <p:cNvSpPr>
              <a:spLocks noChangeArrowheads="1"/>
            </p:cNvSpPr>
            <p:nvPr/>
          </p:nvSpPr>
          <p:spPr bwMode="auto">
            <a:xfrm>
              <a:off x="89303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410"/>
            <p:cNvSpPr>
              <a:spLocks noChangeArrowheads="1"/>
            </p:cNvSpPr>
            <p:nvPr/>
          </p:nvSpPr>
          <p:spPr bwMode="auto">
            <a:xfrm>
              <a:off x="90240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411"/>
            <p:cNvSpPr>
              <a:spLocks noChangeArrowheads="1"/>
            </p:cNvSpPr>
            <p:nvPr/>
          </p:nvSpPr>
          <p:spPr bwMode="auto">
            <a:xfrm>
              <a:off x="91177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412"/>
            <p:cNvSpPr>
              <a:spLocks noChangeArrowheads="1"/>
            </p:cNvSpPr>
            <p:nvPr/>
          </p:nvSpPr>
          <p:spPr bwMode="auto">
            <a:xfrm>
              <a:off x="92113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413"/>
            <p:cNvSpPr>
              <a:spLocks noChangeArrowheads="1"/>
            </p:cNvSpPr>
            <p:nvPr/>
          </p:nvSpPr>
          <p:spPr bwMode="auto">
            <a:xfrm>
              <a:off x="93034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414"/>
            <p:cNvSpPr>
              <a:spLocks noChangeArrowheads="1"/>
            </p:cNvSpPr>
            <p:nvPr/>
          </p:nvSpPr>
          <p:spPr bwMode="auto">
            <a:xfrm>
              <a:off x="93987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415"/>
            <p:cNvSpPr>
              <a:spLocks noChangeArrowheads="1"/>
            </p:cNvSpPr>
            <p:nvPr/>
          </p:nvSpPr>
          <p:spPr bwMode="auto">
            <a:xfrm>
              <a:off x="94907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416"/>
            <p:cNvSpPr>
              <a:spLocks noChangeArrowheads="1"/>
            </p:cNvSpPr>
            <p:nvPr/>
          </p:nvSpPr>
          <p:spPr bwMode="auto">
            <a:xfrm>
              <a:off x="958285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417"/>
            <p:cNvSpPr>
              <a:spLocks noChangeArrowheads="1"/>
            </p:cNvSpPr>
            <p:nvPr/>
          </p:nvSpPr>
          <p:spPr bwMode="auto">
            <a:xfrm>
              <a:off x="96781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418"/>
            <p:cNvSpPr>
              <a:spLocks noChangeArrowheads="1"/>
            </p:cNvSpPr>
            <p:nvPr/>
          </p:nvSpPr>
          <p:spPr bwMode="auto">
            <a:xfrm>
              <a:off x="97701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419"/>
            <p:cNvSpPr>
              <a:spLocks noChangeArrowheads="1"/>
            </p:cNvSpPr>
            <p:nvPr/>
          </p:nvSpPr>
          <p:spPr bwMode="auto">
            <a:xfrm>
              <a:off x="98638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420"/>
            <p:cNvSpPr>
              <a:spLocks noChangeArrowheads="1"/>
            </p:cNvSpPr>
            <p:nvPr/>
          </p:nvSpPr>
          <p:spPr bwMode="auto">
            <a:xfrm>
              <a:off x="99575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421"/>
            <p:cNvSpPr>
              <a:spLocks noChangeArrowheads="1"/>
            </p:cNvSpPr>
            <p:nvPr/>
          </p:nvSpPr>
          <p:spPr bwMode="auto">
            <a:xfrm>
              <a:off x="100511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422"/>
            <p:cNvSpPr>
              <a:spLocks noChangeArrowheads="1"/>
            </p:cNvSpPr>
            <p:nvPr/>
          </p:nvSpPr>
          <p:spPr bwMode="auto">
            <a:xfrm>
              <a:off x="101432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423"/>
            <p:cNvSpPr>
              <a:spLocks noChangeArrowheads="1"/>
            </p:cNvSpPr>
            <p:nvPr/>
          </p:nvSpPr>
          <p:spPr bwMode="auto">
            <a:xfrm>
              <a:off x="102384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424"/>
            <p:cNvSpPr>
              <a:spLocks noChangeArrowheads="1"/>
            </p:cNvSpPr>
            <p:nvPr/>
          </p:nvSpPr>
          <p:spPr bwMode="auto">
            <a:xfrm>
              <a:off x="103305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425"/>
            <p:cNvSpPr>
              <a:spLocks noChangeArrowheads="1"/>
            </p:cNvSpPr>
            <p:nvPr/>
          </p:nvSpPr>
          <p:spPr bwMode="auto">
            <a:xfrm>
              <a:off x="10422645"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381"/>
            <p:cNvSpPr>
              <a:spLocks noChangeArrowheads="1"/>
            </p:cNvSpPr>
            <p:nvPr/>
          </p:nvSpPr>
          <p:spPr bwMode="auto">
            <a:xfrm>
              <a:off x="89303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382"/>
            <p:cNvSpPr>
              <a:spLocks noChangeArrowheads="1"/>
            </p:cNvSpPr>
            <p:nvPr/>
          </p:nvSpPr>
          <p:spPr bwMode="auto">
            <a:xfrm>
              <a:off x="90240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383"/>
            <p:cNvSpPr>
              <a:spLocks noChangeArrowheads="1"/>
            </p:cNvSpPr>
            <p:nvPr/>
          </p:nvSpPr>
          <p:spPr bwMode="auto">
            <a:xfrm>
              <a:off x="911772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384"/>
            <p:cNvSpPr>
              <a:spLocks noChangeArrowheads="1"/>
            </p:cNvSpPr>
            <p:nvPr/>
          </p:nvSpPr>
          <p:spPr bwMode="auto">
            <a:xfrm>
              <a:off x="92113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385"/>
            <p:cNvSpPr>
              <a:spLocks noChangeArrowheads="1"/>
            </p:cNvSpPr>
            <p:nvPr/>
          </p:nvSpPr>
          <p:spPr bwMode="auto">
            <a:xfrm>
              <a:off x="93034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386"/>
            <p:cNvSpPr>
              <a:spLocks noChangeArrowheads="1"/>
            </p:cNvSpPr>
            <p:nvPr/>
          </p:nvSpPr>
          <p:spPr bwMode="auto">
            <a:xfrm>
              <a:off x="93987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387"/>
            <p:cNvSpPr>
              <a:spLocks noChangeArrowheads="1"/>
            </p:cNvSpPr>
            <p:nvPr/>
          </p:nvSpPr>
          <p:spPr bwMode="auto">
            <a:xfrm>
              <a:off x="94907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388"/>
            <p:cNvSpPr>
              <a:spLocks noChangeArrowheads="1"/>
            </p:cNvSpPr>
            <p:nvPr/>
          </p:nvSpPr>
          <p:spPr bwMode="auto">
            <a:xfrm>
              <a:off x="958285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389"/>
            <p:cNvSpPr>
              <a:spLocks noChangeArrowheads="1"/>
            </p:cNvSpPr>
            <p:nvPr/>
          </p:nvSpPr>
          <p:spPr bwMode="auto">
            <a:xfrm>
              <a:off x="96781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390"/>
            <p:cNvSpPr>
              <a:spLocks noChangeArrowheads="1"/>
            </p:cNvSpPr>
            <p:nvPr/>
          </p:nvSpPr>
          <p:spPr bwMode="auto">
            <a:xfrm>
              <a:off x="97701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91"/>
            <p:cNvSpPr>
              <a:spLocks noChangeArrowheads="1"/>
            </p:cNvSpPr>
            <p:nvPr/>
          </p:nvSpPr>
          <p:spPr bwMode="auto">
            <a:xfrm>
              <a:off x="98638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92"/>
            <p:cNvSpPr>
              <a:spLocks noChangeArrowheads="1"/>
            </p:cNvSpPr>
            <p:nvPr/>
          </p:nvSpPr>
          <p:spPr bwMode="auto">
            <a:xfrm>
              <a:off x="99575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93"/>
            <p:cNvSpPr>
              <a:spLocks noChangeArrowheads="1"/>
            </p:cNvSpPr>
            <p:nvPr/>
          </p:nvSpPr>
          <p:spPr bwMode="auto">
            <a:xfrm>
              <a:off x="100511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94"/>
            <p:cNvSpPr>
              <a:spLocks noChangeArrowheads="1"/>
            </p:cNvSpPr>
            <p:nvPr/>
          </p:nvSpPr>
          <p:spPr bwMode="auto">
            <a:xfrm>
              <a:off x="101432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95"/>
            <p:cNvSpPr>
              <a:spLocks noChangeArrowheads="1"/>
            </p:cNvSpPr>
            <p:nvPr/>
          </p:nvSpPr>
          <p:spPr bwMode="auto">
            <a:xfrm>
              <a:off x="102384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96"/>
            <p:cNvSpPr>
              <a:spLocks noChangeArrowheads="1"/>
            </p:cNvSpPr>
            <p:nvPr/>
          </p:nvSpPr>
          <p:spPr bwMode="auto">
            <a:xfrm>
              <a:off x="103305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97"/>
            <p:cNvSpPr>
              <a:spLocks noChangeArrowheads="1"/>
            </p:cNvSpPr>
            <p:nvPr/>
          </p:nvSpPr>
          <p:spPr bwMode="auto">
            <a:xfrm>
              <a:off x="10422645"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08"/>
            <p:cNvSpPr>
              <a:spLocks noChangeArrowheads="1"/>
            </p:cNvSpPr>
            <p:nvPr/>
          </p:nvSpPr>
          <p:spPr bwMode="auto">
            <a:xfrm>
              <a:off x="88383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09"/>
            <p:cNvSpPr>
              <a:spLocks noChangeArrowheads="1"/>
            </p:cNvSpPr>
            <p:nvPr/>
          </p:nvSpPr>
          <p:spPr bwMode="auto">
            <a:xfrm>
              <a:off x="89303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0"/>
            <p:cNvSpPr>
              <a:spLocks noChangeArrowheads="1"/>
            </p:cNvSpPr>
            <p:nvPr/>
          </p:nvSpPr>
          <p:spPr bwMode="auto">
            <a:xfrm>
              <a:off x="90240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1"/>
            <p:cNvSpPr>
              <a:spLocks noChangeArrowheads="1"/>
            </p:cNvSpPr>
            <p:nvPr/>
          </p:nvSpPr>
          <p:spPr bwMode="auto">
            <a:xfrm>
              <a:off x="91177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12"/>
            <p:cNvSpPr>
              <a:spLocks noChangeArrowheads="1"/>
            </p:cNvSpPr>
            <p:nvPr/>
          </p:nvSpPr>
          <p:spPr bwMode="auto">
            <a:xfrm>
              <a:off x="92113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13"/>
            <p:cNvSpPr>
              <a:spLocks noChangeArrowheads="1"/>
            </p:cNvSpPr>
            <p:nvPr/>
          </p:nvSpPr>
          <p:spPr bwMode="auto">
            <a:xfrm>
              <a:off x="93034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14"/>
            <p:cNvSpPr>
              <a:spLocks noChangeArrowheads="1"/>
            </p:cNvSpPr>
            <p:nvPr/>
          </p:nvSpPr>
          <p:spPr bwMode="auto">
            <a:xfrm>
              <a:off x="93987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15"/>
            <p:cNvSpPr>
              <a:spLocks noChangeArrowheads="1"/>
            </p:cNvSpPr>
            <p:nvPr/>
          </p:nvSpPr>
          <p:spPr bwMode="auto">
            <a:xfrm>
              <a:off x="94907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16"/>
            <p:cNvSpPr>
              <a:spLocks noChangeArrowheads="1"/>
            </p:cNvSpPr>
            <p:nvPr/>
          </p:nvSpPr>
          <p:spPr bwMode="auto">
            <a:xfrm>
              <a:off x="958285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17"/>
            <p:cNvSpPr>
              <a:spLocks noChangeArrowheads="1"/>
            </p:cNvSpPr>
            <p:nvPr/>
          </p:nvSpPr>
          <p:spPr bwMode="auto">
            <a:xfrm>
              <a:off x="96781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18"/>
            <p:cNvSpPr>
              <a:spLocks noChangeArrowheads="1"/>
            </p:cNvSpPr>
            <p:nvPr/>
          </p:nvSpPr>
          <p:spPr bwMode="auto">
            <a:xfrm>
              <a:off x="97701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19"/>
            <p:cNvSpPr>
              <a:spLocks noChangeArrowheads="1"/>
            </p:cNvSpPr>
            <p:nvPr/>
          </p:nvSpPr>
          <p:spPr bwMode="auto">
            <a:xfrm>
              <a:off x="98638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0"/>
            <p:cNvSpPr>
              <a:spLocks noChangeArrowheads="1"/>
            </p:cNvSpPr>
            <p:nvPr/>
          </p:nvSpPr>
          <p:spPr bwMode="auto">
            <a:xfrm>
              <a:off x="99575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1"/>
            <p:cNvSpPr>
              <a:spLocks noChangeArrowheads="1"/>
            </p:cNvSpPr>
            <p:nvPr/>
          </p:nvSpPr>
          <p:spPr bwMode="auto">
            <a:xfrm>
              <a:off x="100511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22"/>
            <p:cNvSpPr>
              <a:spLocks noChangeArrowheads="1"/>
            </p:cNvSpPr>
            <p:nvPr/>
          </p:nvSpPr>
          <p:spPr bwMode="auto">
            <a:xfrm>
              <a:off x="101432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23"/>
            <p:cNvSpPr>
              <a:spLocks noChangeArrowheads="1"/>
            </p:cNvSpPr>
            <p:nvPr/>
          </p:nvSpPr>
          <p:spPr bwMode="auto">
            <a:xfrm>
              <a:off x="102384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24"/>
            <p:cNvSpPr>
              <a:spLocks noChangeArrowheads="1"/>
            </p:cNvSpPr>
            <p:nvPr/>
          </p:nvSpPr>
          <p:spPr bwMode="auto">
            <a:xfrm>
              <a:off x="103305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380"/>
            <p:cNvSpPr>
              <a:spLocks noChangeArrowheads="1"/>
            </p:cNvSpPr>
            <p:nvPr/>
          </p:nvSpPr>
          <p:spPr bwMode="auto">
            <a:xfrm>
              <a:off x="88383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381"/>
            <p:cNvSpPr>
              <a:spLocks noChangeArrowheads="1"/>
            </p:cNvSpPr>
            <p:nvPr/>
          </p:nvSpPr>
          <p:spPr bwMode="auto">
            <a:xfrm>
              <a:off x="8930395"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382"/>
            <p:cNvSpPr>
              <a:spLocks noChangeArrowheads="1"/>
            </p:cNvSpPr>
            <p:nvPr/>
          </p:nvSpPr>
          <p:spPr bwMode="auto">
            <a:xfrm>
              <a:off x="90240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383"/>
            <p:cNvSpPr>
              <a:spLocks noChangeArrowheads="1"/>
            </p:cNvSpPr>
            <p:nvPr/>
          </p:nvSpPr>
          <p:spPr bwMode="auto">
            <a:xfrm>
              <a:off x="91177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384"/>
            <p:cNvSpPr>
              <a:spLocks noChangeArrowheads="1"/>
            </p:cNvSpPr>
            <p:nvPr/>
          </p:nvSpPr>
          <p:spPr bwMode="auto">
            <a:xfrm>
              <a:off x="92113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385"/>
            <p:cNvSpPr>
              <a:spLocks noChangeArrowheads="1"/>
            </p:cNvSpPr>
            <p:nvPr/>
          </p:nvSpPr>
          <p:spPr bwMode="auto">
            <a:xfrm>
              <a:off x="93034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386"/>
            <p:cNvSpPr>
              <a:spLocks noChangeArrowheads="1"/>
            </p:cNvSpPr>
            <p:nvPr/>
          </p:nvSpPr>
          <p:spPr bwMode="auto">
            <a:xfrm>
              <a:off x="93987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387"/>
            <p:cNvSpPr>
              <a:spLocks noChangeArrowheads="1"/>
            </p:cNvSpPr>
            <p:nvPr/>
          </p:nvSpPr>
          <p:spPr bwMode="auto">
            <a:xfrm>
              <a:off x="94907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388"/>
            <p:cNvSpPr>
              <a:spLocks noChangeArrowheads="1"/>
            </p:cNvSpPr>
            <p:nvPr/>
          </p:nvSpPr>
          <p:spPr bwMode="auto">
            <a:xfrm>
              <a:off x="958285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389"/>
            <p:cNvSpPr>
              <a:spLocks noChangeArrowheads="1"/>
            </p:cNvSpPr>
            <p:nvPr/>
          </p:nvSpPr>
          <p:spPr bwMode="auto">
            <a:xfrm>
              <a:off x="96781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390"/>
            <p:cNvSpPr>
              <a:spLocks noChangeArrowheads="1"/>
            </p:cNvSpPr>
            <p:nvPr/>
          </p:nvSpPr>
          <p:spPr bwMode="auto">
            <a:xfrm>
              <a:off x="97701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391"/>
            <p:cNvSpPr>
              <a:spLocks noChangeArrowheads="1"/>
            </p:cNvSpPr>
            <p:nvPr/>
          </p:nvSpPr>
          <p:spPr bwMode="auto">
            <a:xfrm>
              <a:off x="9863845"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392"/>
            <p:cNvSpPr>
              <a:spLocks noChangeArrowheads="1"/>
            </p:cNvSpPr>
            <p:nvPr/>
          </p:nvSpPr>
          <p:spPr bwMode="auto">
            <a:xfrm>
              <a:off x="99575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393"/>
            <p:cNvSpPr>
              <a:spLocks noChangeArrowheads="1"/>
            </p:cNvSpPr>
            <p:nvPr/>
          </p:nvSpPr>
          <p:spPr bwMode="auto">
            <a:xfrm>
              <a:off x="1005117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08"/>
            <p:cNvSpPr>
              <a:spLocks noChangeArrowheads="1"/>
            </p:cNvSpPr>
            <p:nvPr/>
          </p:nvSpPr>
          <p:spPr bwMode="auto">
            <a:xfrm>
              <a:off x="88383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09"/>
            <p:cNvSpPr>
              <a:spLocks noChangeArrowheads="1"/>
            </p:cNvSpPr>
            <p:nvPr/>
          </p:nvSpPr>
          <p:spPr bwMode="auto">
            <a:xfrm>
              <a:off x="8930395"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10"/>
            <p:cNvSpPr>
              <a:spLocks noChangeArrowheads="1"/>
            </p:cNvSpPr>
            <p:nvPr/>
          </p:nvSpPr>
          <p:spPr bwMode="auto">
            <a:xfrm>
              <a:off x="90240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11"/>
            <p:cNvSpPr>
              <a:spLocks noChangeArrowheads="1"/>
            </p:cNvSpPr>
            <p:nvPr/>
          </p:nvSpPr>
          <p:spPr bwMode="auto">
            <a:xfrm>
              <a:off x="91177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12"/>
            <p:cNvSpPr>
              <a:spLocks noChangeArrowheads="1"/>
            </p:cNvSpPr>
            <p:nvPr/>
          </p:nvSpPr>
          <p:spPr bwMode="auto">
            <a:xfrm>
              <a:off x="92113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13"/>
            <p:cNvSpPr>
              <a:spLocks noChangeArrowheads="1"/>
            </p:cNvSpPr>
            <p:nvPr/>
          </p:nvSpPr>
          <p:spPr bwMode="auto">
            <a:xfrm>
              <a:off x="93034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14"/>
            <p:cNvSpPr>
              <a:spLocks noChangeArrowheads="1"/>
            </p:cNvSpPr>
            <p:nvPr/>
          </p:nvSpPr>
          <p:spPr bwMode="auto">
            <a:xfrm>
              <a:off x="93987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15"/>
            <p:cNvSpPr>
              <a:spLocks noChangeArrowheads="1"/>
            </p:cNvSpPr>
            <p:nvPr/>
          </p:nvSpPr>
          <p:spPr bwMode="auto">
            <a:xfrm>
              <a:off x="94907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16"/>
            <p:cNvSpPr>
              <a:spLocks noChangeArrowheads="1"/>
            </p:cNvSpPr>
            <p:nvPr/>
          </p:nvSpPr>
          <p:spPr bwMode="auto">
            <a:xfrm>
              <a:off x="958285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17"/>
            <p:cNvSpPr>
              <a:spLocks noChangeArrowheads="1"/>
            </p:cNvSpPr>
            <p:nvPr/>
          </p:nvSpPr>
          <p:spPr bwMode="auto">
            <a:xfrm>
              <a:off x="96781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18"/>
            <p:cNvSpPr>
              <a:spLocks noChangeArrowheads="1"/>
            </p:cNvSpPr>
            <p:nvPr/>
          </p:nvSpPr>
          <p:spPr bwMode="auto">
            <a:xfrm>
              <a:off x="97701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393"/>
            <p:cNvSpPr>
              <a:spLocks noChangeArrowheads="1"/>
            </p:cNvSpPr>
            <p:nvPr/>
          </p:nvSpPr>
          <p:spPr bwMode="auto">
            <a:xfrm>
              <a:off x="79084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394"/>
            <p:cNvSpPr>
              <a:spLocks noChangeArrowheads="1"/>
            </p:cNvSpPr>
            <p:nvPr/>
          </p:nvSpPr>
          <p:spPr bwMode="auto">
            <a:xfrm>
              <a:off x="800054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395"/>
            <p:cNvSpPr>
              <a:spLocks noChangeArrowheads="1"/>
            </p:cNvSpPr>
            <p:nvPr/>
          </p:nvSpPr>
          <p:spPr bwMode="auto">
            <a:xfrm>
              <a:off x="80957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396"/>
            <p:cNvSpPr>
              <a:spLocks noChangeArrowheads="1"/>
            </p:cNvSpPr>
            <p:nvPr/>
          </p:nvSpPr>
          <p:spPr bwMode="auto">
            <a:xfrm>
              <a:off x="81878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397"/>
            <p:cNvSpPr>
              <a:spLocks noChangeArrowheads="1"/>
            </p:cNvSpPr>
            <p:nvPr/>
          </p:nvSpPr>
          <p:spPr bwMode="auto">
            <a:xfrm>
              <a:off x="8279947" y="467128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398"/>
            <p:cNvSpPr>
              <a:spLocks noChangeArrowheads="1"/>
            </p:cNvSpPr>
            <p:nvPr/>
          </p:nvSpPr>
          <p:spPr bwMode="auto">
            <a:xfrm>
              <a:off x="83751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399"/>
            <p:cNvSpPr>
              <a:spLocks noChangeArrowheads="1"/>
            </p:cNvSpPr>
            <p:nvPr/>
          </p:nvSpPr>
          <p:spPr bwMode="auto">
            <a:xfrm>
              <a:off x="84672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00"/>
            <p:cNvSpPr>
              <a:spLocks noChangeArrowheads="1"/>
            </p:cNvSpPr>
            <p:nvPr/>
          </p:nvSpPr>
          <p:spPr bwMode="auto">
            <a:xfrm>
              <a:off x="8560934"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01"/>
            <p:cNvSpPr>
              <a:spLocks noChangeArrowheads="1"/>
            </p:cNvSpPr>
            <p:nvPr/>
          </p:nvSpPr>
          <p:spPr bwMode="auto">
            <a:xfrm>
              <a:off x="86545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02"/>
            <p:cNvSpPr>
              <a:spLocks noChangeArrowheads="1"/>
            </p:cNvSpPr>
            <p:nvPr/>
          </p:nvSpPr>
          <p:spPr bwMode="auto">
            <a:xfrm>
              <a:off x="8748259"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22"/>
            <p:cNvSpPr>
              <a:spLocks noChangeArrowheads="1"/>
            </p:cNvSpPr>
            <p:nvPr/>
          </p:nvSpPr>
          <p:spPr bwMode="auto">
            <a:xfrm>
              <a:off x="800054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23"/>
            <p:cNvSpPr>
              <a:spLocks noChangeArrowheads="1"/>
            </p:cNvSpPr>
            <p:nvPr/>
          </p:nvSpPr>
          <p:spPr bwMode="auto">
            <a:xfrm>
              <a:off x="80957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24"/>
            <p:cNvSpPr>
              <a:spLocks noChangeArrowheads="1"/>
            </p:cNvSpPr>
            <p:nvPr/>
          </p:nvSpPr>
          <p:spPr bwMode="auto">
            <a:xfrm>
              <a:off x="81878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25"/>
            <p:cNvSpPr>
              <a:spLocks noChangeArrowheads="1"/>
            </p:cNvSpPr>
            <p:nvPr/>
          </p:nvSpPr>
          <p:spPr bwMode="auto">
            <a:xfrm>
              <a:off x="8279947" y="476494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26"/>
            <p:cNvSpPr>
              <a:spLocks noChangeArrowheads="1"/>
            </p:cNvSpPr>
            <p:nvPr/>
          </p:nvSpPr>
          <p:spPr bwMode="auto">
            <a:xfrm>
              <a:off x="83751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27"/>
            <p:cNvSpPr>
              <a:spLocks noChangeArrowheads="1"/>
            </p:cNvSpPr>
            <p:nvPr/>
          </p:nvSpPr>
          <p:spPr bwMode="auto">
            <a:xfrm>
              <a:off x="84672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29"/>
            <p:cNvSpPr>
              <a:spLocks noChangeArrowheads="1"/>
            </p:cNvSpPr>
            <p:nvPr/>
          </p:nvSpPr>
          <p:spPr bwMode="auto">
            <a:xfrm>
              <a:off x="8560934"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30"/>
            <p:cNvSpPr>
              <a:spLocks noChangeArrowheads="1"/>
            </p:cNvSpPr>
            <p:nvPr/>
          </p:nvSpPr>
          <p:spPr bwMode="auto">
            <a:xfrm>
              <a:off x="86545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31"/>
            <p:cNvSpPr>
              <a:spLocks noChangeArrowheads="1"/>
            </p:cNvSpPr>
            <p:nvPr/>
          </p:nvSpPr>
          <p:spPr bwMode="auto">
            <a:xfrm>
              <a:off x="8748259"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394"/>
            <p:cNvSpPr>
              <a:spLocks noChangeArrowheads="1"/>
            </p:cNvSpPr>
            <p:nvPr/>
          </p:nvSpPr>
          <p:spPr bwMode="auto">
            <a:xfrm>
              <a:off x="800054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395"/>
            <p:cNvSpPr>
              <a:spLocks noChangeArrowheads="1"/>
            </p:cNvSpPr>
            <p:nvPr/>
          </p:nvSpPr>
          <p:spPr bwMode="auto">
            <a:xfrm>
              <a:off x="80957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396"/>
            <p:cNvSpPr>
              <a:spLocks noChangeArrowheads="1"/>
            </p:cNvSpPr>
            <p:nvPr/>
          </p:nvSpPr>
          <p:spPr bwMode="auto">
            <a:xfrm>
              <a:off x="81878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397"/>
            <p:cNvSpPr>
              <a:spLocks noChangeArrowheads="1"/>
            </p:cNvSpPr>
            <p:nvPr/>
          </p:nvSpPr>
          <p:spPr bwMode="auto">
            <a:xfrm>
              <a:off x="8279947" y="486235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98"/>
            <p:cNvSpPr>
              <a:spLocks noChangeArrowheads="1"/>
            </p:cNvSpPr>
            <p:nvPr/>
          </p:nvSpPr>
          <p:spPr bwMode="auto">
            <a:xfrm>
              <a:off x="83751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99"/>
            <p:cNvSpPr>
              <a:spLocks noChangeArrowheads="1"/>
            </p:cNvSpPr>
            <p:nvPr/>
          </p:nvSpPr>
          <p:spPr bwMode="auto">
            <a:xfrm>
              <a:off x="84672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00"/>
            <p:cNvSpPr>
              <a:spLocks noChangeArrowheads="1"/>
            </p:cNvSpPr>
            <p:nvPr/>
          </p:nvSpPr>
          <p:spPr bwMode="auto">
            <a:xfrm>
              <a:off x="8560934"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01"/>
            <p:cNvSpPr>
              <a:spLocks noChangeArrowheads="1"/>
            </p:cNvSpPr>
            <p:nvPr/>
          </p:nvSpPr>
          <p:spPr bwMode="auto">
            <a:xfrm>
              <a:off x="86545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02"/>
            <p:cNvSpPr>
              <a:spLocks noChangeArrowheads="1"/>
            </p:cNvSpPr>
            <p:nvPr/>
          </p:nvSpPr>
          <p:spPr bwMode="auto">
            <a:xfrm>
              <a:off x="8748259"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22"/>
            <p:cNvSpPr>
              <a:spLocks noChangeArrowheads="1"/>
            </p:cNvSpPr>
            <p:nvPr/>
          </p:nvSpPr>
          <p:spPr bwMode="auto">
            <a:xfrm>
              <a:off x="800054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23"/>
            <p:cNvSpPr>
              <a:spLocks noChangeArrowheads="1"/>
            </p:cNvSpPr>
            <p:nvPr/>
          </p:nvSpPr>
          <p:spPr bwMode="auto">
            <a:xfrm>
              <a:off x="80957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24"/>
            <p:cNvSpPr>
              <a:spLocks noChangeArrowheads="1"/>
            </p:cNvSpPr>
            <p:nvPr/>
          </p:nvSpPr>
          <p:spPr bwMode="auto">
            <a:xfrm>
              <a:off x="81878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25"/>
            <p:cNvSpPr>
              <a:spLocks noChangeArrowheads="1"/>
            </p:cNvSpPr>
            <p:nvPr/>
          </p:nvSpPr>
          <p:spPr bwMode="auto">
            <a:xfrm>
              <a:off x="8279947" y="495601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26"/>
            <p:cNvSpPr>
              <a:spLocks noChangeArrowheads="1"/>
            </p:cNvSpPr>
            <p:nvPr/>
          </p:nvSpPr>
          <p:spPr bwMode="auto">
            <a:xfrm>
              <a:off x="83751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27"/>
            <p:cNvSpPr>
              <a:spLocks noChangeArrowheads="1"/>
            </p:cNvSpPr>
            <p:nvPr/>
          </p:nvSpPr>
          <p:spPr bwMode="auto">
            <a:xfrm>
              <a:off x="84672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29"/>
            <p:cNvSpPr>
              <a:spLocks noChangeArrowheads="1"/>
            </p:cNvSpPr>
            <p:nvPr/>
          </p:nvSpPr>
          <p:spPr bwMode="auto">
            <a:xfrm>
              <a:off x="8560934"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30"/>
            <p:cNvSpPr>
              <a:spLocks noChangeArrowheads="1"/>
            </p:cNvSpPr>
            <p:nvPr/>
          </p:nvSpPr>
          <p:spPr bwMode="auto">
            <a:xfrm>
              <a:off x="86545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31"/>
            <p:cNvSpPr>
              <a:spLocks noChangeArrowheads="1"/>
            </p:cNvSpPr>
            <p:nvPr/>
          </p:nvSpPr>
          <p:spPr bwMode="auto">
            <a:xfrm>
              <a:off x="8748259"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394"/>
            <p:cNvSpPr>
              <a:spLocks noChangeArrowheads="1"/>
            </p:cNvSpPr>
            <p:nvPr/>
          </p:nvSpPr>
          <p:spPr bwMode="auto">
            <a:xfrm>
              <a:off x="800054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395"/>
            <p:cNvSpPr>
              <a:spLocks noChangeArrowheads="1"/>
            </p:cNvSpPr>
            <p:nvPr/>
          </p:nvSpPr>
          <p:spPr bwMode="auto">
            <a:xfrm>
              <a:off x="80957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396"/>
            <p:cNvSpPr>
              <a:spLocks noChangeArrowheads="1"/>
            </p:cNvSpPr>
            <p:nvPr/>
          </p:nvSpPr>
          <p:spPr bwMode="auto">
            <a:xfrm>
              <a:off x="81878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397"/>
            <p:cNvSpPr>
              <a:spLocks noChangeArrowheads="1"/>
            </p:cNvSpPr>
            <p:nvPr/>
          </p:nvSpPr>
          <p:spPr bwMode="auto">
            <a:xfrm>
              <a:off x="827994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398"/>
            <p:cNvSpPr>
              <a:spLocks noChangeArrowheads="1"/>
            </p:cNvSpPr>
            <p:nvPr/>
          </p:nvSpPr>
          <p:spPr bwMode="auto">
            <a:xfrm>
              <a:off x="83751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399"/>
            <p:cNvSpPr>
              <a:spLocks noChangeArrowheads="1"/>
            </p:cNvSpPr>
            <p:nvPr/>
          </p:nvSpPr>
          <p:spPr bwMode="auto">
            <a:xfrm>
              <a:off x="84672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400"/>
            <p:cNvSpPr>
              <a:spLocks noChangeArrowheads="1"/>
            </p:cNvSpPr>
            <p:nvPr/>
          </p:nvSpPr>
          <p:spPr bwMode="auto">
            <a:xfrm>
              <a:off x="8560934"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401"/>
            <p:cNvSpPr>
              <a:spLocks noChangeArrowheads="1"/>
            </p:cNvSpPr>
            <p:nvPr/>
          </p:nvSpPr>
          <p:spPr bwMode="auto">
            <a:xfrm>
              <a:off x="86545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402"/>
            <p:cNvSpPr>
              <a:spLocks noChangeArrowheads="1"/>
            </p:cNvSpPr>
            <p:nvPr/>
          </p:nvSpPr>
          <p:spPr bwMode="auto">
            <a:xfrm>
              <a:off x="8748259"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422"/>
            <p:cNvSpPr>
              <a:spLocks noChangeArrowheads="1"/>
            </p:cNvSpPr>
            <p:nvPr/>
          </p:nvSpPr>
          <p:spPr bwMode="auto">
            <a:xfrm>
              <a:off x="800054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425"/>
            <p:cNvSpPr>
              <a:spLocks noChangeArrowheads="1"/>
            </p:cNvSpPr>
            <p:nvPr/>
          </p:nvSpPr>
          <p:spPr bwMode="auto">
            <a:xfrm>
              <a:off x="827994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426"/>
            <p:cNvSpPr>
              <a:spLocks noChangeArrowheads="1"/>
            </p:cNvSpPr>
            <p:nvPr/>
          </p:nvSpPr>
          <p:spPr bwMode="auto">
            <a:xfrm>
              <a:off x="83751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427"/>
            <p:cNvSpPr>
              <a:spLocks noChangeArrowheads="1"/>
            </p:cNvSpPr>
            <p:nvPr/>
          </p:nvSpPr>
          <p:spPr bwMode="auto">
            <a:xfrm>
              <a:off x="846727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429"/>
            <p:cNvSpPr>
              <a:spLocks noChangeArrowheads="1"/>
            </p:cNvSpPr>
            <p:nvPr/>
          </p:nvSpPr>
          <p:spPr bwMode="auto">
            <a:xfrm>
              <a:off x="8560934"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430"/>
            <p:cNvSpPr>
              <a:spLocks noChangeArrowheads="1"/>
            </p:cNvSpPr>
            <p:nvPr/>
          </p:nvSpPr>
          <p:spPr bwMode="auto">
            <a:xfrm>
              <a:off x="86545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431"/>
            <p:cNvSpPr>
              <a:spLocks noChangeArrowheads="1"/>
            </p:cNvSpPr>
            <p:nvPr/>
          </p:nvSpPr>
          <p:spPr bwMode="auto">
            <a:xfrm>
              <a:off x="8748259"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394"/>
            <p:cNvSpPr>
              <a:spLocks noChangeArrowheads="1"/>
            </p:cNvSpPr>
            <p:nvPr/>
          </p:nvSpPr>
          <p:spPr bwMode="auto">
            <a:xfrm>
              <a:off x="800054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397"/>
            <p:cNvSpPr>
              <a:spLocks noChangeArrowheads="1"/>
            </p:cNvSpPr>
            <p:nvPr/>
          </p:nvSpPr>
          <p:spPr bwMode="auto">
            <a:xfrm>
              <a:off x="8279947" y="523766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398"/>
            <p:cNvSpPr>
              <a:spLocks noChangeArrowheads="1"/>
            </p:cNvSpPr>
            <p:nvPr/>
          </p:nvSpPr>
          <p:spPr bwMode="auto">
            <a:xfrm>
              <a:off x="83751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399"/>
            <p:cNvSpPr>
              <a:spLocks noChangeArrowheads="1"/>
            </p:cNvSpPr>
            <p:nvPr/>
          </p:nvSpPr>
          <p:spPr bwMode="auto">
            <a:xfrm>
              <a:off x="8467272"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400"/>
            <p:cNvSpPr>
              <a:spLocks noChangeArrowheads="1"/>
            </p:cNvSpPr>
            <p:nvPr/>
          </p:nvSpPr>
          <p:spPr bwMode="auto">
            <a:xfrm>
              <a:off x="8560934"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401"/>
            <p:cNvSpPr>
              <a:spLocks noChangeArrowheads="1"/>
            </p:cNvSpPr>
            <p:nvPr/>
          </p:nvSpPr>
          <p:spPr bwMode="auto">
            <a:xfrm>
              <a:off x="86545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402"/>
            <p:cNvSpPr>
              <a:spLocks noChangeArrowheads="1"/>
            </p:cNvSpPr>
            <p:nvPr/>
          </p:nvSpPr>
          <p:spPr bwMode="auto">
            <a:xfrm>
              <a:off x="8748259"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425"/>
            <p:cNvSpPr>
              <a:spLocks noChangeArrowheads="1"/>
            </p:cNvSpPr>
            <p:nvPr/>
          </p:nvSpPr>
          <p:spPr bwMode="auto">
            <a:xfrm>
              <a:off x="8279947" y="533132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426"/>
            <p:cNvSpPr>
              <a:spLocks noChangeArrowheads="1"/>
            </p:cNvSpPr>
            <p:nvPr/>
          </p:nvSpPr>
          <p:spPr bwMode="auto">
            <a:xfrm>
              <a:off x="83751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427"/>
            <p:cNvSpPr>
              <a:spLocks noChangeArrowheads="1"/>
            </p:cNvSpPr>
            <p:nvPr/>
          </p:nvSpPr>
          <p:spPr bwMode="auto">
            <a:xfrm>
              <a:off x="8467272"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429"/>
            <p:cNvSpPr>
              <a:spLocks noChangeArrowheads="1"/>
            </p:cNvSpPr>
            <p:nvPr/>
          </p:nvSpPr>
          <p:spPr bwMode="auto">
            <a:xfrm>
              <a:off x="8560934" y="533132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430"/>
            <p:cNvSpPr>
              <a:spLocks noChangeArrowheads="1"/>
            </p:cNvSpPr>
            <p:nvPr/>
          </p:nvSpPr>
          <p:spPr bwMode="auto">
            <a:xfrm>
              <a:off x="86545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431"/>
            <p:cNvSpPr>
              <a:spLocks noChangeArrowheads="1"/>
            </p:cNvSpPr>
            <p:nvPr/>
          </p:nvSpPr>
          <p:spPr bwMode="auto">
            <a:xfrm>
              <a:off x="8748259"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380"/>
            <p:cNvSpPr>
              <a:spLocks noChangeArrowheads="1"/>
            </p:cNvSpPr>
            <p:nvPr/>
          </p:nvSpPr>
          <p:spPr bwMode="auto">
            <a:xfrm>
              <a:off x="88383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381"/>
            <p:cNvSpPr>
              <a:spLocks noChangeArrowheads="1"/>
            </p:cNvSpPr>
            <p:nvPr/>
          </p:nvSpPr>
          <p:spPr bwMode="auto">
            <a:xfrm>
              <a:off x="8930395"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382"/>
            <p:cNvSpPr>
              <a:spLocks noChangeArrowheads="1"/>
            </p:cNvSpPr>
            <p:nvPr/>
          </p:nvSpPr>
          <p:spPr bwMode="auto">
            <a:xfrm>
              <a:off x="90240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383"/>
            <p:cNvSpPr>
              <a:spLocks noChangeArrowheads="1"/>
            </p:cNvSpPr>
            <p:nvPr/>
          </p:nvSpPr>
          <p:spPr bwMode="auto">
            <a:xfrm>
              <a:off x="91177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384"/>
            <p:cNvSpPr>
              <a:spLocks noChangeArrowheads="1"/>
            </p:cNvSpPr>
            <p:nvPr/>
          </p:nvSpPr>
          <p:spPr bwMode="auto">
            <a:xfrm>
              <a:off x="92113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385"/>
            <p:cNvSpPr>
              <a:spLocks noChangeArrowheads="1"/>
            </p:cNvSpPr>
            <p:nvPr/>
          </p:nvSpPr>
          <p:spPr bwMode="auto">
            <a:xfrm>
              <a:off x="93034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386"/>
            <p:cNvSpPr>
              <a:spLocks noChangeArrowheads="1"/>
            </p:cNvSpPr>
            <p:nvPr/>
          </p:nvSpPr>
          <p:spPr bwMode="auto">
            <a:xfrm>
              <a:off x="93987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387"/>
            <p:cNvSpPr>
              <a:spLocks noChangeArrowheads="1"/>
            </p:cNvSpPr>
            <p:nvPr/>
          </p:nvSpPr>
          <p:spPr bwMode="auto">
            <a:xfrm>
              <a:off x="94907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389"/>
            <p:cNvSpPr>
              <a:spLocks noChangeArrowheads="1"/>
            </p:cNvSpPr>
            <p:nvPr/>
          </p:nvSpPr>
          <p:spPr bwMode="auto">
            <a:xfrm>
              <a:off x="96781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390"/>
            <p:cNvSpPr>
              <a:spLocks noChangeArrowheads="1"/>
            </p:cNvSpPr>
            <p:nvPr/>
          </p:nvSpPr>
          <p:spPr bwMode="auto">
            <a:xfrm>
              <a:off x="97701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408"/>
            <p:cNvSpPr>
              <a:spLocks noChangeArrowheads="1"/>
            </p:cNvSpPr>
            <p:nvPr/>
          </p:nvSpPr>
          <p:spPr bwMode="auto">
            <a:xfrm>
              <a:off x="88383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409"/>
            <p:cNvSpPr>
              <a:spLocks noChangeArrowheads="1"/>
            </p:cNvSpPr>
            <p:nvPr/>
          </p:nvSpPr>
          <p:spPr bwMode="auto">
            <a:xfrm>
              <a:off x="8930395"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410"/>
            <p:cNvSpPr>
              <a:spLocks noChangeArrowheads="1"/>
            </p:cNvSpPr>
            <p:nvPr/>
          </p:nvSpPr>
          <p:spPr bwMode="auto">
            <a:xfrm>
              <a:off x="90240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411"/>
            <p:cNvSpPr>
              <a:spLocks noChangeArrowheads="1"/>
            </p:cNvSpPr>
            <p:nvPr/>
          </p:nvSpPr>
          <p:spPr bwMode="auto">
            <a:xfrm>
              <a:off x="91177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412"/>
            <p:cNvSpPr>
              <a:spLocks noChangeArrowheads="1"/>
            </p:cNvSpPr>
            <p:nvPr/>
          </p:nvSpPr>
          <p:spPr bwMode="auto">
            <a:xfrm>
              <a:off x="92113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413"/>
            <p:cNvSpPr>
              <a:spLocks noChangeArrowheads="1"/>
            </p:cNvSpPr>
            <p:nvPr/>
          </p:nvSpPr>
          <p:spPr bwMode="auto">
            <a:xfrm>
              <a:off x="93034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414"/>
            <p:cNvSpPr>
              <a:spLocks noChangeArrowheads="1"/>
            </p:cNvSpPr>
            <p:nvPr/>
          </p:nvSpPr>
          <p:spPr bwMode="auto">
            <a:xfrm>
              <a:off x="939870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415"/>
            <p:cNvSpPr>
              <a:spLocks noChangeArrowheads="1"/>
            </p:cNvSpPr>
            <p:nvPr/>
          </p:nvSpPr>
          <p:spPr bwMode="auto">
            <a:xfrm>
              <a:off x="94907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380"/>
            <p:cNvSpPr>
              <a:spLocks noChangeArrowheads="1"/>
            </p:cNvSpPr>
            <p:nvPr/>
          </p:nvSpPr>
          <p:spPr bwMode="auto">
            <a:xfrm>
              <a:off x="88383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381"/>
            <p:cNvSpPr>
              <a:spLocks noChangeArrowheads="1"/>
            </p:cNvSpPr>
            <p:nvPr/>
          </p:nvSpPr>
          <p:spPr bwMode="auto">
            <a:xfrm>
              <a:off x="8930395"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382"/>
            <p:cNvSpPr>
              <a:spLocks noChangeArrowheads="1"/>
            </p:cNvSpPr>
            <p:nvPr/>
          </p:nvSpPr>
          <p:spPr bwMode="auto">
            <a:xfrm>
              <a:off x="90240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383"/>
            <p:cNvSpPr>
              <a:spLocks noChangeArrowheads="1"/>
            </p:cNvSpPr>
            <p:nvPr/>
          </p:nvSpPr>
          <p:spPr bwMode="auto">
            <a:xfrm>
              <a:off x="91177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384"/>
            <p:cNvSpPr>
              <a:spLocks noChangeArrowheads="1"/>
            </p:cNvSpPr>
            <p:nvPr/>
          </p:nvSpPr>
          <p:spPr bwMode="auto">
            <a:xfrm>
              <a:off x="92113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385"/>
            <p:cNvSpPr>
              <a:spLocks noChangeArrowheads="1"/>
            </p:cNvSpPr>
            <p:nvPr/>
          </p:nvSpPr>
          <p:spPr bwMode="auto">
            <a:xfrm>
              <a:off x="93034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386"/>
            <p:cNvSpPr>
              <a:spLocks noChangeArrowheads="1"/>
            </p:cNvSpPr>
            <p:nvPr/>
          </p:nvSpPr>
          <p:spPr bwMode="auto">
            <a:xfrm>
              <a:off x="939870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87"/>
            <p:cNvSpPr>
              <a:spLocks noChangeArrowheads="1"/>
            </p:cNvSpPr>
            <p:nvPr/>
          </p:nvSpPr>
          <p:spPr bwMode="auto">
            <a:xfrm>
              <a:off x="94907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408"/>
            <p:cNvSpPr>
              <a:spLocks noChangeArrowheads="1"/>
            </p:cNvSpPr>
            <p:nvPr/>
          </p:nvSpPr>
          <p:spPr bwMode="auto">
            <a:xfrm>
              <a:off x="88383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409"/>
            <p:cNvSpPr>
              <a:spLocks noChangeArrowheads="1"/>
            </p:cNvSpPr>
            <p:nvPr/>
          </p:nvSpPr>
          <p:spPr bwMode="auto">
            <a:xfrm>
              <a:off x="8930395"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410"/>
            <p:cNvSpPr>
              <a:spLocks noChangeArrowheads="1"/>
            </p:cNvSpPr>
            <p:nvPr/>
          </p:nvSpPr>
          <p:spPr bwMode="auto">
            <a:xfrm>
              <a:off x="90240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411"/>
            <p:cNvSpPr>
              <a:spLocks noChangeArrowheads="1"/>
            </p:cNvSpPr>
            <p:nvPr/>
          </p:nvSpPr>
          <p:spPr bwMode="auto">
            <a:xfrm>
              <a:off x="91177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12"/>
            <p:cNvSpPr>
              <a:spLocks noChangeArrowheads="1"/>
            </p:cNvSpPr>
            <p:nvPr/>
          </p:nvSpPr>
          <p:spPr bwMode="auto">
            <a:xfrm>
              <a:off x="92113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13"/>
            <p:cNvSpPr>
              <a:spLocks noChangeArrowheads="1"/>
            </p:cNvSpPr>
            <p:nvPr/>
          </p:nvSpPr>
          <p:spPr bwMode="auto">
            <a:xfrm>
              <a:off x="93034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14"/>
            <p:cNvSpPr>
              <a:spLocks noChangeArrowheads="1"/>
            </p:cNvSpPr>
            <p:nvPr/>
          </p:nvSpPr>
          <p:spPr bwMode="auto">
            <a:xfrm>
              <a:off x="939870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415"/>
            <p:cNvSpPr>
              <a:spLocks noChangeArrowheads="1"/>
            </p:cNvSpPr>
            <p:nvPr/>
          </p:nvSpPr>
          <p:spPr bwMode="auto">
            <a:xfrm>
              <a:off x="94907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380"/>
            <p:cNvSpPr>
              <a:spLocks noChangeArrowheads="1"/>
            </p:cNvSpPr>
            <p:nvPr/>
          </p:nvSpPr>
          <p:spPr bwMode="auto">
            <a:xfrm>
              <a:off x="88383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381"/>
            <p:cNvSpPr>
              <a:spLocks noChangeArrowheads="1"/>
            </p:cNvSpPr>
            <p:nvPr/>
          </p:nvSpPr>
          <p:spPr bwMode="auto">
            <a:xfrm>
              <a:off x="8930395"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382"/>
            <p:cNvSpPr>
              <a:spLocks noChangeArrowheads="1"/>
            </p:cNvSpPr>
            <p:nvPr/>
          </p:nvSpPr>
          <p:spPr bwMode="auto">
            <a:xfrm>
              <a:off x="90240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383"/>
            <p:cNvSpPr>
              <a:spLocks noChangeArrowheads="1"/>
            </p:cNvSpPr>
            <p:nvPr/>
          </p:nvSpPr>
          <p:spPr bwMode="auto">
            <a:xfrm>
              <a:off x="91177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384"/>
            <p:cNvSpPr>
              <a:spLocks noChangeArrowheads="1"/>
            </p:cNvSpPr>
            <p:nvPr/>
          </p:nvSpPr>
          <p:spPr bwMode="auto">
            <a:xfrm>
              <a:off x="92113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385"/>
            <p:cNvSpPr>
              <a:spLocks noChangeArrowheads="1"/>
            </p:cNvSpPr>
            <p:nvPr/>
          </p:nvSpPr>
          <p:spPr bwMode="auto">
            <a:xfrm>
              <a:off x="93034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386"/>
            <p:cNvSpPr>
              <a:spLocks noChangeArrowheads="1"/>
            </p:cNvSpPr>
            <p:nvPr/>
          </p:nvSpPr>
          <p:spPr bwMode="auto">
            <a:xfrm>
              <a:off x="939870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387"/>
            <p:cNvSpPr>
              <a:spLocks noChangeArrowheads="1"/>
            </p:cNvSpPr>
            <p:nvPr/>
          </p:nvSpPr>
          <p:spPr bwMode="auto">
            <a:xfrm>
              <a:off x="94907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388"/>
            <p:cNvSpPr>
              <a:spLocks noChangeArrowheads="1"/>
            </p:cNvSpPr>
            <p:nvPr/>
          </p:nvSpPr>
          <p:spPr bwMode="auto">
            <a:xfrm>
              <a:off x="958285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408"/>
            <p:cNvSpPr>
              <a:spLocks noChangeArrowheads="1"/>
            </p:cNvSpPr>
            <p:nvPr/>
          </p:nvSpPr>
          <p:spPr bwMode="auto">
            <a:xfrm>
              <a:off x="88383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409"/>
            <p:cNvSpPr>
              <a:spLocks noChangeArrowheads="1"/>
            </p:cNvSpPr>
            <p:nvPr/>
          </p:nvSpPr>
          <p:spPr bwMode="auto">
            <a:xfrm>
              <a:off x="8930395"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410"/>
            <p:cNvSpPr>
              <a:spLocks noChangeArrowheads="1"/>
            </p:cNvSpPr>
            <p:nvPr/>
          </p:nvSpPr>
          <p:spPr bwMode="auto">
            <a:xfrm>
              <a:off x="90240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411"/>
            <p:cNvSpPr>
              <a:spLocks noChangeArrowheads="1"/>
            </p:cNvSpPr>
            <p:nvPr/>
          </p:nvSpPr>
          <p:spPr bwMode="auto">
            <a:xfrm>
              <a:off x="91177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412"/>
            <p:cNvSpPr>
              <a:spLocks noChangeArrowheads="1"/>
            </p:cNvSpPr>
            <p:nvPr/>
          </p:nvSpPr>
          <p:spPr bwMode="auto">
            <a:xfrm>
              <a:off x="92113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413"/>
            <p:cNvSpPr>
              <a:spLocks noChangeArrowheads="1"/>
            </p:cNvSpPr>
            <p:nvPr/>
          </p:nvSpPr>
          <p:spPr bwMode="auto">
            <a:xfrm>
              <a:off x="93034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414"/>
            <p:cNvSpPr>
              <a:spLocks noChangeArrowheads="1"/>
            </p:cNvSpPr>
            <p:nvPr/>
          </p:nvSpPr>
          <p:spPr bwMode="auto">
            <a:xfrm>
              <a:off x="93987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415"/>
            <p:cNvSpPr>
              <a:spLocks noChangeArrowheads="1"/>
            </p:cNvSpPr>
            <p:nvPr/>
          </p:nvSpPr>
          <p:spPr bwMode="auto">
            <a:xfrm>
              <a:off x="94907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416"/>
            <p:cNvSpPr>
              <a:spLocks noChangeArrowheads="1"/>
            </p:cNvSpPr>
            <p:nvPr/>
          </p:nvSpPr>
          <p:spPr bwMode="auto">
            <a:xfrm>
              <a:off x="958285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417"/>
            <p:cNvSpPr>
              <a:spLocks noChangeArrowheads="1"/>
            </p:cNvSpPr>
            <p:nvPr/>
          </p:nvSpPr>
          <p:spPr bwMode="auto">
            <a:xfrm>
              <a:off x="96781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380"/>
            <p:cNvSpPr>
              <a:spLocks noChangeArrowheads="1"/>
            </p:cNvSpPr>
            <p:nvPr/>
          </p:nvSpPr>
          <p:spPr bwMode="auto">
            <a:xfrm>
              <a:off x="8838320"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381"/>
            <p:cNvSpPr>
              <a:spLocks noChangeArrowheads="1"/>
            </p:cNvSpPr>
            <p:nvPr/>
          </p:nvSpPr>
          <p:spPr bwMode="auto">
            <a:xfrm>
              <a:off x="8930395"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382"/>
            <p:cNvSpPr>
              <a:spLocks noChangeArrowheads="1"/>
            </p:cNvSpPr>
            <p:nvPr/>
          </p:nvSpPr>
          <p:spPr bwMode="auto">
            <a:xfrm>
              <a:off x="902405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408"/>
            <p:cNvSpPr>
              <a:spLocks noChangeArrowheads="1"/>
            </p:cNvSpPr>
            <p:nvPr/>
          </p:nvSpPr>
          <p:spPr bwMode="auto">
            <a:xfrm>
              <a:off x="8838320"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409"/>
            <p:cNvSpPr>
              <a:spLocks noChangeArrowheads="1"/>
            </p:cNvSpPr>
            <p:nvPr/>
          </p:nvSpPr>
          <p:spPr bwMode="auto">
            <a:xfrm>
              <a:off x="8930395"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20752" y="18090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国内における外貨保有・取引は自由である。居住者・非居住者が</a:t>
            </a:r>
            <a:r>
              <a:rPr lang="en-US" altLang="ja-JP" dirty="0"/>
              <a:t>1</a:t>
            </a:r>
            <a:r>
              <a:rPr lang="ja-JP" altLang="en-US" dirty="0"/>
              <a:t>万ドルを超える現金を持ち込み・持ち出す場合には、</a:t>
            </a:r>
            <a:br>
              <a:rPr lang="en-US" altLang="ja-JP" dirty="0"/>
            </a:br>
            <a:r>
              <a:rPr lang="ja-JP" altLang="en-US" dirty="0"/>
              <a:t>税関への申告が必要である。なお、マネーロンダリング規制が存在し、特に公認銀行において厳格に適用されている。</a:t>
            </a:r>
            <a:endParaRPr lang="en-US" altLang="ja-JP" dirty="0"/>
          </a:p>
          <a:p>
            <a:r>
              <a:rPr lang="ja-JP" altLang="en-US" dirty="0"/>
              <a:t>カンボジア経済は高度にドル化しており、現金の</a:t>
            </a:r>
            <a:r>
              <a:rPr lang="en-US" altLang="ja-JP" dirty="0"/>
              <a:t>80</a:t>
            </a:r>
            <a:r>
              <a:rPr lang="ja-JP" altLang="en-US" dirty="0"/>
              <a:t>％以上はドル、預金の</a:t>
            </a:r>
            <a:r>
              <a:rPr lang="en-US" altLang="ja-JP" dirty="0"/>
              <a:t>94</a:t>
            </a:r>
            <a:r>
              <a:rPr lang="ja-JP" altLang="en-US" dirty="0"/>
              <a:t>％は外貨建て（主にドル建て）と、現地通貨リエルの役割は小さい。</a:t>
            </a:r>
            <a:endParaRPr lang="en-US" altLang="ja-JP" dirty="0"/>
          </a:p>
        </p:txBody>
      </p:sp>
      <p:sp>
        <p:nvSpPr>
          <p:cNvPr id="28" name="角丸四角形 27"/>
          <p:cNvSpPr/>
          <p:nvPr/>
        </p:nvSpPr>
        <p:spPr>
          <a:xfrm>
            <a:off x="1208584" y="281712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08584" y="468933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04728" y="503873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16696" y="360921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065682" y="267311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80977" y="3486296"/>
              <a:ext cx="1973618"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20752" y="1897574"/>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679132" y="432929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80978" y="3486296"/>
              <a:ext cx="1973617"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4"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4127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980728"/>
            <a:ext cx="9505950"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カンボジアにおける経済特別区は以下のとおり。</a:t>
            </a:r>
            <a:endParaRPr lang="en-US" altLang="ja-JP" dirty="0"/>
          </a:p>
          <a:p>
            <a:r>
              <a:rPr lang="ja-JP" altLang="en-US" dirty="0"/>
              <a:t>多くの経済特別区において、登録、ライセンス、許認可等の手続が経済特別区管理事務所におけるワンストップ・サービスで完了する点に加え、工場の設立・設備の調達といった初期投資の支援が付与される。</a:t>
            </a:r>
            <a:endParaRPr lang="en-US" altLang="ja-JP" dirty="0"/>
          </a:p>
        </p:txBody>
      </p:sp>
      <p:sp>
        <p:nvSpPr>
          <p:cNvPr id="16" name="Rectangle 6"/>
          <p:cNvSpPr>
            <a:spLocks noChangeArrowheads="1"/>
          </p:cNvSpPr>
          <p:nvPr/>
        </p:nvSpPr>
        <p:spPr bwMode="auto">
          <a:xfrm>
            <a:off x="345360" y="1767623"/>
            <a:ext cx="7848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主な経済特別区</a:t>
            </a:r>
          </a:p>
        </p:txBody>
      </p:sp>
      <p:graphicFrame>
        <p:nvGraphicFramePr>
          <p:cNvPr id="17" name="表 16"/>
          <p:cNvGraphicFramePr>
            <a:graphicFrameLocks noGrp="1"/>
          </p:cNvGraphicFramePr>
          <p:nvPr>
            <p:extLst>
              <p:ext uri="{D42A27DB-BD31-4B8C-83A1-F6EECF244321}">
                <p14:modId xmlns:p14="http://schemas.microsoft.com/office/powerpoint/2010/main" val="1096041111"/>
              </p:ext>
            </p:extLst>
          </p:nvPr>
        </p:nvGraphicFramePr>
        <p:xfrm>
          <a:off x="344488" y="2039923"/>
          <a:ext cx="9217025" cy="4485421"/>
        </p:xfrm>
        <a:graphic>
          <a:graphicData uri="http://schemas.openxmlformats.org/drawingml/2006/table">
            <a:tbl>
              <a:tblPr firstRow="1" bandRow="1">
                <a:tableStyleId>{5C22544A-7EE6-4342-B048-85BDC9FD1C3A}</a:tableStyleId>
              </a:tblPr>
              <a:tblGrid>
                <a:gridCol w="2663636">
                  <a:extLst>
                    <a:ext uri="{9D8B030D-6E8A-4147-A177-3AD203B41FA5}">
                      <a16:colId xmlns:a16="http://schemas.microsoft.com/office/drawing/2014/main" val="20000"/>
                    </a:ext>
                  </a:extLst>
                </a:gridCol>
                <a:gridCol w="1352958">
                  <a:extLst>
                    <a:ext uri="{9D8B030D-6E8A-4147-A177-3AD203B41FA5}">
                      <a16:colId xmlns:a16="http://schemas.microsoft.com/office/drawing/2014/main" val="20001"/>
                    </a:ext>
                  </a:extLst>
                </a:gridCol>
                <a:gridCol w="2325396">
                  <a:extLst>
                    <a:ext uri="{9D8B030D-6E8A-4147-A177-3AD203B41FA5}">
                      <a16:colId xmlns:a16="http://schemas.microsoft.com/office/drawing/2014/main" val="20002"/>
                    </a:ext>
                  </a:extLst>
                </a:gridCol>
                <a:gridCol w="1056998">
                  <a:extLst>
                    <a:ext uri="{9D8B030D-6E8A-4147-A177-3AD203B41FA5}">
                      <a16:colId xmlns:a16="http://schemas.microsoft.com/office/drawing/2014/main" val="20003"/>
                    </a:ext>
                  </a:extLst>
                </a:gridCol>
                <a:gridCol w="1818037">
                  <a:extLst>
                    <a:ext uri="{9D8B030D-6E8A-4147-A177-3AD203B41FA5}">
                      <a16:colId xmlns:a16="http://schemas.microsoft.com/office/drawing/2014/main" val="20004"/>
                    </a:ext>
                  </a:extLst>
                </a:gridCol>
              </a:tblGrid>
              <a:tr h="484621">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総面積</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（うち、日系企業）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プノンペン市中心部から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476ha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48020909"/>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ニャンコク コッコン経済特別区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297km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336ha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75913751"/>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サンコーポイペト経済特区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タイ国境から約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154651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ポイペト</a:t>
                      </a:r>
                      <a:r>
                        <a:rPr lang="en-US" altLang="ja-JP"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a:t>
                      </a: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ポイペト市中心部から </a:t>
                      </a:r>
                      <a:r>
                        <a:rPr lang="en-US" altLang="ja-JP" sz="1100" dirty="0">
                          <a:solidFill>
                            <a:schemeClr val="tx1"/>
                          </a:solidFill>
                        </a:rPr>
                        <a:t>8km</a:t>
                      </a:r>
                    </a:p>
                    <a:p>
                      <a:pPr algn="l" fontAlgn="ctr"/>
                      <a:r>
                        <a:rPr lang="ja-JP" altLang="en-US" sz="1100" dirty="0">
                          <a:solidFill>
                            <a:schemeClr val="tx1"/>
                          </a:solidFill>
                        </a:rPr>
                        <a:t>東 カンボジア北西部タイとの主要国境にアクセス可能</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68.4 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4237429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タイセンバベット経済特別区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215ha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14093450"/>
                  </a:ext>
                </a:extLst>
              </a:tr>
              <a:tr h="0">
                <a:tc>
                  <a:txBody>
                    <a:bodyPr/>
                    <a:lstStyle/>
                    <a:p>
                      <a:pPr algn="l" fontAlgn="ctr"/>
                      <a:r>
                        <a:rPr kumimoji="1" lang="ja-JP" altLang="en-US" sz="1100" b="1"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シャンドンサンシェル経済特別区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プノンペンからカンボジア国道 </a:t>
                      </a:r>
                      <a:r>
                        <a:rPr lang="en-US" altLang="ja-JP" sz="1100" dirty="0">
                          <a:solidFill>
                            <a:schemeClr val="tx1"/>
                          </a:solidFill>
                        </a:rPr>
                        <a:t>1 </a:t>
                      </a:r>
                      <a:r>
                        <a:rPr lang="ja-JP" altLang="en-US" sz="1100" dirty="0">
                          <a:solidFill>
                            <a:schemeClr val="tx1"/>
                          </a:solidFill>
                        </a:rPr>
                        <a:t>号線で </a:t>
                      </a:r>
                      <a:r>
                        <a:rPr lang="en-US" altLang="ja-JP" sz="1100" dirty="0">
                          <a:solidFill>
                            <a:schemeClr val="tx1"/>
                          </a:solidFill>
                        </a:rPr>
                        <a:t>148km </a:t>
                      </a:r>
                    </a:p>
                    <a:p>
                      <a:pPr algn="l" fontAlgn="ctr"/>
                      <a:r>
                        <a:rPr lang="ja-JP" altLang="en-US" sz="1100" dirty="0">
                          <a:solidFill>
                            <a:schemeClr val="tx1"/>
                          </a:solidFill>
                        </a:rPr>
                        <a:t>ベトナム国境（バベット）から </a:t>
                      </a:r>
                      <a:r>
                        <a:rPr lang="en-US" altLang="ja-JP" sz="1100" dirty="0">
                          <a:solidFill>
                            <a:schemeClr val="tx1"/>
                          </a:solidFill>
                        </a:rPr>
                        <a:t>18km </a:t>
                      </a:r>
                    </a:p>
                    <a:p>
                      <a:pPr algn="l" fontAlgn="ctr"/>
                      <a:r>
                        <a:rPr lang="ja-JP" altLang="en-US" sz="1100" dirty="0">
                          <a:solidFill>
                            <a:schemeClr val="tx1"/>
                          </a:solidFill>
                        </a:rPr>
                        <a:t>ホーチミンからベトナム国道 </a:t>
                      </a:r>
                      <a:r>
                        <a:rPr lang="en-US" altLang="ja-JP" sz="1100" dirty="0">
                          <a:solidFill>
                            <a:schemeClr val="tx1"/>
                          </a:solidFill>
                        </a:rPr>
                        <a:t>22 </a:t>
                      </a:r>
                      <a:r>
                        <a:rPr lang="ja-JP" altLang="en-US" sz="1100" dirty="0">
                          <a:solidFill>
                            <a:schemeClr val="tx1"/>
                          </a:solidFill>
                        </a:rPr>
                        <a:t>号線で </a:t>
                      </a:r>
                      <a:r>
                        <a:rPr lang="en-US" altLang="ja-JP" sz="1100" dirty="0">
                          <a:solidFill>
                            <a:schemeClr val="tx1"/>
                          </a:solidFill>
                        </a:rPr>
                        <a:t>100km </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96.15ha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77805284"/>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ドラゴンキングバベット経済特別区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154km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マンハッタン経済特別区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シハヌークビル港経済特区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230km</a:t>
                      </a: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シハヌーク港隣接</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63.2ha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9360304"/>
                  </a:ext>
                </a:extLst>
              </a:tr>
            </a:tbl>
          </a:graphicData>
        </a:graphic>
      </p:graphicFrame>
      <p:sp>
        <p:nvSpPr>
          <p:cNvPr id="20" name="テキスト ボックス 1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「カンボジア経済特区（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）マップ」（</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t>, JBIC</a:t>
            </a:r>
            <a:r>
              <a:rPr lang="ja-JP" altLang="en-US" sz="800" dirty="0"/>
              <a:t>「カンボジアの投資環境」（</a:t>
            </a:r>
            <a:r>
              <a:rPr lang="en-US" altLang="ja-JP" sz="800" dirty="0"/>
              <a:t>2013</a:t>
            </a:r>
            <a:r>
              <a:rPr lang="ja-JP" altLang="en-US" sz="800" dirty="0"/>
              <a:t>）</a:t>
            </a:r>
            <a:endParaRPr lang="en-US" altLang="ja-JP" sz="800" dirty="0"/>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73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70.1</a:t>
            </a:r>
            <a:r>
              <a:rPr lang="ja-JP" altLang="en-US" dirty="0"/>
              <a:t>歳、健康寿命は</a:t>
            </a:r>
            <a:r>
              <a:rPr lang="en-US" altLang="ja-JP" dirty="0"/>
              <a:t>61.5</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2737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4275977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58" imgW="270" imgH="270" progId="TCLayout.ActiveDocument.1">
                  <p:embed/>
                </p:oleObj>
              </mc:Choice>
              <mc:Fallback>
                <p:oleObj name="think-cell Slide" r:id="rId158" imgW="270" imgH="270" progId="TCLayout.ActiveDocument.1">
                  <p:embed/>
                  <p:pic>
                    <p:nvPicPr>
                      <p:cNvPr id="8" name="オブジェクト 7" hidden="1"/>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342" name="Chart 341">
            <a:extLst>
              <a:ext uri="{FF2B5EF4-FFF2-40B4-BE49-F238E27FC236}">
                <a16:creationId xmlns:a16="http://schemas.microsoft.com/office/drawing/2014/main" id="{21D9601A-7C78-4B71-9AC2-0B3DDA5D9353}"/>
              </a:ext>
            </a:extLst>
          </p:cNvPr>
          <p:cNvGraphicFramePr/>
          <p:nvPr>
            <p:custDataLst>
              <p:tags r:id="rId4"/>
            </p:custDataLst>
            <p:extLst>
              <p:ext uri="{D42A27DB-BD31-4B8C-83A1-F6EECF244321}">
                <p14:modId xmlns:p14="http://schemas.microsoft.com/office/powerpoint/2010/main" val="2234879805"/>
              </p:ext>
            </p:extLst>
          </p:nvPr>
        </p:nvGraphicFramePr>
        <p:xfrm>
          <a:off x="1125538" y="1885950"/>
          <a:ext cx="6751637" cy="1647825"/>
        </p:xfrm>
        <a:graphic>
          <a:graphicData uri="http://schemas.openxmlformats.org/drawingml/2006/chart">
            <c:chart xmlns:c="http://schemas.openxmlformats.org/drawingml/2006/chart" xmlns:r="http://schemas.openxmlformats.org/officeDocument/2006/relationships" r:id="rId160"/>
          </a:graphicData>
        </a:graphic>
      </p:graphicFrame>
      <p:sp>
        <p:nvSpPr>
          <p:cNvPr id="3" name="タイトル 2"/>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47" name="Chart 346">
            <a:extLst>
              <a:ext uri="{FF2B5EF4-FFF2-40B4-BE49-F238E27FC236}">
                <a16:creationId xmlns:a16="http://schemas.microsoft.com/office/drawing/2014/main" id="{498CC9C4-03C9-49FD-859C-D2BF9BAF5987}"/>
              </a:ext>
            </a:extLst>
          </p:cNvPr>
          <p:cNvGraphicFramePr/>
          <p:nvPr>
            <p:custDataLst>
              <p:tags r:id="rId5"/>
            </p:custDataLst>
            <p:extLst>
              <p:ext uri="{D42A27DB-BD31-4B8C-83A1-F6EECF244321}">
                <p14:modId xmlns:p14="http://schemas.microsoft.com/office/powerpoint/2010/main" val="1971864680"/>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161"/>
          </a:graphicData>
        </a:graphic>
      </p:graphicFrame>
      <p:sp>
        <p:nvSpPr>
          <p:cNvPr id="196" name="テキスト プレースホルダ 9"/>
          <p:cNvSpPr>
            <a:spLocks noGrp="1"/>
          </p:cNvSpPr>
          <p:nvPr>
            <p:custDataLst>
              <p:tags r:id="rId6"/>
            </p:custDataLst>
          </p:nvPr>
        </p:nvSpPr>
        <p:spPr bwMode="gray">
          <a:xfrm>
            <a:off x="3290888" y="51768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C5CE3-7057-40B3-8604-5D648D346F81}" type="datetime'5''''''''''''''''''''''''''''''''''''''''''''''''''2'''">
              <a:rPr lang="ja-JP" altLang="en-US" sz="1000" smtClean="0"/>
              <a:pPr/>
              <a:t>52</a:t>
            </a:fld>
            <a:endParaRPr kumimoji="0" lang="ja-JP" altLang="en-US" sz="1000" dirty="0">
              <a:sym typeface="+mn-lt"/>
            </a:endParaRPr>
          </a:p>
        </p:txBody>
      </p:sp>
      <p:sp>
        <p:nvSpPr>
          <p:cNvPr id="90" name="テキスト プレースホルダ 9"/>
          <p:cNvSpPr>
            <a:spLocks noGrp="1"/>
          </p:cNvSpPr>
          <p:nvPr>
            <p:custDataLst>
              <p:tags r:id="rId7"/>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124" name="テキスト プレースホルダ 9"/>
          <p:cNvSpPr>
            <a:spLocks noGrp="1"/>
          </p:cNvSpPr>
          <p:nvPr>
            <p:custDataLst>
              <p:tags r:id="rId8"/>
            </p:custDataLst>
          </p:nvPr>
        </p:nvSpPr>
        <p:spPr bwMode="gray">
          <a:xfrm>
            <a:off x="1579563" y="53022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11326-1ECF-4513-B2B5-121EF4613B9D}" type="datetime'''''''''''''''''''4''''''''''''''''''''''''''''''''1'''">
              <a:rPr lang="ja-JP" altLang="en-US" sz="1000" smtClean="0"/>
              <a:pPr/>
              <a:t>41</a:t>
            </a:fld>
            <a:endParaRPr kumimoji="0" lang="ja-JP" altLang="en-US" sz="1000" dirty="0">
              <a:sym typeface="+mn-lt"/>
            </a:endParaRPr>
          </a:p>
        </p:txBody>
      </p:sp>
      <p:sp>
        <p:nvSpPr>
          <p:cNvPr id="197" name="テキスト プレースホルダ 9"/>
          <p:cNvSpPr>
            <a:spLocks noGrp="1"/>
          </p:cNvSpPr>
          <p:nvPr>
            <p:custDataLst>
              <p:tags r:id="rId9"/>
            </p:custDataLst>
          </p:nvPr>
        </p:nvSpPr>
        <p:spPr bwMode="gray">
          <a:xfrm>
            <a:off x="3633788" y="52514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F18125-457F-4F08-8DCC-F60D22F02929}" type="datetime'''''''''''''''''''''''''''''''''''''4''''5'''">
              <a:rPr lang="ja-JP" altLang="en-US" sz="1000" smtClean="0"/>
              <a:pPr/>
              <a:t>45</a:t>
            </a:fld>
            <a:endParaRPr kumimoji="0" lang="ja-JP" altLang="en-US" sz="1000" dirty="0">
              <a:sym typeface="+mn-lt"/>
            </a:endParaRPr>
          </a:p>
        </p:txBody>
      </p:sp>
      <p:sp>
        <p:nvSpPr>
          <p:cNvPr id="181" name="テキスト プレースホルダ 9"/>
          <p:cNvSpPr>
            <a:spLocks noGrp="1"/>
          </p:cNvSpPr>
          <p:nvPr>
            <p:custDataLst>
              <p:tags r:id="rId10"/>
            </p:custDataLst>
          </p:nvPr>
        </p:nvSpPr>
        <p:spPr bwMode="gray">
          <a:xfrm>
            <a:off x="3668713" y="5794375"/>
            <a:ext cx="1047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48B1F5-0B09-4425-9364-E50D2508E695}" type="datetime'9'''''">
              <a:rPr lang="ja-JP" altLang="en-US" sz="1000" smtClean="0">
                <a:effectLst/>
              </a:rPr>
              <a:pPr/>
              <a:t>9</a:t>
            </a:fld>
            <a:endParaRPr kumimoji="0" lang="ja-JP" altLang="en-US" sz="1000" dirty="0">
              <a:sym typeface="+mn-lt"/>
            </a:endParaRPr>
          </a:p>
        </p:txBody>
      </p:sp>
      <p:sp>
        <p:nvSpPr>
          <p:cNvPr id="290" name="テキスト プレースホルダ 9">
            <a:extLst>
              <a:ext uri="{FF2B5EF4-FFF2-40B4-BE49-F238E27FC236}">
                <a16:creationId xmlns:a16="http://schemas.microsoft.com/office/drawing/2014/main" id="{06C634E6-B7BD-492C-8399-13A23197CAF2}"/>
              </a:ext>
            </a:extLst>
          </p:cNvPr>
          <p:cNvSpPr>
            <a:spLocks noGrp="1"/>
          </p:cNvSpPr>
          <p:nvPr>
            <p:custDataLst>
              <p:tags r:id="rId11"/>
            </p:custDataLst>
          </p:nvPr>
        </p:nvSpPr>
        <p:spPr bwMode="gray">
          <a:xfrm>
            <a:off x="2263775" y="5791200"/>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6C9F27-DCDC-4FB9-B6CF-C77EA3F23A9A}" type="datetime'''''''''''''''''''10'''''''''''''''''''">
              <a:rPr lang="ja-JP" altLang="en-US" sz="1000" smtClean="0">
                <a:effectLst/>
              </a:rPr>
              <a:pPr/>
              <a:t>10</a:t>
            </a:fld>
            <a:endParaRPr lang="ja-JP" altLang="en-US" sz="1000" dirty="0">
              <a:sym typeface="+mn-lt"/>
            </a:endParaRPr>
          </a:p>
        </p:txBody>
      </p:sp>
      <p:sp>
        <p:nvSpPr>
          <p:cNvPr id="150" name="テキスト プレースホルダ 9"/>
          <p:cNvSpPr>
            <a:spLocks noGrp="1"/>
          </p:cNvSpPr>
          <p:nvPr>
            <p:custDataLst>
              <p:tags r:id="rId12"/>
            </p:custDataLst>
          </p:nvPr>
        </p:nvSpPr>
        <p:spPr bwMode="gray">
          <a:xfrm>
            <a:off x="1614488" y="5805488"/>
            <a:ext cx="1047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7440BE-E3F9-448C-87BD-8D83D3510982}" type="datetime'''''''''''''''7'''''''''''''''">
              <a:rPr lang="ja-JP" altLang="en-US" sz="1000" smtClean="0">
                <a:effectLst/>
              </a:rPr>
              <a:pPr/>
              <a:t>7</a:t>
            </a:fld>
            <a:endParaRPr kumimoji="0" lang="ja-JP" altLang="en-US" sz="1000" dirty="0">
              <a:sym typeface="+mn-lt"/>
            </a:endParaRPr>
          </a:p>
        </p:txBody>
      </p:sp>
      <p:sp>
        <p:nvSpPr>
          <p:cNvPr id="151" name="テキスト プレースホルダ 9"/>
          <p:cNvSpPr>
            <a:spLocks noGrp="1"/>
          </p:cNvSpPr>
          <p:nvPr>
            <p:custDataLst>
              <p:tags r:id="rId13"/>
            </p:custDataLst>
          </p:nvPr>
        </p:nvSpPr>
        <p:spPr bwMode="gray">
          <a:xfrm>
            <a:off x="1955800" y="5797550"/>
            <a:ext cx="1047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DDE9E0-CE63-43E6-AFC2-FF3A6E668046}" type="datetime'''''''''''''''''8'''''''''''''''''''''''''''''''''''''''">
              <a:rPr lang="ja-JP" altLang="en-US" sz="1000" smtClean="0">
                <a:effectLst/>
              </a:rPr>
              <a:pPr/>
              <a:t>8</a:t>
            </a:fld>
            <a:endParaRPr kumimoji="0" lang="ja-JP" altLang="en-US" sz="1000" dirty="0">
              <a:sym typeface="+mn-lt"/>
            </a:endParaRPr>
          </a:p>
        </p:txBody>
      </p:sp>
      <p:sp>
        <p:nvSpPr>
          <p:cNvPr id="201" name="テキスト プレースホルダ 9"/>
          <p:cNvSpPr>
            <a:spLocks noGrp="1"/>
          </p:cNvSpPr>
          <p:nvPr>
            <p:custDataLst>
              <p:tags r:id="rId14"/>
            </p:custDataLst>
          </p:nvPr>
        </p:nvSpPr>
        <p:spPr bwMode="gray">
          <a:xfrm>
            <a:off x="5003800" y="48847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515966-6A9C-4B7A-8EA1-E6CB0C8CC38B}" type="datetime'''''''''79'''''''''''''''''''''''''''''">
              <a:rPr lang="ja-JP" altLang="en-US" sz="1000" smtClean="0"/>
              <a:pPr/>
              <a:t>79</a:t>
            </a:fld>
            <a:endParaRPr kumimoji="0" lang="ja-JP" altLang="en-US" sz="1000" dirty="0">
              <a:sym typeface="+mn-lt"/>
            </a:endParaRPr>
          </a:p>
        </p:txBody>
      </p:sp>
      <p:sp>
        <p:nvSpPr>
          <p:cNvPr id="91" name="テキスト プレースホルダ 9"/>
          <p:cNvSpPr>
            <a:spLocks noGrp="1"/>
          </p:cNvSpPr>
          <p:nvPr>
            <p:custDataLst>
              <p:tags r:id="rId15"/>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92" name="テキスト プレースホルダ 9"/>
          <p:cNvSpPr>
            <a:spLocks noGrp="1"/>
          </p:cNvSpPr>
          <p:nvPr>
            <p:custDataLst>
              <p:tags r:id="rId16"/>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291" name="テキスト プレースホルダ 9">
            <a:extLst>
              <a:ext uri="{FF2B5EF4-FFF2-40B4-BE49-F238E27FC236}">
                <a16:creationId xmlns:a16="http://schemas.microsoft.com/office/drawing/2014/main" id="{CB58340A-F571-48AA-A167-6D2B3FA165EE}"/>
              </a:ext>
            </a:extLst>
          </p:cNvPr>
          <p:cNvSpPr>
            <a:spLocks noGrp="1"/>
          </p:cNvSpPr>
          <p:nvPr>
            <p:custDataLst>
              <p:tags r:id="rId17"/>
            </p:custDataLst>
          </p:nvPr>
        </p:nvSpPr>
        <p:spPr bwMode="gray">
          <a:xfrm>
            <a:off x="2606675" y="5791200"/>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E29EAA-F5A1-421A-815F-DA04EDC5FACC}" type="datetime'''''''''''''''1''''''''''''''''0'''''''''''''''">
              <a:rPr lang="ja-JP" altLang="en-US" sz="1000" smtClean="0">
                <a:effectLst/>
              </a:rPr>
              <a:pPr/>
              <a:t>10</a:t>
            </a:fld>
            <a:endParaRPr lang="ja-JP" altLang="en-US" sz="1000" dirty="0">
              <a:sym typeface="+mn-lt"/>
            </a:endParaRPr>
          </a:p>
        </p:txBody>
      </p:sp>
      <p:sp>
        <p:nvSpPr>
          <p:cNvPr id="85" name="テキスト プレースホルダ 9"/>
          <p:cNvSpPr>
            <a:spLocks noGrp="1"/>
          </p:cNvSpPr>
          <p:nvPr>
            <p:custDataLst>
              <p:tags r:id="rId18"/>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94" name="テキスト プレースホルダ 9">
            <a:extLst>
              <a:ext uri="{FF2B5EF4-FFF2-40B4-BE49-F238E27FC236}">
                <a16:creationId xmlns:a16="http://schemas.microsoft.com/office/drawing/2014/main" id="{E7240DDB-E95B-48D0-AC87-EDE5BABBC878}"/>
              </a:ext>
            </a:extLst>
          </p:cNvPr>
          <p:cNvSpPr>
            <a:spLocks noGrp="1"/>
          </p:cNvSpPr>
          <p:nvPr>
            <p:custDataLst>
              <p:tags r:id="rId19"/>
            </p:custDataLst>
          </p:nvPr>
        </p:nvSpPr>
        <p:spPr bwMode="gray">
          <a:xfrm>
            <a:off x="7058025" y="48434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3C18F2-19E4-4810-9AC0-72720C6EAEAB}" type="datetime'''''''8''''''''''''''''''''''''''''''''''''''''''3'''">
              <a:rPr lang="ja-JP" altLang="en-US" sz="1000" smtClean="0"/>
              <a:pPr/>
              <a:t>83</a:t>
            </a:fld>
            <a:endParaRPr lang="ja-JP" altLang="en-US" sz="1000" dirty="0">
              <a:sym typeface="+mn-lt"/>
            </a:endParaRPr>
          </a:p>
        </p:txBody>
      </p:sp>
      <p:sp>
        <p:nvSpPr>
          <p:cNvPr id="179" name="テキスト プレースホルダ 9"/>
          <p:cNvSpPr>
            <a:spLocks noGrp="1"/>
          </p:cNvSpPr>
          <p:nvPr>
            <p:custDataLst>
              <p:tags r:id="rId20"/>
            </p:custDataLst>
          </p:nvPr>
        </p:nvSpPr>
        <p:spPr bwMode="gray">
          <a:xfrm>
            <a:off x="2949575" y="5791200"/>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24CEA2-A264-4A84-A87A-CEA17C588BE6}" type="datetime'''''''''''''''''''''''''''''''''''''''''''''''''''''''1''0'''">
              <a:rPr lang="ja-JP" altLang="en-US" sz="1000" smtClean="0">
                <a:effectLst/>
              </a:rPr>
              <a:pPr/>
              <a:t>10</a:t>
            </a:fld>
            <a:endParaRPr kumimoji="0" lang="ja-JP" altLang="en-US" sz="1000" dirty="0">
              <a:sym typeface="+mn-lt"/>
            </a:endParaRPr>
          </a:p>
        </p:txBody>
      </p:sp>
      <p:sp>
        <p:nvSpPr>
          <p:cNvPr id="193" name="テキスト プレースホルダ 9"/>
          <p:cNvSpPr>
            <a:spLocks noGrp="1"/>
          </p:cNvSpPr>
          <p:nvPr>
            <p:custDataLst>
              <p:tags r:id="rId21"/>
            </p:custDataLst>
          </p:nvPr>
        </p:nvSpPr>
        <p:spPr bwMode="gray">
          <a:xfrm>
            <a:off x="2263775" y="52562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E72635-5860-4CC1-8B69-78B6188DA17F}" type="datetime'''''''''''''''''''4''''''''''5'''''''''''''''''">
              <a:rPr lang="ja-JP" altLang="en-US" sz="1000" smtClean="0"/>
              <a:pPr/>
              <a:t>45</a:t>
            </a:fld>
            <a:endParaRPr kumimoji="0" lang="ja-JP" altLang="en-US" sz="1000" dirty="0">
              <a:sym typeface="+mn-lt"/>
            </a:endParaRPr>
          </a:p>
        </p:txBody>
      </p:sp>
      <p:sp>
        <p:nvSpPr>
          <p:cNvPr id="93" name="テキスト プレースホルダ 9"/>
          <p:cNvSpPr>
            <a:spLocks noGrp="1"/>
          </p:cNvSpPr>
          <p:nvPr>
            <p:custDataLst>
              <p:tags r:id="rId22"/>
            </p:custDataLst>
          </p:nvPr>
        </p:nvSpPr>
        <p:spPr bwMode="auto">
          <a:xfrm>
            <a:off x="2960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180" name="テキスト プレースホルダ 9"/>
          <p:cNvSpPr>
            <a:spLocks noGrp="1"/>
          </p:cNvSpPr>
          <p:nvPr>
            <p:custDataLst>
              <p:tags r:id="rId23"/>
            </p:custDataLst>
          </p:nvPr>
        </p:nvSpPr>
        <p:spPr bwMode="gray">
          <a:xfrm>
            <a:off x="3325813" y="5799138"/>
            <a:ext cx="1047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AEABB5-2632-4588-A3E2-7A7B7D606211}" type="datetime'8'''''''''''''''''''''''''''''''''''''''''''">
              <a:rPr lang="ja-JP" altLang="en-US" sz="1000" smtClean="0">
                <a:effectLst/>
              </a:rPr>
              <a:pPr/>
              <a:t>8</a:t>
            </a:fld>
            <a:endParaRPr kumimoji="0" lang="ja-JP" altLang="en-US" sz="1000" dirty="0">
              <a:sym typeface="+mn-lt"/>
            </a:endParaRPr>
          </a:p>
        </p:txBody>
      </p:sp>
      <p:sp>
        <p:nvSpPr>
          <p:cNvPr id="345" name="テキスト プレースホルダ 9">
            <a:extLst>
              <a:ext uri="{FF2B5EF4-FFF2-40B4-BE49-F238E27FC236}">
                <a16:creationId xmlns:a16="http://schemas.microsoft.com/office/drawing/2014/main" id="{ED94E131-947D-4AE2-AF48-76D0196D1F2B}"/>
              </a:ext>
            </a:extLst>
          </p:cNvPr>
          <p:cNvSpPr>
            <a:spLocks noGrp="1"/>
          </p:cNvSpPr>
          <p:nvPr>
            <p:custDataLst>
              <p:tags r:id="rId24"/>
            </p:custDataLst>
          </p:nvPr>
        </p:nvSpPr>
        <p:spPr bwMode="gray">
          <a:xfrm>
            <a:off x="1271588" y="58054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9980DC-C045-4A02-A705-AB4632083181}" type="datetime'''''''''7'''''''''''''''''''''''''''''''''''''">
              <a:rPr kumimoji="0" lang="ja-JP" altLang="en-US" sz="1000" smtClean="0">
                <a:effectLst/>
                <a:sym typeface="+mn-lt"/>
              </a:rPr>
              <a:pPr marL="0" indent="0" algn="ctr">
                <a:spcBef>
                  <a:spcPct val="0"/>
                </a:spcBef>
                <a:buNone/>
              </a:pPr>
              <a:t>7</a:t>
            </a:fld>
            <a:endParaRPr kumimoji="0" lang="ja-JP" altLang="en-US" sz="1000" dirty="0">
              <a:sym typeface="+mn-lt"/>
            </a:endParaRPr>
          </a:p>
        </p:txBody>
      </p:sp>
      <p:sp>
        <p:nvSpPr>
          <p:cNvPr id="86" name="テキスト プレースホルダ 9"/>
          <p:cNvSpPr>
            <a:spLocks noGrp="1"/>
          </p:cNvSpPr>
          <p:nvPr>
            <p:custDataLst>
              <p:tags r:id="rId25"/>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94" name="テキスト プレースホルダ 9"/>
          <p:cNvSpPr>
            <a:spLocks noGrp="1"/>
          </p:cNvSpPr>
          <p:nvPr>
            <p:custDataLst>
              <p:tags r:id="rId26"/>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4" name="テキスト プレースホルダ 9"/>
          <p:cNvSpPr>
            <a:spLocks noGrp="1"/>
          </p:cNvSpPr>
          <p:nvPr>
            <p:custDataLst>
              <p:tags r:id="rId27"/>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295" name="テキスト プレースホルダ 9">
            <a:extLst>
              <a:ext uri="{FF2B5EF4-FFF2-40B4-BE49-F238E27FC236}">
                <a16:creationId xmlns:a16="http://schemas.microsoft.com/office/drawing/2014/main" id="{850C8524-7CBC-404A-87B9-922CD35F9FF6}"/>
              </a:ext>
            </a:extLst>
          </p:cNvPr>
          <p:cNvSpPr>
            <a:spLocks noGrp="1"/>
          </p:cNvSpPr>
          <p:nvPr>
            <p:custDataLst>
              <p:tags r:id="rId28"/>
            </p:custDataLst>
          </p:nvPr>
        </p:nvSpPr>
        <p:spPr bwMode="gray">
          <a:xfrm>
            <a:off x="7400925" y="47148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99DFBC-F3D3-42EA-B2D6-978F19BC75B6}" type="datetime'''''''''''9''''''''''''''''''''''5'''''''">
              <a:rPr lang="ja-JP" altLang="en-US" sz="1000" smtClean="0"/>
              <a:pPr/>
              <a:t>95</a:t>
            </a:fld>
            <a:endParaRPr lang="ja-JP" altLang="en-US" sz="1000" dirty="0">
              <a:sym typeface="+mn-lt"/>
            </a:endParaRPr>
          </a:p>
        </p:txBody>
      </p:sp>
      <p:sp>
        <p:nvSpPr>
          <p:cNvPr id="161" name="テキスト プレースホルダ 9"/>
          <p:cNvSpPr>
            <a:spLocks noGrp="1"/>
          </p:cNvSpPr>
          <p:nvPr>
            <p:custDataLst>
              <p:tags r:id="rId29"/>
            </p:custDataLst>
          </p:nvPr>
        </p:nvSpPr>
        <p:spPr bwMode="gray">
          <a:xfrm>
            <a:off x="3976688" y="578961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39ECBC-33E7-4212-A2C7-5429D70F6ED1}" type="datetime'''''''1''''''''''''''0'''''''''''''''''''''''''''''''''''''">
              <a:rPr kumimoji="0" lang="ja-JP" altLang="en-US" sz="1000" smtClean="0">
                <a:effectLst/>
              </a:rPr>
              <a:pPr/>
              <a:t>10</a:t>
            </a:fld>
            <a:endParaRPr kumimoji="0" lang="ja-JP" altLang="en-US" sz="1000" dirty="0">
              <a:sym typeface="+mn-lt"/>
            </a:endParaRPr>
          </a:p>
        </p:txBody>
      </p:sp>
      <p:sp>
        <p:nvSpPr>
          <p:cNvPr id="198" name="テキスト プレースホルダ 9"/>
          <p:cNvSpPr>
            <a:spLocks noGrp="1"/>
          </p:cNvSpPr>
          <p:nvPr>
            <p:custDataLst>
              <p:tags r:id="rId30"/>
            </p:custDataLst>
          </p:nvPr>
        </p:nvSpPr>
        <p:spPr bwMode="gray">
          <a:xfrm>
            <a:off x="3976688" y="5046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FA36-095C-4A73-BDA1-370A1CE69305}" type="datetime'''''''''6''''4'''''''''''''''''''''">
              <a:rPr lang="ja-JP" altLang="en-US" sz="1000" smtClean="0"/>
              <a:pPr/>
              <a:t>64</a:t>
            </a:fld>
            <a:endParaRPr kumimoji="0" lang="ja-JP" altLang="en-US" sz="1000" dirty="0">
              <a:sym typeface="+mn-lt"/>
            </a:endParaRPr>
          </a:p>
        </p:txBody>
      </p:sp>
      <p:sp>
        <p:nvSpPr>
          <p:cNvPr id="95" name="テキスト プレースホルダ 9"/>
          <p:cNvSpPr>
            <a:spLocks noGrp="1"/>
          </p:cNvSpPr>
          <p:nvPr>
            <p:custDataLst>
              <p:tags r:id="rId31"/>
            </p:custDataLst>
          </p:nvPr>
        </p:nvSpPr>
        <p:spPr bwMode="auto">
          <a:xfrm>
            <a:off x="39878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93" name="テキスト プレースホルダ 9">
            <a:extLst>
              <a:ext uri="{FF2B5EF4-FFF2-40B4-BE49-F238E27FC236}">
                <a16:creationId xmlns:a16="http://schemas.microsoft.com/office/drawing/2014/main" id="{18C7B9FD-09E9-417B-8EC3-9198B6DCC41D}"/>
              </a:ext>
            </a:extLst>
          </p:cNvPr>
          <p:cNvSpPr>
            <a:spLocks noGrp="1"/>
          </p:cNvSpPr>
          <p:nvPr>
            <p:custDataLst>
              <p:tags r:id="rId32"/>
            </p:custDataLst>
          </p:nvPr>
        </p:nvSpPr>
        <p:spPr bwMode="gray">
          <a:xfrm>
            <a:off x="6715125" y="48323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3D0D8B-A250-4CDD-930A-BBAC236AC3E1}" type="datetime'''''''''8''''''''''4'''''''''''''''''''''''''''''''''''''">
              <a:rPr lang="ja-JP" altLang="en-US" sz="1000" smtClean="0"/>
              <a:pPr/>
              <a:t>84</a:t>
            </a:fld>
            <a:endParaRPr lang="ja-JP" altLang="en-US" sz="1000" dirty="0">
              <a:sym typeface="+mn-lt"/>
            </a:endParaRPr>
          </a:p>
        </p:txBody>
      </p:sp>
      <p:sp>
        <p:nvSpPr>
          <p:cNvPr id="292" name="テキスト プレースホルダ 9">
            <a:extLst>
              <a:ext uri="{FF2B5EF4-FFF2-40B4-BE49-F238E27FC236}">
                <a16:creationId xmlns:a16="http://schemas.microsoft.com/office/drawing/2014/main" id="{2F33D4EC-0AD3-44FB-A4A8-E407B36AD33D}"/>
              </a:ext>
            </a:extLst>
          </p:cNvPr>
          <p:cNvSpPr>
            <a:spLocks noGrp="1"/>
          </p:cNvSpPr>
          <p:nvPr>
            <p:custDataLst>
              <p:tags r:id="rId33"/>
            </p:custDataLst>
          </p:nvPr>
        </p:nvSpPr>
        <p:spPr bwMode="gray">
          <a:xfrm>
            <a:off x="4318000" y="5780088"/>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BF67E8-57C0-4808-AA6E-17621C9D0545}" type="datetime'''''''''''''''''1''''''''''''''2'">
              <a:rPr lang="ja-JP" altLang="en-US" sz="1000" smtClean="0">
                <a:effectLst/>
              </a:rPr>
              <a:pPr/>
              <a:t>12</a:t>
            </a:fld>
            <a:endParaRPr lang="ja-JP" altLang="en-US" sz="1000" dirty="0">
              <a:sym typeface="+mn-lt"/>
            </a:endParaRPr>
          </a:p>
        </p:txBody>
      </p:sp>
      <p:sp>
        <p:nvSpPr>
          <p:cNvPr id="199" name="テキスト プレースホルダ 9"/>
          <p:cNvSpPr>
            <a:spLocks noGrp="1"/>
          </p:cNvSpPr>
          <p:nvPr>
            <p:custDataLst>
              <p:tags r:id="rId34"/>
            </p:custDataLst>
          </p:nvPr>
        </p:nvSpPr>
        <p:spPr bwMode="gray">
          <a:xfrm>
            <a:off x="4318000" y="4954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97751-13F1-421F-9EE1-BA2544471234}" type="datetime'''''''''7''''''''''''''''3'">
              <a:rPr lang="ja-JP" altLang="en-US" sz="1000" smtClean="0"/>
              <a:pPr/>
              <a:t>73</a:t>
            </a:fld>
            <a:endParaRPr kumimoji="0" lang="ja-JP" altLang="en-US" sz="1000" dirty="0">
              <a:sym typeface="+mn-lt"/>
            </a:endParaRPr>
          </a:p>
        </p:txBody>
      </p:sp>
      <p:sp>
        <p:nvSpPr>
          <p:cNvPr id="96" name="テキスト プレースホルダ 9"/>
          <p:cNvSpPr>
            <a:spLocks noGrp="1"/>
          </p:cNvSpPr>
          <p:nvPr>
            <p:custDataLst>
              <p:tags r:id="rId35"/>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344" name="テキスト プレースホルダ 9">
            <a:extLst>
              <a:ext uri="{FF2B5EF4-FFF2-40B4-BE49-F238E27FC236}">
                <a16:creationId xmlns:a16="http://schemas.microsoft.com/office/drawing/2014/main" id="{D73BFE42-987B-4E71-8ABC-039D8BEC4428}"/>
              </a:ext>
            </a:extLst>
          </p:cNvPr>
          <p:cNvSpPr>
            <a:spLocks noGrp="1"/>
          </p:cNvSpPr>
          <p:nvPr>
            <p:custDataLst>
              <p:tags r:id="rId36"/>
            </p:custDataLst>
          </p:nvPr>
        </p:nvSpPr>
        <p:spPr bwMode="gray">
          <a:xfrm>
            <a:off x="7707313" y="45180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31C750-1B14-4D3B-9B94-FA809436F542}" type="datetime'''''''''''''''''''''''''''''''''1''''''''1''3'">
              <a:rPr lang="ja-JP" altLang="en-US" sz="1000" smtClean="0">
                <a:sym typeface="+mn-lt"/>
              </a:rPr>
              <a:pPr/>
              <a:t>113</a:t>
            </a:fld>
            <a:endParaRPr lang="ja-JP" altLang="en-US" sz="1000" dirty="0">
              <a:sym typeface="+mn-lt"/>
            </a:endParaRPr>
          </a:p>
        </p:txBody>
      </p:sp>
      <p:sp>
        <p:nvSpPr>
          <p:cNvPr id="97" name="テキスト プレースホルダ 9"/>
          <p:cNvSpPr>
            <a:spLocks noGrp="1"/>
          </p:cNvSpPr>
          <p:nvPr>
            <p:custDataLst>
              <p:tags r:id="rId37"/>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87" name="テキスト プレースホルダ 9"/>
          <p:cNvSpPr>
            <a:spLocks noGrp="1"/>
          </p:cNvSpPr>
          <p:nvPr>
            <p:custDataLst>
              <p:tags r:id="rId38"/>
            </p:custDataLst>
          </p:nvPr>
        </p:nvSpPr>
        <p:spPr bwMode="auto">
          <a:xfrm>
            <a:off x="56991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8" name="テキスト プレースホルダ 9"/>
          <p:cNvSpPr>
            <a:spLocks noGrp="1"/>
          </p:cNvSpPr>
          <p:nvPr>
            <p:custDataLst>
              <p:tags r:id="rId39"/>
            </p:custDataLst>
          </p:nvPr>
        </p:nvSpPr>
        <p:spPr bwMode="auto">
          <a:xfrm>
            <a:off x="50149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9" name="テキスト プレースホルダ 9"/>
          <p:cNvSpPr>
            <a:spLocks noGrp="1"/>
          </p:cNvSpPr>
          <p:nvPr>
            <p:custDataLst>
              <p:tags r:id="rId40"/>
            </p:custDataLst>
          </p:nvPr>
        </p:nvSpPr>
        <p:spPr bwMode="auto">
          <a:xfrm>
            <a:off x="60420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41"/>
            </p:custDataLst>
          </p:nvPr>
        </p:nvSpPr>
        <p:spPr bwMode="auto">
          <a:xfrm>
            <a:off x="63849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83" name="テキスト プレースホルダ 9">
            <a:extLst>
              <a:ext uri="{FF2B5EF4-FFF2-40B4-BE49-F238E27FC236}">
                <a16:creationId xmlns:a16="http://schemas.microsoft.com/office/drawing/2014/main" id="{5DBDFF43-3C9D-4A0F-8A8B-8F66F076DDAC}"/>
              </a:ext>
            </a:extLst>
          </p:cNvPr>
          <p:cNvSpPr>
            <a:spLocks noGrp="1"/>
          </p:cNvSpPr>
          <p:nvPr>
            <p:custDataLst>
              <p:tags r:id="rId42"/>
            </p:custDataLst>
          </p:nvPr>
        </p:nvSpPr>
        <p:spPr bwMode="auto">
          <a:xfrm>
            <a:off x="67262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52937F-D6B7-4FE5-930E-E9FBE7F2F33D}" type="datetime'''''''''''''''''''''1''''''6'''''''''''''">
              <a:rPr kumimoji="0" lang="ja-JP" altLang="en-US" sz="1000" smtClean="0"/>
              <a:pPr/>
              <a:t>16</a:t>
            </a:fld>
            <a:endParaRPr kumimoji="0" lang="ja-JP" altLang="en-US" sz="1000" dirty="0">
              <a:sym typeface="+mn-lt"/>
            </a:endParaRPr>
          </a:p>
        </p:txBody>
      </p:sp>
      <p:sp>
        <p:nvSpPr>
          <p:cNvPr id="89" name="テキスト プレースホルダ 9"/>
          <p:cNvSpPr>
            <a:spLocks noGrp="1"/>
          </p:cNvSpPr>
          <p:nvPr>
            <p:custDataLst>
              <p:tags r:id="rId43"/>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285" name="テキスト プレースホルダ 9">
            <a:extLst>
              <a:ext uri="{FF2B5EF4-FFF2-40B4-BE49-F238E27FC236}">
                <a16:creationId xmlns:a16="http://schemas.microsoft.com/office/drawing/2014/main" id="{F142FD7B-37A3-4BCE-9A99-E441A84BEA6C}"/>
              </a:ext>
            </a:extLst>
          </p:cNvPr>
          <p:cNvSpPr>
            <a:spLocks noGrp="1"/>
          </p:cNvSpPr>
          <p:nvPr>
            <p:custDataLst>
              <p:tags r:id="rId44"/>
            </p:custDataLst>
          </p:nvPr>
        </p:nvSpPr>
        <p:spPr bwMode="auto">
          <a:xfrm>
            <a:off x="74120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E41617-BBB4-4B64-A185-8AA2BFEE64B5}" type="datetime'''''''1''8'''''''''''''''">
              <a:rPr kumimoji="0" lang="ja-JP" altLang="en-US" sz="1000" smtClean="0"/>
              <a:pPr/>
              <a:t>18</a:t>
            </a:fld>
            <a:endParaRPr kumimoji="0" lang="ja-JP" altLang="en-US" sz="1000" dirty="0">
              <a:sym typeface="+mn-lt"/>
            </a:endParaRPr>
          </a:p>
        </p:txBody>
      </p:sp>
      <p:sp>
        <p:nvSpPr>
          <p:cNvPr id="123" name="テキスト プレースホルダ 9"/>
          <p:cNvSpPr>
            <a:spLocks noGrp="1"/>
          </p:cNvSpPr>
          <p:nvPr>
            <p:custDataLst>
              <p:tags r:id="rId45"/>
            </p:custDataLst>
          </p:nvPr>
        </p:nvSpPr>
        <p:spPr bwMode="gray">
          <a:xfrm>
            <a:off x="1236663" y="53562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5BE680-7CD5-47D2-BA16-F0A2E075BBDF}" type="datetime'''''''''''''''''''''''''''''''''''3''''''6'''''">
              <a:rPr lang="ja-JP" altLang="en-US" sz="1000" smtClean="0"/>
              <a:pPr/>
              <a:t>36</a:t>
            </a:fld>
            <a:endParaRPr kumimoji="0" lang="ja-JP" altLang="en-US" sz="1000" dirty="0">
              <a:sym typeface="+mn-lt"/>
            </a:endParaRPr>
          </a:p>
        </p:txBody>
      </p:sp>
      <p:sp>
        <p:nvSpPr>
          <p:cNvPr id="127" name="テキスト プレースホルダ 9"/>
          <p:cNvSpPr>
            <a:spLocks noGrp="1"/>
          </p:cNvSpPr>
          <p:nvPr>
            <p:custDataLst>
              <p:tags r:id="rId46"/>
            </p:custDataLst>
          </p:nvPr>
        </p:nvSpPr>
        <p:spPr bwMode="gray">
          <a:xfrm>
            <a:off x="1920875" y="52673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275CDA-18F4-420E-8FDD-BEAD96DA8BF5}" type="datetime'''''''''''''4''''''''''''''''''''4'''''''''''''''''''''">
              <a:rPr lang="ja-JP" altLang="en-US" sz="1000" smtClean="0"/>
              <a:pPr/>
              <a:t>44</a:t>
            </a:fld>
            <a:endParaRPr kumimoji="0" lang="ja-JP" altLang="en-US" sz="1000" dirty="0">
              <a:sym typeface="+mn-lt"/>
            </a:endParaRPr>
          </a:p>
        </p:txBody>
      </p:sp>
      <p:sp>
        <p:nvSpPr>
          <p:cNvPr id="205" name="テキスト プレースホルダ 9"/>
          <p:cNvSpPr>
            <a:spLocks noGrp="1"/>
          </p:cNvSpPr>
          <p:nvPr>
            <p:custDataLst>
              <p:tags r:id="rId47"/>
            </p:custDataLst>
          </p:nvPr>
        </p:nvSpPr>
        <p:spPr bwMode="gray">
          <a:xfrm>
            <a:off x="6373813" y="4865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BEDA23-9E17-4370-B22B-D73F4294D295}" type="datetime'8''''''''''''''''1'''''''''''''''''''">
              <a:rPr lang="ja-JP" altLang="en-US" sz="1000" smtClean="0"/>
              <a:pPr/>
              <a:t>81</a:t>
            </a:fld>
            <a:endParaRPr kumimoji="0" lang="ja-JP" altLang="en-US" sz="1000" dirty="0">
              <a:sym typeface="+mn-lt"/>
            </a:endParaRPr>
          </a:p>
        </p:txBody>
      </p:sp>
      <p:sp>
        <p:nvSpPr>
          <p:cNvPr id="204" name="テキスト プレースホルダ 9"/>
          <p:cNvSpPr>
            <a:spLocks noGrp="1"/>
          </p:cNvSpPr>
          <p:nvPr>
            <p:custDataLst>
              <p:tags r:id="rId48"/>
            </p:custDataLst>
          </p:nvPr>
        </p:nvSpPr>
        <p:spPr bwMode="gray">
          <a:xfrm>
            <a:off x="6030913" y="48418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1D4321-736E-4DAA-A4F9-2FAE327DE64F}" type="datetime'''''''''''''''''''''''''''''''8''3'''''">
              <a:rPr lang="ja-JP" altLang="en-US" sz="1000" smtClean="0"/>
              <a:pPr/>
              <a:t>83</a:t>
            </a:fld>
            <a:endParaRPr kumimoji="0" lang="ja-JP" altLang="en-US" sz="1000" dirty="0">
              <a:sym typeface="+mn-lt"/>
            </a:endParaRPr>
          </a:p>
        </p:txBody>
      </p:sp>
      <p:sp>
        <p:nvSpPr>
          <p:cNvPr id="284" name="テキスト プレースホルダ 9">
            <a:extLst>
              <a:ext uri="{FF2B5EF4-FFF2-40B4-BE49-F238E27FC236}">
                <a16:creationId xmlns:a16="http://schemas.microsoft.com/office/drawing/2014/main" id="{DC30DC51-71AE-4D58-A8BC-EE073B1F35BB}"/>
              </a:ext>
            </a:extLst>
          </p:cNvPr>
          <p:cNvSpPr>
            <a:spLocks noGrp="1"/>
          </p:cNvSpPr>
          <p:nvPr>
            <p:custDataLst>
              <p:tags r:id="rId49"/>
            </p:custDataLst>
          </p:nvPr>
        </p:nvSpPr>
        <p:spPr bwMode="auto">
          <a:xfrm>
            <a:off x="70691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AF1A9-CDAF-4307-A175-87DAE0FD6D82}" type="datetime'''''''''''''''''''''''''''''''''''''''1''''''7'''''''''''">
              <a:rPr kumimoji="0" lang="ja-JP" altLang="en-US" sz="1000" smtClean="0"/>
              <a:pPr/>
              <a:t>17</a:t>
            </a:fld>
            <a:endParaRPr kumimoji="0" lang="ja-JP" altLang="en-US" sz="1000" dirty="0">
              <a:sym typeface="+mn-lt"/>
            </a:endParaRPr>
          </a:p>
        </p:txBody>
      </p:sp>
      <p:sp>
        <p:nvSpPr>
          <p:cNvPr id="195" name="テキスト プレースホルダ 9"/>
          <p:cNvSpPr>
            <a:spLocks noGrp="1"/>
          </p:cNvSpPr>
          <p:nvPr>
            <p:custDataLst>
              <p:tags r:id="rId50"/>
            </p:custDataLst>
          </p:nvPr>
        </p:nvSpPr>
        <p:spPr bwMode="gray">
          <a:xfrm>
            <a:off x="2949575" y="51625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84144D-C25C-4694-B063-0F8141394C16}" type="datetime'''''''5''''''''''''''4'''''''''''''''''''''''''''''">
              <a:rPr lang="ja-JP" altLang="en-US" sz="1000" smtClean="0"/>
              <a:pPr/>
              <a:t>54</a:t>
            </a:fld>
            <a:endParaRPr kumimoji="0" lang="ja-JP" altLang="en-US" sz="1000" dirty="0">
              <a:sym typeface="+mn-lt"/>
            </a:endParaRPr>
          </a:p>
        </p:txBody>
      </p:sp>
      <p:sp>
        <p:nvSpPr>
          <p:cNvPr id="128" name="テキスト プレースホルダ 9"/>
          <p:cNvSpPr>
            <a:spLocks noGrp="1"/>
          </p:cNvSpPr>
          <p:nvPr>
            <p:custDataLst>
              <p:tags r:id="rId51"/>
            </p:custDataLst>
          </p:nvPr>
        </p:nvSpPr>
        <p:spPr bwMode="gray">
          <a:xfrm>
            <a:off x="4660900" y="4992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DD10E4-9996-4E8E-8C60-6B48FC3FA038}" type="datetime'''''''''''6''''''''9'">
              <a:rPr lang="ja-JP" altLang="en-US" sz="1000" smtClean="0"/>
              <a:pPr/>
              <a:t>69</a:t>
            </a:fld>
            <a:endParaRPr kumimoji="0" lang="ja-JP" altLang="en-US" sz="1000" dirty="0">
              <a:sym typeface="+mn-lt"/>
            </a:endParaRPr>
          </a:p>
        </p:txBody>
      </p:sp>
      <p:sp>
        <p:nvSpPr>
          <p:cNvPr id="202" name="テキスト プレースホルダ 9"/>
          <p:cNvSpPr>
            <a:spLocks noGrp="1"/>
          </p:cNvSpPr>
          <p:nvPr>
            <p:custDataLst>
              <p:tags r:id="rId52"/>
            </p:custDataLst>
          </p:nvPr>
        </p:nvSpPr>
        <p:spPr bwMode="gray">
          <a:xfrm>
            <a:off x="5345113" y="4865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8E4901-8879-4059-A4FD-A4C8186CD027}" type="datetime'''''''8''''''''''''''''''''''''''''''''1'">
              <a:rPr lang="ja-JP" altLang="en-US" sz="1000" smtClean="0"/>
              <a:pPr/>
              <a:t>81</a:t>
            </a:fld>
            <a:endParaRPr kumimoji="0" lang="ja-JP" altLang="en-US" sz="1000" dirty="0">
              <a:sym typeface="+mn-lt"/>
            </a:endParaRPr>
          </a:p>
        </p:txBody>
      </p:sp>
      <p:sp>
        <p:nvSpPr>
          <p:cNvPr id="203" name="テキスト プレースホルダ 9"/>
          <p:cNvSpPr>
            <a:spLocks noGrp="1"/>
          </p:cNvSpPr>
          <p:nvPr>
            <p:custDataLst>
              <p:tags r:id="rId53"/>
            </p:custDataLst>
          </p:nvPr>
        </p:nvSpPr>
        <p:spPr bwMode="gray">
          <a:xfrm>
            <a:off x="5688013" y="48371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8736FA-BE56-415A-A354-033614235134}" type="datetime'''''''''''''''''''''''''''8''4'''''''''''''''''''''''''">
              <a:rPr lang="ja-JP" altLang="en-US" sz="1000" smtClean="0"/>
              <a:pPr/>
              <a:t>84</a:t>
            </a:fld>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DF569D0B-8641-4C2E-B12B-9BAE7CF9AF4D}"/>
              </a:ext>
            </a:extLst>
          </p:cNvPr>
          <p:cNvSpPr>
            <a:spLocks noGrp="1"/>
          </p:cNvSpPr>
          <p:nvPr>
            <p:custDataLst>
              <p:tags r:id="rId54"/>
            </p:custDataLst>
          </p:nvPr>
        </p:nvSpPr>
        <p:spPr bwMode="auto">
          <a:xfrm>
            <a:off x="77533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9EEB1B-B5ED-414B-B726-0BE914FC7294}" type="datetime'''''''''1''''''''''''''''''''''''''9'''''''''''">
              <a:rPr kumimoji="0" lang="ja-JP" altLang="en-US" sz="1000" smtClean="0"/>
              <a:pPr/>
              <a:t>19</a:t>
            </a:fld>
            <a:endParaRPr kumimoji="0" lang="ja-JP" altLang="en-US" sz="1000" dirty="0">
              <a:sym typeface="+mn-lt"/>
            </a:endParaRPr>
          </a:p>
        </p:txBody>
      </p:sp>
      <p:sp>
        <p:nvSpPr>
          <p:cNvPr id="194" name="テキスト プレースホルダ 9"/>
          <p:cNvSpPr>
            <a:spLocks noGrp="1"/>
          </p:cNvSpPr>
          <p:nvPr>
            <p:custDataLst>
              <p:tags r:id="rId55"/>
            </p:custDataLst>
          </p:nvPr>
        </p:nvSpPr>
        <p:spPr bwMode="gray">
          <a:xfrm>
            <a:off x="2606675" y="52038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E11245-F31F-4ECC-BB49-2ACC22E43717}" type="datetime'''''''50'">
              <a:rPr lang="ja-JP" altLang="en-US" sz="1000" smtClean="0"/>
              <a:pPr/>
              <a:t>50</a:t>
            </a:fld>
            <a:endParaRPr kumimoji="0" lang="ja-JP" altLang="en-US" sz="1000" dirty="0">
              <a:sym typeface="+mn-lt"/>
            </a:endParaRPr>
          </a:p>
        </p:txBody>
      </p:sp>
      <p:sp>
        <p:nvSpPr>
          <p:cNvPr id="278" name="Rectangle 277"/>
          <p:cNvSpPr/>
          <p:nvPr>
            <p:custDataLst>
              <p:tags r:id="rId56"/>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57"/>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8"/>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59"/>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F66BC9D3-49D7-4272-81FD-3DF431763A9F}"/>
              </a:ext>
            </a:extLst>
          </p:cNvPr>
          <p:cNvCxnSpPr/>
          <p:nvPr>
            <p:custDataLst>
              <p:tags r:id="rId60"/>
            </p:custDataLst>
          </p:nvPr>
        </p:nvCxnSpPr>
        <p:spPr bwMode="gray">
          <a:xfrm>
            <a:off x="7958138"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61"/>
            </p:custDataLst>
          </p:nvPr>
        </p:nvSpPr>
        <p:spPr bwMode="gray">
          <a:xfrm>
            <a:off x="8029575"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62"/>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57"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医療費支出は段階的に増加してきており、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億ドルに達した。政府負担は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年以降緩やかな増加傾向にある。</a:t>
            </a:r>
          </a:p>
        </p:txBody>
      </p:sp>
      <p:sp>
        <p:nvSpPr>
          <p:cNvPr id="207" name="Rectangle 206">
            <a:extLst>
              <a:ext uri="{FF2B5EF4-FFF2-40B4-BE49-F238E27FC236}">
                <a16:creationId xmlns:a16="http://schemas.microsoft.com/office/drawing/2014/main" id="{2879E24A-DB97-4DA6-951A-8982110F69A1}"/>
              </a:ext>
            </a:extLst>
          </p:cNvPr>
          <p:cNvSpPr/>
          <p:nvPr>
            <p:custDataLst>
              <p:tags r:id="rId63"/>
            </p:custDataLst>
          </p:nvPr>
        </p:nvSpPr>
        <p:spPr bwMode="gray">
          <a:xfrm>
            <a:off x="8023225" y="252412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Rectangle 205">
            <a:extLst>
              <a:ext uri="{FF2B5EF4-FFF2-40B4-BE49-F238E27FC236}">
                <a16:creationId xmlns:a16="http://schemas.microsoft.com/office/drawing/2014/main" id="{C766070B-DAAD-4B7A-B2EC-7E1048D42B9E}"/>
              </a:ext>
            </a:extLst>
          </p:cNvPr>
          <p:cNvSpPr/>
          <p:nvPr>
            <p:custDataLst>
              <p:tags r:id="rId64"/>
            </p:custDataLst>
          </p:nvPr>
        </p:nvSpPr>
        <p:spPr bwMode="gray">
          <a:xfrm>
            <a:off x="8023225" y="233680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プレースホルダ 9">
            <a:extLst>
              <a:ext uri="{FF2B5EF4-FFF2-40B4-BE49-F238E27FC236}">
                <a16:creationId xmlns:a16="http://schemas.microsoft.com/office/drawing/2014/main" id="{05C6B786-F3BF-40A5-BFF1-1746B8E8E876}"/>
              </a:ext>
            </a:extLst>
          </p:cNvPr>
          <p:cNvSpPr>
            <a:spLocks noGrp="1"/>
          </p:cNvSpPr>
          <p:nvPr>
            <p:custDataLst>
              <p:tags r:id="rId65"/>
            </p:custDataLst>
          </p:nvPr>
        </p:nvSpPr>
        <p:spPr bwMode="auto">
          <a:xfrm>
            <a:off x="8234363" y="23336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D8BB40-DDB3-45E9-B380-9E0665AD9323}" type="datetime'政府以''外''''''''''の''''''''''''''''''''''''医''療費支''''''''''出'">
              <a:rPr lang="ja-JP" altLang="en-US" sz="900" smtClean="0"/>
              <a:pPr/>
              <a:t>政府以外の医療費支出</a:t>
            </a:fld>
            <a:endParaRPr kumimoji="0" lang="ja-JP" altLang="en-US" sz="900" dirty="0">
              <a:sym typeface="+mn-lt"/>
            </a:endParaRPr>
          </a:p>
        </p:txBody>
      </p:sp>
      <p:sp>
        <p:nvSpPr>
          <p:cNvPr id="209" name="テキスト プレースホルダ 9">
            <a:extLst>
              <a:ext uri="{FF2B5EF4-FFF2-40B4-BE49-F238E27FC236}">
                <a16:creationId xmlns:a16="http://schemas.microsoft.com/office/drawing/2014/main" id="{B3E5F95F-15AC-421E-A597-612C75FC2492}"/>
              </a:ext>
            </a:extLst>
          </p:cNvPr>
          <p:cNvSpPr>
            <a:spLocks noGrp="1"/>
          </p:cNvSpPr>
          <p:nvPr>
            <p:custDataLst>
              <p:tags r:id="rId66"/>
            </p:custDataLst>
          </p:nvPr>
        </p:nvSpPr>
        <p:spPr bwMode="auto">
          <a:xfrm>
            <a:off x="8234363" y="25209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BDA8F03-3C1B-421F-AAC7-A1D5C4FEAB0E}" type="datetime'政府の医療費''''支''''''''''''''''''''出'''''''''''''''">
              <a:rPr lang="ja-JP" altLang="en-US" sz="900" smtClean="0"/>
              <a:pPr/>
              <a:t>政府の医療費支出</a:t>
            </a:fld>
            <a:endParaRPr kumimoji="0" lang="ja-JP" altLang="en-US" sz="900" dirty="0">
              <a:sym typeface="+mn-lt"/>
            </a:endParaRPr>
          </a:p>
        </p:txBody>
      </p:sp>
      <p:graphicFrame>
        <p:nvGraphicFramePr>
          <p:cNvPr id="328" name="Chart 327">
            <a:extLst>
              <a:ext uri="{FF2B5EF4-FFF2-40B4-BE49-F238E27FC236}">
                <a16:creationId xmlns:a16="http://schemas.microsoft.com/office/drawing/2014/main" id="{6996AAB0-9FBC-42B4-B599-62532B1C1210}"/>
              </a:ext>
            </a:extLst>
          </p:cNvPr>
          <p:cNvGraphicFramePr/>
          <p:nvPr>
            <p:custDataLst>
              <p:tags r:id="rId67"/>
            </p:custDataLst>
            <p:extLst>
              <p:ext uri="{D42A27DB-BD31-4B8C-83A1-F6EECF244321}">
                <p14:modId xmlns:p14="http://schemas.microsoft.com/office/powerpoint/2010/main" val="4206690235"/>
              </p:ext>
            </p:extLst>
          </p:nvPr>
        </p:nvGraphicFramePr>
        <p:xfrm>
          <a:off x="1179513" y="2513013"/>
          <a:ext cx="6816725" cy="1020762"/>
        </p:xfrm>
        <a:graphic>
          <a:graphicData uri="http://schemas.openxmlformats.org/drawingml/2006/chart">
            <c:chart xmlns:c="http://schemas.openxmlformats.org/drawingml/2006/chart" xmlns:r="http://schemas.openxmlformats.org/officeDocument/2006/relationships" r:id="rId162"/>
          </a:graphicData>
        </a:graphic>
      </p:graphicFrame>
      <p:sp>
        <p:nvSpPr>
          <p:cNvPr id="327" name="テキスト プレースホルダ 9">
            <a:extLst>
              <a:ext uri="{FF2B5EF4-FFF2-40B4-BE49-F238E27FC236}">
                <a16:creationId xmlns:a16="http://schemas.microsoft.com/office/drawing/2014/main" id="{4316F501-7B36-4526-918B-188032B7D2E8}"/>
              </a:ext>
            </a:extLst>
          </p:cNvPr>
          <p:cNvSpPr>
            <a:spLocks noGrp="1"/>
          </p:cNvSpPr>
          <p:nvPr>
            <p:custDataLst>
              <p:tags r:id="rId68"/>
            </p:custDataLst>
          </p:nvPr>
        </p:nvSpPr>
        <p:spPr bwMode="gray">
          <a:xfrm>
            <a:off x="993775" y="2687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61323E-1182-4DAE-91DA-A650B085C133}" type="datetime'''''''1''''''''''''''''5'''''''">
              <a:rPr lang="ja-JP" altLang="en-US" sz="1000" smtClean="0">
                <a:effectLst/>
                <a:sym typeface="+mn-lt"/>
              </a:rPr>
              <a:pPr marL="0" indent="0" algn="r">
                <a:spcBef>
                  <a:spcPct val="0"/>
                </a:spcBef>
                <a:buNone/>
              </a:pPr>
              <a:t>15</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0ACE2A63-C386-44BF-8D76-46949CBD8E1B}"/>
              </a:ext>
            </a:extLst>
          </p:cNvPr>
          <p:cNvSpPr>
            <a:spLocks noGrp="1"/>
          </p:cNvSpPr>
          <p:nvPr>
            <p:custDataLst>
              <p:tags r:id="rId69"/>
            </p:custDataLst>
          </p:nvPr>
        </p:nvSpPr>
        <p:spPr bwMode="gray">
          <a:xfrm>
            <a:off x="1063625" y="33750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AD7E7FE-7A69-4703-9BAE-E0C1F3B1CE24}"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325" name="テキスト プレースホルダ 9">
            <a:extLst>
              <a:ext uri="{FF2B5EF4-FFF2-40B4-BE49-F238E27FC236}">
                <a16:creationId xmlns:a16="http://schemas.microsoft.com/office/drawing/2014/main" id="{D989738A-B287-4D94-8341-0C292B9E8054}"/>
              </a:ext>
            </a:extLst>
          </p:cNvPr>
          <p:cNvSpPr>
            <a:spLocks noGrp="1"/>
          </p:cNvSpPr>
          <p:nvPr>
            <p:custDataLst>
              <p:tags r:id="rId70"/>
            </p:custDataLst>
          </p:nvPr>
        </p:nvSpPr>
        <p:spPr bwMode="gray">
          <a:xfrm>
            <a:off x="1063625" y="31464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D6A1DA-F63A-4DEF-9277-D5EEF6D59EA5}" type="datetime'''''''''''''''''5'''''''''">
              <a:rPr lang="ja-JP" altLang="en-US" sz="1000" smtClean="0">
                <a:effectLst/>
                <a:sym typeface="+mn-lt"/>
              </a:rPr>
              <a:pPr marL="0" indent="0" algn="r">
                <a:spcBef>
                  <a:spcPct val="0"/>
                </a:spcBef>
                <a:buNone/>
              </a:pPr>
              <a:t>5</a:t>
            </a:fld>
            <a:endParaRPr lang="ja-JP" altLang="en-US" sz="1000" dirty="0">
              <a:sym typeface="+mn-lt"/>
            </a:endParaRPr>
          </a:p>
        </p:txBody>
      </p:sp>
      <p:sp>
        <p:nvSpPr>
          <p:cNvPr id="326" name="テキスト プレースホルダ 9">
            <a:extLst>
              <a:ext uri="{FF2B5EF4-FFF2-40B4-BE49-F238E27FC236}">
                <a16:creationId xmlns:a16="http://schemas.microsoft.com/office/drawing/2014/main" id="{DBAD2CA3-C441-4710-ACFB-268913078E35}"/>
              </a:ext>
            </a:extLst>
          </p:cNvPr>
          <p:cNvSpPr>
            <a:spLocks noGrp="1"/>
          </p:cNvSpPr>
          <p:nvPr>
            <p:custDataLst>
              <p:tags r:id="rId71"/>
            </p:custDataLst>
          </p:nvPr>
        </p:nvSpPr>
        <p:spPr bwMode="gray">
          <a:xfrm>
            <a:off x="993775" y="2917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5354BBB-A900-402E-838D-FCA0FAF011E5}" type="datetime'''''''''''''''''''1''''''''''0'''''''''''''''''''''''">
              <a:rPr lang="ja-JP" altLang="en-US" sz="1000" smtClean="0">
                <a:effectLst/>
                <a:sym typeface="+mn-lt"/>
              </a:rPr>
              <a:pPr marL="0" indent="0" algn="r">
                <a:spcBef>
                  <a:spcPct val="0"/>
                </a:spcBef>
                <a:buNone/>
              </a:pPr>
              <a:t>10</a:t>
            </a:fld>
            <a:endParaRPr lang="ja-JP" altLang="en-US" sz="1000" dirty="0">
              <a:sym typeface="+mn-lt"/>
            </a:endParaRPr>
          </a:p>
        </p:txBody>
      </p:sp>
      <p:cxnSp>
        <p:nvCxnSpPr>
          <p:cNvPr id="213" name="Straight Connector 212">
            <a:extLst>
              <a:ext uri="{FF2B5EF4-FFF2-40B4-BE49-F238E27FC236}">
                <a16:creationId xmlns:a16="http://schemas.microsoft.com/office/drawing/2014/main" id="{D8AE763E-C8C4-4348-BB5F-09D80163ED8F}"/>
              </a:ext>
            </a:extLst>
          </p:cNvPr>
          <p:cNvCxnSpPr>
            <a:cxnSpLocks/>
          </p:cNvCxnSpPr>
          <p:nvPr>
            <p:custDataLst>
              <p:tags r:id="rId72"/>
            </p:custDataLst>
          </p:nvPr>
        </p:nvCxnSpPr>
        <p:spPr bwMode="gray">
          <a:xfrm flipH="1">
            <a:off x="2503488" y="3349626"/>
            <a:ext cx="42863" cy="730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52C34A9-918F-4EC9-A3D8-F200A4A411C5}"/>
              </a:ext>
            </a:extLst>
          </p:cNvPr>
          <p:cNvCxnSpPr>
            <a:cxnSpLocks/>
          </p:cNvCxnSpPr>
          <p:nvPr>
            <p:custDataLst>
              <p:tags r:id="rId73"/>
            </p:custDataLst>
          </p:nvPr>
        </p:nvCxnSpPr>
        <p:spPr bwMode="gray">
          <a:xfrm flipH="1">
            <a:off x="2171700" y="3349625"/>
            <a:ext cx="42863" cy="762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A02E17A-3249-410A-9575-0C37FB23D924}"/>
              </a:ext>
            </a:extLst>
          </p:cNvPr>
          <p:cNvCxnSpPr>
            <a:cxnSpLocks/>
          </p:cNvCxnSpPr>
          <p:nvPr>
            <p:custDataLst>
              <p:tags r:id="rId74"/>
            </p:custDataLst>
          </p:nvPr>
        </p:nvCxnSpPr>
        <p:spPr bwMode="gray">
          <a:xfrm flipH="1">
            <a:off x="1838325" y="3349625"/>
            <a:ext cx="42863" cy="825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BA29CE-5954-449B-A333-1A61081506C9}"/>
              </a:ext>
            </a:extLst>
          </p:cNvPr>
          <p:cNvCxnSpPr/>
          <p:nvPr>
            <p:custDataLst>
              <p:tags r:id="rId75"/>
            </p:custDataLst>
          </p:nvPr>
        </p:nvCxnSpPr>
        <p:spPr bwMode="auto">
          <a:xfrm flipH="1">
            <a:off x="1506538" y="3349625"/>
            <a:ext cx="42862"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3" name="テキスト プレースホルダ 9">
            <a:extLst>
              <a:ext uri="{FF2B5EF4-FFF2-40B4-BE49-F238E27FC236}">
                <a16:creationId xmlns:a16="http://schemas.microsoft.com/office/drawing/2014/main" id="{896029FE-41BA-4085-9FF6-6EF343BA77E8}"/>
              </a:ext>
            </a:extLst>
          </p:cNvPr>
          <p:cNvSpPr>
            <a:spLocks noGrp="1"/>
          </p:cNvSpPr>
          <p:nvPr>
            <p:custDataLst>
              <p:tags r:id="rId76"/>
            </p:custDataLst>
          </p:nvPr>
        </p:nvSpPr>
        <p:spPr bwMode="gray">
          <a:xfrm>
            <a:off x="3703638" y="298926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1FB590-4E22-4C67-9034-43307167EC4A}" type="datetime'''''''''''''''''''''''''''''''''''6'''''''''">
              <a:rPr lang="ja-JP" altLang="en-US" sz="1000" smtClean="0"/>
              <a:pPr/>
              <a:t>6</a:t>
            </a:fld>
            <a:endParaRPr kumimoji="0" lang="ja-JP" altLang="en-US" sz="1000" dirty="0">
              <a:sym typeface="+mn-lt"/>
            </a:endParaRPr>
          </a:p>
        </p:txBody>
      </p:sp>
      <p:sp>
        <p:nvSpPr>
          <p:cNvPr id="267" name="テキスト プレースホルダ 9">
            <a:extLst>
              <a:ext uri="{FF2B5EF4-FFF2-40B4-BE49-F238E27FC236}">
                <a16:creationId xmlns:a16="http://schemas.microsoft.com/office/drawing/2014/main" id="{93E664E6-E3EF-4359-BE45-BDA523D888E8}"/>
              </a:ext>
            </a:extLst>
          </p:cNvPr>
          <p:cNvSpPr>
            <a:spLocks noGrp="1"/>
          </p:cNvSpPr>
          <p:nvPr>
            <p:custDataLst>
              <p:tags r:id="rId77"/>
            </p:custDataLst>
          </p:nvPr>
        </p:nvSpPr>
        <p:spPr bwMode="gray">
          <a:xfrm>
            <a:off x="1708150" y="32400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599DAC-81C3-412C-9F25-E7CA55E1F31B}" type="datetime'''''''''''''''''''''''4'''''''''''''">
              <a:rPr kumimoji="0" lang="ja-JP" altLang="en-US" sz="1000" smtClean="0">
                <a:effectLst/>
                <a:sym typeface="+mn-lt"/>
              </a:rPr>
              <a:pPr marL="0" indent="0" algn="ctr">
                <a:spcBef>
                  <a:spcPct val="0"/>
                </a:spcBef>
                <a:buNone/>
              </a:pPr>
              <a:t>4</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9F156238-4BD1-4AF8-A0EA-B424F95C6285}"/>
              </a:ext>
            </a:extLst>
          </p:cNvPr>
          <p:cNvSpPr>
            <a:spLocks noGrp="1"/>
          </p:cNvSpPr>
          <p:nvPr>
            <p:custDataLst>
              <p:tags r:id="rId78"/>
            </p:custDataLst>
          </p:nvPr>
        </p:nvSpPr>
        <p:spPr bwMode="gray">
          <a:xfrm>
            <a:off x="4667250" y="28194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449E8F-16B5-4549-8369-1D5907747EE9}" type="datetime'''''1''''0'''''''''''''''''''''''''''''''''''">
              <a:rPr lang="ja-JP" altLang="en-US" sz="1000" smtClean="0"/>
              <a:pPr/>
              <a:t>10</a:t>
            </a:fld>
            <a:endParaRPr kumimoji="0" lang="ja-JP" altLang="en-US" sz="1000" dirty="0">
              <a:sym typeface="+mn-lt"/>
            </a:endParaRPr>
          </a:p>
        </p:txBody>
      </p:sp>
      <p:sp>
        <p:nvSpPr>
          <p:cNvPr id="219" name="テキスト プレースホルダ 9">
            <a:extLst>
              <a:ext uri="{FF2B5EF4-FFF2-40B4-BE49-F238E27FC236}">
                <a16:creationId xmlns:a16="http://schemas.microsoft.com/office/drawing/2014/main" id="{EF30E00F-0157-49B4-BF05-1032C0FAC9AD}"/>
              </a:ext>
            </a:extLst>
          </p:cNvPr>
          <p:cNvSpPr>
            <a:spLocks noGrp="1"/>
          </p:cNvSpPr>
          <p:nvPr>
            <p:custDataLst>
              <p:tags r:id="rId79"/>
            </p:custDataLst>
          </p:nvPr>
        </p:nvSpPr>
        <p:spPr bwMode="auto">
          <a:xfrm>
            <a:off x="201771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2F52A8-68B6-418F-987B-08C2C6DE1F49}" type="datetime'''''''''''0''2'''''''''''">
              <a:rPr lang="ja-JP" altLang="en-US" sz="1000" smtClean="0"/>
              <a:pPr/>
              <a:t>02</a:t>
            </a:fld>
            <a:endParaRPr kumimoji="0" lang="ja-JP" altLang="en-US" sz="1000" dirty="0">
              <a:sym typeface="+mn-lt"/>
            </a:endParaRPr>
          </a:p>
        </p:txBody>
      </p:sp>
      <p:sp>
        <p:nvSpPr>
          <p:cNvPr id="263" name="テキスト プレースホルダ 9">
            <a:extLst>
              <a:ext uri="{FF2B5EF4-FFF2-40B4-BE49-F238E27FC236}">
                <a16:creationId xmlns:a16="http://schemas.microsoft.com/office/drawing/2014/main" id="{553681AA-42C8-4C5A-ACFA-84DD17C353EC}"/>
              </a:ext>
            </a:extLst>
          </p:cNvPr>
          <p:cNvSpPr>
            <a:spLocks noGrp="1"/>
          </p:cNvSpPr>
          <p:nvPr>
            <p:custDataLst>
              <p:tags r:id="rId80"/>
            </p:custDataLst>
          </p:nvPr>
        </p:nvSpPr>
        <p:spPr bwMode="gray">
          <a:xfrm>
            <a:off x="5997576" y="26908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D2A2EE-693C-49CB-96EF-9115CF3FFA2D}" type="datetime'''''''''''''''''''''''''''''''1''''3'''''''''''''''''''">
              <a:rPr lang="ja-JP" altLang="en-US" sz="1000" smtClean="0"/>
              <a:pPr/>
              <a:t>13</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EB7051AB-8678-4532-B3AB-2F7E7B3C38B1}"/>
              </a:ext>
            </a:extLst>
          </p:cNvPr>
          <p:cNvSpPr>
            <a:spLocks noGrp="1"/>
          </p:cNvSpPr>
          <p:nvPr>
            <p:custDataLst>
              <p:tags r:id="rId81"/>
            </p:custDataLst>
          </p:nvPr>
        </p:nvSpPr>
        <p:spPr bwMode="auto">
          <a:xfrm>
            <a:off x="2349500"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569310-2796-4FE3-A599-9449F5593479}" type="datetime'''''0''''''''''''''''''''''''''''''''''''''''''''''''''''3'''">
              <a:rPr lang="ja-JP" altLang="en-US" sz="1000" smtClean="0"/>
              <a:pPr/>
              <a:t>03</a:t>
            </a:fld>
            <a:endParaRPr kumimoji="0" lang="ja-JP" altLang="en-US" sz="1000" dirty="0">
              <a:sym typeface="+mn-lt"/>
            </a:endParaRPr>
          </a:p>
        </p:txBody>
      </p:sp>
      <p:sp>
        <p:nvSpPr>
          <p:cNvPr id="225" name="テキスト プレースホルダ 9">
            <a:extLst>
              <a:ext uri="{FF2B5EF4-FFF2-40B4-BE49-F238E27FC236}">
                <a16:creationId xmlns:a16="http://schemas.microsoft.com/office/drawing/2014/main" id="{2EF51E7A-71EA-4E4A-BE0A-1A49E9ED7EEF}"/>
              </a:ext>
            </a:extLst>
          </p:cNvPr>
          <p:cNvSpPr>
            <a:spLocks noGrp="1"/>
          </p:cNvSpPr>
          <p:nvPr>
            <p:custDataLst>
              <p:tags r:id="rId82"/>
            </p:custDataLst>
          </p:nvPr>
        </p:nvSpPr>
        <p:spPr bwMode="auto">
          <a:xfrm>
            <a:off x="268287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5AA7CF-DC49-4705-A613-32C4FA7EE23C}" type="datetime'''''''''''''0''''4'''''''''''''''''''''''">
              <a:rPr lang="ja-JP" altLang="en-US" sz="1000" smtClean="0"/>
              <a:pPr/>
              <a:t>04</a:t>
            </a:fld>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38EDDE1F-FF95-43DE-B3BF-10E32193CB85}"/>
              </a:ext>
            </a:extLst>
          </p:cNvPr>
          <p:cNvSpPr>
            <a:spLocks noGrp="1"/>
          </p:cNvSpPr>
          <p:nvPr>
            <p:custDataLst>
              <p:tags r:id="rId83"/>
            </p:custDataLst>
          </p:nvPr>
        </p:nvSpPr>
        <p:spPr bwMode="gray">
          <a:xfrm>
            <a:off x="3371850" y="295116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B55C4B-2CDB-4331-822A-CF29E874A295}" type="datetime'7'''''''''''">
              <a:rPr lang="ja-JP" altLang="en-US" sz="1000" smtClean="0"/>
              <a:pPr/>
              <a:t>7</a:t>
            </a:fld>
            <a:endParaRPr kumimoji="0" lang="ja-JP" altLang="en-US" sz="1000" dirty="0">
              <a:sym typeface="+mn-lt"/>
            </a:endParaRPr>
          </a:p>
        </p:txBody>
      </p:sp>
      <p:sp>
        <p:nvSpPr>
          <p:cNvPr id="247" name="テキスト プレースホルダ 9">
            <a:extLst>
              <a:ext uri="{FF2B5EF4-FFF2-40B4-BE49-F238E27FC236}">
                <a16:creationId xmlns:a16="http://schemas.microsoft.com/office/drawing/2014/main" id="{1086B2AE-00E3-478F-BAD0-68918AB1E46F}"/>
              </a:ext>
            </a:extLst>
          </p:cNvPr>
          <p:cNvSpPr>
            <a:spLocks noGrp="1"/>
          </p:cNvSpPr>
          <p:nvPr>
            <p:custDataLst>
              <p:tags r:id="rId84"/>
            </p:custDataLst>
          </p:nvPr>
        </p:nvSpPr>
        <p:spPr bwMode="auto">
          <a:xfrm>
            <a:off x="634047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8DCCF9-7658-4CED-B17C-B7D27E545D27}" type="datetime'''''''''''''''''''1''''''''''''''''''5'''''''''''''''''''''">
              <a:rPr lang="ja-JP" altLang="en-US" sz="1000" smtClean="0"/>
              <a:pPr/>
              <a:t>15</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9322B4E8-CEA8-454C-A9E5-BDF03BF697D8}"/>
              </a:ext>
            </a:extLst>
          </p:cNvPr>
          <p:cNvSpPr>
            <a:spLocks noGrp="1"/>
          </p:cNvSpPr>
          <p:nvPr>
            <p:custDataLst>
              <p:tags r:id="rId85"/>
            </p:custDataLst>
          </p:nvPr>
        </p:nvSpPr>
        <p:spPr bwMode="auto">
          <a:xfrm>
            <a:off x="301466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B5A31E-3722-4F70-A953-32395FF28C68}" type="datetime'''''''''''''''''''''''''0''''5'''''''''''''''">
              <a:rPr lang="ja-JP" altLang="en-US" sz="1000" smtClean="0"/>
              <a:pPr/>
              <a:t>05</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A0820657-D613-467A-9093-B5A8CA7D4093}"/>
              </a:ext>
            </a:extLst>
          </p:cNvPr>
          <p:cNvSpPr>
            <a:spLocks noGrp="1"/>
          </p:cNvSpPr>
          <p:nvPr>
            <p:custDataLst>
              <p:tags r:id="rId86"/>
            </p:custDataLst>
          </p:nvPr>
        </p:nvSpPr>
        <p:spPr bwMode="gray">
          <a:xfrm>
            <a:off x="2706688" y="2976563"/>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75D3E3-7BC0-491E-9A9F-BB0EF49EAA3F}" type="datetime'''''''''''''7'''''''''">
              <a:rPr lang="ja-JP" altLang="en-US" sz="1000" smtClean="0"/>
              <a:pPr/>
              <a:t>7</a:t>
            </a:fld>
            <a:endParaRPr kumimoji="0" lang="ja-JP" altLang="en-US" sz="1000" dirty="0">
              <a:sym typeface="+mn-lt"/>
            </a:endParaRPr>
          </a:p>
        </p:txBody>
      </p:sp>
      <p:sp>
        <p:nvSpPr>
          <p:cNvPr id="251" name="テキスト プレースホルダ 9">
            <a:extLst>
              <a:ext uri="{FF2B5EF4-FFF2-40B4-BE49-F238E27FC236}">
                <a16:creationId xmlns:a16="http://schemas.microsoft.com/office/drawing/2014/main" id="{E4B3B7AF-5C9B-494D-8EB4-EF176A107E3A}"/>
              </a:ext>
            </a:extLst>
          </p:cNvPr>
          <p:cNvSpPr>
            <a:spLocks noGrp="1"/>
          </p:cNvSpPr>
          <p:nvPr>
            <p:custDataLst>
              <p:tags r:id="rId87"/>
            </p:custDataLst>
          </p:nvPr>
        </p:nvSpPr>
        <p:spPr bwMode="gray">
          <a:xfrm>
            <a:off x="2041525" y="3019425"/>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9619B5-C008-4EC3-B16F-0464395881A4}" type="datetime'''''''''''''''''''''''''''''''''''''''''''''''''''''6'''''''">
              <a:rPr lang="ja-JP" altLang="en-US" sz="1000" smtClean="0"/>
              <a:pPr/>
              <a:t>6</a:t>
            </a:fld>
            <a:endParaRPr kumimoji="0" lang="ja-JP" altLang="en-US" sz="1000" dirty="0">
              <a:sym typeface="+mn-lt"/>
            </a:endParaRPr>
          </a:p>
        </p:txBody>
      </p:sp>
      <p:sp>
        <p:nvSpPr>
          <p:cNvPr id="231" name="テキスト プレースホルダ 9">
            <a:extLst>
              <a:ext uri="{FF2B5EF4-FFF2-40B4-BE49-F238E27FC236}">
                <a16:creationId xmlns:a16="http://schemas.microsoft.com/office/drawing/2014/main" id="{DDB6B1F6-1377-4B96-A4F1-17B9F1C09291}"/>
              </a:ext>
            </a:extLst>
          </p:cNvPr>
          <p:cNvSpPr>
            <a:spLocks noGrp="1"/>
          </p:cNvSpPr>
          <p:nvPr>
            <p:custDataLst>
              <p:tags r:id="rId88"/>
            </p:custDataLst>
          </p:nvPr>
        </p:nvSpPr>
        <p:spPr bwMode="auto">
          <a:xfrm>
            <a:off x="3348038"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D3894C-A8B3-44EE-AA56-52A7E4D4A2DE}" type="datetime'''''''''''''''''''''''''''0''''''''''''''6'''''''''''''">
              <a:rPr lang="ja-JP" altLang="en-US" sz="1000" smtClean="0"/>
              <a:pPr/>
              <a:t>06</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DF6CE7B2-BBD5-4CEC-8A1C-FEB29593A566}"/>
              </a:ext>
            </a:extLst>
          </p:cNvPr>
          <p:cNvSpPr>
            <a:spLocks noGrp="1"/>
          </p:cNvSpPr>
          <p:nvPr>
            <p:custDataLst>
              <p:tags r:id="rId89"/>
            </p:custDataLst>
          </p:nvPr>
        </p:nvSpPr>
        <p:spPr bwMode="auto">
          <a:xfrm>
            <a:off x="367982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BFAB4E-05A2-4228-8E65-0AC8865FB394}" type="datetime'''''''''''''''''''''''''0''''''''''7'''''''''''''''''''''''''">
              <a:rPr lang="ja-JP" altLang="en-US" sz="1000" smtClean="0"/>
              <a:pPr/>
              <a:t>07</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8B01C88F-2009-4CFB-ABBD-C3D078A86240}"/>
              </a:ext>
            </a:extLst>
          </p:cNvPr>
          <p:cNvSpPr>
            <a:spLocks noGrp="1"/>
          </p:cNvSpPr>
          <p:nvPr>
            <p:custDataLst>
              <p:tags r:id="rId90"/>
            </p:custDataLst>
          </p:nvPr>
        </p:nvSpPr>
        <p:spPr bwMode="gray">
          <a:xfrm>
            <a:off x="7327901" y="2566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155ED6-EAE8-4EC4-AB05-09E5FB23C0AF}" type="datetime'''''''''1''''''''''''''5'''''''''''">
              <a:rPr lang="ja-JP" altLang="en-US" sz="1000" smtClean="0"/>
              <a:pPr/>
              <a:t>15</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D8A3C0AF-1001-405F-9BC2-EDD2E66B429E}"/>
              </a:ext>
            </a:extLst>
          </p:cNvPr>
          <p:cNvSpPr>
            <a:spLocks noGrp="1"/>
          </p:cNvSpPr>
          <p:nvPr>
            <p:custDataLst>
              <p:tags r:id="rId91"/>
            </p:custDataLst>
          </p:nvPr>
        </p:nvSpPr>
        <p:spPr bwMode="gray">
          <a:xfrm>
            <a:off x="5664201" y="26971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22BE5A-C86A-4457-8000-4C82AFB93B7A}" type="datetime'''''''''''''''''''''''''''''''''''''''13'">
              <a:rPr lang="ja-JP" altLang="en-US" sz="1000" smtClean="0"/>
              <a:pPr/>
              <a:t>13</a:t>
            </a:fld>
            <a:endParaRPr kumimoji="0" lang="ja-JP" altLang="en-US" sz="1000" dirty="0">
              <a:sym typeface="+mn-lt"/>
            </a:endParaRPr>
          </a:p>
        </p:txBody>
      </p:sp>
      <p:sp>
        <p:nvSpPr>
          <p:cNvPr id="233" name="テキスト プレースホルダ 9">
            <a:extLst>
              <a:ext uri="{FF2B5EF4-FFF2-40B4-BE49-F238E27FC236}">
                <a16:creationId xmlns:a16="http://schemas.microsoft.com/office/drawing/2014/main" id="{303EA0D1-4130-4200-AEF9-DBDD992E7615}"/>
              </a:ext>
            </a:extLst>
          </p:cNvPr>
          <p:cNvSpPr>
            <a:spLocks noGrp="1"/>
          </p:cNvSpPr>
          <p:nvPr>
            <p:custDataLst>
              <p:tags r:id="rId92"/>
            </p:custDataLst>
          </p:nvPr>
        </p:nvSpPr>
        <p:spPr bwMode="auto">
          <a:xfrm>
            <a:off x="4013200"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13F57C-3705-4578-A301-4A206D2950BA}" type="datetime'''''''''0''''''''''''''''''''''8'''''''''''''''''''''">
              <a:rPr lang="ja-JP" altLang="en-US" sz="1000" smtClean="0"/>
              <a:pPr/>
              <a:t>08</a:t>
            </a:fld>
            <a:endParaRPr kumimoji="0" lang="ja-JP" altLang="en-US" sz="1000" dirty="0">
              <a:sym typeface="+mn-lt"/>
            </a:endParaRPr>
          </a:p>
        </p:txBody>
      </p:sp>
      <p:sp>
        <p:nvSpPr>
          <p:cNvPr id="252" name="テキスト プレースホルダ 9">
            <a:extLst>
              <a:ext uri="{FF2B5EF4-FFF2-40B4-BE49-F238E27FC236}">
                <a16:creationId xmlns:a16="http://schemas.microsoft.com/office/drawing/2014/main" id="{E78507C6-6AE1-4974-9DFC-5284531419D0}"/>
              </a:ext>
            </a:extLst>
          </p:cNvPr>
          <p:cNvSpPr>
            <a:spLocks noGrp="1"/>
          </p:cNvSpPr>
          <p:nvPr>
            <p:custDataLst>
              <p:tags r:id="rId93"/>
            </p:custDataLst>
          </p:nvPr>
        </p:nvSpPr>
        <p:spPr bwMode="auto">
          <a:xfrm>
            <a:off x="733901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E2FE9E-7D74-4201-9AFB-FCAA74C1E18E}" type="datetime'''''''''''1''''''''''''''''''''''''''''8'''''''''''''">
              <a:rPr kumimoji="0" lang="ja-JP" altLang="en-US" sz="1000" smtClean="0"/>
              <a:pPr/>
              <a:t>18</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29CA7D7D-8A0B-498D-B484-B7130CC6ED9F}"/>
              </a:ext>
            </a:extLst>
          </p:cNvPr>
          <p:cNvSpPr>
            <a:spLocks noGrp="1"/>
          </p:cNvSpPr>
          <p:nvPr>
            <p:custDataLst>
              <p:tags r:id="rId94"/>
            </p:custDataLst>
          </p:nvPr>
        </p:nvSpPr>
        <p:spPr bwMode="auto">
          <a:xfrm>
            <a:off x="4344988"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B17FEC-D449-494C-8749-043BDF084E39}" type="datetime'''0''''''9'''''''''''''''''''''''">
              <a:rPr lang="ja-JP" altLang="en-US" sz="1000" smtClean="0"/>
              <a:pPr/>
              <a:t>09</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E8DF6818-625F-4C64-BED8-EFA075F86FA8}"/>
              </a:ext>
            </a:extLst>
          </p:cNvPr>
          <p:cNvSpPr>
            <a:spLocks noGrp="1"/>
          </p:cNvSpPr>
          <p:nvPr>
            <p:custDataLst>
              <p:tags r:id="rId95"/>
            </p:custDataLst>
          </p:nvPr>
        </p:nvSpPr>
        <p:spPr bwMode="auto">
          <a:xfrm>
            <a:off x="467836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F2E17-7B75-4EDD-9E10-992A58337F6F}" type="datetime'''1''''''''''''''''''''''''0'">
              <a:rPr lang="ja-JP" altLang="en-US" sz="1000" smtClean="0"/>
              <a:pPr/>
              <a:t>10</a:t>
            </a:fld>
            <a:endParaRPr kumimoji="0" lang="ja-JP" altLang="en-US" sz="1000" dirty="0">
              <a:sym typeface="+mn-lt"/>
            </a:endParaRPr>
          </a:p>
        </p:txBody>
      </p:sp>
      <p:sp>
        <p:nvSpPr>
          <p:cNvPr id="236" name="テキスト プレースホルダ 9">
            <a:extLst>
              <a:ext uri="{FF2B5EF4-FFF2-40B4-BE49-F238E27FC236}">
                <a16:creationId xmlns:a16="http://schemas.microsoft.com/office/drawing/2014/main" id="{65F31D11-BA11-4FDA-843F-444E100A1D61}"/>
              </a:ext>
            </a:extLst>
          </p:cNvPr>
          <p:cNvSpPr>
            <a:spLocks noGrp="1"/>
          </p:cNvSpPr>
          <p:nvPr>
            <p:custDataLst>
              <p:tags r:id="rId96"/>
            </p:custDataLst>
          </p:nvPr>
        </p:nvSpPr>
        <p:spPr bwMode="auto">
          <a:xfrm>
            <a:off x="5010150"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76AC4E-A7BD-42EF-812C-3B18C315CDB3}" type="datetime'''''''''''1''1'''''">
              <a:rPr lang="ja-JP" altLang="en-US" sz="1000" smtClean="0"/>
              <a:pPr/>
              <a:t>11</a:t>
            </a:fld>
            <a:endParaRPr kumimoji="0" lang="ja-JP" altLang="en-US" sz="1000" dirty="0">
              <a:sym typeface="+mn-lt"/>
            </a:endParaRPr>
          </a:p>
        </p:txBody>
      </p:sp>
      <p:sp>
        <p:nvSpPr>
          <p:cNvPr id="315" name="テキスト プレースホルダ 9">
            <a:extLst>
              <a:ext uri="{FF2B5EF4-FFF2-40B4-BE49-F238E27FC236}">
                <a16:creationId xmlns:a16="http://schemas.microsoft.com/office/drawing/2014/main" id="{4E086AC4-784D-4D1B-A0E1-D119A84F23B2}"/>
              </a:ext>
            </a:extLst>
          </p:cNvPr>
          <p:cNvSpPr>
            <a:spLocks noGrp="1"/>
          </p:cNvSpPr>
          <p:nvPr>
            <p:custDataLst>
              <p:tags r:id="rId97"/>
            </p:custDataLst>
          </p:nvPr>
        </p:nvSpPr>
        <p:spPr bwMode="gray">
          <a:xfrm>
            <a:off x="5699125" y="33178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285D67-426D-4379-93A1-3600561A644A}" type="datetime'''''''''''''''''''''''''''''''''''3'''''''''''''">
              <a:rPr lang="ja-JP" altLang="en-US" sz="1000" smtClean="0">
                <a:effectLst/>
                <a:sym typeface="+mn-lt"/>
              </a:rPr>
              <a:pPr marL="0" indent="0" algn="ctr">
                <a:spcBef>
                  <a:spcPct val="0"/>
                </a:spcBef>
                <a:buNone/>
              </a:pPr>
              <a:t>3</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56D7D58B-A82D-4296-83FD-BA322011884C}"/>
              </a:ext>
            </a:extLst>
          </p:cNvPr>
          <p:cNvSpPr>
            <a:spLocks noGrp="1"/>
          </p:cNvSpPr>
          <p:nvPr>
            <p:custDataLst>
              <p:tags r:id="rId98"/>
            </p:custDataLst>
          </p:nvPr>
        </p:nvSpPr>
        <p:spPr bwMode="gray">
          <a:xfrm>
            <a:off x="1549400" y="3273425"/>
            <a:ext cx="1047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068856A-E9DF-43DA-B6A5-B51663C293DB}" type="datetime'''''''''''''''''''1'''''''''''''''''''''''''''''''''''''">
              <a:rPr lang="ja-JP" altLang="en-US" sz="1000" smtClean="0">
                <a:effectLst/>
              </a:rPr>
              <a:pPr marL="0" indent="0">
                <a:spcBef>
                  <a:spcPct val="0"/>
                </a:spcBef>
                <a:buNone/>
              </a:pPr>
              <a:t>1</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30201E72-4FC1-428A-8D42-64B77AFA2648}"/>
              </a:ext>
            </a:extLst>
          </p:cNvPr>
          <p:cNvSpPr>
            <a:spLocks noGrp="1"/>
          </p:cNvSpPr>
          <p:nvPr>
            <p:custDataLst>
              <p:tags r:id="rId99"/>
            </p:custDataLst>
          </p:nvPr>
        </p:nvSpPr>
        <p:spPr bwMode="auto">
          <a:xfrm>
            <a:off x="5675313"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912638-596F-45F4-B7BD-1322B50901E9}" type="datetime'''''''''''''''''''''''''''''13'''''''''''''''''''''''''''''">
              <a:rPr lang="ja-JP" altLang="en-US" sz="1000" smtClean="0"/>
              <a:pPr/>
              <a:t>13</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2CE7F19A-E0A1-4616-8BA9-7E9C50AD1393}"/>
              </a:ext>
            </a:extLst>
          </p:cNvPr>
          <p:cNvSpPr>
            <a:spLocks noGrp="1"/>
          </p:cNvSpPr>
          <p:nvPr>
            <p:custDataLst>
              <p:tags r:id="rId100"/>
            </p:custDataLst>
          </p:nvPr>
        </p:nvSpPr>
        <p:spPr bwMode="gray">
          <a:xfrm>
            <a:off x="3038475" y="2947988"/>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A591BD-92A7-4ED8-99EB-4C793F387F21}" type="datetime'''''''''''''''''''''''''''''''''''''''''''''''''''7'''''''">
              <a:rPr lang="ja-JP" altLang="en-US" sz="1000" smtClean="0"/>
              <a:pPr/>
              <a:t>7</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9B3F2FA9-4176-47C5-8D9B-BE2C478A98F7}"/>
              </a:ext>
            </a:extLst>
          </p:cNvPr>
          <p:cNvSpPr>
            <a:spLocks noGrp="1"/>
          </p:cNvSpPr>
          <p:nvPr>
            <p:custDataLst>
              <p:tags r:id="rId101"/>
            </p:custDataLst>
          </p:nvPr>
        </p:nvSpPr>
        <p:spPr bwMode="auto">
          <a:xfrm>
            <a:off x="6008688"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1C7185-FD97-4044-9C42-3277D6E5810A}" type="datetime'''''''''''''''''''''''''1''''''4'''">
              <a:rPr lang="ja-JP" altLang="en-US" sz="1000" smtClean="0"/>
              <a:pPr/>
              <a:t>14</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114CBE30-BE81-403A-AB7A-47A0A49068CA}"/>
              </a:ext>
            </a:extLst>
          </p:cNvPr>
          <p:cNvSpPr>
            <a:spLocks noGrp="1"/>
          </p:cNvSpPr>
          <p:nvPr>
            <p:custDataLst>
              <p:tags r:id="rId102"/>
            </p:custDataLst>
          </p:nvPr>
        </p:nvSpPr>
        <p:spPr bwMode="gray">
          <a:xfrm>
            <a:off x="6994526" y="26638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EC3456-12E4-4D6D-B5B9-13E137A427A2}" type="datetime'''''''''''''''''''''''1''''''''''''''''''''3'''''''''''''''">
              <a:rPr lang="ja-JP" altLang="en-US" sz="1000" smtClean="0"/>
              <a:pPr/>
              <a:t>13</a:t>
            </a:fld>
            <a:endParaRPr lang="ja-JP" altLang="en-US" sz="1000" dirty="0">
              <a:sym typeface="+mn-lt"/>
            </a:endParaRPr>
          </a:p>
        </p:txBody>
      </p:sp>
      <p:sp>
        <p:nvSpPr>
          <p:cNvPr id="321" name="テキスト プレースホルダ 9">
            <a:extLst>
              <a:ext uri="{FF2B5EF4-FFF2-40B4-BE49-F238E27FC236}">
                <a16:creationId xmlns:a16="http://schemas.microsoft.com/office/drawing/2014/main" id="{4726D810-9D57-45D1-8F77-A36F0829A6A7}"/>
              </a:ext>
            </a:extLst>
          </p:cNvPr>
          <p:cNvSpPr>
            <a:spLocks noGrp="1"/>
          </p:cNvSpPr>
          <p:nvPr>
            <p:custDataLst>
              <p:tags r:id="rId103"/>
            </p:custDataLst>
          </p:nvPr>
        </p:nvSpPr>
        <p:spPr bwMode="gray">
          <a:xfrm>
            <a:off x="6697663" y="33083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0C83B9-4D7B-460E-A11B-06D5C562ACB6}" type="datetime'''3'''''''''''''''''''''''''''''''''''''''''''''''''''''''">
              <a:rPr lang="ja-JP" altLang="en-US" sz="1000" smtClean="0">
                <a:effectLst/>
                <a:sym typeface="+mn-lt"/>
              </a:rPr>
              <a:pPr marL="0" indent="0" algn="ctr">
                <a:spcBef>
                  <a:spcPct val="0"/>
                </a:spcBef>
                <a:buNone/>
              </a:pPr>
              <a:t>3</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8144EDC3-8D27-4E74-A4E5-A93A4746C59E}"/>
              </a:ext>
            </a:extLst>
          </p:cNvPr>
          <p:cNvSpPr>
            <a:spLocks noGrp="1"/>
          </p:cNvSpPr>
          <p:nvPr>
            <p:custDataLst>
              <p:tags r:id="rId104"/>
            </p:custDataLst>
          </p:nvPr>
        </p:nvSpPr>
        <p:spPr bwMode="auto">
          <a:xfrm>
            <a:off x="7005638"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F75D21-94DE-4C67-AE8B-905FBA148EF2}" type="datetime'''''''''''''''''''''''''1''''''''''''''''''''''7'''''">
              <a:rPr kumimoji="0" lang="ja-JP" altLang="en-US" sz="1000" smtClean="0"/>
              <a:pPr/>
              <a:t>17</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F5E7A792-2BFE-4A34-92C7-D2F5B4AD4E44}"/>
              </a:ext>
            </a:extLst>
          </p:cNvPr>
          <p:cNvSpPr>
            <a:spLocks noGrp="1"/>
          </p:cNvSpPr>
          <p:nvPr>
            <p:custDataLst>
              <p:tags r:id="rId105"/>
            </p:custDataLst>
          </p:nvPr>
        </p:nvSpPr>
        <p:spPr bwMode="auto">
          <a:xfrm>
            <a:off x="6673850"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BA95B5-91B5-49C4-95D8-96723DBF7E43}" type="datetime'''''1''''''''''''''''''''''''''''6'''''''''''">
              <a:rPr kumimoji="0" lang="ja-JP" altLang="en-US" sz="1000" smtClean="0"/>
              <a:pPr/>
              <a:t>16</a:t>
            </a:fld>
            <a:endParaRPr kumimoji="0" lang="ja-JP" altLang="en-US" sz="1000" dirty="0">
              <a:sym typeface="+mn-lt"/>
            </a:endParaRPr>
          </a:p>
        </p:txBody>
      </p:sp>
      <p:sp>
        <p:nvSpPr>
          <p:cNvPr id="254" name="テキスト プレースホルダ 9">
            <a:extLst>
              <a:ext uri="{FF2B5EF4-FFF2-40B4-BE49-F238E27FC236}">
                <a16:creationId xmlns:a16="http://schemas.microsoft.com/office/drawing/2014/main" id="{397CA0C9-55EA-44B0-9FCE-15CDB4B7111C}"/>
              </a:ext>
            </a:extLst>
          </p:cNvPr>
          <p:cNvSpPr>
            <a:spLocks noGrp="1"/>
          </p:cNvSpPr>
          <p:nvPr>
            <p:custDataLst>
              <p:tags r:id="rId106"/>
            </p:custDataLst>
          </p:nvPr>
        </p:nvSpPr>
        <p:spPr bwMode="gray">
          <a:xfrm>
            <a:off x="1708150" y="3043238"/>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3F75D0-4B58-4311-9767-6457CC46FF68}" type="datetime'''''''''''''''''''5'''''''''">
              <a:rPr lang="ja-JP" altLang="en-US" sz="1000" smtClean="0"/>
              <a:pPr/>
              <a:t>5</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2B62A7F7-7908-4AC1-9D75-292B78D89F99}"/>
              </a:ext>
            </a:extLst>
          </p:cNvPr>
          <p:cNvSpPr>
            <a:spLocks noGrp="1"/>
          </p:cNvSpPr>
          <p:nvPr>
            <p:custDataLst>
              <p:tags r:id="rId107"/>
            </p:custDataLst>
          </p:nvPr>
        </p:nvSpPr>
        <p:spPr bwMode="gray">
          <a:xfrm>
            <a:off x="2373313" y="3009900"/>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28463E-8A5E-4C61-873B-2707C570004C}" type="datetime'6'''''''''''''''''''''''''''">
              <a:rPr lang="ja-JP" altLang="en-US" sz="1000" smtClean="0"/>
              <a:pPr/>
              <a:t>6</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65EE9DF0-B840-429A-83C2-1E33C3EAC897}"/>
              </a:ext>
            </a:extLst>
          </p:cNvPr>
          <p:cNvSpPr>
            <a:spLocks noGrp="1"/>
          </p:cNvSpPr>
          <p:nvPr>
            <p:custDataLst>
              <p:tags r:id="rId108"/>
            </p:custDataLst>
          </p:nvPr>
        </p:nvSpPr>
        <p:spPr bwMode="gray">
          <a:xfrm>
            <a:off x="4037013" y="2865438"/>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E07A20-D0F9-45EF-A0EF-0D757E37A299}" type="datetime'''''9'''''''''''''''''''''''''''''''''''''''''">
              <a:rPr lang="ja-JP" altLang="en-US" sz="1000" smtClean="0"/>
              <a:pPr/>
              <a:t>9</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CACF9FA8-93E7-4A20-B95D-DF350B24DC35}"/>
              </a:ext>
            </a:extLst>
          </p:cNvPr>
          <p:cNvSpPr>
            <a:spLocks noGrp="1"/>
          </p:cNvSpPr>
          <p:nvPr>
            <p:custDataLst>
              <p:tags r:id="rId109"/>
            </p:custDataLst>
          </p:nvPr>
        </p:nvSpPr>
        <p:spPr bwMode="gray">
          <a:xfrm>
            <a:off x="4333876" y="28035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BF2FE4-8C38-4412-901A-23790B24714C}" type="datetime'''''''''''''''''''''1''''''''''''''''''''0'''">
              <a:rPr lang="ja-JP" altLang="en-US" sz="1000" smtClean="0"/>
              <a:pPr/>
              <a:t>10</a:t>
            </a:fld>
            <a:endParaRPr kumimoji="0" lang="ja-JP" altLang="en-US" sz="1000" dirty="0">
              <a:sym typeface="+mn-lt"/>
            </a:endParaRPr>
          </a:p>
        </p:txBody>
      </p:sp>
      <p:sp>
        <p:nvSpPr>
          <p:cNvPr id="141" name="テキスト プレースホルダ 9">
            <a:extLst>
              <a:ext uri="{FF2B5EF4-FFF2-40B4-BE49-F238E27FC236}">
                <a16:creationId xmlns:a16="http://schemas.microsoft.com/office/drawing/2014/main" id="{211027D1-C780-4684-8ABE-5CECC93CFFDE}"/>
              </a:ext>
            </a:extLst>
          </p:cNvPr>
          <p:cNvSpPr>
            <a:spLocks noGrp="1"/>
          </p:cNvSpPr>
          <p:nvPr>
            <p:custDataLst>
              <p:tags r:id="rId110"/>
            </p:custDataLst>
          </p:nvPr>
        </p:nvSpPr>
        <p:spPr bwMode="auto">
          <a:xfrm>
            <a:off x="7670800"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42684F-F666-4D14-A544-506DC82A0DE4}" type="datetime'''''''''1''''''''''''''''''''''''''''''''''''''''''''9'''''''">
              <a:rPr kumimoji="0" lang="ja-JP" altLang="en-US" sz="1000" smtClean="0"/>
              <a:pPr/>
              <a:t>19</a:t>
            </a:fld>
            <a:endParaRPr kumimoji="0" lang="ja-JP" altLang="en-US" sz="1000" dirty="0">
              <a:sym typeface="+mn-lt"/>
            </a:endParaRPr>
          </a:p>
        </p:txBody>
      </p:sp>
      <p:sp>
        <p:nvSpPr>
          <p:cNvPr id="235" name="テキスト プレースホルダ 9">
            <a:extLst>
              <a:ext uri="{FF2B5EF4-FFF2-40B4-BE49-F238E27FC236}">
                <a16:creationId xmlns:a16="http://schemas.microsoft.com/office/drawing/2014/main" id="{8DF4D16B-AE8C-444A-B1BB-B8F3FBA77355}"/>
              </a:ext>
            </a:extLst>
          </p:cNvPr>
          <p:cNvSpPr>
            <a:spLocks noGrp="1"/>
          </p:cNvSpPr>
          <p:nvPr>
            <p:custDataLst>
              <p:tags r:id="rId111"/>
            </p:custDataLst>
          </p:nvPr>
        </p:nvSpPr>
        <p:spPr bwMode="gray">
          <a:xfrm>
            <a:off x="4999039" y="27447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1D10EA-1C3F-4B00-BDC8-E088EE92A033}" type="datetime'''''''''''''''''''''1''2'''''''''">
              <a:rPr lang="ja-JP" altLang="en-US" sz="1000" smtClean="0"/>
              <a:pPr/>
              <a:t>12</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A4F8EFCB-CF76-47EB-BDF3-B484271425F8}"/>
              </a:ext>
            </a:extLst>
          </p:cNvPr>
          <p:cNvSpPr>
            <a:spLocks noGrp="1"/>
          </p:cNvSpPr>
          <p:nvPr>
            <p:custDataLst>
              <p:tags r:id="rId112"/>
            </p:custDataLst>
          </p:nvPr>
        </p:nvSpPr>
        <p:spPr bwMode="gray">
          <a:xfrm>
            <a:off x="5332414" y="27257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254536-07C8-43DC-AEF7-88AA6BDE8227}" type="datetime'1''''''''''''''''''''2'''''''''''''''''''''''''''''''">
              <a:rPr lang="ja-JP" altLang="en-US" sz="1000" smtClean="0"/>
              <a:pPr/>
              <a:t>12</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75509D05-C49E-44D6-A3EF-BDEA74B3085D}"/>
              </a:ext>
            </a:extLst>
          </p:cNvPr>
          <p:cNvSpPr>
            <a:spLocks noGrp="1"/>
          </p:cNvSpPr>
          <p:nvPr>
            <p:custDataLst>
              <p:tags r:id="rId113"/>
            </p:custDataLst>
          </p:nvPr>
        </p:nvSpPr>
        <p:spPr bwMode="gray">
          <a:xfrm>
            <a:off x="6329364" y="26971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39F187-3727-465E-94AE-2C72C28D13AE}" type="datetime'''''''''''1''''''''''''''3'''''''''''''''''''''''''">
              <a:rPr lang="ja-JP" altLang="en-US" sz="1000" smtClean="0"/>
              <a:pPr/>
              <a:t>13</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D9F2DB59-5F63-4F9C-9C87-4F99E6F03267}"/>
              </a:ext>
            </a:extLst>
          </p:cNvPr>
          <p:cNvSpPr>
            <a:spLocks noGrp="1"/>
          </p:cNvSpPr>
          <p:nvPr>
            <p:custDataLst>
              <p:tags r:id="rId114"/>
            </p:custDataLst>
          </p:nvPr>
        </p:nvSpPr>
        <p:spPr bwMode="gray">
          <a:xfrm>
            <a:off x="6662739" y="26654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35FF21-E71E-4D56-9D19-C0DF56E93E73}" type="datetime'''''''''''''''''''''''1''''''''''''''''3'''''">
              <a:rPr lang="ja-JP" altLang="en-US" sz="1000" smtClean="0"/>
              <a:pPr/>
              <a:t>13</a:t>
            </a:fld>
            <a:endParaRPr lang="ja-JP" altLang="en-US" sz="1000" dirty="0">
              <a:sym typeface="+mn-lt"/>
            </a:endParaRPr>
          </a:p>
        </p:txBody>
      </p:sp>
      <p:sp>
        <p:nvSpPr>
          <p:cNvPr id="222" name="テキスト プレースホルダ 9">
            <a:extLst>
              <a:ext uri="{FF2B5EF4-FFF2-40B4-BE49-F238E27FC236}">
                <a16:creationId xmlns:a16="http://schemas.microsoft.com/office/drawing/2014/main" id="{20EAA13A-214F-425F-8CFB-E6F448B53FFB}"/>
              </a:ext>
            </a:extLst>
          </p:cNvPr>
          <p:cNvSpPr>
            <a:spLocks noGrp="1"/>
          </p:cNvSpPr>
          <p:nvPr>
            <p:custDataLst>
              <p:tags r:id="rId115"/>
            </p:custDataLst>
          </p:nvPr>
        </p:nvSpPr>
        <p:spPr bwMode="auto">
          <a:xfrm>
            <a:off x="1684338"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5AB13D-F213-45B9-8E47-7BF34893AFFA}" type="datetime'''0''''''''''''''''''''''''''''''''''''''''''''''''1'''''''''">
              <a:rPr lang="ja-JP" altLang="en-US" sz="1000" smtClean="0"/>
              <a:pPr/>
              <a:t>01</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6F5539E4-2FE6-4880-A57E-1A2D66DA23F3}"/>
              </a:ext>
            </a:extLst>
          </p:cNvPr>
          <p:cNvSpPr>
            <a:spLocks noGrp="1"/>
          </p:cNvSpPr>
          <p:nvPr>
            <p:custDataLst>
              <p:tags r:id="rId116"/>
            </p:custDataLst>
          </p:nvPr>
        </p:nvSpPr>
        <p:spPr bwMode="gray">
          <a:xfrm>
            <a:off x="7659689" y="2417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107B69-E14F-4B49-B487-51B00C295791}" type="datetime'''''''''1''''''''''''''9'''''''''''''''''''''''''''''''''''">
              <a:rPr lang="ja-JP" altLang="en-US" sz="1000" smtClean="0"/>
              <a:pPr/>
              <a:t>19</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E52CF283-6F9B-4005-A941-84000653B5D1}"/>
              </a:ext>
            </a:extLst>
          </p:cNvPr>
          <p:cNvSpPr>
            <a:spLocks noGrp="1"/>
          </p:cNvSpPr>
          <p:nvPr>
            <p:custDataLst>
              <p:tags r:id="rId117"/>
            </p:custDataLst>
          </p:nvPr>
        </p:nvSpPr>
        <p:spPr bwMode="gray">
          <a:xfrm>
            <a:off x="7327901" y="29273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4AF98F-FA2A-49AD-A49B-DBB3D91F7E19}" type="datetime'''''''''''''''''''''''''''1''''''''1'''''''''">
              <a:rPr lang="ja-JP" altLang="en-US" sz="1000" smtClean="0">
                <a:effectLst/>
              </a:rPr>
              <a:pPr/>
              <a:t>11</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2770EBFA-E076-4DFA-9672-9D3670FC7F47}"/>
              </a:ext>
            </a:extLst>
          </p:cNvPr>
          <p:cNvSpPr>
            <a:spLocks noGrp="1"/>
          </p:cNvSpPr>
          <p:nvPr>
            <p:custDataLst>
              <p:tags r:id="rId118"/>
            </p:custDataLst>
          </p:nvPr>
        </p:nvSpPr>
        <p:spPr bwMode="gray">
          <a:xfrm>
            <a:off x="7362825" y="3279775"/>
            <a:ext cx="1047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7DEC13-85AE-439F-8ED5-32662DC8C13D}" type="datetime'''''''''''''''''''''''''''''''''''''''4'''''''''''''''''''''">
              <a:rPr lang="ja-JP" altLang="en-US" sz="1000" smtClean="0">
                <a:effectLst/>
              </a:rPr>
              <a:pPr/>
              <a:t>4</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6FC8DF0B-ADC3-419A-9025-EF45CAC96C93}"/>
              </a:ext>
            </a:extLst>
          </p:cNvPr>
          <p:cNvSpPr>
            <a:spLocks noGrp="1"/>
          </p:cNvSpPr>
          <p:nvPr>
            <p:custDataLst>
              <p:tags r:id="rId119"/>
            </p:custDataLst>
          </p:nvPr>
        </p:nvSpPr>
        <p:spPr bwMode="gray">
          <a:xfrm>
            <a:off x="7659689" y="284321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E455B1-DC58-47D5-B6F9-6A4626684606}" type="datetime'''''''''''1''''''''''''''''''4'''''''''''''''''''''''''''">
              <a:rPr lang="ja-JP" altLang="en-US" sz="1000" smtClean="0">
                <a:effectLst/>
              </a:rPr>
              <a:pPr/>
              <a:t>14</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C6EE57D4-C64A-416F-8338-75D7F5FF215D}"/>
              </a:ext>
            </a:extLst>
          </p:cNvPr>
          <p:cNvSpPr>
            <a:spLocks noGrp="1"/>
          </p:cNvSpPr>
          <p:nvPr>
            <p:custDataLst>
              <p:tags r:id="rId120"/>
            </p:custDataLst>
          </p:nvPr>
        </p:nvSpPr>
        <p:spPr bwMode="gray">
          <a:xfrm>
            <a:off x="7694613" y="3270250"/>
            <a:ext cx="10477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C217C-BE95-4952-8AC7-2EFB6E76A5B2}" type="datetime'''''''''''''''''''''''5'''''''''''''''''">
              <a:rPr lang="ja-JP" altLang="en-US" sz="1000" smtClean="0">
                <a:effectLst/>
              </a:rPr>
              <a:pPr/>
              <a:t>5</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CAAB43C9-759F-4B1B-ACC4-A266332D9CC9}"/>
              </a:ext>
            </a:extLst>
          </p:cNvPr>
          <p:cNvSpPr>
            <a:spLocks noGrp="1"/>
          </p:cNvSpPr>
          <p:nvPr>
            <p:custDataLst>
              <p:tags r:id="rId121"/>
            </p:custDataLst>
          </p:nvPr>
        </p:nvSpPr>
        <p:spPr bwMode="gray">
          <a:xfrm>
            <a:off x="2214563" y="32734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DDFF518-1945-489B-844C-FB1EEECB55DF}" type="datetime'''''''''''''''1'''''''''''''''''''''''''''''''">
              <a:rPr lang="ja-JP" altLang="en-US" sz="1000" smtClean="0">
                <a:effectLst/>
                <a:sym typeface="+mn-lt"/>
              </a:rPr>
              <a:pPr marL="0" indent="0">
                <a:spcBef>
                  <a:spcPct val="0"/>
                </a:spcBef>
                <a:buNone/>
              </a:pPr>
              <a:t>1</a:t>
            </a:fld>
            <a:endParaRPr lang="ja-JP" altLang="en-US" sz="1000" dirty="0">
              <a:sym typeface="+mn-lt"/>
            </a:endParaRPr>
          </a:p>
        </p:txBody>
      </p:sp>
      <p:sp>
        <p:nvSpPr>
          <p:cNvPr id="287" name="テキスト プレースホルダ 9">
            <a:extLst>
              <a:ext uri="{FF2B5EF4-FFF2-40B4-BE49-F238E27FC236}">
                <a16:creationId xmlns:a16="http://schemas.microsoft.com/office/drawing/2014/main" id="{045D2F91-4BE6-412A-982C-944DE1C2DFEC}"/>
              </a:ext>
            </a:extLst>
          </p:cNvPr>
          <p:cNvSpPr>
            <a:spLocks noGrp="1"/>
          </p:cNvSpPr>
          <p:nvPr>
            <p:custDataLst>
              <p:tags r:id="rId122"/>
            </p:custDataLst>
          </p:nvPr>
        </p:nvSpPr>
        <p:spPr bwMode="gray">
          <a:xfrm>
            <a:off x="2706688" y="31972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7F3A31-F372-49DB-80FF-366B6CC12495}" type="datetime'''''''''''''5'''''''''''''''">
              <a:rPr lang="ja-JP" altLang="en-US" sz="1000" smtClean="0">
                <a:effectLst/>
                <a:sym typeface="+mn-lt"/>
              </a:rPr>
              <a:pPr marL="0" indent="0" algn="ctr">
                <a:spcBef>
                  <a:spcPct val="0"/>
                </a:spcBef>
                <a:buNone/>
              </a:pPr>
              <a:t>5</a:t>
            </a:fld>
            <a:endParaRPr lang="ja-JP" altLang="en-US" sz="1000" dirty="0">
              <a:sym typeface="+mn-lt"/>
            </a:endParaRPr>
          </a:p>
        </p:txBody>
      </p:sp>
      <p:sp>
        <p:nvSpPr>
          <p:cNvPr id="302" name="テキスト プレースホルダ 9">
            <a:extLst>
              <a:ext uri="{FF2B5EF4-FFF2-40B4-BE49-F238E27FC236}">
                <a16:creationId xmlns:a16="http://schemas.microsoft.com/office/drawing/2014/main" id="{F4C252A0-7AB2-43C9-B487-70832AA3C8BE}"/>
              </a:ext>
            </a:extLst>
          </p:cNvPr>
          <p:cNvSpPr>
            <a:spLocks noGrp="1"/>
          </p:cNvSpPr>
          <p:nvPr>
            <p:custDataLst>
              <p:tags r:id="rId123"/>
            </p:custDataLst>
          </p:nvPr>
        </p:nvSpPr>
        <p:spPr bwMode="gray">
          <a:xfrm>
            <a:off x="3703638" y="32051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E7BB58-A321-459E-8E46-9729ECB2CA4A}" type="datetime'''''''''5'''''''''''''''''''''''''''''''''''''''">
              <a:rPr lang="ja-JP" altLang="en-US" sz="1000" smtClean="0">
                <a:effectLst/>
                <a:sym typeface="+mn-lt"/>
              </a:rPr>
              <a:pPr marL="0" indent="0" algn="ctr">
                <a:spcBef>
                  <a:spcPct val="0"/>
                </a:spcBef>
                <a:buNone/>
              </a:pPr>
              <a:t>5</a:t>
            </a:fld>
            <a:endParaRPr lang="ja-JP" altLang="en-US" sz="1000" dirty="0">
              <a:sym typeface="+mn-lt"/>
            </a:endParaRPr>
          </a:p>
        </p:txBody>
      </p:sp>
      <p:sp>
        <p:nvSpPr>
          <p:cNvPr id="300" name="テキスト プレースホルダ 9">
            <a:extLst>
              <a:ext uri="{FF2B5EF4-FFF2-40B4-BE49-F238E27FC236}">
                <a16:creationId xmlns:a16="http://schemas.microsoft.com/office/drawing/2014/main" id="{6FBE0D48-796C-40BF-8B62-F3DC496B1C6A}"/>
              </a:ext>
            </a:extLst>
          </p:cNvPr>
          <p:cNvSpPr>
            <a:spLocks noGrp="1"/>
          </p:cNvSpPr>
          <p:nvPr>
            <p:custDataLst>
              <p:tags r:id="rId124"/>
            </p:custDataLst>
          </p:nvPr>
        </p:nvSpPr>
        <p:spPr bwMode="gray">
          <a:xfrm>
            <a:off x="3371850" y="334962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B397F-D2DB-4199-B844-0609B121BBFE}"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585EE9A6-DECF-4D52-88C1-40790F5D378D}"/>
              </a:ext>
            </a:extLst>
          </p:cNvPr>
          <p:cNvSpPr>
            <a:spLocks noGrp="1"/>
          </p:cNvSpPr>
          <p:nvPr>
            <p:custDataLst>
              <p:tags r:id="rId125"/>
            </p:custDataLst>
          </p:nvPr>
        </p:nvSpPr>
        <p:spPr bwMode="gray">
          <a:xfrm>
            <a:off x="1376363" y="32559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E0E594-A7F8-4269-B9E4-E53B2D730B59}" type="datetime'''''''''''''''''''''''''''''''''''''''3'''">
              <a:rPr kumimoji="0" lang="ja-JP" altLang="en-US" sz="1000" smtClean="0">
                <a:effectLst/>
                <a:sym typeface="+mn-lt"/>
              </a:rPr>
              <a:pPr marL="0" indent="0" algn="ctr">
                <a:spcBef>
                  <a:spcPct val="0"/>
                </a:spcBef>
                <a:buNone/>
              </a:pPr>
              <a:t>3</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3AB54FB1-3DB7-45BA-900C-00343F40ADF6}"/>
              </a:ext>
            </a:extLst>
          </p:cNvPr>
          <p:cNvSpPr>
            <a:spLocks noGrp="1"/>
          </p:cNvSpPr>
          <p:nvPr>
            <p:custDataLst>
              <p:tags r:id="rId126"/>
            </p:custDataLst>
          </p:nvPr>
        </p:nvSpPr>
        <p:spPr bwMode="gray">
          <a:xfrm>
            <a:off x="1881188" y="32734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D31260-F7DF-4B11-8CE0-049F94D445F7}" type="datetime'''''''''''''''''''''''''''''''''''1'''''''''''''''''''''''">
              <a:rPr lang="ja-JP" altLang="en-US" sz="1000" smtClean="0">
                <a:effectLst/>
                <a:sym typeface="+mn-lt"/>
              </a:rPr>
              <a:pPr marL="0" indent="0">
                <a:spcBef>
                  <a:spcPct val="0"/>
                </a:spcBef>
                <a:buNone/>
              </a:pPr>
              <a:t>1</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A506517B-82D5-4E43-A983-93B4BD69A208}"/>
              </a:ext>
            </a:extLst>
          </p:cNvPr>
          <p:cNvSpPr>
            <a:spLocks noGrp="1"/>
          </p:cNvSpPr>
          <p:nvPr>
            <p:custDataLst>
              <p:tags r:id="rId127"/>
            </p:custDataLst>
          </p:nvPr>
        </p:nvSpPr>
        <p:spPr bwMode="gray">
          <a:xfrm>
            <a:off x="2041525" y="32226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34DD14-A860-4057-BBB1-18DD3D4FE0B8}" type="datetime'''''''''''4'''''''''''''''''''''''''''''">
              <a:rPr lang="ja-JP" altLang="en-US" sz="1000" smtClean="0">
                <a:effectLst/>
                <a:sym typeface="+mn-lt"/>
              </a:rPr>
              <a:pPr marL="0" indent="0" algn="ctr">
                <a:spcBef>
                  <a:spcPct val="0"/>
                </a:spcBef>
                <a:buNone/>
              </a:pPr>
              <a:t>4</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E147435D-FE5F-4D28-A64A-CDBFC054086B}"/>
              </a:ext>
            </a:extLst>
          </p:cNvPr>
          <p:cNvSpPr>
            <a:spLocks noGrp="1"/>
          </p:cNvSpPr>
          <p:nvPr>
            <p:custDataLst>
              <p:tags r:id="rId128"/>
            </p:custDataLst>
          </p:nvPr>
        </p:nvSpPr>
        <p:spPr bwMode="gray">
          <a:xfrm>
            <a:off x="2546350" y="32734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7798764-D31E-4C0A-AC17-DD3F988F1746}" type="datetime'''''''''''''''''1'''''''''''''''''''''''''''''">
              <a:rPr lang="ja-JP" altLang="en-US" sz="1000" smtClean="0">
                <a:effectLst/>
                <a:sym typeface="+mn-lt"/>
              </a:rPr>
              <a:pPr marL="0" indent="0">
                <a:spcBef>
                  <a:spcPct val="0"/>
                </a:spcBef>
                <a:buNone/>
              </a:pPr>
              <a:t>1</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DEA7FF9E-5E30-4725-8599-07EA9B22A234}"/>
              </a:ext>
            </a:extLst>
          </p:cNvPr>
          <p:cNvSpPr>
            <a:spLocks noGrp="1"/>
          </p:cNvSpPr>
          <p:nvPr>
            <p:custDataLst>
              <p:tags r:id="rId129"/>
            </p:custDataLst>
          </p:nvPr>
        </p:nvSpPr>
        <p:spPr bwMode="gray">
          <a:xfrm>
            <a:off x="2706688" y="33464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251C15-A7C7-4317-A0A4-7606D1524291}"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2E1848F6-7807-4534-A5C3-6DD05DC19355}"/>
              </a:ext>
            </a:extLst>
          </p:cNvPr>
          <p:cNvSpPr>
            <a:spLocks noGrp="1"/>
          </p:cNvSpPr>
          <p:nvPr>
            <p:custDataLst>
              <p:tags r:id="rId130"/>
            </p:custDataLst>
          </p:nvPr>
        </p:nvSpPr>
        <p:spPr bwMode="gray">
          <a:xfrm>
            <a:off x="3038475" y="31829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B864B6-D89A-42A3-8C74-EC728F019962}" type="datetime'''''''''''''''''''''''''''''''''''''''''''''''6'''''''''''">
              <a:rPr lang="ja-JP" altLang="en-US" sz="1000" smtClean="0">
                <a:effectLst/>
                <a:sym typeface="+mn-lt"/>
              </a:rPr>
              <a:pPr marL="0" indent="0" algn="ctr">
                <a:spcBef>
                  <a:spcPct val="0"/>
                </a:spcBef>
                <a:buNone/>
              </a:pPr>
              <a:t>6</a:t>
            </a:fld>
            <a:endParaRPr lang="ja-JP" altLang="en-US" sz="1000" dirty="0">
              <a:sym typeface="+mn-lt"/>
            </a:endParaRPr>
          </a:p>
        </p:txBody>
      </p:sp>
      <p:sp>
        <p:nvSpPr>
          <p:cNvPr id="297" name="テキスト プレースホルダ 9">
            <a:extLst>
              <a:ext uri="{FF2B5EF4-FFF2-40B4-BE49-F238E27FC236}">
                <a16:creationId xmlns:a16="http://schemas.microsoft.com/office/drawing/2014/main" id="{28D767B8-ED68-4627-BDB6-BCE6C6A62943}"/>
              </a:ext>
            </a:extLst>
          </p:cNvPr>
          <p:cNvSpPr>
            <a:spLocks noGrp="1"/>
          </p:cNvSpPr>
          <p:nvPr>
            <p:custDataLst>
              <p:tags r:id="rId131"/>
            </p:custDataLst>
          </p:nvPr>
        </p:nvSpPr>
        <p:spPr bwMode="gray">
          <a:xfrm>
            <a:off x="3038475" y="33464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73253C-F38D-4157-BF68-E88917914A56}"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299" name="テキスト プレースホルダ 9">
            <a:extLst>
              <a:ext uri="{FF2B5EF4-FFF2-40B4-BE49-F238E27FC236}">
                <a16:creationId xmlns:a16="http://schemas.microsoft.com/office/drawing/2014/main" id="{984D3DDF-981B-4EA5-9D05-1E78D0A6898F}"/>
              </a:ext>
            </a:extLst>
          </p:cNvPr>
          <p:cNvSpPr>
            <a:spLocks noGrp="1"/>
          </p:cNvSpPr>
          <p:nvPr>
            <p:custDataLst>
              <p:tags r:id="rId132"/>
            </p:custDataLst>
          </p:nvPr>
        </p:nvSpPr>
        <p:spPr bwMode="gray">
          <a:xfrm>
            <a:off x="3371850" y="31892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3991BA-0619-4A48-90FE-4A20A9E24FDA}" type="datetime'''''''''''6'''''''''''''''''''''''''''''''''''''''''">
              <a:rPr lang="ja-JP" altLang="en-US" sz="1000" smtClean="0">
                <a:effectLst/>
                <a:sym typeface="+mn-lt"/>
              </a:rPr>
              <a:pPr marL="0" indent="0" algn="ctr">
                <a:spcBef>
                  <a:spcPct val="0"/>
                </a:spcBef>
                <a:buNone/>
              </a:pPr>
              <a:t>6</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491A6DD7-C7DD-40AC-A9F2-6C4B692DCCFB}"/>
              </a:ext>
            </a:extLst>
          </p:cNvPr>
          <p:cNvSpPr>
            <a:spLocks noGrp="1"/>
          </p:cNvSpPr>
          <p:nvPr>
            <p:custDataLst>
              <p:tags r:id="rId133"/>
            </p:custDataLst>
          </p:nvPr>
        </p:nvSpPr>
        <p:spPr bwMode="gray">
          <a:xfrm>
            <a:off x="1376363" y="3074988"/>
            <a:ext cx="104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A34B43-F99C-4877-B005-EDE9EE807537}" type="datetime'''''''''''4'''''''''''''''''''''''''''">
              <a:rPr lang="ja-JP" altLang="en-US" sz="1000" smtClean="0"/>
              <a:pPr/>
              <a:t>4</a:t>
            </a:fld>
            <a:endParaRPr kumimoji="0" lang="ja-JP" altLang="en-US" sz="1000" dirty="0">
              <a:sym typeface="+mn-lt"/>
            </a:endParaRPr>
          </a:p>
        </p:txBody>
      </p:sp>
      <p:sp>
        <p:nvSpPr>
          <p:cNvPr id="304" name="テキスト プレースホルダ 9">
            <a:extLst>
              <a:ext uri="{FF2B5EF4-FFF2-40B4-BE49-F238E27FC236}">
                <a16:creationId xmlns:a16="http://schemas.microsoft.com/office/drawing/2014/main" id="{707656A6-1474-46DE-9962-A0DC77FDFBFC}"/>
              </a:ext>
            </a:extLst>
          </p:cNvPr>
          <p:cNvSpPr>
            <a:spLocks noGrp="1"/>
          </p:cNvSpPr>
          <p:nvPr>
            <p:custDataLst>
              <p:tags r:id="rId134"/>
            </p:custDataLst>
          </p:nvPr>
        </p:nvSpPr>
        <p:spPr bwMode="gray">
          <a:xfrm>
            <a:off x="4037013" y="31384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E1EE4F-9103-40A4-8F07-C4A6A62AFC32}" type="datetime'''''''''''''''''8'''''''''''''''">
              <a:rPr lang="ja-JP" altLang="en-US" sz="1000" smtClean="0">
                <a:effectLst/>
                <a:sym typeface="+mn-lt"/>
              </a:rPr>
              <a:pPr marL="0" indent="0" algn="ctr">
                <a:spcBef>
                  <a:spcPct val="0"/>
                </a:spcBef>
                <a:buNone/>
              </a:pPr>
              <a:t>8</a:t>
            </a:fld>
            <a:endParaRPr lang="ja-JP" altLang="en-US" sz="1000" dirty="0">
              <a:sym typeface="+mn-lt"/>
            </a:endParaRPr>
          </a:p>
        </p:txBody>
      </p:sp>
      <p:sp>
        <p:nvSpPr>
          <p:cNvPr id="305" name="テキスト プレースホルダ 9">
            <a:extLst>
              <a:ext uri="{FF2B5EF4-FFF2-40B4-BE49-F238E27FC236}">
                <a16:creationId xmlns:a16="http://schemas.microsoft.com/office/drawing/2014/main" id="{0EF0FC70-565B-4984-8E97-59F91A5A3587}"/>
              </a:ext>
            </a:extLst>
          </p:cNvPr>
          <p:cNvSpPr>
            <a:spLocks noGrp="1"/>
          </p:cNvSpPr>
          <p:nvPr>
            <p:custDataLst>
              <p:tags r:id="rId135"/>
            </p:custDataLst>
          </p:nvPr>
        </p:nvSpPr>
        <p:spPr bwMode="gray">
          <a:xfrm>
            <a:off x="4037013" y="33432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EFEFE2-C28A-40E5-B2B1-6BE1316CBAE4}" type="datetime'''''''''''''''''''''1'''''''''''''''">
              <a:rPr kumimoji="0" lang="ja-JP" altLang="en-US" sz="1000" smtClean="0">
                <a:effectLst/>
                <a:sym typeface="+mn-lt"/>
              </a:rPr>
              <a:pPr marL="0" indent="0" algn="ctr">
                <a:spcBef>
                  <a:spcPct val="0"/>
                </a:spcBef>
                <a:buNone/>
              </a:pPr>
              <a:t>1</a:t>
            </a:fld>
            <a:endParaRPr kumimoji="0" lang="ja-JP" altLang="en-US" sz="1000" dirty="0">
              <a:sym typeface="+mn-lt"/>
            </a:endParaRPr>
          </a:p>
        </p:txBody>
      </p:sp>
      <p:sp>
        <p:nvSpPr>
          <p:cNvPr id="306" name="テキスト プレースホルダ 9">
            <a:extLst>
              <a:ext uri="{FF2B5EF4-FFF2-40B4-BE49-F238E27FC236}">
                <a16:creationId xmlns:a16="http://schemas.microsoft.com/office/drawing/2014/main" id="{6F763518-2136-4142-A471-E4DE74396E1D}"/>
              </a:ext>
            </a:extLst>
          </p:cNvPr>
          <p:cNvSpPr>
            <a:spLocks noGrp="1"/>
          </p:cNvSpPr>
          <p:nvPr>
            <p:custDataLst>
              <p:tags r:id="rId136"/>
            </p:custDataLst>
          </p:nvPr>
        </p:nvSpPr>
        <p:spPr bwMode="gray">
          <a:xfrm>
            <a:off x="4368800" y="310197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3CFA0-B783-4A20-AE4D-CE67E7761DBC}" type="datetime'''''''''''''''''''''''''''9'''''">
              <a:rPr lang="ja-JP" altLang="en-US" sz="1000" smtClean="0">
                <a:effectLst/>
                <a:sym typeface="+mn-lt"/>
              </a:rPr>
              <a:pPr marL="0" indent="0" algn="ctr">
                <a:spcBef>
                  <a:spcPct val="0"/>
                </a:spcBef>
                <a:buNone/>
              </a:pPr>
              <a:t>9</a:t>
            </a:fld>
            <a:endParaRPr lang="ja-JP" altLang="en-US" sz="1000" dirty="0">
              <a:sym typeface="+mn-lt"/>
            </a:endParaRPr>
          </a:p>
        </p:txBody>
      </p:sp>
      <p:sp>
        <p:nvSpPr>
          <p:cNvPr id="307" name="テキスト プレースホルダ 9">
            <a:extLst>
              <a:ext uri="{FF2B5EF4-FFF2-40B4-BE49-F238E27FC236}">
                <a16:creationId xmlns:a16="http://schemas.microsoft.com/office/drawing/2014/main" id="{26D68044-B161-4D71-8E7A-E90A270EA045}"/>
              </a:ext>
            </a:extLst>
          </p:cNvPr>
          <p:cNvSpPr>
            <a:spLocks noGrp="1"/>
          </p:cNvSpPr>
          <p:nvPr>
            <p:custDataLst>
              <p:tags r:id="rId137"/>
            </p:custDataLst>
          </p:nvPr>
        </p:nvSpPr>
        <p:spPr bwMode="gray">
          <a:xfrm>
            <a:off x="4368800" y="333692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F42059-7BF2-4892-8550-28C22AFD8CD4}" type="datetime'''''''2'''''''''''''''''''''''''''''''''">
              <a:rPr lang="ja-JP" altLang="en-US" sz="1000" smtClean="0">
                <a:effectLst/>
                <a:sym typeface="+mn-lt"/>
              </a:rPr>
              <a:pPr marL="0" indent="0" algn="ctr">
                <a:spcBef>
                  <a:spcPct val="0"/>
                </a:spcBef>
                <a:buNone/>
              </a:pPr>
              <a:t>2</a:t>
            </a:fld>
            <a:endParaRPr lang="ja-JP" altLang="en-US" sz="1000" dirty="0">
              <a:sym typeface="+mn-lt"/>
            </a:endParaRPr>
          </a:p>
        </p:txBody>
      </p:sp>
      <p:sp>
        <p:nvSpPr>
          <p:cNvPr id="308" name="テキスト プレースホルダ 9">
            <a:extLst>
              <a:ext uri="{FF2B5EF4-FFF2-40B4-BE49-F238E27FC236}">
                <a16:creationId xmlns:a16="http://schemas.microsoft.com/office/drawing/2014/main" id="{827DA7E6-F038-46D2-BA1F-35E66D3291E6}"/>
              </a:ext>
            </a:extLst>
          </p:cNvPr>
          <p:cNvSpPr>
            <a:spLocks noGrp="1"/>
          </p:cNvSpPr>
          <p:nvPr>
            <p:custDataLst>
              <p:tags r:id="rId138"/>
            </p:custDataLst>
          </p:nvPr>
        </p:nvSpPr>
        <p:spPr bwMode="gray">
          <a:xfrm>
            <a:off x="4702175" y="31035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908CDC-EE13-4C35-A32F-E50FF26B8251}" type="datetime'''''''''''''''''''''''''''''''''''''''8'''''''''''">
              <a:rPr lang="ja-JP" altLang="en-US" sz="1000" smtClean="0">
                <a:effectLst/>
                <a:sym typeface="+mn-lt"/>
              </a:rPr>
              <a:pPr marL="0" indent="0" algn="ctr">
                <a:spcBef>
                  <a:spcPct val="0"/>
                </a:spcBef>
                <a:buNone/>
              </a:pPr>
              <a:t>8</a:t>
            </a:fld>
            <a:endParaRPr lang="ja-JP" altLang="en-US" sz="1000" dirty="0">
              <a:sym typeface="+mn-lt"/>
            </a:endParaRPr>
          </a:p>
        </p:txBody>
      </p:sp>
      <p:sp>
        <p:nvSpPr>
          <p:cNvPr id="309" name="テキスト プレースホルダ 9">
            <a:extLst>
              <a:ext uri="{FF2B5EF4-FFF2-40B4-BE49-F238E27FC236}">
                <a16:creationId xmlns:a16="http://schemas.microsoft.com/office/drawing/2014/main" id="{C5A2BA3B-A9D7-4C71-B17E-70D3DFE59963}"/>
              </a:ext>
            </a:extLst>
          </p:cNvPr>
          <p:cNvSpPr>
            <a:spLocks noGrp="1"/>
          </p:cNvSpPr>
          <p:nvPr>
            <p:custDataLst>
              <p:tags r:id="rId139"/>
            </p:custDataLst>
          </p:nvPr>
        </p:nvSpPr>
        <p:spPr bwMode="gray">
          <a:xfrm>
            <a:off x="4702175" y="33305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991FED-671E-4B1E-96AA-459C20D01DB7}" type="datetime'''''''''''''''''''''''''''''''2'''''">
              <a:rPr lang="ja-JP" altLang="en-US" sz="1000" smtClean="0">
                <a:effectLst/>
                <a:sym typeface="+mn-lt"/>
              </a:rPr>
              <a:pPr marL="0" indent="0" algn="ctr">
                <a:spcBef>
                  <a:spcPct val="0"/>
                </a:spcBef>
                <a:buNone/>
              </a:pPr>
              <a:t>2</a:t>
            </a:fld>
            <a:endParaRPr lang="ja-JP" altLang="en-US" sz="1000" dirty="0">
              <a:sym typeface="+mn-lt"/>
            </a:endParaRPr>
          </a:p>
        </p:txBody>
      </p:sp>
      <p:sp>
        <p:nvSpPr>
          <p:cNvPr id="310" name="テキスト プレースホルダ 9">
            <a:extLst>
              <a:ext uri="{FF2B5EF4-FFF2-40B4-BE49-F238E27FC236}">
                <a16:creationId xmlns:a16="http://schemas.microsoft.com/office/drawing/2014/main" id="{F9200F47-2837-48FA-AE5A-A5F7D54E46A3}"/>
              </a:ext>
            </a:extLst>
          </p:cNvPr>
          <p:cNvSpPr>
            <a:spLocks noGrp="1"/>
          </p:cNvSpPr>
          <p:nvPr>
            <p:custDataLst>
              <p:tags r:id="rId140"/>
            </p:custDataLst>
          </p:nvPr>
        </p:nvSpPr>
        <p:spPr bwMode="gray">
          <a:xfrm>
            <a:off x="4999038" y="3065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C63B4B-002F-4569-916E-6B1E17EBE554}"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11" name="テキスト プレースホルダ 9">
            <a:extLst>
              <a:ext uri="{FF2B5EF4-FFF2-40B4-BE49-F238E27FC236}">
                <a16:creationId xmlns:a16="http://schemas.microsoft.com/office/drawing/2014/main" id="{7FE5DB08-6D2A-4557-9C38-DE3C63E0E4F6}"/>
              </a:ext>
            </a:extLst>
          </p:cNvPr>
          <p:cNvSpPr>
            <a:spLocks noGrp="1"/>
          </p:cNvSpPr>
          <p:nvPr>
            <p:custDataLst>
              <p:tags r:id="rId141"/>
            </p:custDataLst>
          </p:nvPr>
        </p:nvSpPr>
        <p:spPr bwMode="gray">
          <a:xfrm>
            <a:off x="5033963" y="33305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50E297-318D-4036-829F-82A6EE4A60E0}" type="datetime'''''''''''''''''''''''''''''''''2'''''''''''''''''''''''''''">
              <a:rPr lang="ja-JP" altLang="en-US" sz="1000" smtClean="0">
                <a:effectLst/>
                <a:sym typeface="+mn-lt"/>
              </a:rPr>
              <a:pPr marL="0" indent="0" algn="ctr">
                <a:spcBef>
                  <a:spcPct val="0"/>
                </a:spcBef>
                <a:buNone/>
              </a:pPr>
              <a:t>2</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BC8F3553-CA73-4459-88BA-FCD15D2BA55D}"/>
              </a:ext>
            </a:extLst>
          </p:cNvPr>
          <p:cNvSpPr>
            <a:spLocks noGrp="1"/>
          </p:cNvSpPr>
          <p:nvPr>
            <p:custDataLst>
              <p:tags r:id="rId142"/>
            </p:custDataLst>
          </p:nvPr>
        </p:nvSpPr>
        <p:spPr bwMode="gray">
          <a:xfrm>
            <a:off x="5332413" y="3048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44B9B8-7006-4453-BF66-DAEACDB45A32}"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13" name="テキスト プレースホルダ 9">
            <a:extLst>
              <a:ext uri="{FF2B5EF4-FFF2-40B4-BE49-F238E27FC236}">
                <a16:creationId xmlns:a16="http://schemas.microsoft.com/office/drawing/2014/main" id="{3991093C-7C6D-4201-B0E9-27510246EF4C}"/>
              </a:ext>
            </a:extLst>
          </p:cNvPr>
          <p:cNvSpPr>
            <a:spLocks noGrp="1"/>
          </p:cNvSpPr>
          <p:nvPr>
            <p:custDataLst>
              <p:tags r:id="rId143"/>
            </p:custDataLst>
          </p:nvPr>
        </p:nvSpPr>
        <p:spPr bwMode="gray">
          <a:xfrm>
            <a:off x="5367338" y="33210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6659C1-F1CE-4229-8B1A-5E6D144762A6}" type="datetime'''''''''''''''''''''''''''''''''''''''''''''''''2'''">
              <a:rPr lang="ja-JP" altLang="en-US" sz="1000" smtClean="0">
                <a:effectLst/>
                <a:sym typeface="+mn-lt"/>
              </a:rPr>
              <a:pPr marL="0" indent="0" algn="ctr">
                <a:spcBef>
                  <a:spcPct val="0"/>
                </a:spcBef>
                <a:buNone/>
              </a:pPr>
              <a:t>2</a:t>
            </a:fld>
            <a:endParaRPr lang="ja-JP" altLang="en-US" sz="1000" dirty="0">
              <a:sym typeface="+mn-lt"/>
            </a:endParaRPr>
          </a:p>
        </p:txBody>
      </p:sp>
      <p:sp>
        <p:nvSpPr>
          <p:cNvPr id="303" name="テキスト プレースホルダ 9">
            <a:extLst>
              <a:ext uri="{FF2B5EF4-FFF2-40B4-BE49-F238E27FC236}">
                <a16:creationId xmlns:a16="http://schemas.microsoft.com/office/drawing/2014/main" id="{15C7CCF8-EC03-4BB6-B9B4-B02B248767FC}"/>
              </a:ext>
            </a:extLst>
          </p:cNvPr>
          <p:cNvSpPr>
            <a:spLocks noGrp="1"/>
          </p:cNvSpPr>
          <p:nvPr>
            <p:custDataLst>
              <p:tags r:id="rId144"/>
            </p:custDataLst>
          </p:nvPr>
        </p:nvSpPr>
        <p:spPr bwMode="gray">
          <a:xfrm>
            <a:off x="3703638" y="33464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164AE9-544E-4BDD-BF70-84538439A36F}"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F1449B40-554B-4A75-BCC9-0247D7938055}"/>
              </a:ext>
            </a:extLst>
          </p:cNvPr>
          <p:cNvSpPr>
            <a:spLocks noGrp="1"/>
          </p:cNvSpPr>
          <p:nvPr>
            <p:custDataLst>
              <p:tags r:id="rId145"/>
            </p:custDataLst>
          </p:nvPr>
        </p:nvSpPr>
        <p:spPr bwMode="gray">
          <a:xfrm>
            <a:off x="5997575" y="3030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4B1FBF-6BEF-4CC8-87A2-05BE1F30DD9C}"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17" name="テキスト プレースホルダ 9">
            <a:extLst>
              <a:ext uri="{FF2B5EF4-FFF2-40B4-BE49-F238E27FC236}">
                <a16:creationId xmlns:a16="http://schemas.microsoft.com/office/drawing/2014/main" id="{66ED7371-F880-48E7-8DD9-437AC343C148}"/>
              </a:ext>
            </a:extLst>
          </p:cNvPr>
          <p:cNvSpPr>
            <a:spLocks noGrp="1"/>
          </p:cNvSpPr>
          <p:nvPr>
            <p:custDataLst>
              <p:tags r:id="rId146"/>
            </p:custDataLst>
          </p:nvPr>
        </p:nvSpPr>
        <p:spPr bwMode="gray">
          <a:xfrm>
            <a:off x="6032500" y="33210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B29627-C5CF-4559-990A-B090E0E234A8}" type="datetime'''''2'''''''''''''''''''''''''''''''''''''''">
              <a:rPr lang="ja-JP" altLang="en-US" sz="1000" smtClean="0">
                <a:effectLst/>
                <a:sym typeface="+mn-lt"/>
              </a:rPr>
              <a:pPr marL="0" indent="0" algn="ctr">
                <a:spcBef>
                  <a:spcPct val="0"/>
                </a:spcBef>
                <a:buNone/>
              </a:pPr>
              <a:t>2</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8641E8B4-C8B3-43C3-B35F-5AEE7CBA36D7}"/>
              </a:ext>
            </a:extLst>
          </p:cNvPr>
          <p:cNvSpPr>
            <a:spLocks noGrp="1"/>
          </p:cNvSpPr>
          <p:nvPr>
            <p:custDataLst>
              <p:tags r:id="rId147"/>
            </p:custDataLst>
          </p:nvPr>
        </p:nvSpPr>
        <p:spPr bwMode="gray">
          <a:xfrm>
            <a:off x="6329363" y="3024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3407EA-E77C-4532-9FB2-8DC8FBDE3045}"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19" name="テキスト プレースホルダ 9">
            <a:extLst>
              <a:ext uri="{FF2B5EF4-FFF2-40B4-BE49-F238E27FC236}">
                <a16:creationId xmlns:a16="http://schemas.microsoft.com/office/drawing/2014/main" id="{0F9832BB-E62E-4573-8A99-5D0911129504}"/>
              </a:ext>
            </a:extLst>
          </p:cNvPr>
          <p:cNvSpPr>
            <a:spLocks noGrp="1"/>
          </p:cNvSpPr>
          <p:nvPr>
            <p:custDataLst>
              <p:tags r:id="rId148"/>
            </p:custDataLst>
          </p:nvPr>
        </p:nvSpPr>
        <p:spPr bwMode="gray">
          <a:xfrm>
            <a:off x="6364288" y="3313113"/>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BA21EE-857E-4C74-95F6-E0B703B27464}" type="datetime'''''''''''''''''''''''''''''''''''''''''''3'">
              <a:rPr lang="ja-JP" altLang="en-US" sz="1000" smtClean="0">
                <a:effectLst/>
                <a:sym typeface="+mn-lt"/>
              </a:rPr>
              <a:pPr marL="0" indent="0" algn="ctr">
                <a:spcBef>
                  <a:spcPct val="0"/>
                </a:spcBef>
                <a:buNone/>
              </a:pPr>
              <a:t>3</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39D04139-C225-496A-98D8-6C9B53925AC2}"/>
              </a:ext>
            </a:extLst>
          </p:cNvPr>
          <p:cNvSpPr>
            <a:spLocks noGrp="1"/>
          </p:cNvSpPr>
          <p:nvPr>
            <p:custDataLst>
              <p:tags r:id="rId149"/>
            </p:custDataLst>
          </p:nvPr>
        </p:nvSpPr>
        <p:spPr bwMode="gray">
          <a:xfrm>
            <a:off x="6662738" y="300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BF44D6-8799-4B14-B5F3-763715D4A715}"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22" name="テキスト プレースホルダ 9">
            <a:extLst>
              <a:ext uri="{FF2B5EF4-FFF2-40B4-BE49-F238E27FC236}">
                <a16:creationId xmlns:a16="http://schemas.microsoft.com/office/drawing/2014/main" id="{679E5072-5827-43D8-9F43-36FA4724294E}"/>
              </a:ext>
            </a:extLst>
          </p:cNvPr>
          <p:cNvSpPr>
            <a:spLocks noGrp="1"/>
          </p:cNvSpPr>
          <p:nvPr>
            <p:custDataLst>
              <p:tags r:id="rId150"/>
            </p:custDataLst>
          </p:nvPr>
        </p:nvSpPr>
        <p:spPr bwMode="gray">
          <a:xfrm>
            <a:off x="6994525" y="2989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23F20D-23DB-4DEB-9938-7E100FA78ADF}"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23" name="テキスト プレースホルダ 9">
            <a:extLst>
              <a:ext uri="{FF2B5EF4-FFF2-40B4-BE49-F238E27FC236}">
                <a16:creationId xmlns:a16="http://schemas.microsoft.com/office/drawing/2014/main" id="{D8F24103-F390-46FD-A6C2-F41937E4C57E}"/>
              </a:ext>
            </a:extLst>
          </p:cNvPr>
          <p:cNvSpPr>
            <a:spLocks noGrp="1"/>
          </p:cNvSpPr>
          <p:nvPr>
            <p:custDataLst>
              <p:tags r:id="rId151"/>
            </p:custDataLst>
          </p:nvPr>
        </p:nvSpPr>
        <p:spPr bwMode="gray">
          <a:xfrm>
            <a:off x="7029450" y="32940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1BA98B-7C03-4965-A2FA-FF51C8863340}" type="datetime'''''''''''''''''''''''''''''''''''4'">
              <a:rPr lang="ja-JP" altLang="en-US" sz="1000" smtClean="0">
                <a:effectLst/>
                <a:sym typeface="+mn-lt"/>
              </a:rPr>
              <a:pPr marL="0" indent="0" algn="ctr">
                <a:spcBef>
                  <a:spcPct val="0"/>
                </a:spcBef>
                <a:buNone/>
              </a:pPr>
              <a:t>4</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E5843512-6A1B-43F4-B160-E2653FD96C4F}"/>
              </a:ext>
            </a:extLst>
          </p:cNvPr>
          <p:cNvSpPr>
            <a:spLocks noGrp="1"/>
          </p:cNvSpPr>
          <p:nvPr>
            <p:custDataLst>
              <p:tags r:id="rId152"/>
            </p:custDataLst>
          </p:nvPr>
        </p:nvSpPr>
        <p:spPr bwMode="auto">
          <a:xfrm>
            <a:off x="5343525" y="35448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A3B947-942C-4324-A4DB-73DE8E9810AD}" type="datetime'''''''''''''''''''12'''''''''''''">
              <a:rPr lang="ja-JP" altLang="en-US" sz="1000" smtClean="0"/>
              <a:pPr/>
              <a:t>12</a:t>
            </a:fld>
            <a:endParaRPr kumimoji="0" lang="ja-JP" altLang="en-US" sz="1000" dirty="0">
              <a:sym typeface="+mn-lt"/>
            </a:endParaRPr>
          </a:p>
        </p:txBody>
      </p:sp>
      <p:sp>
        <p:nvSpPr>
          <p:cNvPr id="271" name="テキスト プレースホルダ 9">
            <a:extLst>
              <a:ext uri="{FF2B5EF4-FFF2-40B4-BE49-F238E27FC236}">
                <a16:creationId xmlns:a16="http://schemas.microsoft.com/office/drawing/2014/main" id="{E7A02A63-3883-4CCC-91CE-F70C0506411C}"/>
              </a:ext>
            </a:extLst>
          </p:cNvPr>
          <p:cNvSpPr>
            <a:spLocks noGrp="1"/>
          </p:cNvSpPr>
          <p:nvPr>
            <p:custDataLst>
              <p:tags r:id="rId153"/>
            </p:custDataLst>
          </p:nvPr>
        </p:nvSpPr>
        <p:spPr bwMode="gray">
          <a:xfrm>
            <a:off x="2373313" y="32146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09859F-64A4-4ED2-9675-7EF9E1003680}" type="datetime'''''''''''''''''5'''''''''''''''''">
              <a:rPr lang="ja-JP" altLang="en-US" sz="1000" smtClean="0">
                <a:effectLst/>
                <a:sym typeface="+mn-lt"/>
              </a:rPr>
              <a:pPr marL="0" indent="0" algn="ctr">
                <a:spcBef>
                  <a:spcPct val="0"/>
                </a:spcBef>
                <a:buNone/>
              </a:pPr>
              <a:t>5</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80BFD8C9-52C4-48E9-8029-3CB8BB001772}"/>
              </a:ext>
            </a:extLst>
          </p:cNvPr>
          <p:cNvSpPr>
            <a:spLocks noGrp="1"/>
          </p:cNvSpPr>
          <p:nvPr>
            <p:custDataLst>
              <p:tags r:id="rId154"/>
            </p:custDataLst>
          </p:nvPr>
        </p:nvSpPr>
        <p:spPr bwMode="auto">
          <a:xfrm>
            <a:off x="1282700" y="35448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E247D1-CD3C-4774-B2F7-CF8CAAD0165C}" type="datetime'''''''''''''''''''''''''''2''''''''0''''''''00'">
              <a:rPr lang="ja-JP" altLang="en-US" sz="1000" smtClean="0"/>
              <a:pPr/>
              <a:t>2000</a:t>
            </a:fld>
            <a:endParaRPr kumimoji="0" lang="ja-JP" altLang="en-US" sz="1000" dirty="0">
              <a:sym typeface="+mn-lt"/>
            </a:endParaRPr>
          </a:p>
        </p:txBody>
      </p:sp>
      <p:sp>
        <p:nvSpPr>
          <p:cNvPr id="314" name="テキスト プレースホルダ 9">
            <a:extLst>
              <a:ext uri="{FF2B5EF4-FFF2-40B4-BE49-F238E27FC236}">
                <a16:creationId xmlns:a16="http://schemas.microsoft.com/office/drawing/2014/main" id="{80E27D51-DBE1-468D-AE5D-1C6BD2DBC9EE}"/>
              </a:ext>
            </a:extLst>
          </p:cNvPr>
          <p:cNvSpPr>
            <a:spLocks noGrp="1"/>
          </p:cNvSpPr>
          <p:nvPr>
            <p:custDataLst>
              <p:tags r:id="rId155"/>
            </p:custDataLst>
          </p:nvPr>
        </p:nvSpPr>
        <p:spPr bwMode="gray">
          <a:xfrm>
            <a:off x="5664200" y="3028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9AA994-8ECC-46D9-82F6-43CF75988712}"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348" name="テキスト ボックス 18">
            <a:extLst>
              <a:ext uri="{FF2B5EF4-FFF2-40B4-BE49-F238E27FC236}">
                <a16:creationId xmlns:a16="http://schemas.microsoft.com/office/drawing/2014/main" id="{82046535-3AB4-46EE-8E6F-8AD58E4A49C5}"/>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テキスト ボックス 6">
            <a:extLst>
              <a:ext uri="{FF2B5EF4-FFF2-40B4-BE49-F238E27FC236}">
                <a16:creationId xmlns:a16="http://schemas.microsoft.com/office/drawing/2014/main" id="{C6662316-5729-4B56-9339-7025E2146301}"/>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144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877170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21" imgW="360" imgH="360" progId="TCLayout.ActiveDocument.1">
                  <p:embed/>
                </p:oleObj>
              </mc:Choice>
              <mc:Fallback>
                <p:oleObj name="think-cell Slide" r:id="rId21" imgW="360" imgH="360" progId="TCLayout.ActiveDocument.1">
                  <p:embed/>
                  <p:pic>
                    <p:nvPicPr>
                      <p:cNvPr id="9" name="Object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0" name="Chart 39">
            <a:extLst>
              <a:ext uri="{FF2B5EF4-FFF2-40B4-BE49-F238E27FC236}">
                <a16:creationId xmlns:a16="http://schemas.microsoft.com/office/drawing/2014/main" id="{6450C676-8359-4420-AE16-0B39BC235843}"/>
              </a:ext>
            </a:extLst>
          </p:cNvPr>
          <p:cNvGraphicFramePr/>
          <p:nvPr>
            <p:custDataLst>
              <p:tags r:id="rId4"/>
            </p:custDataLst>
            <p:extLst>
              <p:ext uri="{D42A27DB-BD31-4B8C-83A1-F6EECF244321}">
                <p14:modId xmlns:p14="http://schemas.microsoft.com/office/powerpoint/2010/main" val="3984371537"/>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3"/>
          </a:graphicData>
        </a:graphic>
      </p:graphicFrame>
      <p:sp>
        <p:nvSpPr>
          <p:cNvPr id="49" name="テキスト プレースホルダ 9"/>
          <p:cNvSpPr>
            <a:spLocks noGrp="1"/>
          </p:cNvSpPr>
          <p:nvPr>
            <p:custDataLst>
              <p:tags r:id="rId5"/>
            </p:custDataLst>
          </p:nvPr>
        </p:nvSpPr>
        <p:spPr bwMode="gray">
          <a:xfrm>
            <a:off x="6737350" y="3276600"/>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16D9D-DBDD-4F1B-B92C-98A6DEEFC9A8}" type="datetime'''7''''''''''''''''''.''''''''''''''''9''''''''''%'">
              <a:rPr lang="en-US" altLang="en-US" smtClean="0">
                <a:effectLst/>
              </a:rPr>
              <a:pPr/>
              <a:t>7.9%</a:t>
            </a:fld>
            <a:endParaRPr kumimoji="0" lang="ja-JP" altLang="en-US" dirty="0">
              <a:sym typeface="+mn-lt"/>
            </a:endParaRPr>
          </a:p>
        </p:txBody>
      </p:sp>
      <p:sp>
        <p:nvSpPr>
          <p:cNvPr id="51" name="Rectangle 50"/>
          <p:cNvSpPr/>
          <p:nvPr>
            <p:custDataLst>
              <p:tags r:id="rId6"/>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7"/>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8"/>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9"/>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0"/>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1"/>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を占めていた「感染症」による死亡が、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25.9%</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にまで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6" name="Chart 75">
            <a:extLst>
              <a:ext uri="{FF2B5EF4-FFF2-40B4-BE49-F238E27FC236}">
                <a16:creationId xmlns:a16="http://schemas.microsoft.com/office/drawing/2014/main" id="{425BEF33-A834-4DBA-ADEF-9C4F0ECCD518}"/>
              </a:ext>
            </a:extLst>
          </p:cNvPr>
          <p:cNvGraphicFramePr/>
          <p:nvPr>
            <p:custDataLst>
              <p:tags r:id="rId12"/>
            </p:custDataLst>
            <p:extLst>
              <p:ext uri="{D42A27DB-BD31-4B8C-83A1-F6EECF244321}">
                <p14:modId xmlns:p14="http://schemas.microsoft.com/office/powerpoint/2010/main" val="772806668"/>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69" name="テキスト プレースホルダ 9">
            <a:extLst>
              <a:ext uri="{FF2B5EF4-FFF2-40B4-BE49-F238E27FC236}">
                <a16:creationId xmlns:a16="http://schemas.microsoft.com/office/drawing/2014/main" id="{B2729A64-246D-40A3-9E01-0ACA3B7FC1D4}"/>
              </a:ext>
            </a:extLst>
          </p:cNvPr>
          <p:cNvSpPr>
            <a:spLocks noGrp="1"/>
          </p:cNvSpPr>
          <p:nvPr>
            <p:custDataLst>
              <p:tags r:id="rId13"/>
            </p:custDataLst>
          </p:nvPr>
        </p:nvSpPr>
        <p:spPr bwMode="gray">
          <a:xfrm>
            <a:off x="1803400" y="329406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CA241-C6D7-43CA-98F1-EAD4E9C4827B}" type="datetime'8''''''''''''.3''''''%'''''''''''''''''''''''''''">
              <a:rPr lang="en-US" altLang="en-US" smtClean="0">
                <a:effectLst/>
              </a:rPr>
              <a:pPr/>
              <a:t>8.3%</a:t>
            </a:fld>
            <a:endParaRPr kumimoji="0" lang="ja-JP" altLang="en-US" dirty="0">
              <a:sym typeface="+mn-lt"/>
            </a:endParaRPr>
          </a:p>
        </p:txBody>
      </p:sp>
      <p:sp>
        <p:nvSpPr>
          <p:cNvPr id="71" name="Rectangle 70">
            <a:extLst>
              <a:ext uri="{FF2B5EF4-FFF2-40B4-BE49-F238E27FC236}">
                <a16:creationId xmlns:a16="http://schemas.microsoft.com/office/drawing/2014/main" id="{F1B9A2A5-C8A6-4C5F-A890-6AA21DF2883A}"/>
              </a:ext>
            </a:extLst>
          </p:cNvPr>
          <p:cNvSpPr/>
          <p:nvPr>
            <p:custDataLst>
              <p:tags r:id="rId14"/>
            </p:custDataLst>
          </p:nvPr>
        </p:nvSpPr>
        <p:spPr bwMode="gray">
          <a:xfrm>
            <a:off x="206057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0" name="Rectangle 69">
            <a:extLst>
              <a:ext uri="{FF2B5EF4-FFF2-40B4-BE49-F238E27FC236}">
                <a16:creationId xmlns:a16="http://schemas.microsoft.com/office/drawing/2014/main" id="{D8033304-9B0D-4AF3-B2A1-385401A920E4}"/>
              </a:ext>
            </a:extLst>
          </p:cNvPr>
          <p:cNvSpPr/>
          <p:nvPr>
            <p:custDataLst>
              <p:tags r:id="rId15"/>
            </p:custDataLst>
          </p:nvPr>
        </p:nvSpPr>
        <p:spPr bwMode="gray">
          <a:xfrm>
            <a:off x="809625"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2" name="Rectangle 71">
            <a:extLst>
              <a:ext uri="{FF2B5EF4-FFF2-40B4-BE49-F238E27FC236}">
                <a16:creationId xmlns:a16="http://schemas.microsoft.com/office/drawing/2014/main" id="{A365713A-7175-4FD0-A884-039A3405AE5C}"/>
              </a:ext>
            </a:extLst>
          </p:cNvPr>
          <p:cNvSpPr/>
          <p:nvPr>
            <p:custDataLst>
              <p:tags r:id="rId16"/>
            </p:custDataLst>
          </p:nvPr>
        </p:nvSpPr>
        <p:spPr bwMode="gray">
          <a:xfrm>
            <a:off x="310832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3" name="テキスト プレースホルダ 9">
            <a:extLst>
              <a:ext uri="{FF2B5EF4-FFF2-40B4-BE49-F238E27FC236}">
                <a16:creationId xmlns:a16="http://schemas.microsoft.com/office/drawing/2014/main" id="{F45B696D-BA72-4D67-B59B-85013A5C9A0C}"/>
              </a:ext>
            </a:extLst>
          </p:cNvPr>
          <p:cNvSpPr>
            <a:spLocks noGrp="1"/>
          </p:cNvSpPr>
          <p:nvPr>
            <p:custDataLst>
              <p:tags r:id="rId17"/>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ED7CFD-F364-4FB6-9795-863DA14362B9}" type="datetime'''''''''''''非''''''''感''''''''''''染''''''''症'''''''">
              <a:rPr lang="ja-JP" altLang="en-US" smtClean="0"/>
              <a:pPr/>
              <a:t>非感染症</a:t>
            </a:fld>
            <a:endParaRPr kumimoji="0" lang="ja-JP" altLang="en-US" dirty="0">
              <a:sym typeface="+mn-lt"/>
            </a:endParaRPr>
          </a:p>
        </p:txBody>
      </p:sp>
      <p:sp>
        <p:nvSpPr>
          <p:cNvPr id="75" name="テキスト プレースホルダ 9">
            <a:extLst>
              <a:ext uri="{FF2B5EF4-FFF2-40B4-BE49-F238E27FC236}">
                <a16:creationId xmlns:a16="http://schemas.microsoft.com/office/drawing/2014/main" id="{DCF1AABD-4A3D-43BF-B535-02F36D42ADED}"/>
              </a:ext>
            </a:extLst>
          </p:cNvPr>
          <p:cNvSpPr>
            <a:spLocks noGrp="1"/>
          </p:cNvSpPr>
          <p:nvPr>
            <p:custDataLst>
              <p:tags r:id="rId18"/>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A453A8A-68C1-49F1-A2C9-DD7AEFA12222}" type="datetime'''''''''''感''''''''''''''''''''''''''染''''''''''''''''''症'''''">
              <a:rPr lang="ja-JP" altLang="en-US" smtClean="0"/>
              <a:pPr/>
              <a:t>感染症</a:t>
            </a:fld>
            <a:endParaRPr kumimoji="0" lang="ja-JP" altLang="en-US" dirty="0">
              <a:sym typeface="+mn-lt"/>
            </a:endParaRPr>
          </a:p>
        </p:txBody>
      </p:sp>
      <p:sp>
        <p:nvSpPr>
          <p:cNvPr id="74" name="テキスト プレースホルダ 9">
            <a:extLst>
              <a:ext uri="{FF2B5EF4-FFF2-40B4-BE49-F238E27FC236}">
                <a16:creationId xmlns:a16="http://schemas.microsoft.com/office/drawing/2014/main" id="{88CA7F17-FB39-4DEA-ABC6-28ADF74E58FC}"/>
              </a:ext>
            </a:extLst>
          </p:cNvPr>
          <p:cNvSpPr>
            <a:spLocks noGrp="1"/>
          </p:cNvSpPr>
          <p:nvPr>
            <p:custDataLst>
              <p:tags r:id="rId19"/>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639884-3501-470D-98B8-1069C8D971F3}" type="datetime'''事''''''故''''''''''''''''''''''''''''''''''''''''''''等'''''''">
              <a:rPr lang="ja-JP" altLang="en-US" smtClean="0"/>
              <a:pPr/>
              <a:t>事故等</a:t>
            </a:fld>
            <a:endParaRPr kumimoji="0" lang="ja-JP" altLang="en-US" dirty="0">
              <a:sym typeface="+mn-lt"/>
            </a:endParaRPr>
          </a:p>
        </p:txBody>
      </p:sp>
    </p:spTree>
    <p:extLst>
      <p:ext uri="{BB962C8B-B14F-4D97-AF65-F5344CB8AC3E}">
        <p14:creationId xmlns:p14="http://schemas.microsoft.com/office/powerpoint/2010/main" val="192857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64" name="Chart 3"/>
          <p:cNvGraphicFramePr/>
          <p:nvPr>
            <p:custDataLst>
              <p:tags r:id="rId4"/>
            </p:custDataLst>
          </p:nvPr>
        </p:nvGraphicFramePr>
        <p:xfrm>
          <a:off x="71438" y="4473575"/>
          <a:ext cx="9832975" cy="1592263"/>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5" name="Chart 64">
            <a:extLst>
              <a:ext uri="{FF2B5EF4-FFF2-40B4-BE49-F238E27FC236}">
                <a16:creationId xmlns:a16="http://schemas.microsoft.com/office/drawing/2014/main" id="{C293AF64-12ED-471B-9D63-60BAA062776D}"/>
              </a:ext>
            </a:extLst>
          </p:cNvPr>
          <p:cNvGraphicFramePr/>
          <p:nvPr>
            <p:custDataLst>
              <p:tags r:id="rId5"/>
            </p:custDataLst>
          </p:nvPr>
        </p:nvGraphicFramePr>
        <p:xfrm>
          <a:off x="298450" y="3232150"/>
          <a:ext cx="9377363" cy="1368425"/>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60775" y="2644751"/>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0" y="110257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位であった「呼吸器感染症・結核」が、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年には大幅に減少している。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位は「心血管疾患」であり、約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437955"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865804" y="513916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382291" y="384928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5" name="テキスト ボックス 54"/>
          <p:cNvSpPr txBox="1"/>
          <p:nvPr/>
        </p:nvSpPr>
        <p:spPr>
          <a:xfrm>
            <a:off x="1860150" y="514140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4484136" y="381341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77" name="テキスト ボックス 176"/>
          <p:cNvSpPr txBox="1"/>
          <p:nvPr/>
        </p:nvSpPr>
        <p:spPr>
          <a:xfrm>
            <a:off x="2389946" y="510088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3127830" y="5063387"/>
            <a:ext cx="109942" cy="78727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1355593" y="6004551"/>
            <a:ext cx="2237604"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その他の非感染症／慢性呼吸器病／</a:t>
            </a:r>
            <a:endParaRPr lang="en-US" altLang="ja-JP" sz="750" dirty="0"/>
          </a:p>
          <a:p>
            <a:r>
              <a:rPr lang="ja-JP" altLang="en-US" sz="750" dirty="0"/>
              <a:t>糖尿病・腎臓疾患／神経疾患／物質使用障害</a:t>
            </a:r>
            <a:endParaRPr lang="en-US" altLang="ja-JP" sz="750" dirty="0"/>
          </a:p>
          <a:p>
            <a:r>
              <a:rPr lang="ja-JP" altLang="en-US" sz="750" dirty="0"/>
              <a:t>／筋骨格系疾患／皮膚及び皮下疾患</a:t>
            </a:r>
            <a:br>
              <a:rPr lang="en-US" altLang="ja-JP" sz="750" dirty="0"/>
            </a:br>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2474395" y="5511994"/>
            <a:ext cx="708406" cy="49255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251286" y="5119759"/>
            <a:ext cx="971163"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71" name="テキスト ボックス 70"/>
          <p:cNvSpPr txBox="1"/>
          <p:nvPr/>
        </p:nvSpPr>
        <p:spPr>
          <a:xfrm>
            <a:off x="6877701" y="3873405"/>
            <a:ext cx="88361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1" name="テキスト ボックス 110"/>
          <p:cNvSpPr txBox="1"/>
          <p:nvPr/>
        </p:nvSpPr>
        <p:spPr>
          <a:xfrm>
            <a:off x="5016215" y="3794175"/>
            <a:ext cx="69770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5611234" y="3805485"/>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203032" y="3364537"/>
            <a:ext cx="99825" cy="51678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376937" y="2725743"/>
            <a:ext cx="1575722"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神経疾患／その他の非感染症／物質使用障害／</a:t>
            </a:r>
            <a:r>
              <a:rPr lang="ja-JP" altLang="en-US" sz="750" dirty="0"/>
              <a:t>皮膚及び皮下疾患／</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5863560" y="3305175"/>
            <a:ext cx="389384" cy="2875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594985" y="3412904"/>
            <a:ext cx="67099" cy="48325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6843324" y="2684979"/>
            <a:ext cx="2037705"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en-US" altLang="ja-JP" sz="750" dirty="0"/>
              <a:t>HIV /</a:t>
            </a:r>
            <a:r>
              <a:rPr lang="ja-JP" altLang="en-US" sz="750" dirty="0"/>
              <a:t>エイズ・性感染症／その他の感染症／栄養失調／顧みられない熱帯病とマラリア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p:nvPr/>
        </p:nvCxnSpPr>
        <p:spPr>
          <a:xfrm flipH="1">
            <a:off x="8626871" y="3276186"/>
            <a:ext cx="39699" cy="3455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7931619" y="381341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3" name="テキスト ボックス 72"/>
          <p:cNvSpPr txBox="1"/>
          <p:nvPr/>
        </p:nvSpPr>
        <p:spPr>
          <a:xfrm>
            <a:off x="6038782" y="507833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6989917" y="506092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その他の</a:t>
            </a:r>
            <a:endParaRPr lang="en-US" altLang="ja-JP" sz="750" dirty="0">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53" name="テキスト ボックス 152"/>
          <p:cNvSpPr txBox="1"/>
          <p:nvPr/>
        </p:nvSpPr>
        <p:spPr>
          <a:xfrm>
            <a:off x="7703713" y="5005143"/>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腸管</a:t>
            </a:r>
            <a:endParaRPr lang="en-US" altLang="ja-JP" dirty="0"/>
          </a:p>
          <a:p>
            <a:r>
              <a:rPr lang="ja-JP" altLang="en-US" dirty="0"/>
              <a:t>感染症</a:t>
            </a:r>
          </a:p>
        </p:txBody>
      </p:sp>
      <p:sp>
        <p:nvSpPr>
          <p:cNvPr id="131" name="テキスト ボックス 130"/>
          <p:cNvSpPr txBox="1"/>
          <p:nvPr/>
        </p:nvSpPr>
        <p:spPr>
          <a:xfrm>
            <a:off x="6897215" y="6065838"/>
            <a:ext cx="1728193"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175" name="左中かっこ 174"/>
          <p:cNvSpPr/>
          <p:nvPr/>
        </p:nvSpPr>
        <p:spPr>
          <a:xfrm rot="16200000" flipV="1">
            <a:off x="8295547" y="5300887"/>
            <a:ext cx="66962" cy="28882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7761312" y="5478780"/>
            <a:ext cx="567716" cy="5870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8565013" y="5009562"/>
            <a:ext cx="492443" cy="338554"/>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80"/>
          <p:cNvSpPr/>
          <p:nvPr/>
        </p:nvSpPr>
        <p:spPr>
          <a:xfrm>
            <a:off x="8810259" y="3768137"/>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13" name="テキスト ボックス 112"/>
          <p:cNvSpPr txBox="1"/>
          <p:nvPr/>
        </p:nvSpPr>
        <p:spPr>
          <a:xfrm>
            <a:off x="9236175" y="5060021"/>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2" name="テキスト ボックス 81"/>
          <p:cNvSpPr txBox="1"/>
          <p:nvPr/>
        </p:nvSpPr>
        <p:spPr>
          <a:xfrm>
            <a:off x="9257654" y="381761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9526291" y="3773923"/>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3" name="テキスト ボックス 82"/>
          <p:cNvSpPr txBox="1"/>
          <p:nvPr/>
        </p:nvSpPr>
        <p:spPr>
          <a:xfrm flipH="1">
            <a:off x="9521689" y="5001867"/>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Tree>
    <p:extLst>
      <p:ext uri="{BB962C8B-B14F-4D97-AF65-F5344CB8AC3E}">
        <p14:creationId xmlns:p14="http://schemas.microsoft.com/office/powerpoint/2010/main" val="1842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710384" y="169547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216696" y="1361732"/>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nvGraphicFramePr>
        <p:xfrm>
          <a:off x="2710384" y="191982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302672" y="16794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nvGraphicFramePr>
        <p:xfrm>
          <a:off x="5302672" y="19038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99100" y="436275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nvGraphicFramePr>
        <p:xfrm>
          <a:off x="5299100" y="4587105"/>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「脳血管疾患」が約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1400" dirty="0">
                <a:latin typeface="ＭＳ Ｐゴシック" panose="020B0600070205080204" pitchFamily="50" charset="-128"/>
                <a:ea typeface="ＭＳ Ｐゴシック" panose="020B0600070205080204" pitchFamily="50" charset="-128"/>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で死亡要因の上位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446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038A59-9816-4951-9292-AF5D2DF647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B8038A59-9816-4951-9292-AF5D2DF647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288137539"/>
              </p:ext>
            </p:extLst>
          </p:nvPr>
        </p:nvGraphicFramePr>
        <p:xfrm>
          <a:off x="201600"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都市化率、首都の人口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86454395"/>
              </p:ext>
            </p:extLst>
          </p:nvPr>
        </p:nvGraphicFramePr>
        <p:xfrm>
          <a:off x="5205600" y="1152000"/>
          <a:ext cx="4500000" cy="547492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医療・公衆衛生</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健康水準および医療水準</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医療費支出額</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64514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8890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19</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医療従事者</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22</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23</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09632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公的保険制度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3243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保健に関する制度・行政体制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solidFill>
                            <a:schemeClr val="tx1"/>
                          </a:solidFill>
                        </a:rPr>
                        <a:t>医薬品規制</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臨床試験に関する規制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医療情報・個人情報保護、データサーバーの置き場に</a:t>
                      </a:r>
                      <a:br>
                        <a:rPr lang="ja-JP" altLang="en-US" sz="1050" dirty="0">
                          <a:solidFill>
                            <a:schemeClr val="tx1"/>
                          </a:solidFill>
                        </a:rPr>
                      </a:br>
                      <a:r>
                        <a:rPr lang="ja-JP" altLang="en-US" sz="1050" dirty="0">
                          <a:solidFill>
                            <a:schemeClr val="tx1"/>
                          </a:solidFill>
                        </a:rPr>
                        <a:t>関する法規制、ガイドライン</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29</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29162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医療現場で使用される言語に関する情報</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4965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ライセンス・</a:t>
                      </a:r>
                      <a:r>
                        <a:rPr lang="ja-JP" altLang="en-US" sz="1050" dirty="0">
                          <a:solidFill>
                            <a:schemeClr val="tx1"/>
                          </a:solidFill>
                          <a:latin typeface="+mn-ea"/>
                        </a:rPr>
                        <a:t>教育水準</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latin typeface="+mn-ea"/>
                        </a:rPr>
                        <a:t>医師の社会的地位</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32</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33</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B74EE606-7B8D-45A3-AFEF-C6ECE875228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0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a:t>
            </a:r>
            <a:endParaRPr lang="en-US" altLang="ja-JP" dirty="0"/>
          </a:p>
        </p:txBody>
      </p:sp>
      <p:sp>
        <p:nvSpPr>
          <p:cNvPr id="4" name="角丸四角形 3"/>
          <p:cNvSpPr/>
          <p:nvPr/>
        </p:nvSpPr>
        <p:spPr>
          <a:xfrm>
            <a:off x="200472"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200472"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9,100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920552" y="335676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州／郡病院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（レファラル病院）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920552"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診療所</a:t>
            </a:r>
            <a:endPar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（ヘルスセンター）</a:t>
            </a:r>
          </a:p>
        </p:txBody>
      </p:sp>
      <p:sp>
        <p:nvSpPr>
          <p:cNvPr id="8" name="片側の 2 つの角を丸めた四角形 7"/>
          <p:cNvSpPr/>
          <p:nvPr/>
        </p:nvSpPr>
        <p:spPr>
          <a:xfrm rot="16200000">
            <a:off x="920552" y="4509120"/>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施設</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2864768"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000" dirty="0">
                <a:solidFill>
                  <a:srgbClr val="000000"/>
                </a:solidFill>
              </a:rPr>
              <a:t>主に地方の住民向け施設</a:t>
            </a:r>
            <a:endParaRPr lang="en-US" altLang="ja-JP" sz="1000" dirty="0">
              <a:solidFill>
                <a:srgbClr val="000000"/>
              </a:solidFill>
            </a:endParaRPr>
          </a:p>
          <a:p>
            <a:pPr lvl="0" algn="ctr" fontAlgn="base"/>
            <a:r>
              <a:rPr lang="ja-JP" altLang="en-US" sz="1000" dirty="0">
                <a:solidFill>
                  <a:srgbClr val="000000"/>
                </a:solidFill>
              </a:rPr>
              <a:t>人口</a:t>
            </a:r>
            <a:r>
              <a:rPr lang="en-US" altLang="ja-JP" sz="1000" dirty="0">
                <a:solidFill>
                  <a:srgbClr val="000000"/>
                </a:solidFill>
              </a:rPr>
              <a:t>1~2</a:t>
            </a:r>
            <a:r>
              <a:rPr lang="ja-JP" altLang="en-US" sz="1000" dirty="0">
                <a:solidFill>
                  <a:srgbClr val="000000"/>
                </a:solidFill>
              </a:rPr>
              <a:t>万人に一つ設置。</a:t>
            </a:r>
          </a:p>
        </p:txBody>
      </p:sp>
      <p:sp>
        <p:nvSpPr>
          <p:cNvPr id="11" name="片側の 2 つの角を丸めた四角形 10"/>
          <p:cNvSpPr/>
          <p:nvPr/>
        </p:nvSpPr>
        <p:spPr>
          <a:xfrm rot="5400000">
            <a:off x="2864768" y="4509120"/>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9" name="片側の 2 つの角を丸めた四角形 8"/>
          <p:cNvSpPr/>
          <p:nvPr/>
        </p:nvSpPr>
        <p:spPr>
          <a:xfrm rot="5400000">
            <a:off x="2864768" y="335676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概ね</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万人の</a:t>
            </a:r>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人口を擁するように設置。</a:t>
            </a:r>
          </a:p>
          <a:p>
            <a:pPr algn="ctr" fontAlgn="base"/>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cxnSp>
        <p:nvCxnSpPr>
          <p:cNvPr id="22" name="直線コネクタ 21"/>
          <p:cNvCxnSpPr/>
          <p:nvPr/>
        </p:nvCxnSpPr>
        <p:spPr>
          <a:xfrm>
            <a:off x="4953001" y="2060848"/>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953000" y="1844824"/>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公的医療機関のレベル</a:t>
            </a:r>
            <a:endParaRPr lang="zh-TW" altLang="en-US" sz="1400" dirty="0">
              <a:solidFill>
                <a:srgbClr val="000000"/>
              </a:solidFill>
              <a:latin typeface="Arial Black" pitchFamily="34" charset="0"/>
              <a:ea typeface="HGP創英角ｺﾞｼｯｸUB"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332693417"/>
              </p:ext>
            </p:extLst>
          </p:nvPr>
        </p:nvGraphicFramePr>
        <p:xfrm>
          <a:off x="4953001" y="2420888"/>
          <a:ext cx="4752524" cy="2407920"/>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1188131">
                  <a:extLst>
                    <a:ext uri="{9D8B030D-6E8A-4147-A177-3AD203B41FA5}">
                      <a16:colId xmlns:a16="http://schemas.microsoft.com/office/drawing/2014/main" val="20001"/>
                    </a:ext>
                  </a:extLst>
                </a:gridCol>
                <a:gridCol w="1188131">
                  <a:extLst>
                    <a:ext uri="{9D8B030D-6E8A-4147-A177-3AD203B41FA5}">
                      <a16:colId xmlns:a16="http://schemas.microsoft.com/office/drawing/2014/main" val="20002"/>
                    </a:ext>
                  </a:extLst>
                </a:gridCol>
                <a:gridCol w="1188131">
                  <a:extLst>
                    <a:ext uri="{9D8B030D-6E8A-4147-A177-3AD203B41FA5}">
                      <a16:colId xmlns:a16="http://schemas.microsoft.com/office/drawing/2014/main" val="20003"/>
                    </a:ext>
                  </a:extLst>
                </a:gridCol>
              </a:tblGrid>
              <a:tr h="360040">
                <a:tc rowSpan="2">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基本サービスパッケージ（</a:t>
                      </a:r>
                      <a:r>
                        <a:rPr kumimoji="1" lang="en-US" altLang="ja-JP" sz="1000" b="0" dirty="0">
                          <a:latin typeface="HGP創英角ｺﾞｼｯｸUB" panose="020B0900000000000000" pitchFamily="50" charset="-128"/>
                          <a:ea typeface="HGP創英角ｺﾞｼｯｸUB" panose="020B0900000000000000" pitchFamily="50" charset="-128"/>
                        </a:rPr>
                        <a:t>The Minimum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MPA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3">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補完的活動サービスパッケージ</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The Complementary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CPA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vMerge="1">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33</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CPA-2</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31</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CPA-3</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26</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3A4D1"/>
                    </a:solidFill>
                  </a:tcPr>
                </a:tc>
                <a:extLst>
                  <a:ext uri="{0D108BD9-81ED-4DB2-BD59-A6C34878D82A}">
                    <a16:rowId xmlns:a16="http://schemas.microsoft.com/office/drawing/2014/main" val="10001"/>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初診および一次診断、応急手当、慢性疾患の治療、母子保健（出産含む）、産間調節に関するアドバイス、予防接種、健康教育、紹介がある。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大きな手術に対応できず、血液バンクがなく最低限の助産サービスがあるレベル。</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en-US" altLang="ja-JP" sz="1000" dirty="0">
                          <a:latin typeface="Arial" panose="020B0604020202020204" pitchFamily="34" charset="0"/>
                          <a:ea typeface="ＭＳ Ｐゴシック" panose="020B0600070205080204" pitchFamily="50" charset="-128"/>
                          <a:cs typeface="Arial" panose="020B0604020202020204" pitchFamily="34" charset="0"/>
                        </a:rPr>
                        <a:t>CPA1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のレベルに加え、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emergency care services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（救急医療）と麻酔ありの大規模手術に対応できる。集中治療室（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 輸血、耳鼻咽喉科や眼科、歯科サービスを含む。</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en-US" altLang="ja-JP" sz="1000" dirty="0"/>
                        <a:t>CPA2</a:t>
                      </a:r>
                      <a:r>
                        <a:rPr kumimoji="1" lang="ja-JP" altLang="en-US" sz="1000" dirty="0"/>
                        <a:t>と同様、大規模手術に対応でき、かつ患者数や診療行為数がより多い病院。</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カンボジアには、公立の医療機関と民間が運営する民間医療機関がある。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国民は病気や治療レベルに応じて公立・民間サービスを使い分けているが、医療サービスレベルは依然低い。</a:t>
            </a:r>
          </a:p>
        </p:txBody>
      </p:sp>
      <p:cxnSp>
        <p:nvCxnSpPr>
          <p:cNvPr id="27" name="直線コネクタ 26"/>
          <p:cNvCxnSpPr/>
          <p:nvPr/>
        </p:nvCxnSpPr>
        <p:spPr>
          <a:xfrm>
            <a:off x="209174" y="2060849"/>
            <a:ext cx="44557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0472" y="1844824"/>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strategic plan 2016-2020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2" name="角丸四角形 11"/>
          <p:cNvSpPr/>
          <p:nvPr/>
        </p:nvSpPr>
        <p:spPr>
          <a:xfrm>
            <a:off x="4953001" y="2132856"/>
            <a:ext cx="1152127"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診療所で提供</a:t>
            </a:r>
          </a:p>
        </p:txBody>
      </p:sp>
      <p:sp>
        <p:nvSpPr>
          <p:cNvPr id="31" name="角丸四角形 30"/>
          <p:cNvSpPr/>
          <p:nvPr/>
        </p:nvSpPr>
        <p:spPr>
          <a:xfrm>
            <a:off x="6141134" y="2132856"/>
            <a:ext cx="3564391"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州／郡病院で提供</a:t>
            </a:r>
          </a:p>
        </p:txBody>
      </p:sp>
      <p:graphicFrame>
        <p:nvGraphicFramePr>
          <p:cNvPr id="34" name="表 33"/>
          <p:cNvGraphicFramePr>
            <a:graphicFrameLocks noGrp="1"/>
          </p:cNvGraphicFramePr>
          <p:nvPr>
            <p:extLst>
              <p:ext uri="{D42A27DB-BD31-4B8C-83A1-F6EECF244321}">
                <p14:modId xmlns:p14="http://schemas.microsoft.com/office/powerpoint/2010/main" val="2050130220"/>
              </p:ext>
            </p:extLst>
          </p:nvPr>
        </p:nvGraphicFramePr>
        <p:xfrm>
          <a:off x="4953001" y="5168240"/>
          <a:ext cx="4752525" cy="1402080"/>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tblGrid>
              <a:tr h="0">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コンサルテーション</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超音波を含む診察、緊急手当、処方箋の発行等を行う。</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少なくとも病床数が</a:t>
                      </a:r>
                      <a:r>
                        <a:rPr kumimoji="1" lang="en-US" altLang="ja-JP" sz="1000" dirty="0"/>
                        <a:t>10</a:t>
                      </a:r>
                      <a:r>
                        <a:rPr kumimoji="1" lang="ja-JP" altLang="en-US" sz="1000" dirty="0"/>
                        <a:t>床あり、外来患者および入院患者へのサービスを提供する。複数の専門医がおり、放射線、保険調剤等のサービスを含む。</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病床数が</a:t>
                      </a:r>
                      <a:r>
                        <a:rPr kumimoji="1" lang="en-US" altLang="ja-JP" sz="1000" dirty="0"/>
                        <a:t>20</a:t>
                      </a:r>
                      <a:r>
                        <a:rPr kumimoji="1" lang="ja-JP" altLang="en-US" sz="1000" dirty="0"/>
                        <a:t>床以上あり、クリニックよりさらに専門の診療科を持つ。</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cxnSp>
        <p:nvCxnSpPr>
          <p:cNvPr id="35" name="直線コネクタ 34"/>
          <p:cNvCxnSpPr/>
          <p:nvPr/>
        </p:nvCxnSpPr>
        <p:spPr>
          <a:xfrm>
            <a:off x="4953001" y="5117036"/>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953000" y="4901012"/>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民間医療施設のタイプ</a:t>
            </a:r>
            <a:endParaRPr lang="en-US" altLang="ja-JP"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27521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705528" cy="24849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）、カンボジア軍医科大学病院ホームページ、「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Municipality and Province Investment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外務省ホームページ、経済産業省「日本の医療サービスの海外展開に関する調査事業カンボジア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HHRD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Human Resource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）プロジェクト事前調査報告書」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ja-JP" sz="800" dirty="0"/>
          </a:p>
        </p:txBody>
      </p:sp>
      <p:sp>
        <p:nvSpPr>
          <p:cNvPr id="18" name="Rectangle 6"/>
          <p:cNvSpPr>
            <a:spLocks noChangeArrowheads="1"/>
          </p:cNvSpPr>
          <p:nvPr/>
        </p:nvSpPr>
        <p:spPr bwMode="auto">
          <a:xfrm>
            <a:off x="189586" y="150501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11246434"/>
              </p:ext>
            </p:extLst>
          </p:nvPr>
        </p:nvGraphicFramePr>
        <p:xfrm>
          <a:off x="200025" y="1800182"/>
          <a:ext cx="9505057" cy="4716505"/>
        </p:xfrm>
        <a:graphic>
          <a:graphicData uri="http://schemas.openxmlformats.org/drawingml/2006/table">
            <a:tbl>
              <a:tblPr firstRow="1" bandRow="1">
                <a:tableStyleId>{5C22544A-7EE6-4342-B048-85BDC9FD1C3A}</a:tableStyleId>
              </a:tblPr>
              <a:tblGrid>
                <a:gridCol w="1735358">
                  <a:extLst>
                    <a:ext uri="{9D8B030D-6E8A-4147-A177-3AD203B41FA5}">
                      <a16:colId xmlns:a16="http://schemas.microsoft.com/office/drawing/2014/main" val="20000"/>
                    </a:ext>
                  </a:extLst>
                </a:gridCol>
                <a:gridCol w="4673801">
                  <a:extLst>
                    <a:ext uri="{9D8B030D-6E8A-4147-A177-3AD203B41FA5}">
                      <a16:colId xmlns:a16="http://schemas.microsoft.com/office/drawing/2014/main" val="20001"/>
                    </a:ext>
                  </a:extLst>
                </a:gridCol>
                <a:gridCol w="515983">
                  <a:extLst>
                    <a:ext uri="{9D8B030D-6E8A-4147-A177-3AD203B41FA5}">
                      <a16:colId xmlns:a16="http://schemas.microsoft.com/office/drawing/2014/main" val="1905167159"/>
                    </a:ext>
                  </a:extLst>
                </a:gridCol>
                <a:gridCol w="515983">
                  <a:extLst>
                    <a:ext uri="{9D8B030D-6E8A-4147-A177-3AD203B41FA5}">
                      <a16:colId xmlns:a16="http://schemas.microsoft.com/office/drawing/2014/main" val="3309822523"/>
                    </a:ext>
                  </a:extLst>
                </a:gridCol>
                <a:gridCol w="515983">
                  <a:extLst>
                    <a:ext uri="{9D8B030D-6E8A-4147-A177-3AD203B41FA5}">
                      <a16:colId xmlns:a16="http://schemas.microsoft.com/office/drawing/2014/main" val="1901802316"/>
                    </a:ext>
                  </a:extLst>
                </a:gridCol>
                <a:gridCol w="515983">
                  <a:extLst>
                    <a:ext uri="{9D8B030D-6E8A-4147-A177-3AD203B41FA5}">
                      <a16:colId xmlns:a16="http://schemas.microsoft.com/office/drawing/2014/main" val="1680264630"/>
                    </a:ext>
                  </a:extLst>
                </a:gridCol>
                <a:gridCol w="515983">
                  <a:extLst>
                    <a:ext uri="{9D8B030D-6E8A-4147-A177-3AD203B41FA5}">
                      <a16:colId xmlns:a16="http://schemas.microsoft.com/office/drawing/2014/main" val="2891342900"/>
                    </a:ext>
                  </a:extLst>
                </a:gridCol>
                <a:gridCol w="515983">
                  <a:extLst>
                    <a:ext uri="{9D8B030D-6E8A-4147-A177-3AD203B41FA5}">
                      <a16:colId xmlns:a16="http://schemas.microsoft.com/office/drawing/2014/main" val="3311204274"/>
                    </a:ext>
                  </a:extLst>
                </a:gridCol>
              </a:tblGrid>
              <a:tr h="380725">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3376">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Calmette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政府系病院で、カンボジア人が患者数の大半を占める。病床数は約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340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診療科は、がん、心臓外科、腎臓病や血液透析等、整形外科、産婦人科等があり、急患にも対応するセンターもあり、比較的高度な医療が可能、カンボジアで最も大きい病院の一つである。訪問した際に、外来は妊婦患者が待合室の半分ほどを占める様子が見られた。主に低中間所得層の市民の来院する病院にな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33,835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31,335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2013</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Khmer Soviet Friendship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同じく政府系の大型病院で患者は多くがカンボジア人である。治療費が安価で一泊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リエル（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米ドル程度）。病床数は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600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ほどと大型であるが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部屋にベッドが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床ほど並ぶ。</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248,266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215,335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30,913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大型の政府系病院の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つ。一般市民にも医療を提供する、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military hospital</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（軍人病院）であり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1927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年創業と歴史は古い。医療費は比較的安価であるため、低中間所得層のカンボジア人が利用する。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Kossamak</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年に開設されたプノンペン市にある国立病院の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つ。低所得者のための病院であるが、資金難のために施設、設備、物資の管理が十分ではない。内科、神経外科、メンタルヘルス領域で有名。</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2536">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Kantha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Bopha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スイスの個人医師が創業した小児病院であり、国立病院として認可されている。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歳未満の子どもは無料で治療を受けることができるため各地方から人が集まり毎朝列をなす、有名かつ規模の大きな病院である。資料によると</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万人以上の子どもを毎年治療しており、医師・看護師の数は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名程。分院が、プノンペンに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つ、シェムリアップに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17.9M+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8797">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カンボジアの軍医科大学病院。もとはカンボジア軍（</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The</a:t>
                      </a:r>
                      <a:r>
                        <a:rPr lang="en-US" altLang="ja-JP" sz="950" kern="0" baseline="0" dirty="0">
                          <a:effectLst/>
                          <a:latin typeface="Arial" panose="020B0604020202020204" pitchFamily="34" charset="0"/>
                          <a:ea typeface="ＭＳ Ｐゴシック" panose="020B0600070205080204" pitchFamily="50" charset="-128"/>
                          <a:cs typeface="Arial" panose="020B0604020202020204" pitchFamily="34" charset="0"/>
                        </a:rPr>
                        <a:t> Royal Cambodian Armed Forces (RCAF) </a:t>
                      </a:r>
                      <a:r>
                        <a:rPr lang="ja-JP" altLang="en-US" sz="950" kern="0" baseline="0" dirty="0">
                          <a:effectLst/>
                          <a:latin typeface="Arial" panose="020B0604020202020204" pitchFamily="34" charset="0"/>
                          <a:ea typeface="ＭＳ Ｐゴシック" panose="020B0600070205080204" pitchFamily="50" charset="-128"/>
                          <a:cs typeface="Arial" panose="020B0604020202020204" pitchFamily="34" charset="0"/>
                        </a:rPr>
                        <a:t>）のための病院であったが、現在はカンボジア国民もヘルスケアサービスを受けることが出来る。</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カンボジアの中で最も大きな病院。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23376">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Maternal and Child Health Center</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国立母子保健センター。</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機能（行政・臨床・研修）を兼ね備えたカンボジア最大の産婦人科病院であり、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を通じた日本の無償資金協力により建設された。交通網の発達に伴う地方からの患者数、帝王切開を含む産科手術数及び分娩数に対する新生児室利用率が増加している。また、母子保健分野の臨床研修機関として医療従事者への卒前・卒後研修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18797">
                <a:tc>
                  <a:txBody>
                    <a:bodyPr/>
                    <a:lstStyle/>
                    <a:p>
                      <a:pPr algn="l" fontAlgn="ctr">
                        <a:spcAft>
                          <a:spcPts val="0"/>
                        </a:spcAft>
                      </a:pPr>
                      <a:r>
                        <a:rPr lang="pt-BR"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Siem Reap Provincial Referral Hospital</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シェムリアップにある総合病院の内のひとつ。診療科も内科、外科、整形外科、脳外科、小児科、眼科、産婦人科、泌尿器科、皮膚科などあり、海外保険にも適応している。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NGO</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等による医療面でのサポートや、韓国出資により新しくなった施設もある。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101,744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78,022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23,722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919" y="1125538"/>
            <a:ext cx="9505056" cy="43191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カンボジアにおける主な公的医療機関は以下のとおり。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カンボジアの医学校は、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が最も有名であり、その他</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等がある。</a:t>
            </a:r>
          </a:p>
        </p:txBody>
      </p:sp>
    </p:spTree>
    <p:extLst>
      <p:ext uri="{BB962C8B-B14F-4D97-AF65-F5344CB8AC3E}">
        <p14:creationId xmlns:p14="http://schemas.microsoft.com/office/powerpoint/2010/main" val="188779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1422305299"/>
              </p:ext>
            </p:extLst>
          </p:nvPr>
        </p:nvGraphicFramePr>
        <p:xfrm>
          <a:off x="704528" y="2132856"/>
          <a:ext cx="8496945" cy="3703620"/>
        </p:xfrm>
        <a:graphic>
          <a:graphicData uri="http://schemas.openxmlformats.org/drawingml/2006/table">
            <a:tbl>
              <a:tblPr firstRow="1" bandRow="1">
                <a:tableStyleId>{5C22544A-7EE6-4342-B048-85BDC9FD1C3A}</a:tableStyleId>
              </a:tblPr>
              <a:tblGrid>
                <a:gridCol w="1377883">
                  <a:extLst>
                    <a:ext uri="{9D8B030D-6E8A-4147-A177-3AD203B41FA5}">
                      <a16:colId xmlns:a16="http://schemas.microsoft.com/office/drawing/2014/main" val="20000"/>
                    </a:ext>
                  </a:extLst>
                </a:gridCol>
                <a:gridCol w="3100236">
                  <a:extLst>
                    <a:ext uri="{9D8B030D-6E8A-4147-A177-3AD203B41FA5}">
                      <a16:colId xmlns:a16="http://schemas.microsoft.com/office/drawing/2014/main" val="20001"/>
                    </a:ext>
                  </a:extLst>
                </a:gridCol>
                <a:gridCol w="574118">
                  <a:extLst>
                    <a:ext uri="{9D8B030D-6E8A-4147-A177-3AD203B41FA5}">
                      <a16:colId xmlns:a16="http://schemas.microsoft.com/office/drawing/2014/main" val="20002"/>
                    </a:ext>
                  </a:extLst>
                </a:gridCol>
                <a:gridCol w="574118">
                  <a:extLst>
                    <a:ext uri="{9D8B030D-6E8A-4147-A177-3AD203B41FA5}">
                      <a16:colId xmlns:a16="http://schemas.microsoft.com/office/drawing/2014/main" val="20003"/>
                    </a:ext>
                  </a:extLst>
                </a:gridCol>
                <a:gridCol w="574118">
                  <a:extLst>
                    <a:ext uri="{9D8B030D-6E8A-4147-A177-3AD203B41FA5}">
                      <a16:colId xmlns:a16="http://schemas.microsoft.com/office/drawing/2014/main" val="20004"/>
                    </a:ext>
                  </a:extLst>
                </a:gridCol>
                <a:gridCol w="574118">
                  <a:extLst>
                    <a:ext uri="{9D8B030D-6E8A-4147-A177-3AD203B41FA5}">
                      <a16:colId xmlns:a16="http://schemas.microsoft.com/office/drawing/2014/main" val="2240782728"/>
                    </a:ext>
                  </a:extLst>
                </a:gridCol>
                <a:gridCol w="574118">
                  <a:extLst>
                    <a:ext uri="{9D8B030D-6E8A-4147-A177-3AD203B41FA5}">
                      <a16:colId xmlns:a16="http://schemas.microsoft.com/office/drawing/2014/main" val="2308640533"/>
                    </a:ext>
                  </a:extLst>
                </a:gridCol>
                <a:gridCol w="574118">
                  <a:extLst>
                    <a:ext uri="{9D8B030D-6E8A-4147-A177-3AD203B41FA5}">
                      <a16:colId xmlns:a16="http://schemas.microsoft.com/office/drawing/2014/main" val="687455907"/>
                    </a:ext>
                  </a:extLst>
                </a:gridCol>
                <a:gridCol w="574118">
                  <a:extLst>
                    <a:ext uri="{9D8B030D-6E8A-4147-A177-3AD203B41FA5}">
                      <a16:colId xmlns:a16="http://schemas.microsoft.com/office/drawing/2014/main" val="1062527861"/>
                    </a:ext>
                  </a:extLst>
                </a:gridCol>
              </a:tblGrid>
              <a:tr h="216000">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Sunrise Japan Hospital</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月に開院した日本系民間病院（北原グループ）。救急救命機能を持つ病院で、北原グループから派遣された日本人、カンボジア人医療者が医療を提供する最高水準の病院となることを目指している。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13</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125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2016</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PHNOM PENH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タイバンコク・ドゥシット・メディカル・サービス（</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BDMS</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系列の大型民間病院で、外国人と、カンボジア人の富裕層が半分ずつ程の割合で来院する。医療機器はすべて新品をタイから調達しており中古は一切使用していない。救急医療、内科（一般内科、循環器科、脳神経系内科、外科、消化器内科、腎臓・透析、集中治療部）、外科、産婦人科、小児科、整形外科、放射線科、耳鼻咽喉科、麻酔科など</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の診療科にそれぞれ医師が属している。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16</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0159690"/>
                  </a:ext>
                </a:extLst>
              </a:tr>
              <a:tr h="504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 RAY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ベトナム系民間病院。カンボジア人の富裕層の多くは難易度の高い医療についてはベトナムなど海外へ治療を受けに行く事が多いため、その需要を受けて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月に新設された病院である。医療費は政府系に比べると高額なものの、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Royal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系列より安価なためカンボジア人および在カンボジアのベトナム人患者の来院が増えている。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626,090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620,500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900" b="0" i="0" u="none" strike="noStrike" dirty="0">
                          <a:solidFill>
                            <a:srgbClr val="000000"/>
                          </a:solidFill>
                          <a:effectLst/>
                          <a:latin typeface="Arial" panose="020B0604020202020204" pitchFamily="34" charset="0"/>
                        </a:rPr>
                        <a:t>5,590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4000">
                <a:tc>
                  <a:txBody>
                    <a:bodyPr/>
                    <a:lstStyle/>
                    <a:p>
                      <a:pPr algn="l" fontAlgn="ctr">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Angkor International Hospital</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l" fontAlgn="ctr">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kumimoji="1" 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タイや東南アジア地域全般で、最大な医療ネットワークを駆使しているバンコク病院メディカルセンターの国外グループ病院として、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年にシェムリアップに開院した。一般診療から入院、各種健康診断や妊婦検診、手術の対応可能となっている。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27</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704527" y="1772816"/>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カンボジアにおける主な民間医療機関は以下のとおり。</a:t>
            </a:r>
          </a:p>
        </p:txBody>
      </p:sp>
    </p:spTree>
    <p:extLst>
      <p:ext uri="{BB962C8B-B14F-4D97-AF65-F5344CB8AC3E}">
        <p14:creationId xmlns:p14="http://schemas.microsoft.com/office/powerpoint/2010/main" val="87712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13443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8" imgW="270" imgH="270" progId="TCLayout.ActiveDocument.1">
                  <p:embed/>
                </p:oleObj>
              </mc:Choice>
              <mc:Fallback>
                <p:oleObj name="think-cell Slide" r:id="rId48" imgW="270" imgH="270" progId="TCLayout.ActiveDocument.1">
                  <p:embed/>
                  <p:pic>
                    <p:nvPicPr>
                      <p:cNvPr id="3" name="オブジェクト 2"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grpSp>
        <p:nvGrpSpPr>
          <p:cNvPr id="22" name="グループ化 7"/>
          <p:cNvGrpSpPr/>
          <p:nvPr/>
        </p:nvGrpSpPr>
        <p:grpSpPr>
          <a:xfrm>
            <a:off x="200471" y="2204864"/>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204864"/>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年時点で、総医師数は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人にも満たない。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a:t>
            </a:r>
            <a:r>
              <a:rPr kumimoji="0" lang="en-US" altLang="ja-JP" sz="800" dirty="0" bmk=""/>
              <a:t>9</a:t>
            </a:r>
            <a:r>
              <a:rPr kumimoji="0" lang="ja-JP" altLang="en-US" sz="800" dirty="0" bmk=""/>
              <a:t>日時点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241623" y="2492895"/>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7" name="テキスト ボックス 30"/>
          <p:cNvSpPr txBox="1"/>
          <p:nvPr/>
        </p:nvSpPr>
        <p:spPr>
          <a:xfrm>
            <a:off x="200472" y="249237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65" name="Chart 64">
            <a:extLst>
              <a:ext uri="{FF2B5EF4-FFF2-40B4-BE49-F238E27FC236}">
                <a16:creationId xmlns:a16="http://schemas.microsoft.com/office/drawing/2014/main" id="{6BBB896D-8CD5-47C6-B3BA-70C5F00F32E8}"/>
              </a:ext>
            </a:extLst>
          </p:cNvPr>
          <p:cNvGraphicFramePr/>
          <p:nvPr>
            <p:custDataLst>
              <p:tags r:id="rId4"/>
            </p:custDataLst>
            <p:extLst>
              <p:ext uri="{D42A27DB-BD31-4B8C-83A1-F6EECF244321}">
                <p14:modId xmlns:p14="http://schemas.microsoft.com/office/powerpoint/2010/main" val="2019532361"/>
              </p:ext>
            </p:extLst>
          </p:nvPr>
        </p:nvGraphicFramePr>
        <p:xfrm>
          <a:off x="171450" y="2682875"/>
          <a:ext cx="4576763" cy="3744913"/>
        </p:xfrm>
        <a:graphic>
          <a:graphicData uri="http://schemas.openxmlformats.org/drawingml/2006/chart">
            <c:chart xmlns:c="http://schemas.openxmlformats.org/drawingml/2006/chart" xmlns:r="http://schemas.openxmlformats.org/officeDocument/2006/relationships" r:id="rId50"/>
          </a:graphicData>
        </a:graphic>
      </p:graphicFrame>
      <p:cxnSp>
        <p:nvCxnSpPr>
          <p:cNvPr id="151" name="Straight Connector 150">
            <a:extLst>
              <a:ext uri="{FF2B5EF4-FFF2-40B4-BE49-F238E27FC236}">
                <a16:creationId xmlns:a16="http://schemas.microsoft.com/office/drawing/2014/main" id="{2DA6D436-90B9-4494-BAB3-C6101AAC106A}"/>
              </a:ext>
            </a:extLst>
          </p:cNvPr>
          <p:cNvCxnSpPr/>
          <p:nvPr>
            <p:custDataLst>
              <p:tags r:id="rId5"/>
            </p:custDataLst>
          </p:nvPr>
        </p:nvCxnSpPr>
        <p:spPr bwMode="auto">
          <a:xfrm flipH="1">
            <a:off x="2051050" y="5810250"/>
            <a:ext cx="115888"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A45EA7E0-AF7D-49DC-8258-1FAE6AAEFD85}"/>
              </a:ext>
            </a:extLst>
          </p:cNvPr>
          <p:cNvCxnSpPr/>
          <p:nvPr>
            <p:custDataLst>
              <p:tags r:id="rId6"/>
            </p:custDataLst>
          </p:nvPr>
        </p:nvCxnSpPr>
        <p:spPr bwMode="auto">
          <a:xfrm flipH="1">
            <a:off x="1639888" y="5816600"/>
            <a:ext cx="115887"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8F02B7D-390B-4AC9-9EFF-6C69B1A3AABC}"/>
              </a:ext>
            </a:extLst>
          </p:cNvPr>
          <p:cNvCxnSpPr/>
          <p:nvPr>
            <p:custDataLst>
              <p:tags r:id="rId7"/>
            </p:custDataLst>
          </p:nvPr>
        </p:nvCxnSpPr>
        <p:spPr bwMode="auto">
          <a:xfrm flipH="1">
            <a:off x="820738" y="5211763"/>
            <a:ext cx="166687" cy="222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B643948C-EB52-4F49-B552-0A3D23B10D48}"/>
              </a:ext>
            </a:extLst>
          </p:cNvPr>
          <p:cNvCxnSpPr/>
          <p:nvPr>
            <p:custDataLst>
              <p:tags r:id="rId8"/>
            </p:custDataLst>
          </p:nvPr>
        </p:nvCxnSpPr>
        <p:spPr bwMode="auto">
          <a:xfrm flipH="1">
            <a:off x="2462213" y="5808663"/>
            <a:ext cx="115887"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700AB55E-BDFC-4B7D-ACEE-AD8A3D68DF6E}"/>
              </a:ext>
            </a:extLst>
          </p:cNvPr>
          <p:cNvCxnSpPr/>
          <p:nvPr>
            <p:custDataLst>
              <p:tags r:id="rId9"/>
            </p:custDataLst>
          </p:nvPr>
        </p:nvCxnSpPr>
        <p:spPr bwMode="auto">
          <a:xfrm flipH="1">
            <a:off x="831850" y="5805488"/>
            <a:ext cx="217488" cy="184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D58C4F14-114F-4A9F-9D6D-69DB4F4E8C81}"/>
              </a:ext>
            </a:extLst>
          </p:cNvPr>
          <p:cNvCxnSpPr/>
          <p:nvPr>
            <p:custDataLst>
              <p:tags r:id="rId10"/>
            </p:custDataLst>
          </p:nvPr>
        </p:nvCxnSpPr>
        <p:spPr bwMode="auto">
          <a:xfrm flipH="1">
            <a:off x="1228725" y="5799138"/>
            <a:ext cx="115888"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3" name="テキスト プレースホルダ 9">
            <a:extLst>
              <a:ext uri="{FF2B5EF4-FFF2-40B4-BE49-F238E27FC236}">
                <a16:creationId xmlns:a16="http://schemas.microsoft.com/office/drawing/2014/main" id="{62A30BA9-AFBD-43C9-A7E0-23E2A5A0535D}"/>
              </a:ext>
            </a:extLst>
          </p:cNvPr>
          <p:cNvSpPr>
            <a:spLocks noGrp="1"/>
          </p:cNvSpPr>
          <p:nvPr>
            <p:custDataLst>
              <p:tags r:id="rId11"/>
            </p:custDataLst>
          </p:nvPr>
        </p:nvSpPr>
        <p:spPr bwMode="gray">
          <a:xfrm>
            <a:off x="2211388" y="333216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32B7A8-7D8F-4D3E-B5C4-9304965056E9}" type="datetime'''''''''''1''''4'',''6''''''''''9''''7'''''''''''''''''''''''">
              <a:rPr lang="ja-JP" altLang="en-US" sz="1000" smtClean="0">
                <a:effectLst/>
                <a:sym typeface="+mn-lt"/>
              </a:rPr>
              <a:pPr marL="0" indent="0" algn="ctr">
                <a:spcBef>
                  <a:spcPct val="0"/>
                </a:spcBef>
                <a:buNone/>
              </a:pPr>
              <a:t>14,697</a:t>
            </a:fld>
            <a:endParaRPr lang="ja-JP" altLang="en-US" sz="1000" dirty="0">
              <a:sym typeface="+mn-lt"/>
            </a:endParaRPr>
          </a:p>
        </p:txBody>
      </p:sp>
      <p:sp useBgFill="1">
        <p:nvSpPr>
          <p:cNvPr id="217" name="テキスト プレースホルダ 9">
            <a:extLst>
              <a:ext uri="{FF2B5EF4-FFF2-40B4-BE49-F238E27FC236}">
                <a16:creationId xmlns:a16="http://schemas.microsoft.com/office/drawing/2014/main" id="{88C820AC-58EC-4C41-B333-FAC3320260D6}"/>
              </a:ext>
            </a:extLst>
          </p:cNvPr>
          <p:cNvSpPr>
            <a:spLocks noGrp="1"/>
          </p:cNvSpPr>
          <p:nvPr>
            <p:custDataLst>
              <p:tags r:id="rId12"/>
            </p:custDataLst>
          </p:nvPr>
        </p:nvSpPr>
        <p:spPr bwMode="gray">
          <a:xfrm>
            <a:off x="3033713" y="39957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F0DEB-ED80-4F34-A154-C5F35ACFB53C}" type="datetime'''''1''''''''''1'',''''''''''3''''''''4''''4'''''''">
              <a:rPr lang="ja-JP" altLang="en-US" sz="1000" smtClean="0">
                <a:effectLst/>
                <a:sym typeface="+mn-lt"/>
              </a:rPr>
              <a:pPr marL="0" indent="0" algn="ctr">
                <a:spcBef>
                  <a:spcPct val="0"/>
                </a:spcBef>
                <a:buNone/>
              </a:pPr>
              <a:t>11,344</a:t>
            </a:fld>
            <a:endParaRPr lang="ja-JP" altLang="en-US" sz="1000" dirty="0">
              <a:sym typeface="+mn-lt"/>
            </a:endParaRPr>
          </a:p>
        </p:txBody>
      </p:sp>
      <p:sp useBgFill="1">
        <p:nvSpPr>
          <p:cNvPr id="218" name="テキスト プレースホルダ 9">
            <a:extLst>
              <a:ext uri="{FF2B5EF4-FFF2-40B4-BE49-F238E27FC236}">
                <a16:creationId xmlns:a16="http://schemas.microsoft.com/office/drawing/2014/main" id="{D75B6323-9537-4F9D-A28C-1A4A641DD5C3}"/>
              </a:ext>
            </a:extLst>
          </p:cNvPr>
          <p:cNvSpPr>
            <a:spLocks noGrp="1"/>
          </p:cNvSpPr>
          <p:nvPr>
            <p:custDataLst>
              <p:tags r:id="rId13"/>
            </p:custDataLst>
          </p:nvPr>
        </p:nvSpPr>
        <p:spPr bwMode="gray">
          <a:xfrm>
            <a:off x="4267200" y="29543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84F07-87EC-4DE6-90DC-BDF0620B93A4}" type="datetime'''''''1''''''6'''''''''''''''''',''''''611'''''''''''">
              <a:rPr lang="ja-JP" altLang="en-US" sz="1000" smtClean="0">
                <a:effectLst/>
                <a:sym typeface="+mn-lt"/>
              </a:rPr>
              <a:pPr marL="0" indent="0" algn="ctr">
                <a:spcBef>
                  <a:spcPct val="0"/>
                </a:spcBef>
                <a:buNone/>
              </a:pPr>
              <a:t>16,611</a:t>
            </a:fld>
            <a:endParaRPr lang="ja-JP" altLang="en-US" sz="1000" dirty="0">
              <a:sym typeface="+mn-lt"/>
            </a:endParaRPr>
          </a:p>
        </p:txBody>
      </p:sp>
      <p:cxnSp>
        <p:nvCxnSpPr>
          <p:cNvPr id="13" name="Straight Connector 12">
            <a:extLst>
              <a:ext uri="{FF2B5EF4-FFF2-40B4-BE49-F238E27FC236}">
                <a16:creationId xmlns:a16="http://schemas.microsoft.com/office/drawing/2014/main" id="{CD803E06-2FAC-40CD-B8BD-325B3800F838}"/>
              </a:ext>
            </a:extLst>
          </p:cNvPr>
          <p:cNvCxnSpPr/>
          <p:nvPr>
            <p:custDataLst>
              <p:tags r:id="rId14"/>
            </p:custDataLst>
          </p:nvPr>
        </p:nvCxnSpPr>
        <p:spPr bwMode="gray">
          <a:xfrm>
            <a:off x="1143000" y="44513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0989DCD-FFD2-4C14-BEBB-2E232D8ED74F}"/>
              </a:ext>
            </a:extLst>
          </p:cNvPr>
          <p:cNvCxnSpPr/>
          <p:nvPr>
            <p:custDataLst>
              <p:tags r:id="rId15"/>
            </p:custDataLst>
          </p:nvPr>
        </p:nvCxnSpPr>
        <p:spPr bwMode="gray">
          <a:xfrm>
            <a:off x="1143000"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8F4230D-9DB6-4029-B4DA-F8A4443B6BAC}"/>
              </a:ext>
            </a:extLst>
          </p:cNvPr>
          <p:cNvCxnSpPr/>
          <p:nvPr>
            <p:custDataLst>
              <p:tags r:id="rId16"/>
            </p:custDataLst>
          </p:nvPr>
        </p:nvCxnSpPr>
        <p:spPr bwMode="gray">
          <a:xfrm>
            <a:off x="1143000"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6BC5EF6-28AA-41D4-B493-A0CE1C5C031A}"/>
              </a:ext>
            </a:extLst>
          </p:cNvPr>
          <p:cNvCxnSpPr/>
          <p:nvPr>
            <p:custDataLst>
              <p:tags r:id="rId17"/>
            </p:custDataLst>
          </p:nvPr>
        </p:nvCxnSpPr>
        <p:spPr bwMode="gray">
          <a:xfrm>
            <a:off x="1143000"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5" name="Oval 44"/>
          <p:cNvSpPr/>
          <p:nvPr>
            <p:custDataLst>
              <p:tags r:id="rId18"/>
            </p:custDataLst>
          </p:nvPr>
        </p:nvSpPr>
        <p:spPr bwMode="gray">
          <a:xfrm>
            <a:off x="1231900"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F43219A5-0F4F-45EC-8325-B34C8443A2AA}"/>
              </a:ext>
            </a:extLst>
          </p:cNvPr>
          <p:cNvSpPr/>
          <p:nvPr>
            <p:custDataLst>
              <p:tags r:id="rId19"/>
            </p:custDataLst>
          </p:nvPr>
        </p:nvSpPr>
        <p:spPr bwMode="auto">
          <a:xfrm>
            <a:off x="1231900"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9" name="Isosceles Triangle 68">
            <a:extLst>
              <a:ext uri="{FF2B5EF4-FFF2-40B4-BE49-F238E27FC236}">
                <a16:creationId xmlns:a16="http://schemas.microsoft.com/office/drawing/2014/main" id="{2A3B4641-3421-49BB-81E0-FCDFC122B2B5}"/>
              </a:ext>
            </a:extLst>
          </p:cNvPr>
          <p:cNvSpPr/>
          <p:nvPr>
            <p:custDataLst>
              <p:tags r:id="rId20"/>
            </p:custDataLst>
          </p:nvPr>
        </p:nvSpPr>
        <p:spPr bwMode="auto">
          <a:xfrm>
            <a:off x="1231900"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Diamond 49">
            <a:extLst>
              <a:ext uri="{FF2B5EF4-FFF2-40B4-BE49-F238E27FC236}">
                <a16:creationId xmlns:a16="http://schemas.microsoft.com/office/drawing/2014/main" id="{81EBEE9F-C336-4490-A944-D9C941A1956D}"/>
              </a:ext>
            </a:extLst>
          </p:cNvPr>
          <p:cNvSpPr/>
          <p:nvPr>
            <p:custDataLst>
              <p:tags r:id="rId21"/>
            </p:custDataLst>
          </p:nvPr>
        </p:nvSpPr>
        <p:spPr bwMode="auto">
          <a:xfrm>
            <a:off x="1231900"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7" name="テキスト プレースホルダ 9">
            <a:extLst>
              <a:ext uri="{FF2B5EF4-FFF2-40B4-BE49-F238E27FC236}">
                <a16:creationId xmlns:a16="http://schemas.microsoft.com/office/drawing/2014/main" id="{9C35FA05-FEAF-4E67-A918-F59DCFA1D83F}"/>
              </a:ext>
            </a:extLst>
          </p:cNvPr>
          <p:cNvSpPr>
            <a:spLocks noGrp="1"/>
          </p:cNvSpPr>
          <p:nvPr>
            <p:custDataLst>
              <p:tags r:id="rId22"/>
            </p:custDataLst>
          </p:nvPr>
        </p:nvSpPr>
        <p:spPr bwMode="auto">
          <a:xfrm>
            <a:off x="1454150"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51DB38-3912-4CBC-BF5B-2CD812D2C945}" type="datetime'薬''''剤師'''''''''''''''">
              <a:rPr kumimoji="0" lang="ja-JP" altLang="en-US" sz="1000" smtClean="0"/>
              <a:pPr/>
              <a:t>薬剤師</a:t>
            </a:fld>
            <a:endParaRPr kumimoji="0" lang="ja-JP" altLang="en-US" sz="1000" dirty="0">
              <a:sym typeface="+mn-lt"/>
            </a:endParaRPr>
          </a:p>
        </p:txBody>
      </p:sp>
      <p:sp>
        <p:nvSpPr>
          <p:cNvPr id="49" name="テキスト プレースホルダ 9"/>
          <p:cNvSpPr>
            <a:spLocks noGrp="1"/>
          </p:cNvSpPr>
          <p:nvPr>
            <p:custDataLst>
              <p:tags r:id="rId23"/>
            </p:custDataLst>
          </p:nvPr>
        </p:nvSpPr>
        <p:spPr bwMode="auto">
          <a:xfrm>
            <a:off x="1454150"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E14FBB-02FC-4D75-B526-A41EC23F7A35}" type="datetime'''''''''''''''看''護''''''''''''''''''''''''''''''師'''''''''''">
              <a:rPr lang="ja-JP" altLang="en-US" sz="1000"/>
              <a:pPr marL="0" indent="0">
                <a:spcBef>
                  <a:spcPct val="0"/>
                </a:spcBef>
                <a:buNone/>
              </a:pPr>
              <a:t>看護師</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16BD9251-1F63-404B-B063-5031C47F90C8}"/>
              </a:ext>
            </a:extLst>
          </p:cNvPr>
          <p:cNvSpPr>
            <a:spLocks noGrp="1"/>
          </p:cNvSpPr>
          <p:nvPr>
            <p:custDataLst>
              <p:tags r:id="rId24"/>
            </p:custDataLst>
          </p:nvPr>
        </p:nvSpPr>
        <p:spPr bwMode="auto">
          <a:xfrm>
            <a:off x="1454150" y="45831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1A0E70-4B79-4C49-9763-2A5EDAA0BCB6}" type="datetime'''''''''医師（''歯''''''科''医''''を''''除''''''''''''く''''''''''）'">
              <a:rPr kumimoji="0" lang="ja-JP" altLang="en-US" sz="1000" smtClean="0"/>
              <a:pPr/>
              <a:t>医師（歯科医を除く）</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E464F3A5-C445-4CFA-A6CF-9CCF7F404FA2}"/>
              </a:ext>
            </a:extLst>
          </p:cNvPr>
          <p:cNvSpPr>
            <a:spLocks noGrp="1"/>
          </p:cNvSpPr>
          <p:nvPr>
            <p:custDataLst>
              <p:tags r:id="rId25"/>
            </p:custDataLst>
          </p:nvPr>
        </p:nvSpPr>
        <p:spPr bwMode="auto">
          <a:xfrm>
            <a:off x="1454150"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7ACAC4-6E81-46F8-B324-CB08ACBCA69E}" type="datetime'''''''''''''''歯''''''''''''科''''医'''''''''''''''">
              <a:rPr kumimoji="0" lang="ja-JP" altLang="en-US" sz="1000" smtClean="0"/>
              <a:pPr/>
              <a:t>歯科医</a:t>
            </a:fld>
            <a:endParaRPr kumimoji="0" lang="ja-JP" altLang="en-US" sz="1000" dirty="0">
              <a:sym typeface="+mn-lt"/>
            </a:endParaRPr>
          </a:p>
        </p:txBody>
      </p:sp>
      <p:graphicFrame>
        <p:nvGraphicFramePr>
          <p:cNvPr id="67" name="Chart 66">
            <a:extLst>
              <a:ext uri="{FF2B5EF4-FFF2-40B4-BE49-F238E27FC236}">
                <a16:creationId xmlns:a16="http://schemas.microsoft.com/office/drawing/2014/main" id="{7ACDE857-9F6C-4259-BD81-5767752F956A}"/>
              </a:ext>
            </a:extLst>
          </p:cNvPr>
          <p:cNvGraphicFramePr/>
          <p:nvPr>
            <p:custDataLst>
              <p:tags r:id="rId26"/>
            </p:custDataLst>
            <p:extLst>
              <p:ext uri="{D42A27DB-BD31-4B8C-83A1-F6EECF244321}">
                <p14:modId xmlns:p14="http://schemas.microsoft.com/office/powerpoint/2010/main" val="754371725"/>
              </p:ext>
            </p:extLst>
          </p:nvPr>
        </p:nvGraphicFramePr>
        <p:xfrm>
          <a:off x="5240338" y="2616200"/>
          <a:ext cx="4332287" cy="3811588"/>
        </p:xfrm>
        <a:graphic>
          <a:graphicData uri="http://schemas.openxmlformats.org/drawingml/2006/chart">
            <c:chart xmlns:c="http://schemas.openxmlformats.org/drawingml/2006/chart" xmlns:r="http://schemas.openxmlformats.org/officeDocument/2006/relationships" r:id="rId51"/>
          </a:graphicData>
        </a:graphic>
      </p:graphicFrame>
      <p:cxnSp>
        <p:nvCxnSpPr>
          <p:cNvPr id="196" name="Straight Connector 195">
            <a:extLst>
              <a:ext uri="{FF2B5EF4-FFF2-40B4-BE49-F238E27FC236}">
                <a16:creationId xmlns:a16="http://schemas.microsoft.com/office/drawing/2014/main" id="{10DDF363-5E75-458C-9745-80CE6E0A0A89}"/>
              </a:ext>
            </a:extLst>
          </p:cNvPr>
          <p:cNvCxnSpPr/>
          <p:nvPr>
            <p:custDataLst>
              <p:tags r:id="rId27"/>
            </p:custDataLst>
          </p:nvPr>
        </p:nvCxnSpPr>
        <p:spPr bwMode="auto">
          <a:xfrm flipH="1">
            <a:off x="7300913" y="5832475"/>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AB43F35B-ACEA-4243-8704-75CFC15C29ED}"/>
              </a:ext>
            </a:extLst>
          </p:cNvPr>
          <p:cNvCxnSpPr/>
          <p:nvPr>
            <p:custDataLst>
              <p:tags r:id="rId28"/>
            </p:custDataLst>
          </p:nvPr>
        </p:nvCxnSpPr>
        <p:spPr bwMode="auto">
          <a:xfrm flipH="1">
            <a:off x="5662613" y="5807075"/>
            <a:ext cx="301625" cy="180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9BA9CF72-1671-434B-A019-0D4FA375B382}"/>
              </a:ext>
            </a:extLst>
          </p:cNvPr>
          <p:cNvCxnSpPr/>
          <p:nvPr>
            <p:custDataLst>
              <p:tags r:id="rId29"/>
            </p:custDataLst>
          </p:nvPr>
        </p:nvCxnSpPr>
        <p:spPr bwMode="auto">
          <a:xfrm flipH="1">
            <a:off x="6067425" y="5813425"/>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55A61605-35FD-49D2-A55B-B03DA9DA751A}"/>
              </a:ext>
            </a:extLst>
          </p:cNvPr>
          <p:cNvCxnSpPr/>
          <p:nvPr>
            <p:custDataLst>
              <p:tags r:id="rId30"/>
            </p:custDataLst>
          </p:nvPr>
        </p:nvCxnSpPr>
        <p:spPr bwMode="auto">
          <a:xfrm flipH="1">
            <a:off x="6478588" y="5835650"/>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53FBE3DF-58D0-422B-9259-0F00912A6F20}"/>
              </a:ext>
            </a:extLst>
          </p:cNvPr>
          <p:cNvCxnSpPr/>
          <p:nvPr>
            <p:custDataLst>
              <p:tags r:id="rId31"/>
            </p:custDataLst>
          </p:nvPr>
        </p:nvCxnSpPr>
        <p:spPr bwMode="auto">
          <a:xfrm flipH="1">
            <a:off x="6889750" y="5829300"/>
            <a:ext cx="187325"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58" name="テキスト プレースホルダ 9">
            <a:extLst>
              <a:ext uri="{FF2B5EF4-FFF2-40B4-BE49-F238E27FC236}">
                <a16:creationId xmlns:a16="http://schemas.microsoft.com/office/drawing/2014/main" id="{E8F38A75-09A6-49D4-BFFC-A00375D3B314}"/>
              </a:ext>
            </a:extLst>
          </p:cNvPr>
          <p:cNvSpPr>
            <a:spLocks noGrp="1"/>
          </p:cNvSpPr>
          <p:nvPr>
            <p:custDataLst>
              <p:tags r:id="rId32"/>
            </p:custDataLst>
          </p:nvPr>
        </p:nvSpPr>
        <p:spPr bwMode="gray">
          <a:xfrm>
            <a:off x="7140575" y="32400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D26123-4298-4EF5-90EA-77675EF053CF}" type="datetime'''''''''9''''''''''''''''.''''''''6'''''''''''''''''''">
              <a:rPr lang="ja-JP" altLang="en-US" sz="1000" smtClean="0">
                <a:effectLst/>
                <a:sym typeface="+mn-lt"/>
              </a:rPr>
              <a:pPr marL="0" indent="0" algn="ctr">
                <a:spcBef>
                  <a:spcPct val="0"/>
                </a:spcBef>
                <a:buNone/>
              </a:pPr>
              <a:t>9.6</a:t>
            </a:fld>
            <a:endParaRPr lang="ja-JP" altLang="en-US" sz="1000" dirty="0">
              <a:sym typeface="+mn-lt"/>
            </a:endParaRPr>
          </a:p>
        </p:txBody>
      </p:sp>
      <p:sp useBgFill="1">
        <p:nvSpPr>
          <p:cNvPr id="208" name="テキスト プレースホルダ 9">
            <a:extLst>
              <a:ext uri="{FF2B5EF4-FFF2-40B4-BE49-F238E27FC236}">
                <a16:creationId xmlns:a16="http://schemas.microsoft.com/office/drawing/2014/main" id="{BF436D9C-CED5-467F-983B-D8A089AE4967}"/>
              </a:ext>
            </a:extLst>
          </p:cNvPr>
          <p:cNvSpPr>
            <a:spLocks noGrp="1"/>
          </p:cNvSpPr>
          <p:nvPr>
            <p:custDataLst>
              <p:tags r:id="rId33"/>
            </p:custDataLst>
          </p:nvPr>
        </p:nvSpPr>
        <p:spPr bwMode="gray">
          <a:xfrm>
            <a:off x="9161463" y="30972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014EEC-5834-4851-B889-02EF37883842}" type="datetime'1''''0''''''''''''''''''''''.''''1'''''''">
              <a:rPr lang="ja-JP" altLang="en-US" sz="1000" smtClean="0">
                <a:effectLst/>
                <a:sym typeface="+mn-lt"/>
              </a:rPr>
              <a:pPr marL="0" indent="0" algn="ctr">
                <a:spcBef>
                  <a:spcPct val="0"/>
                </a:spcBef>
                <a:buNone/>
              </a:pPr>
              <a:t>10.1</a:t>
            </a:fld>
            <a:endParaRPr lang="ja-JP" altLang="en-US" sz="1000" dirty="0">
              <a:sym typeface="+mn-lt"/>
            </a:endParaRPr>
          </a:p>
        </p:txBody>
      </p:sp>
      <p:cxnSp>
        <p:nvCxnSpPr>
          <p:cNvPr id="175" name="Straight Connector 174">
            <a:extLst>
              <a:ext uri="{FF2B5EF4-FFF2-40B4-BE49-F238E27FC236}">
                <a16:creationId xmlns:a16="http://schemas.microsoft.com/office/drawing/2014/main" id="{89E32CD2-9A09-4040-9742-9942629A23B7}"/>
              </a:ext>
            </a:extLst>
          </p:cNvPr>
          <p:cNvCxnSpPr/>
          <p:nvPr>
            <p:custDataLst>
              <p:tags r:id="rId34"/>
            </p:custDataLst>
          </p:nvPr>
        </p:nvCxnSpPr>
        <p:spPr bwMode="gray">
          <a:xfrm>
            <a:off x="6086475"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custDataLst>
              <p:tags r:id="rId35"/>
            </p:custDataLst>
          </p:nvPr>
        </p:nvCxnSpPr>
        <p:spPr bwMode="gray">
          <a:xfrm>
            <a:off x="6086475" y="4451350"/>
            <a:ext cx="255588" cy="0"/>
          </a:xfrm>
          <a:prstGeom prst="line">
            <a:avLst/>
          </a:prstGeom>
          <a:ln w="9525" cap="rnd"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CB3242-FAEC-4480-99A1-97C4C4F112D7}"/>
              </a:ext>
            </a:extLst>
          </p:cNvPr>
          <p:cNvCxnSpPr/>
          <p:nvPr>
            <p:custDataLst>
              <p:tags r:id="rId36"/>
            </p:custDataLst>
          </p:nvPr>
        </p:nvCxnSpPr>
        <p:spPr bwMode="gray">
          <a:xfrm>
            <a:off x="6086475"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1745400-920E-49EB-ACCE-2AB0AC6A59B5}"/>
              </a:ext>
            </a:extLst>
          </p:cNvPr>
          <p:cNvCxnSpPr/>
          <p:nvPr>
            <p:custDataLst>
              <p:tags r:id="rId37"/>
            </p:custDataLst>
          </p:nvPr>
        </p:nvCxnSpPr>
        <p:spPr bwMode="gray">
          <a:xfrm>
            <a:off x="6086475"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Oval 63"/>
          <p:cNvSpPr/>
          <p:nvPr>
            <p:custDataLst>
              <p:tags r:id="rId38"/>
            </p:custDataLst>
          </p:nvPr>
        </p:nvSpPr>
        <p:spPr bwMode="gray">
          <a:xfrm>
            <a:off x="6175375"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Isosceles Triangle 181">
            <a:extLst>
              <a:ext uri="{FF2B5EF4-FFF2-40B4-BE49-F238E27FC236}">
                <a16:creationId xmlns:a16="http://schemas.microsoft.com/office/drawing/2014/main" id="{C3C762E4-D437-440D-8FD4-782FF6EF52CF}"/>
              </a:ext>
            </a:extLst>
          </p:cNvPr>
          <p:cNvSpPr/>
          <p:nvPr>
            <p:custDataLst>
              <p:tags r:id="rId39"/>
            </p:custDataLst>
          </p:nvPr>
        </p:nvSpPr>
        <p:spPr bwMode="auto">
          <a:xfrm>
            <a:off x="6175375"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8" name="Rectangle 167">
            <a:extLst>
              <a:ext uri="{FF2B5EF4-FFF2-40B4-BE49-F238E27FC236}">
                <a16:creationId xmlns:a16="http://schemas.microsoft.com/office/drawing/2014/main" id="{E214935F-D6A2-40F5-B94C-1A26F58A4D02}"/>
              </a:ext>
            </a:extLst>
          </p:cNvPr>
          <p:cNvSpPr/>
          <p:nvPr>
            <p:custDataLst>
              <p:tags r:id="rId40"/>
            </p:custDataLst>
          </p:nvPr>
        </p:nvSpPr>
        <p:spPr bwMode="auto">
          <a:xfrm>
            <a:off x="6175375"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7" name="Diamond 176">
            <a:extLst>
              <a:ext uri="{FF2B5EF4-FFF2-40B4-BE49-F238E27FC236}">
                <a16:creationId xmlns:a16="http://schemas.microsoft.com/office/drawing/2014/main" id="{A1882DCA-1650-4920-BF70-C432EA60D9B7}"/>
              </a:ext>
            </a:extLst>
          </p:cNvPr>
          <p:cNvSpPr/>
          <p:nvPr>
            <p:custDataLst>
              <p:tags r:id="rId41"/>
            </p:custDataLst>
          </p:nvPr>
        </p:nvSpPr>
        <p:spPr bwMode="auto">
          <a:xfrm>
            <a:off x="6175375"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4" name="テキスト プレースホルダ 9">
            <a:extLst>
              <a:ext uri="{FF2B5EF4-FFF2-40B4-BE49-F238E27FC236}">
                <a16:creationId xmlns:a16="http://schemas.microsoft.com/office/drawing/2014/main" id="{30BB49D8-8E8E-4C32-96FC-0022E24B2E04}"/>
              </a:ext>
            </a:extLst>
          </p:cNvPr>
          <p:cNvSpPr>
            <a:spLocks noGrp="1"/>
          </p:cNvSpPr>
          <p:nvPr>
            <p:custDataLst>
              <p:tags r:id="rId42"/>
            </p:custDataLst>
          </p:nvPr>
        </p:nvSpPr>
        <p:spPr bwMode="auto">
          <a:xfrm>
            <a:off x="6397625" y="4583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518414-2E96-46DC-B5EB-49A4E052ABFA}" type="datetime'''''''''''''''''''''''''''''医''師'''''">
              <a:rPr kumimoji="0" lang="ja-JP" altLang="en-US" sz="1000" smtClean="0"/>
              <a:pPr/>
              <a:t>医師</a:t>
            </a:fld>
            <a:endParaRPr kumimoji="0" lang="ja-JP" altLang="en-US" sz="1000" dirty="0">
              <a:sym typeface="+mn-lt"/>
            </a:endParaRPr>
          </a:p>
        </p:txBody>
      </p:sp>
      <p:sp>
        <p:nvSpPr>
          <p:cNvPr id="68" name="テキスト プレースホルダ 9"/>
          <p:cNvSpPr>
            <a:spLocks noGrp="1"/>
          </p:cNvSpPr>
          <p:nvPr>
            <p:custDataLst>
              <p:tags r:id="rId43"/>
            </p:custDataLst>
          </p:nvPr>
        </p:nvSpPr>
        <p:spPr bwMode="auto">
          <a:xfrm>
            <a:off x="6397625"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12C23B-FB56-435C-8B4C-DC10AEC0F4ED}" type="datetime'看''''''''''''''護''''''''''''''''''''''''''''''師'''''">
              <a:rPr lang="ja-JP" altLang="en-US" sz="1000" smtClean="0"/>
              <a:pPr/>
              <a:t>看護師</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24CA2303-99A9-464D-B676-CD0CE04052FA}"/>
              </a:ext>
            </a:extLst>
          </p:cNvPr>
          <p:cNvSpPr>
            <a:spLocks noGrp="1"/>
          </p:cNvSpPr>
          <p:nvPr>
            <p:custDataLst>
              <p:tags r:id="rId44"/>
            </p:custDataLst>
          </p:nvPr>
        </p:nvSpPr>
        <p:spPr bwMode="auto">
          <a:xfrm>
            <a:off x="6397625"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6839A7-78F9-401A-991F-072A532C8B4E}" type="datetime'''''''薬''剤''''''''''''''''''''''''''''''''''''''''師'''''''''''">
              <a:rPr kumimoji="0" lang="ja-JP" altLang="en-US" sz="1000" smtClean="0"/>
              <a:pPr/>
              <a:t>薬剤師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B31E7E85-EC7B-4869-851E-A1849A94AF10}"/>
              </a:ext>
            </a:extLst>
          </p:cNvPr>
          <p:cNvSpPr>
            <a:spLocks noGrp="1"/>
          </p:cNvSpPr>
          <p:nvPr>
            <p:custDataLst>
              <p:tags r:id="rId45"/>
            </p:custDataLst>
          </p:nvPr>
        </p:nvSpPr>
        <p:spPr bwMode="auto">
          <a:xfrm>
            <a:off x="6397625"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D79E19-1DCA-4A36-8C3B-B480E14CCE66}"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62998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143367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カンボジア／医療関連／医療・公衆衛生</a:t>
            </a:r>
            <a:endParaRPr kumimoji="1" lang="ja-JP" altLang="en-US" dirty="0"/>
          </a:p>
        </p:txBody>
      </p:sp>
      <p:grpSp>
        <p:nvGrpSpPr>
          <p:cNvPr id="5" name="グループ化 7">
            <a:extLst>
              <a:ext uri="{FF2B5EF4-FFF2-40B4-BE49-F238E27FC236}">
                <a16:creationId xmlns:a16="http://schemas.microsoft.com/office/drawing/2014/main" id="{BAC3F156-6017-48C4-96FC-DBCAFFE4956E}"/>
              </a:ext>
            </a:extLst>
          </p:cNvPr>
          <p:cNvGrpSpPr/>
          <p:nvPr/>
        </p:nvGrpSpPr>
        <p:grpSpPr>
          <a:xfrm>
            <a:off x="1640632" y="2348880"/>
            <a:ext cx="4536507" cy="288032"/>
            <a:chOff x="4803500" y="2113806"/>
            <a:chExt cx="2954133" cy="288032"/>
          </a:xfrm>
        </p:grpSpPr>
        <p:cxnSp>
          <p:nvCxnSpPr>
            <p:cNvPr id="9" name="直線コネクタ 40">
              <a:extLst>
                <a:ext uri="{FF2B5EF4-FFF2-40B4-BE49-F238E27FC236}">
                  <a16:creationId xmlns:a16="http://schemas.microsoft.com/office/drawing/2014/main" id="{9AE81B92-D3B5-4B54-8DE8-80622E86F86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D87FFF67-53D9-413E-83AC-D71F6F0BF98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CBD105AD-5DE4-4524-A590-3BC7705B3045}"/>
              </a:ext>
            </a:extLst>
          </p:cNvPr>
          <p:cNvSpPr txBox="1"/>
          <p:nvPr/>
        </p:nvSpPr>
        <p:spPr>
          <a:xfrm>
            <a:off x="1891751" y="301599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2" name="テキスト ボックス 45">
            <a:extLst>
              <a:ext uri="{FF2B5EF4-FFF2-40B4-BE49-F238E27FC236}">
                <a16:creationId xmlns:a16="http://schemas.microsoft.com/office/drawing/2014/main" id="{F7190F17-9233-419B-BE77-E320FFBAA0B1}"/>
              </a:ext>
            </a:extLst>
          </p:cNvPr>
          <p:cNvSpPr txBox="1"/>
          <p:nvPr/>
        </p:nvSpPr>
        <p:spPr>
          <a:xfrm>
            <a:off x="4962155" y="30159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45">
            <a:extLst>
              <a:ext uri="{FF2B5EF4-FFF2-40B4-BE49-F238E27FC236}">
                <a16:creationId xmlns:a16="http://schemas.microsoft.com/office/drawing/2014/main" id="{6FBDC384-792B-47BE-BBA2-9198298781E5}"/>
              </a:ext>
            </a:extLst>
          </p:cNvPr>
          <p:cNvSpPr txBox="1"/>
          <p:nvPr/>
        </p:nvSpPr>
        <p:spPr>
          <a:xfrm>
            <a:off x="1876733" y="39268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CFF9BD04-795C-4EC2-8BF7-4C4AC8495044}"/>
              </a:ext>
            </a:extLst>
          </p:cNvPr>
          <p:cNvSpPr txBox="1"/>
          <p:nvPr/>
        </p:nvSpPr>
        <p:spPr>
          <a:xfrm>
            <a:off x="4948300" y="394243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36C97EA3-F20B-49D0-8A75-94FFA2C34D04}"/>
              </a:ext>
            </a:extLst>
          </p:cNvPr>
          <p:cNvSpPr txBox="1"/>
          <p:nvPr/>
        </p:nvSpPr>
        <p:spPr>
          <a:xfrm>
            <a:off x="1890588" y="346169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F96F0C40-DAAF-49E1-BC05-913405673690}"/>
              </a:ext>
            </a:extLst>
          </p:cNvPr>
          <p:cNvSpPr txBox="1"/>
          <p:nvPr/>
        </p:nvSpPr>
        <p:spPr>
          <a:xfrm>
            <a:off x="4962155" y="346169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D86B0A87-A9FD-42D5-AA41-5BB0D0C7C872}"/>
              </a:ext>
            </a:extLst>
          </p:cNvPr>
          <p:cNvSpPr txBox="1"/>
          <p:nvPr/>
        </p:nvSpPr>
        <p:spPr>
          <a:xfrm>
            <a:off x="6571110" y="302036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0" name="テキスト ボックス 45">
            <a:extLst>
              <a:ext uri="{FF2B5EF4-FFF2-40B4-BE49-F238E27FC236}">
                <a16:creationId xmlns:a16="http://schemas.microsoft.com/office/drawing/2014/main" id="{80D03BB7-B3C9-4E78-921F-32C1579F7B9A}"/>
              </a:ext>
            </a:extLst>
          </p:cNvPr>
          <p:cNvSpPr txBox="1"/>
          <p:nvPr/>
        </p:nvSpPr>
        <p:spPr>
          <a:xfrm>
            <a:off x="6676488" y="39429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820717D0-80CE-4CE0-99A6-A00FD2E91703}"/>
              </a:ext>
            </a:extLst>
          </p:cNvPr>
          <p:cNvSpPr txBox="1"/>
          <p:nvPr/>
        </p:nvSpPr>
        <p:spPr>
          <a:xfrm>
            <a:off x="6699494" y="345959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27">
            <a:extLst>
              <a:ext uri="{FF2B5EF4-FFF2-40B4-BE49-F238E27FC236}">
                <a16:creationId xmlns:a16="http://schemas.microsoft.com/office/drawing/2014/main" id="{FD5E9F47-8819-40EA-BAE0-87DC011550A1}"/>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カンボジアにおいては、医療専門職の資格登録についての規定があるものの、対応する審議会などの体制が整っていない。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6" name="テキスト ボックス 45">
            <a:extLst>
              <a:ext uri="{FF2B5EF4-FFF2-40B4-BE49-F238E27FC236}">
                <a16:creationId xmlns:a16="http://schemas.microsoft.com/office/drawing/2014/main" id="{BC5717B6-4A24-4EF1-9AFC-94EC993AC6C7}"/>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カンボジアは医療費が生活水準に比べて高額であるが、包括的な国民皆保険制度が整備されておらず、医療費は基本的には自己負担となっている。</a:t>
            </a:r>
          </a:p>
        </p:txBody>
      </p:sp>
      <p:sp>
        <p:nvSpPr>
          <p:cNvPr id="18" name="Rectangle 6"/>
          <p:cNvSpPr>
            <a:spLocks noChangeArrowheads="1"/>
          </p:cNvSpPr>
          <p:nvPr/>
        </p:nvSpPr>
        <p:spPr bwMode="auto">
          <a:xfrm>
            <a:off x="560512" y="199452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節カンボジア共和国」</a:t>
            </a:r>
          </a:p>
        </p:txBody>
      </p:sp>
      <p:graphicFrame>
        <p:nvGraphicFramePr>
          <p:cNvPr id="9" name="表 8"/>
          <p:cNvGraphicFramePr>
            <a:graphicFrameLocks noGrp="1"/>
          </p:cNvGraphicFramePr>
          <p:nvPr>
            <p:extLst>
              <p:ext uri="{D42A27DB-BD31-4B8C-83A1-F6EECF244321}">
                <p14:modId xmlns:p14="http://schemas.microsoft.com/office/powerpoint/2010/main" val="628501156"/>
              </p:ext>
            </p:extLst>
          </p:nvPr>
        </p:nvGraphicFramePr>
        <p:xfrm>
          <a:off x="488504" y="2348880"/>
          <a:ext cx="8856257" cy="3672408"/>
        </p:xfrm>
        <a:graphic>
          <a:graphicData uri="http://schemas.openxmlformats.org/drawingml/2006/table">
            <a:tbl>
              <a:tblPr firstRow="1" bandRow="1">
                <a:tableStyleId>{5C22544A-7EE6-4342-B048-85BDC9FD1C3A}</a:tableStyleId>
              </a:tblPr>
              <a:tblGrid>
                <a:gridCol w="413894">
                  <a:extLst>
                    <a:ext uri="{9D8B030D-6E8A-4147-A177-3AD203B41FA5}">
                      <a16:colId xmlns:a16="http://schemas.microsoft.com/office/drawing/2014/main" val="20000"/>
                    </a:ext>
                  </a:extLst>
                </a:gridCol>
                <a:gridCol w="2814121">
                  <a:extLst>
                    <a:ext uri="{9D8B030D-6E8A-4147-A177-3AD203B41FA5}">
                      <a16:colId xmlns:a16="http://schemas.microsoft.com/office/drawing/2014/main" val="20001"/>
                    </a:ext>
                  </a:extLst>
                </a:gridCol>
                <a:gridCol w="2814121">
                  <a:extLst>
                    <a:ext uri="{9D8B030D-6E8A-4147-A177-3AD203B41FA5}">
                      <a16:colId xmlns:a16="http://schemas.microsoft.com/office/drawing/2014/main" val="20002"/>
                    </a:ext>
                  </a:extLst>
                </a:gridCol>
                <a:gridCol w="2814121">
                  <a:extLst>
                    <a:ext uri="{9D8B030D-6E8A-4147-A177-3AD203B41FA5}">
                      <a16:colId xmlns:a16="http://schemas.microsoft.com/office/drawing/2014/main" val="20003"/>
                    </a:ext>
                  </a:extLst>
                </a:gridCol>
              </a:tblGrid>
              <a:tr h="774860">
                <a:tc>
                  <a:txBody>
                    <a:bodyPr/>
                    <a:lstStyle/>
                    <a:p>
                      <a:pPr algn="ctr" fontAlgn="ctr">
                        <a:spcAft>
                          <a:spcPts val="0"/>
                        </a:spcAft>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名称</a:t>
                      </a: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0">
                        <a:lnSpc>
                          <a:spcPct val="10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chemeClr val="bg1"/>
                          </a:solidFill>
                          <a:effectLst/>
                          <a:uLnTx/>
                          <a:uFillTx/>
                          <a:latin typeface="+mn-lt"/>
                          <a:ea typeface="+mn-ea"/>
                          <a:cs typeface="+mn-cs"/>
                        </a:rPr>
                        <a:t>カンボジア社会保障基金（</a:t>
                      </a:r>
                      <a:r>
                        <a:rPr kumimoji="1" lang="en-US" altLang="ja-JP" sz="1100" b="0" i="0" u="none" strike="noStrike" kern="1200" cap="none" spc="0" normalizeH="0" baseline="0" noProof="0" dirty="0">
                          <a:ln>
                            <a:noFill/>
                          </a:ln>
                          <a:solidFill>
                            <a:schemeClr val="bg1"/>
                          </a:solidFill>
                          <a:effectLst/>
                          <a:uLnTx/>
                          <a:uFillTx/>
                          <a:latin typeface="+mn-lt"/>
                          <a:ea typeface="+mn-ea"/>
                          <a:cs typeface="+mn-cs"/>
                        </a:rPr>
                        <a:t>Cambodia’s National Social Security </a:t>
                      </a:r>
                      <a:r>
                        <a:rPr kumimoji="1" lang="en-US" altLang="ja-JP" sz="1100" b="0" i="0" u="none" strike="noStrike" kern="1200" cap="none" spc="0" normalizeH="0" baseline="0" noProof="0" dirty="0" err="1">
                          <a:ln>
                            <a:noFill/>
                          </a:ln>
                          <a:solidFill>
                            <a:schemeClr val="bg1"/>
                          </a:solidFill>
                          <a:effectLst/>
                          <a:uLnTx/>
                          <a:uFillTx/>
                          <a:latin typeface="+mn-lt"/>
                          <a:ea typeface="+mn-ea"/>
                          <a:cs typeface="+mn-cs"/>
                        </a:rPr>
                        <a:t>Fund:NSSF</a:t>
                      </a:r>
                      <a:r>
                        <a:rPr kumimoji="1" lang="ja-JP" altLang="en-US" sz="1100" b="0" i="0" u="none" strike="noStrike" kern="1200" cap="none" spc="0" normalizeH="0" baseline="0" noProof="0" dirty="0">
                          <a:ln>
                            <a:noFill/>
                          </a:ln>
                          <a:solidFill>
                            <a:schemeClr val="bg1"/>
                          </a:solidFill>
                          <a:effectLst/>
                          <a:uLnTx/>
                          <a:uFillTx/>
                          <a:latin typeface="+mn-lt"/>
                          <a:ea typeface="+mn-ea"/>
                          <a:cs typeface="+mn-cs"/>
                        </a:rPr>
                        <a:t>）</a:t>
                      </a:r>
                      <a:endParaRPr kumimoji="1" lang="ja-JP" altLang="en-US" sz="95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n-lt"/>
                          <a:ea typeface="+mn-ea"/>
                          <a:cs typeface="+mn-cs"/>
                        </a:rPr>
                        <a:t>Health Equity Fund, HEF</a:t>
                      </a:r>
                      <a:endParaRPr kumimoji="1" lang="ja-JP" altLang="en-US" sz="1100" b="0" i="0" u="none" strike="noStrike" kern="1200" cap="none" spc="0" normalizeH="0" baseline="0" noProof="0" dirty="0">
                        <a:ln>
                          <a:noFill/>
                        </a:ln>
                        <a:solidFill>
                          <a:schemeClr val="bg1"/>
                        </a:solidFill>
                        <a:effectLst/>
                        <a:uLnTx/>
                        <a:uFillTx/>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dirty="0">
                          <a:solidFill>
                            <a:schemeClr val="bg1"/>
                          </a:solidFill>
                        </a:rPr>
                        <a:t>CBHI</a:t>
                      </a:r>
                      <a:r>
                        <a:rPr kumimoji="1" lang="ja-JP" altLang="en-US" sz="1000" b="0" dirty="0">
                          <a:solidFill>
                            <a:schemeClr val="bg1"/>
                          </a:solidFill>
                        </a:rPr>
                        <a:t>制度</a:t>
                      </a:r>
                      <a:endParaRPr kumimoji="1" lang="en-US" altLang="ja-JP" sz="1000" b="0" dirty="0">
                        <a:solidFill>
                          <a:schemeClr val="bg1"/>
                        </a:solidFill>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bg1"/>
                          </a:solidFill>
                        </a:rPr>
                        <a:t>（</a:t>
                      </a:r>
                      <a:r>
                        <a:rPr kumimoji="1" lang="en-US" altLang="ja-JP" sz="1000" b="0" dirty="0">
                          <a:solidFill>
                            <a:schemeClr val="bg1"/>
                          </a:solidFill>
                        </a:rPr>
                        <a:t>Community Based Health Insurance</a:t>
                      </a:r>
                      <a:r>
                        <a:rPr kumimoji="1" lang="ja-JP" altLang="en-US" sz="1000" b="0" dirty="0">
                          <a:solidFill>
                            <a:schemeClr val="bg1"/>
                          </a:solidFill>
                        </a:rPr>
                        <a:t>）</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897548">
                <a:tc>
                  <a:txBody>
                    <a:bodyPr/>
                    <a:lstStyle/>
                    <a:p>
                      <a:pPr algn="ctr" fontAlgn="ctr">
                        <a:spcAft>
                          <a:spcPts val="0"/>
                        </a:spcAft>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b="0" kern="1200" dirty="0">
                          <a:solidFill>
                            <a:srgbClr val="000000"/>
                          </a:solidFill>
                          <a:latin typeface="+mn-lt"/>
                          <a:ea typeface="ＭＳ Ｐゴシック" charset="-128"/>
                          <a:cs typeface="Arial" pitchFamily="34" charset="0"/>
                        </a:rPr>
                        <a:t>労働者のみを対象にした、労働中の事故や災害に由来する医療費を負担するもので、その費用は雇用者と労働者が折半する形で納められる。</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対象となる貧困層住民が任意加入することによって、カンボジアの公的病院で無料医療を受けられる制度。</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事前登録または受診時の貧困認定により、指定された医療機関で無料医療サービス、食事や交通費が提供される。</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1000" b="0" kern="1200" dirty="0">
                          <a:solidFill>
                            <a:srgbClr val="000000"/>
                          </a:solidFill>
                          <a:latin typeface="+mn-lt"/>
                          <a:ea typeface="ＭＳ Ｐゴシック" charset="-128"/>
                          <a:cs typeface="Arial" pitchFamily="34" charset="0"/>
                        </a:rPr>
                        <a:t>2012</a:t>
                      </a:r>
                      <a:r>
                        <a:rPr kumimoji="1" lang="ja-JP" altLang="en-US" sz="1000" b="0" kern="1200" dirty="0">
                          <a:solidFill>
                            <a:srgbClr val="000000"/>
                          </a:solidFill>
                          <a:latin typeface="+mn-lt"/>
                          <a:ea typeface="ＭＳ Ｐゴシック" charset="-128"/>
                          <a:cs typeface="Arial" pitchFamily="34" charset="0"/>
                        </a:rPr>
                        <a:t>年で受益者数は</a:t>
                      </a:r>
                      <a:r>
                        <a:rPr kumimoji="1" lang="en-US" altLang="ja-JP" sz="1000" b="0" kern="1200" dirty="0">
                          <a:solidFill>
                            <a:srgbClr val="000000"/>
                          </a:solidFill>
                          <a:latin typeface="+mn-lt"/>
                          <a:ea typeface="ＭＳ Ｐゴシック" charset="-128"/>
                          <a:cs typeface="Arial" pitchFamily="34" charset="0"/>
                        </a:rPr>
                        <a:t>1,170</a:t>
                      </a:r>
                      <a:r>
                        <a:rPr kumimoji="1" lang="ja-JP" altLang="en-US" sz="1000" b="0" kern="1200" dirty="0">
                          <a:solidFill>
                            <a:srgbClr val="000000"/>
                          </a:solidFill>
                          <a:latin typeface="+mn-lt"/>
                          <a:ea typeface="ＭＳ Ｐゴシック" charset="-128"/>
                          <a:cs typeface="Arial" pitchFamily="34" charset="0"/>
                        </a:rPr>
                        <a:t>万人、</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国全体の貧困層の約</a:t>
                      </a:r>
                      <a:r>
                        <a:rPr kumimoji="1" lang="en-US" altLang="ja-JP" sz="1000" b="0" kern="1200" dirty="0">
                          <a:solidFill>
                            <a:srgbClr val="000000"/>
                          </a:solidFill>
                          <a:latin typeface="+mn-lt"/>
                          <a:ea typeface="ＭＳ Ｐゴシック" charset="-128"/>
                          <a:cs typeface="Arial" pitchFamily="34" charset="0"/>
                        </a:rPr>
                        <a:t>78</a:t>
                      </a:r>
                      <a:r>
                        <a:rPr kumimoji="1" lang="ja-JP" altLang="en-US" sz="1000" b="0" kern="1200" dirty="0">
                          <a:solidFill>
                            <a:srgbClr val="000000"/>
                          </a:solidFill>
                          <a:latin typeface="+mn-lt"/>
                          <a:ea typeface="ＭＳ Ｐゴシック" charset="-128"/>
                          <a:cs typeface="Arial" pitchFamily="34" charset="0"/>
                        </a:rPr>
                        <a:t>パーセントと考えられ、ある程度の社会医療ニーズを満たしている。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tab pos="2419350" algn="l"/>
                        </a:tabLst>
                        <a:defRPr/>
                      </a:pPr>
                      <a:r>
                        <a:rPr kumimoji="1" lang="ja-JP" altLang="en-US" sz="1000" b="0" kern="1200" dirty="0">
                          <a:solidFill>
                            <a:srgbClr val="000000"/>
                          </a:solidFill>
                          <a:latin typeface="+mn-lt"/>
                          <a:ea typeface="ＭＳ Ｐゴシック" charset="-128"/>
                          <a:cs typeface="Arial" pitchFamily="34" charset="0"/>
                        </a:rPr>
                        <a:t>加入は任意で、加入者は一定の保険料を払うことで自己負担無しで医療機関でのサービスを受給できる。</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管理運営は</a:t>
                      </a:r>
                      <a:r>
                        <a:rPr kumimoji="1" lang="en-US" altLang="ja-JP" sz="1000" b="0" kern="1200" dirty="0">
                          <a:solidFill>
                            <a:srgbClr val="000000"/>
                          </a:solidFill>
                          <a:latin typeface="+mn-lt"/>
                          <a:ea typeface="ＭＳ Ｐゴシック" charset="-128"/>
                          <a:cs typeface="Arial" pitchFamily="34" charset="0"/>
                        </a:rPr>
                        <a:t>RACHA12</a:t>
                      </a:r>
                      <a:r>
                        <a:rPr kumimoji="1" lang="ja-JP" altLang="en-US" sz="1000" b="0" kern="1200" dirty="0" err="1">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GRET13</a:t>
                      </a:r>
                      <a:r>
                        <a:rPr kumimoji="1" lang="ja-JP" altLang="en-US" sz="1000" b="0" kern="1200" dirty="0">
                          <a:solidFill>
                            <a:srgbClr val="000000"/>
                          </a:solidFill>
                          <a:latin typeface="+mn-lt"/>
                          <a:ea typeface="ＭＳ Ｐゴシック" charset="-128"/>
                          <a:cs typeface="Arial" pitchFamily="34" charset="0"/>
                        </a:rPr>
                        <a:t>といった国際</a:t>
                      </a:r>
                      <a:r>
                        <a:rPr kumimoji="1" lang="en-US" altLang="ja-JP" sz="1000" b="0" kern="1200" dirty="0">
                          <a:solidFill>
                            <a:srgbClr val="000000"/>
                          </a:solidFill>
                          <a:latin typeface="+mn-lt"/>
                          <a:ea typeface="ＭＳ Ｐゴシック" charset="-128"/>
                          <a:cs typeface="Arial" pitchFamily="34" charset="0"/>
                        </a:rPr>
                        <a:t>NGO</a:t>
                      </a:r>
                      <a:r>
                        <a:rPr kumimoji="1" lang="ja-JP" altLang="en-US" sz="1000" b="0" kern="1200" dirty="0">
                          <a:solidFill>
                            <a:srgbClr val="000000"/>
                          </a:solidFill>
                          <a:latin typeface="+mn-lt"/>
                          <a:ea typeface="ＭＳ Ｐゴシック" charset="-128"/>
                          <a:cs typeface="Arial" pitchFamily="34" charset="0"/>
                        </a:rPr>
                        <a:t>などによっており、</a:t>
                      </a:r>
                      <a:r>
                        <a:rPr kumimoji="1" lang="en-US" altLang="ja-JP" sz="1000" b="0" kern="1200" dirty="0">
                          <a:solidFill>
                            <a:srgbClr val="000000"/>
                          </a:solidFill>
                          <a:latin typeface="+mn-lt"/>
                          <a:ea typeface="ＭＳ Ｐゴシック" charset="-128"/>
                          <a:cs typeface="Arial" pitchFamily="34" charset="0"/>
                        </a:rPr>
                        <a:t>18</a:t>
                      </a:r>
                      <a:r>
                        <a:rPr kumimoji="1" lang="ja-JP" altLang="en-US" sz="1000" b="0" kern="1200" dirty="0">
                          <a:solidFill>
                            <a:srgbClr val="000000"/>
                          </a:solidFill>
                          <a:latin typeface="+mn-lt"/>
                          <a:ea typeface="ＭＳ Ｐゴシック" charset="-128"/>
                          <a:cs typeface="Arial" pitchFamily="34" charset="0"/>
                        </a:rPr>
                        <a:t>のオペレーション地区で実施されている。</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1000" b="0" kern="1200" dirty="0">
                          <a:solidFill>
                            <a:srgbClr val="000000"/>
                          </a:solidFill>
                          <a:latin typeface="+mn-lt"/>
                          <a:ea typeface="ＭＳ Ｐゴシック" charset="-128"/>
                          <a:cs typeface="Arial" pitchFamily="34" charset="0"/>
                        </a:rPr>
                        <a:t>2012</a:t>
                      </a:r>
                      <a:r>
                        <a:rPr kumimoji="1" lang="ja-JP" altLang="en-US" sz="1000" b="0" kern="1200" dirty="0">
                          <a:solidFill>
                            <a:srgbClr val="000000"/>
                          </a:solidFill>
                          <a:latin typeface="+mn-lt"/>
                          <a:ea typeface="ＭＳ Ｐゴシック" charset="-128"/>
                          <a:cs typeface="Arial" pitchFamily="34" charset="0"/>
                        </a:rPr>
                        <a:t>年の</a:t>
                      </a:r>
                      <a:r>
                        <a:rPr kumimoji="1" lang="en-US" altLang="ja-JP" sz="1000" b="0" kern="1200" dirty="0">
                          <a:solidFill>
                            <a:srgbClr val="000000"/>
                          </a:solidFill>
                          <a:latin typeface="+mn-lt"/>
                          <a:ea typeface="ＭＳ Ｐゴシック" charset="-128"/>
                          <a:cs typeface="Arial" pitchFamily="34" charset="0"/>
                        </a:rPr>
                        <a:t>CBHI</a:t>
                      </a:r>
                      <a:r>
                        <a:rPr kumimoji="1" lang="ja-JP" altLang="en-US" sz="1000" b="0" kern="1200" dirty="0">
                          <a:solidFill>
                            <a:srgbClr val="000000"/>
                          </a:solidFill>
                          <a:latin typeface="+mn-lt"/>
                          <a:ea typeface="ＭＳ Ｐゴシック" charset="-128"/>
                          <a:cs typeface="Arial" pitchFamily="34" charset="0"/>
                        </a:rPr>
                        <a:t>による収入額は</a:t>
                      </a:r>
                      <a:r>
                        <a:rPr kumimoji="1" lang="en-US" altLang="ja-JP" sz="1000" b="0" kern="1200" dirty="0">
                          <a:solidFill>
                            <a:srgbClr val="000000"/>
                          </a:solidFill>
                          <a:latin typeface="+mn-lt"/>
                          <a:ea typeface="ＭＳ Ｐゴシック" charset="-128"/>
                          <a:cs typeface="Arial" pitchFamily="34" charset="0"/>
                        </a:rPr>
                        <a:t>65</a:t>
                      </a:r>
                      <a:r>
                        <a:rPr kumimoji="1" lang="ja-JP" altLang="en-US" sz="1000" b="0" kern="1200" dirty="0">
                          <a:solidFill>
                            <a:srgbClr val="000000"/>
                          </a:solidFill>
                          <a:latin typeface="+mn-lt"/>
                          <a:ea typeface="ＭＳ Ｐゴシック" charset="-128"/>
                          <a:cs typeface="Arial" pitchFamily="34" charset="0"/>
                        </a:rPr>
                        <a:t>万</a:t>
                      </a:r>
                      <a:r>
                        <a:rPr kumimoji="1" lang="en-US" altLang="ja-JP" sz="1000" b="0" kern="1200" dirty="0">
                          <a:solidFill>
                            <a:srgbClr val="000000"/>
                          </a:solidFill>
                          <a:latin typeface="+mn-lt"/>
                          <a:ea typeface="ＭＳ Ｐゴシック" charset="-128"/>
                          <a:cs typeface="Arial" pitchFamily="34" charset="0"/>
                        </a:rPr>
                        <a:t>6806</a:t>
                      </a:r>
                      <a:r>
                        <a:rPr kumimoji="1" lang="ja-JP" altLang="en-US" sz="1000" b="0" kern="1200" dirty="0">
                          <a:solidFill>
                            <a:srgbClr val="000000"/>
                          </a:solidFill>
                          <a:latin typeface="+mn-lt"/>
                          <a:ea typeface="ＭＳ Ｐゴシック" charset="-128"/>
                          <a:cs typeface="Arial" pitchFamily="34" charset="0"/>
                        </a:rPr>
                        <a:t>米ドル（</a:t>
                      </a:r>
                      <a:r>
                        <a:rPr kumimoji="1" lang="en-US" altLang="ja-JP" sz="1000" b="0" kern="1200" dirty="0">
                          <a:solidFill>
                            <a:srgbClr val="000000"/>
                          </a:solidFill>
                          <a:latin typeface="+mn-lt"/>
                          <a:ea typeface="ＭＳ Ｐゴシック" charset="-128"/>
                          <a:cs typeface="Arial" pitchFamily="34" charset="0"/>
                        </a:rPr>
                        <a:t>2015</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月</a:t>
                      </a:r>
                      <a:r>
                        <a:rPr kumimoji="1" lang="en-US" altLang="ja-JP" sz="1000" b="0" kern="1200" dirty="0">
                          <a:solidFill>
                            <a:srgbClr val="000000"/>
                          </a:solidFill>
                          <a:latin typeface="+mn-lt"/>
                          <a:ea typeface="ＭＳ Ｐゴシック" charset="-128"/>
                          <a:cs typeface="Arial" pitchFamily="34" charset="0"/>
                        </a:rPr>
                        <a:t>9</a:t>
                      </a:r>
                      <a:r>
                        <a:rPr kumimoji="1" lang="ja-JP" altLang="en-US" sz="1000" b="0" kern="1200" dirty="0">
                          <a:solidFill>
                            <a:srgbClr val="000000"/>
                          </a:solidFill>
                          <a:latin typeface="+mn-lt"/>
                          <a:ea typeface="ＭＳ Ｐゴシック" charset="-128"/>
                          <a:cs typeface="Arial" pitchFamily="34" charset="0"/>
                        </a:rPr>
                        <a:t>日のレートで</a:t>
                      </a:r>
                      <a:r>
                        <a:rPr kumimoji="1" lang="en-US" altLang="ja-JP" sz="1000" b="0" kern="1200" dirty="0">
                          <a:solidFill>
                            <a:srgbClr val="000000"/>
                          </a:solidFill>
                          <a:latin typeface="+mn-lt"/>
                          <a:ea typeface="ＭＳ Ｐゴシック" charset="-128"/>
                          <a:cs typeface="Arial" pitchFamily="34" charset="0"/>
                        </a:rPr>
                        <a:t>7,944</a:t>
                      </a:r>
                      <a:r>
                        <a:rPr kumimoji="1" lang="ja-JP" altLang="en-US" sz="1000" b="0" kern="1200" dirty="0">
                          <a:solidFill>
                            <a:srgbClr val="000000"/>
                          </a:solidFill>
                          <a:latin typeface="+mn-lt"/>
                          <a:ea typeface="ＭＳ Ｐゴシック" charset="-128"/>
                          <a:cs typeface="Arial" pitchFamily="34" charset="0"/>
                        </a:rPr>
                        <a:t>万円）と想定されており、うち</a:t>
                      </a:r>
                      <a:r>
                        <a:rPr kumimoji="1" lang="en-US" altLang="ja-JP" sz="1000" b="0" kern="1200" dirty="0">
                          <a:solidFill>
                            <a:srgbClr val="000000"/>
                          </a:solidFill>
                          <a:latin typeface="+mn-lt"/>
                          <a:ea typeface="ＭＳ Ｐゴシック" charset="-128"/>
                          <a:cs typeface="Arial" pitchFamily="34" charset="0"/>
                        </a:rPr>
                        <a:t>28</a:t>
                      </a:r>
                      <a:r>
                        <a:rPr kumimoji="1" lang="ja-JP" altLang="en-US" sz="1000" b="0" kern="1200" dirty="0">
                          <a:solidFill>
                            <a:srgbClr val="000000"/>
                          </a:solidFill>
                          <a:latin typeface="+mn-lt"/>
                          <a:ea typeface="ＭＳ Ｐゴシック" charset="-128"/>
                          <a:cs typeface="Arial" pitchFamily="34" charset="0"/>
                        </a:rPr>
                        <a:t>パーセントがコミュニティからの出資であり、残りはドナーからのファンドによっていると見られる。</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支出は</a:t>
                      </a:r>
                      <a:r>
                        <a:rPr kumimoji="1" lang="en-US" altLang="ja-JP" sz="1000" b="0" kern="1200" dirty="0">
                          <a:solidFill>
                            <a:srgbClr val="000000"/>
                          </a:solidFill>
                          <a:latin typeface="+mn-lt"/>
                          <a:ea typeface="ＭＳ Ｐゴシック" charset="-128"/>
                          <a:cs typeface="Arial" pitchFamily="34" charset="0"/>
                        </a:rPr>
                        <a:t>62</a:t>
                      </a:r>
                      <a:r>
                        <a:rPr kumimoji="1" lang="ja-JP" altLang="en-US" sz="1000" b="0" kern="1200" dirty="0">
                          <a:solidFill>
                            <a:srgbClr val="000000"/>
                          </a:solidFill>
                          <a:latin typeface="+mn-lt"/>
                          <a:ea typeface="ＭＳ Ｐゴシック" charset="-128"/>
                          <a:cs typeface="Arial" pitchFamily="34" charset="0"/>
                        </a:rPr>
                        <a:t>万</a:t>
                      </a:r>
                      <a:r>
                        <a:rPr kumimoji="1" lang="en-US" altLang="ja-JP" sz="1000" b="0" kern="1200" dirty="0">
                          <a:solidFill>
                            <a:srgbClr val="000000"/>
                          </a:solidFill>
                          <a:latin typeface="+mn-lt"/>
                          <a:ea typeface="ＭＳ Ｐゴシック" charset="-128"/>
                          <a:cs typeface="Arial" pitchFamily="34" charset="0"/>
                        </a:rPr>
                        <a:t>2715</a:t>
                      </a:r>
                      <a:r>
                        <a:rPr kumimoji="1" lang="ja-JP" altLang="en-US" sz="1000" b="0" kern="1200" dirty="0">
                          <a:solidFill>
                            <a:srgbClr val="000000"/>
                          </a:solidFill>
                          <a:latin typeface="+mn-lt"/>
                          <a:ea typeface="ＭＳ Ｐゴシック" charset="-128"/>
                          <a:cs typeface="Arial" pitchFamily="34" charset="0"/>
                        </a:rPr>
                        <a:t>米ドル（</a:t>
                      </a:r>
                      <a:r>
                        <a:rPr kumimoji="1" lang="en-US" altLang="ja-JP" sz="1000" b="0" kern="1200" dirty="0">
                          <a:solidFill>
                            <a:srgbClr val="000000"/>
                          </a:solidFill>
                          <a:latin typeface="+mn-lt"/>
                          <a:ea typeface="ＭＳ Ｐゴシック" charset="-128"/>
                          <a:cs typeface="Arial" pitchFamily="34" charset="0"/>
                        </a:rPr>
                        <a:t>2015</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月</a:t>
                      </a:r>
                      <a:r>
                        <a:rPr kumimoji="1" lang="en-US" altLang="ja-JP" sz="1000" b="0" kern="1200" dirty="0">
                          <a:solidFill>
                            <a:srgbClr val="000000"/>
                          </a:solidFill>
                          <a:latin typeface="+mn-lt"/>
                          <a:ea typeface="ＭＳ Ｐゴシック" charset="-128"/>
                          <a:cs typeface="Arial" pitchFamily="34" charset="0"/>
                        </a:rPr>
                        <a:t>9</a:t>
                      </a:r>
                      <a:r>
                        <a:rPr kumimoji="1" lang="ja-JP" altLang="en-US" sz="1000" b="0" kern="1200" dirty="0">
                          <a:solidFill>
                            <a:srgbClr val="000000"/>
                          </a:solidFill>
                          <a:latin typeface="+mn-lt"/>
                          <a:ea typeface="ＭＳ Ｐゴシック" charset="-128"/>
                          <a:cs typeface="Arial" pitchFamily="34" charset="0"/>
                        </a:rPr>
                        <a:t>日のレートで</a:t>
                      </a:r>
                      <a:r>
                        <a:rPr kumimoji="1" lang="en-US" altLang="ja-JP" sz="1000" b="0" kern="1200" dirty="0">
                          <a:solidFill>
                            <a:srgbClr val="000000"/>
                          </a:solidFill>
                          <a:latin typeface="+mn-lt"/>
                          <a:ea typeface="ＭＳ Ｐゴシック" charset="-128"/>
                          <a:cs typeface="Arial" pitchFamily="34" charset="0"/>
                        </a:rPr>
                        <a:t>7,532</a:t>
                      </a:r>
                      <a:r>
                        <a:rPr kumimoji="1" lang="ja-JP" altLang="en-US" sz="1000" b="0" kern="1200" dirty="0">
                          <a:solidFill>
                            <a:srgbClr val="000000"/>
                          </a:solidFill>
                          <a:latin typeface="+mn-lt"/>
                          <a:ea typeface="ＭＳ Ｐゴシック" charset="-128"/>
                          <a:cs typeface="Arial" pitchFamily="34" charset="0"/>
                        </a:rPr>
                        <a:t>万円）と想定され、ドナー頼みの構造になっている。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民間保険制度</a:t>
            </a:r>
          </a:p>
        </p:txBody>
      </p:sp>
      <p:sp>
        <p:nvSpPr>
          <p:cNvPr id="15" name="テキスト ボックス 14"/>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をはじめとするローカルの保険会社が医療保険を提供している。提携病院の利用には治療費の自己負担がない形で利用できる。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市場規模データは見当たらなかったが、日系の保険会社が駐在員事務所を開くなど、将来の市場拡大が期待されている。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a:t>
            </a:r>
          </a:p>
        </p:txBody>
      </p:sp>
      <p:sp>
        <p:nvSpPr>
          <p:cNvPr id="10" name="TextBox 9">
            <a:extLst>
              <a:ext uri="{FF2B5EF4-FFF2-40B4-BE49-F238E27FC236}">
                <a16:creationId xmlns:a16="http://schemas.microsoft.com/office/drawing/2014/main" id="{F0F37CB3-F88D-4EBD-A882-6DB41B089D32}"/>
              </a:ext>
            </a:extLst>
          </p:cNvPr>
          <p:cNvSpPr txBox="1"/>
          <p:nvPr/>
        </p:nvSpPr>
        <p:spPr>
          <a:xfrm>
            <a:off x="56456" y="6858000"/>
            <a:ext cx="4953000" cy="400110"/>
          </a:xfrm>
          <a:prstGeom prst="rect">
            <a:avLst/>
          </a:prstGeom>
          <a:noFill/>
        </p:spPr>
        <p:txBody>
          <a:bodyPr wrap="square">
            <a:spAutoFit/>
          </a:bodyPr>
          <a:lstStyle/>
          <a:p>
            <a:r>
              <a:rPr lang="ja-JP" altLang="en-US" sz="1000" dirty="0">
                <a:hlinkClick r:id="rId2"/>
              </a:rPr>
              <a:t>https://www.pref.okayama.jp/uploaded/life/330052_1523280_misc.pdf</a:t>
            </a:r>
            <a:endParaRPr lang="en-US" altLang="ja-JP" sz="1000" dirty="0"/>
          </a:p>
          <a:p>
            <a:r>
              <a:rPr lang="en-US" altLang="ja-JP" sz="1000" dirty="0"/>
              <a:t>https://portal-worlds.com/news/cambodia/11317</a:t>
            </a:r>
            <a:endParaRPr lang="ja-JP" altLang="en-US" sz="1000" dirty="0"/>
          </a:p>
        </p:txBody>
      </p:sp>
    </p:spTree>
    <p:extLst>
      <p:ext uri="{BB962C8B-B14F-4D97-AF65-F5344CB8AC3E}">
        <p14:creationId xmlns:p14="http://schemas.microsoft.com/office/powerpoint/2010/main" val="169675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00471" y="4509119"/>
            <a:ext cx="4435851" cy="1809605"/>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201242" y="5237292"/>
            <a:ext cx="3143064" cy="187049"/>
          </a:xfrm>
          <a:prstGeom prst="rect">
            <a:avLst/>
          </a:prstGeom>
          <a:solidFill>
            <a:schemeClr val="bg1">
              <a:lumMod val="65000"/>
            </a:schemeClr>
          </a:solidFill>
          <a:ln w="19050">
            <a:solidFill>
              <a:srgbClr val="FFFFFF"/>
            </a:solidFill>
            <a:miter lim="800000"/>
            <a:headEnd/>
            <a:tailEnd/>
          </a:ln>
          <a:effectLst/>
        </p:spPr>
        <p:txBody>
          <a:bodyPr wrap="none" tIns="0" bIns="0" anchor="ctr"/>
          <a:lstStyle/>
          <a:p>
            <a:pPr algn="ctr"/>
            <a:r>
              <a:rPr lang="ja-JP" altLang="en-US" sz="1050" dirty="0">
                <a:solidFill>
                  <a:schemeClr val="bg1"/>
                </a:solidFill>
              </a:rPr>
              <a:t>ヘルスサービスとマネジメント</a:t>
            </a:r>
          </a:p>
        </p:txBody>
      </p:sp>
      <p:sp>
        <p:nvSpPr>
          <p:cNvPr id="48" name="角丸四角形 47"/>
          <p:cNvSpPr/>
          <p:nvPr/>
        </p:nvSpPr>
        <p:spPr>
          <a:xfrm>
            <a:off x="4515349" y="3789039"/>
            <a:ext cx="5190175" cy="1521791"/>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492896"/>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5" name="フリーフォーム 4"/>
          <p:cNvSpPr/>
          <p:nvPr/>
        </p:nvSpPr>
        <p:spPr>
          <a:xfrm>
            <a:off x="4357556" y="2492896"/>
            <a:ext cx="1662504" cy="1296045"/>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dirty="0">
              <a:solidFill>
                <a:schemeClr val="tx1"/>
              </a:solidFill>
            </a:endParaRPr>
          </a:p>
        </p:txBody>
      </p:sp>
      <p:sp>
        <p:nvSpPr>
          <p:cNvPr id="6" name="フリーフォーム 5"/>
          <p:cNvSpPr/>
          <p:nvPr/>
        </p:nvSpPr>
        <p:spPr>
          <a:xfrm>
            <a:off x="3895750" y="3789021"/>
            <a:ext cx="2586117" cy="720025"/>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5004085" y="3980417"/>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地方レベル</a:t>
            </a:r>
          </a:p>
        </p:txBody>
      </p:sp>
      <p:sp>
        <p:nvSpPr>
          <p:cNvPr id="13" name="テキスト ボックス 12"/>
          <p:cNvSpPr txBox="1">
            <a:spLocks/>
          </p:cNvSpPr>
          <p:nvPr/>
        </p:nvSpPr>
        <p:spPr>
          <a:xfrm>
            <a:off x="5004085" y="3261150"/>
            <a:ext cx="369445" cy="369445"/>
          </a:xfrm>
          <a:prstGeom prst="rect">
            <a:avLst/>
          </a:prstGeom>
          <a:noFill/>
        </p:spPr>
        <p:txBody>
          <a:bodyPr wrap="none" lIns="0" tIns="0" rIns="0" bIns="36000" rtlCol="0" anchor="ctr" anchorCtr="0">
            <a:noAutofit/>
          </a:bodyPr>
          <a:lstStyle/>
          <a:p>
            <a:pPr algn="ctr"/>
            <a:r>
              <a:rPr kumimoji="1" lang="ja-JP" altLang="en-US" sz="1200" dirty="0">
                <a:solidFill>
                  <a:schemeClr val="bg1"/>
                </a:solidFill>
              </a:rPr>
              <a:t>中央レベル</a:t>
            </a:r>
          </a:p>
        </p:txBody>
      </p:sp>
      <p:sp>
        <p:nvSpPr>
          <p:cNvPr id="46" name="テキスト ボックス 45"/>
          <p:cNvSpPr txBox="1"/>
          <p:nvPr/>
        </p:nvSpPr>
        <p:spPr>
          <a:xfrm>
            <a:off x="200472" y="1124744"/>
            <a:ext cx="9505056" cy="101566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年より、カンボジア保健省は、行政区での保健システムを強化するために、組織再編を実施してきた。現在では、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Health Coverage Plan(HCP)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により全国</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の保健行政区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Operational District(OD)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に区分している。これらは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Public Administrative Reform (PAR)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呼ばれ、地域の保健セクターの機能向上を高めることに寄与している。保健省は、保健システム改善の主な目的を「地域の保健システムを推進することにより、プライマリ・ヘルスケアの向上と助長を図ること」と定義している。保健省が定義する保健システム組織図と各レベルにおける標準的サービスは以下のとおり。</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「カンボジア国における保健医療の現状」（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野中千春</a:t>
            </a:r>
          </a:p>
        </p:txBody>
      </p:sp>
      <p:grpSp>
        <p:nvGrpSpPr>
          <p:cNvPr id="35" name="グループ化 7"/>
          <p:cNvGrpSpPr/>
          <p:nvPr/>
        </p:nvGrpSpPr>
        <p:grpSpPr>
          <a:xfrm>
            <a:off x="200471" y="2183656"/>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カンボジアの行政体制の概要</a:t>
              </a:r>
              <a:endParaRPr lang="en-US" altLang="ko-KR" sz="1400" dirty="0">
                <a:solidFill>
                  <a:srgbClr val="000000"/>
                </a:solidFill>
                <a:latin typeface="Arial Black" pitchFamily="34" charset="0"/>
                <a:ea typeface="HGP創英角ｺﾞｼｯｸUB" pitchFamily="50" charset="-128"/>
              </a:endParaRPr>
            </a:p>
          </p:txBody>
        </p:sp>
      </p:grpSp>
      <p:sp>
        <p:nvSpPr>
          <p:cNvPr id="10" name="円/楕円 9"/>
          <p:cNvSpPr/>
          <p:nvPr/>
        </p:nvSpPr>
        <p:spPr>
          <a:xfrm>
            <a:off x="3055331" y="4293096"/>
            <a:ext cx="4273933" cy="2059429"/>
          </a:xfrm>
          <a:prstGeom prst="ellips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19" name="直線コネクタ 18"/>
          <p:cNvCxnSpPr>
            <a:stCxn id="10" idx="2"/>
            <a:endCxn id="10" idx="6"/>
          </p:cNvCxnSpPr>
          <p:nvPr/>
        </p:nvCxnSpPr>
        <p:spPr>
          <a:xfrm>
            <a:off x="3055331" y="5322811"/>
            <a:ext cx="4273933"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a:spLocks/>
          </p:cNvSpPr>
          <p:nvPr/>
        </p:nvSpPr>
        <p:spPr>
          <a:xfrm>
            <a:off x="5004085" y="4797152"/>
            <a:ext cx="369445" cy="369445"/>
          </a:xfrm>
          <a:prstGeom prst="rect">
            <a:avLst/>
          </a:prstGeom>
          <a:noFill/>
        </p:spPr>
        <p:txBody>
          <a:bodyPr wrap="none" lIns="0" tIns="0" rIns="0" bIns="36000" rtlCol="0" anchor="ctr" anchorCtr="0">
            <a:noAutofit/>
          </a:bodyPr>
          <a:lstStyle/>
          <a:p>
            <a:pPr algn="ctr">
              <a:lnSpc>
                <a:spcPts val="1200"/>
              </a:lnSpc>
              <a:spcBef>
                <a:spcPts val="600"/>
              </a:spcBef>
            </a:pPr>
            <a:r>
              <a:rPr lang="ja-JP" altLang="en-US" sz="1200" dirty="0">
                <a:solidFill>
                  <a:schemeClr val="bg1"/>
                </a:solidFill>
              </a:rPr>
              <a:t>レファラル病院</a:t>
            </a:r>
            <a:endParaRPr lang="en-US" altLang="ja-JP" sz="1200" dirty="0">
              <a:solidFill>
                <a:schemeClr val="bg1"/>
              </a:solidFill>
            </a:endParaRPr>
          </a:p>
          <a:p>
            <a:pPr algn="ctr">
              <a:lnSpc>
                <a:spcPts val="1200"/>
              </a:lnSpc>
              <a:spcBef>
                <a:spcPts val="600"/>
              </a:spcBef>
            </a:pPr>
            <a:r>
              <a:rPr lang="ja-JP" altLang="en-US" sz="1200" dirty="0">
                <a:solidFill>
                  <a:schemeClr val="bg1"/>
                </a:solidFill>
              </a:rPr>
              <a:t>（群</a:t>
            </a:r>
            <a:r>
              <a:rPr lang="en-US" altLang="ja-JP" sz="1200" dirty="0">
                <a:solidFill>
                  <a:schemeClr val="bg1"/>
                </a:solidFill>
              </a:rPr>
              <a:t>/</a:t>
            </a:r>
            <a:r>
              <a:rPr lang="ja-JP" altLang="en-US" sz="1200" dirty="0">
                <a:solidFill>
                  <a:schemeClr val="bg1"/>
                </a:solidFill>
              </a:rPr>
              <a:t>州病院）</a:t>
            </a:r>
          </a:p>
        </p:txBody>
      </p:sp>
      <p:sp>
        <p:nvSpPr>
          <p:cNvPr id="45" name="テキスト ボックス 44"/>
          <p:cNvSpPr txBox="1">
            <a:spLocks/>
          </p:cNvSpPr>
          <p:nvPr/>
        </p:nvSpPr>
        <p:spPr>
          <a:xfrm>
            <a:off x="5004085" y="5310831"/>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ヘルスセンター</a:t>
            </a:r>
          </a:p>
        </p:txBody>
      </p:sp>
      <p:sp>
        <p:nvSpPr>
          <p:cNvPr id="20" name="スマイル 19"/>
          <p:cNvSpPr/>
          <p:nvPr/>
        </p:nvSpPr>
        <p:spPr>
          <a:xfrm>
            <a:off x="4179962"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3" name="スマイル 52"/>
          <p:cNvSpPr/>
          <p:nvPr/>
        </p:nvSpPr>
        <p:spPr>
          <a:xfrm>
            <a:off x="4614548"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4" name="スマイル 53"/>
          <p:cNvSpPr/>
          <p:nvPr/>
        </p:nvSpPr>
        <p:spPr>
          <a:xfrm>
            <a:off x="5049134"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7" name="スマイル 56"/>
          <p:cNvSpPr/>
          <p:nvPr/>
        </p:nvSpPr>
        <p:spPr>
          <a:xfrm>
            <a:off x="5483720"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9" name="スマイル 58"/>
          <p:cNvSpPr/>
          <p:nvPr/>
        </p:nvSpPr>
        <p:spPr>
          <a:xfrm>
            <a:off x="5918306"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0" name="テキスト ボックス 59"/>
          <p:cNvSpPr txBox="1">
            <a:spLocks/>
          </p:cNvSpPr>
          <p:nvPr/>
        </p:nvSpPr>
        <p:spPr>
          <a:xfrm>
            <a:off x="5004085" y="594928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コミュニティ</a:t>
            </a:r>
          </a:p>
        </p:txBody>
      </p:sp>
      <p:sp>
        <p:nvSpPr>
          <p:cNvPr id="61" name="テキスト ボックス 60"/>
          <p:cNvSpPr txBox="1">
            <a:spLocks/>
          </p:cNvSpPr>
          <p:nvPr/>
        </p:nvSpPr>
        <p:spPr>
          <a:xfrm>
            <a:off x="5004085" y="644796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t>ヘルスシステムの運営地区</a:t>
            </a:r>
          </a:p>
        </p:txBody>
      </p:sp>
      <p:sp>
        <p:nvSpPr>
          <p:cNvPr id="21" name="上矢印 20"/>
          <p:cNvSpPr/>
          <p:nvPr/>
        </p:nvSpPr>
        <p:spPr>
          <a:xfrm>
            <a:off x="4953000" y="6371575"/>
            <a:ext cx="437650" cy="17210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3" name="上矢印 62"/>
          <p:cNvSpPr/>
          <p:nvPr/>
        </p:nvSpPr>
        <p:spPr>
          <a:xfrm rot="5400000">
            <a:off x="2894513" y="5194779"/>
            <a:ext cx="361697" cy="27717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38" name="テキスト ボックス 37"/>
          <p:cNvSpPr txBox="1"/>
          <p:nvPr/>
        </p:nvSpPr>
        <p:spPr>
          <a:xfrm>
            <a:off x="416496" y="2780928"/>
            <a:ext cx="35456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政治</a:t>
            </a:r>
            <a:r>
              <a:rPr lang="en-US" altLang="ja-JP" dirty="0"/>
              <a:t>, </a:t>
            </a:r>
            <a:r>
              <a:rPr lang="ja-JP" altLang="en-US" dirty="0"/>
              <a:t>法律</a:t>
            </a:r>
            <a:r>
              <a:rPr lang="en-US" altLang="ja-JP" dirty="0"/>
              <a:t>, </a:t>
            </a:r>
            <a:r>
              <a:rPr lang="ja-JP" altLang="en-US" dirty="0"/>
              <a:t>戦略策定</a:t>
            </a:r>
            <a:endParaRPr lang="en-US" altLang="ja-JP" dirty="0"/>
          </a:p>
          <a:p>
            <a:r>
              <a:rPr lang="ja-JP" altLang="en-US" dirty="0"/>
              <a:t>リソースの動員、配置</a:t>
            </a:r>
            <a:endParaRPr lang="en-US" altLang="ja-JP" dirty="0"/>
          </a:p>
          <a:p>
            <a:r>
              <a:rPr lang="ja-JP" altLang="en-US" dirty="0"/>
              <a:t>モニタリング、評価、リサーチ、病院情報システム</a:t>
            </a:r>
            <a:r>
              <a:rPr lang="en-US" altLang="ja-JP" dirty="0"/>
              <a:t>(Hospital information System)</a:t>
            </a:r>
          </a:p>
          <a:p>
            <a:r>
              <a:rPr lang="ja-JP" altLang="en-US" dirty="0"/>
              <a:t>地方や地区に対するトレーニングポサート</a:t>
            </a:r>
            <a:endParaRPr lang="en-US" altLang="ja-JP" dirty="0"/>
          </a:p>
          <a:p>
            <a:r>
              <a:rPr lang="ja-JP" altLang="en-US" dirty="0"/>
              <a:t>他分野との調整、</a:t>
            </a:r>
            <a:r>
              <a:rPr lang="en-US" altLang="ja-JP" dirty="0"/>
              <a:t> </a:t>
            </a:r>
            <a:r>
              <a:rPr lang="ja-JP" altLang="en-US" dirty="0"/>
              <a:t>外部援助</a:t>
            </a:r>
            <a:endParaRPr lang="en-US" altLang="ja-JP" dirty="0"/>
          </a:p>
          <a:p>
            <a:endParaRPr lang="en-US" altLang="ja-JP" dirty="0"/>
          </a:p>
        </p:txBody>
      </p:sp>
      <p:sp>
        <p:nvSpPr>
          <p:cNvPr id="41" name="テキスト ボックス 40"/>
          <p:cNvSpPr txBox="1"/>
          <p:nvPr/>
        </p:nvSpPr>
        <p:spPr>
          <a:xfrm>
            <a:off x="7257256" y="4077072"/>
            <a:ext cx="23120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保健省と各地区とのコネクション</a:t>
            </a:r>
            <a:endParaRPr lang="en-US" altLang="ja-JP" dirty="0"/>
          </a:p>
          <a:p>
            <a:r>
              <a:rPr lang="ja-JP" altLang="en-US" dirty="0"/>
              <a:t>健康行政の実施、年次実施計画を踏まえた健康戦略計画</a:t>
            </a:r>
            <a:endParaRPr lang="en-US" altLang="ja-JP" dirty="0"/>
          </a:p>
          <a:p>
            <a:r>
              <a:rPr lang="ja-JP" altLang="en-US" dirty="0"/>
              <a:t>機器流通や活用可能なリソースの効果的な利用に関する保証</a:t>
            </a:r>
            <a:endParaRPr lang="en-US" altLang="ja-JP" dirty="0"/>
          </a:p>
          <a:p>
            <a:r>
              <a:rPr lang="ja-JP" altLang="en-US" dirty="0"/>
              <a:t>各地区の発展サポート（材料や装置、運現職教育や調整）</a:t>
            </a:r>
            <a:endParaRPr lang="en-US" altLang="ja-JP" dirty="0"/>
          </a:p>
        </p:txBody>
      </p:sp>
      <p:sp>
        <p:nvSpPr>
          <p:cNvPr id="42" name="テキスト ボックス 41"/>
          <p:cNvSpPr txBox="1"/>
          <p:nvPr/>
        </p:nvSpPr>
        <p:spPr>
          <a:xfrm>
            <a:off x="219593" y="4517213"/>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別個かつ代替補完的なヘルスケア</a:t>
            </a:r>
            <a:endParaRPr lang="en-US" altLang="ja-JP" sz="1000" dirty="0"/>
          </a:p>
          <a:p>
            <a:pPr marL="171450" indent="-171450" algn="just">
              <a:lnSpc>
                <a:spcPts val="1100"/>
              </a:lnSpc>
              <a:buFont typeface="Arial" panose="020B0604020202020204" pitchFamily="34" charset="0"/>
              <a:buChar char="•"/>
            </a:pPr>
            <a:r>
              <a:rPr lang="ja-JP" altLang="en-US" sz="1000" dirty="0"/>
              <a:t>専門的なサービス</a:t>
            </a:r>
            <a:endParaRPr lang="en-US" altLang="ja-JP" sz="1000" dirty="0"/>
          </a:p>
          <a:p>
            <a:pPr marL="171450" indent="-171450" algn="just">
              <a:lnSpc>
                <a:spcPts val="1100"/>
              </a:lnSpc>
              <a:buFont typeface="Arial" panose="020B0604020202020204" pitchFamily="34" charset="0"/>
              <a:buChar char="•"/>
            </a:pPr>
            <a:r>
              <a:rPr lang="ja-JP" altLang="en-US" sz="1000" dirty="0"/>
              <a:t>複雑な健康問題に対する対応</a:t>
            </a:r>
            <a:endParaRPr lang="en-US" altLang="ja-JP" sz="1000" dirty="0"/>
          </a:p>
          <a:p>
            <a:pPr marL="171450" indent="-171450" algn="just">
              <a:lnSpc>
                <a:spcPts val="1100"/>
              </a:lnSpc>
              <a:buFont typeface="Arial" panose="020B0604020202020204" pitchFamily="34" charset="0"/>
              <a:buChar char="•"/>
            </a:pPr>
            <a:r>
              <a:rPr lang="ja-JP" altLang="en-US" sz="1000" dirty="0"/>
              <a:t>継続的なケア</a:t>
            </a:r>
            <a:endParaRPr lang="en-US" altLang="ja-JP" sz="1000" dirty="0"/>
          </a:p>
          <a:p>
            <a:pPr marL="171450" indent="-171450" algn="just">
              <a:lnSpc>
                <a:spcPts val="1100"/>
              </a:lnSpc>
              <a:buFont typeface="Arial" panose="020B0604020202020204" pitchFamily="34" charset="0"/>
              <a:buChar char="•"/>
            </a:pPr>
            <a:r>
              <a:rPr lang="ja-JP" altLang="en-US" sz="1000" dirty="0"/>
              <a:t>臨床トレーニング・指導といったヘルスケアサポート</a:t>
            </a:r>
            <a:endParaRPr lang="en-US" altLang="ja-JP" sz="1000" dirty="0"/>
          </a:p>
        </p:txBody>
      </p:sp>
      <p:sp>
        <p:nvSpPr>
          <p:cNvPr id="43" name="テキスト ボックス 42"/>
          <p:cNvSpPr txBox="1"/>
          <p:nvPr/>
        </p:nvSpPr>
        <p:spPr>
          <a:xfrm>
            <a:off x="219593" y="5484864"/>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コミュニティの参加の促進</a:t>
            </a:r>
            <a:endParaRPr lang="en-US" altLang="ja-JP" sz="1000" dirty="0"/>
          </a:p>
          <a:p>
            <a:pPr marL="171450" indent="-171450" algn="just">
              <a:lnSpc>
                <a:spcPts val="1100"/>
              </a:lnSpc>
              <a:buFont typeface="Arial" panose="020B0604020202020204" pitchFamily="34" charset="0"/>
              <a:buChar char="•"/>
            </a:pPr>
            <a:r>
              <a:rPr lang="ja-JP" altLang="en-US" sz="1000" dirty="0"/>
              <a:t>住民の密なコンタクト</a:t>
            </a:r>
            <a:endParaRPr lang="en-US" altLang="ja-JP" sz="1000" dirty="0"/>
          </a:p>
          <a:p>
            <a:pPr marL="171450" indent="-171450" algn="just">
              <a:lnSpc>
                <a:spcPts val="1100"/>
              </a:lnSpc>
              <a:buFont typeface="Arial" panose="020B0604020202020204" pitchFamily="34" charset="0"/>
              <a:buChar char="•"/>
            </a:pPr>
            <a:r>
              <a:rPr lang="ja-JP" altLang="en-US" sz="1000" dirty="0"/>
              <a:t>効果的かつ活用しやすい環境づくり</a:t>
            </a:r>
            <a:endParaRPr lang="en-US" altLang="ja-JP" sz="1000" dirty="0"/>
          </a:p>
          <a:p>
            <a:pPr marL="171450" indent="-171450" algn="just">
              <a:lnSpc>
                <a:spcPts val="1100"/>
              </a:lnSpc>
              <a:buFont typeface="Arial" panose="020B0604020202020204" pitchFamily="34" charset="0"/>
              <a:buChar char="•"/>
            </a:pPr>
            <a:r>
              <a:rPr lang="ja-JP" altLang="en-US" sz="1000" dirty="0"/>
              <a:t>統合的かつ高品質の提供</a:t>
            </a:r>
            <a:endParaRPr lang="en-US" altLang="ja-JP" sz="1000" dirty="0"/>
          </a:p>
          <a:p>
            <a:pPr marL="171450" indent="-171450" algn="just">
              <a:lnSpc>
                <a:spcPts val="1100"/>
              </a:lnSpc>
              <a:buFont typeface="Arial" panose="020B0604020202020204" pitchFamily="34" charset="0"/>
              <a:buChar char="•"/>
            </a:pPr>
            <a:r>
              <a:rPr lang="ja-JP" altLang="en-US" sz="1000" dirty="0"/>
              <a:t>金銭的、地勢的かつ文化的側面からのアクセス性の保証</a:t>
            </a:r>
            <a:endParaRPr lang="en-US" altLang="ja-JP" sz="1000" dirty="0"/>
          </a:p>
        </p:txBody>
      </p:sp>
    </p:spTree>
    <p:extLst>
      <p:ext uri="{BB962C8B-B14F-4D97-AF65-F5344CB8AC3E}">
        <p14:creationId xmlns:p14="http://schemas.microsoft.com/office/powerpoint/2010/main" val="334763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体系化された規制はない。</a:t>
            </a:r>
          </a:p>
        </p:txBody>
      </p:sp>
    </p:spTree>
    <p:extLst>
      <p:ext uri="{BB962C8B-B14F-4D97-AF65-F5344CB8AC3E}">
        <p14:creationId xmlns:p14="http://schemas.microsoft.com/office/powerpoint/2010/main" val="1642795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体系化された規制はない。</a:t>
            </a:r>
          </a:p>
        </p:txBody>
      </p:sp>
    </p:spTree>
    <p:extLst>
      <p:ext uri="{BB962C8B-B14F-4D97-AF65-F5344CB8AC3E}">
        <p14:creationId xmlns:p14="http://schemas.microsoft.com/office/powerpoint/2010/main" val="121933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EB026F-8F25-455B-B43D-443189DA56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7AEB026F-8F25-455B-B43D-443189DA56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696754659"/>
              </p:ext>
            </p:extLst>
          </p:nvPr>
        </p:nvGraphicFramePr>
        <p:xfrm>
          <a:off x="5205528"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0841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オンライン診療の主要プラットフォーマー</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929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52</a:t>
                      </a: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厚生労働省とカンボジア保健省の協力覚書（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148167164"/>
              </p:ext>
            </p:extLst>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98373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164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4525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cxnSp>
        <p:nvCxnSpPr>
          <p:cNvPr id="9" name="Straight Connector 8">
            <a:extLst>
              <a:ext uri="{FF2B5EF4-FFF2-40B4-BE49-F238E27FC236}">
                <a16:creationId xmlns:a16="http://schemas.microsoft.com/office/drawing/2014/main" id="{289520B2-32A3-4ED1-9D3F-569A0D0703D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7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139565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2408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月現在、カンボジアには個人情報保護に関する一般的な法律はない。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マース法」では、不正アクセスや電子システム上での個人情報保護など、個人の行為もその対象に含む一般的事項を広く定めており、電子システム上の個人情報については保有者に情報保護対策が義務付けら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ただし、具体的に求められる事項は明確でなく、「他人の個人情報を保有する者は、個人情報を漏洩などから保護するために、あらゆる合理的な措置をとらなければならない」とのみされている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年度新法・法改正アップデート」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34554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247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医療現場では、書面及び口頭のコミュニケーションのいずれにおいても、クメール語が主に使われ、英語、フランス語も使用されることがある。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Cultural Survival.org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care in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57787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hidden="1"/>
          <p:cNvGraphicFramePr>
            <a:graphicFrameLocks noChangeAspect="1"/>
          </p:cNvGraphicFramePr>
          <p:nvPr>
            <p:custDataLst>
              <p:tags r:id="rId2"/>
            </p:custDataLst>
            <p:extLst>
              <p:ext uri="{D42A27DB-BD31-4B8C-83A1-F6EECF244321}">
                <p14:modId xmlns:p14="http://schemas.microsoft.com/office/powerpoint/2010/main" val="1808049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270" imgH="270" progId="TCLayout.ActiveDocument.1">
                  <p:embed/>
                </p:oleObj>
              </mc:Choice>
              <mc:Fallback>
                <p:oleObj name="think-cell Slide" r:id="rId4" imgW="270" imgH="270" progId="TCLayout.ActiveDocument.1">
                  <p:embed/>
                  <p:pic>
                    <p:nvPicPr>
                      <p:cNvPr id="21" name="オブジェクト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173586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カンボジアにおいて、現時点で医療に関するライセンスは整備されていない。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初級含む）、助産師（初級含む）、歯科医師、理学療法士、臨床検査技師、放射線技師については基礎教育制度が確立されており、それぞれ必要なカリキュラムを備えている大学を卒業する必要がある。医師の場合、下図の通り、総合診療医と専門医でプロセスが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国家試験、資格登録制度は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年より義務付けられたもので、未だ無免許の医師もいるとの見方もある。医療系の大学は、プノンペンにある国立大学で最初の医学校である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が有名であり、その他民間では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117"/>
          <p:cNvSpPr txBox="1"/>
          <p:nvPr/>
        </p:nvSpPr>
        <p:spPr>
          <a:xfrm>
            <a:off x="4942770" y="3323928"/>
            <a:ext cx="2631626" cy="3345432"/>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9" name="テキスト ボックス 117"/>
          <p:cNvSpPr txBox="1"/>
          <p:nvPr/>
        </p:nvSpPr>
        <p:spPr>
          <a:xfrm>
            <a:off x="2288704" y="3251920"/>
            <a:ext cx="2654066" cy="3345432"/>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片側の 2 つの角を丸めた四角形 11"/>
          <p:cNvSpPr/>
          <p:nvPr/>
        </p:nvSpPr>
        <p:spPr>
          <a:xfrm>
            <a:off x="2288704" y="3323928"/>
            <a:ext cx="2573353" cy="360040"/>
          </a:xfrm>
          <a:prstGeom prst="round2SameRect">
            <a:avLst/>
          </a:prstGeom>
          <a:solidFill>
            <a:srgbClr val="3D6AA7"/>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総合診療医の場合</a:t>
            </a:r>
          </a:p>
        </p:txBody>
      </p:sp>
      <p:sp>
        <p:nvSpPr>
          <p:cNvPr id="13" name="片側の 2 つの角を丸めた四角形 12"/>
          <p:cNvSpPr/>
          <p:nvPr/>
        </p:nvSpPr>
        <p:spPr>
          <a:xfrm>
            <a:off x="5025941" y="3323928"/>
            <a:ext cx="2548455" cy="360040"/>
          </a:xfrm>
          <a:prstGeom prst="round2SameRect">
            <a:avLst/>
          </a:prstGeom>
          <a:solidFill>
            <a:srgbClr val="027F9C"/>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専門医の場合</a:t>
            </a:r>
          </a:p>
        </p:txBody>
      </p:sp>
      <p:sp>
        <p:nvSpPr>
          <p:cNvPr id="14" name="Rectangle 13"/>
          <p:cNvSpPr>
            <a:spLocks noChangeArrowheads="1"/>
          </p:cNvSpPr>
          <p:nvPr/>
        </p:nvSpPr>
        <p:spPr bwMode="blackWhite">
          <a:xfrm>
            <a:off x="512446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専門医研修（</a:t>
            </a:r>
            <a:r>
              <a:rPr lang="en-US" altLang="ja-JP" sz="1200" b="1" spc="-30" dirty="0"/>
              <a:t>3</a:t>
            </a:r>
            <a:r>
              <a:rPr lang="ja-JP" altLang="en-US" sz="1200" b="1" spc="-30" dirty="0"/>
              <a:t>～</a:t>
            </a:r>
            <a:r>
              <a:rPr lang="en-US" altLang="ja-JP" sz="1200" b="1" spc="-30" dirty="0"/>
              <a:t>4</a:t>
            </a:r>
            <a:r>
              <a:rPr lang="ja-JP" altLang="en-US" sz="1200" b="1" spc="-30" dirty="0"/>
              <a:t>年間）</a:t>
            </a:r>
          </a:p>
        </p:txBody>
      </p:sp>
      <p:sp>
        <p:nvSpPr>
          <p:cNvPr id="15" name="正方形/長方形 14"/>
          <p:cNvSpPr/>
          <p:nvPr/>
        </p:nvSpPr>
        <p:spPr>
          <a:xfrm>
            <a:off x="4808984" y="3323928"/>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4954866" y="3323928"/>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7" name="直線コネクタ 16"/>
          <p:cNvCxnSpPr/>
          <p:nvPr/>
        </p:nvCxnSpPr>
        <p:spPr>
          <a:xfrm>
            <a:off x="4946104" y="2204864"/>
            <a:ext cx="0" cy="40663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3"/>
          <p:cNvSpPr>
            <a:spLocks noChangeArrowheads="1"/>
          </p:cNvSpPr>
          <p:nvPr/>
        </p:nvSpPr>
        <p:spPr bwMode="blackWhite">
          <a:xfrm>
            <a:off x="2530837" y="5955241"/>
            <a:ext cx="4839813"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に登録</a:t>
            </a:r>
            <a:endParaRPr lang="ja-JP" altLang="en-US" sz="1200" b="1" spc="-30" dirty="0"/>
          </a:p>
        </p:txBody>
      </p:sp>
      <p:sp>
        <p:nvSpPr>
          <p:cNvPr id="19" name="Rectangle 13"/>
          <p:cNvSpPr>
            <a:spLocks noChangeArrowheads="1"/>
          </p:cNvSpPr>
          <p:nvPr/>
        </p:nvSpPr>
        <p:spPr bwMode="blackWhite">
          <a:xfrm>
            <a:off x="2530838" y="3755976"/>
            <a:ext cx="483981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大学医学部（</a:t>
            </a:r>
            <a:r>
              <a:rPr lang="en-US" altLang="ja-JP" sz="1200" b="1" spc="-30" dirty="0"/>
              <a:t>6</a:t>
            </a:r>
            <a:r>
              <a:rPr lang="ja-JP" altLang="en-US" sz="1200" b="1" spc="-30" dirty="0"/>
              <a:t>年間）にて医学学士取得</a:t>
            </a:r>
          </a:p>
        </p:txBody>
      </p:sp>
      <p:sp>
        <p:nvSpPr>
          <p:cNvPr id="22" name="Rectangle 13"/>
          <p:cNvSpPr>
            <a:spLocks noChangeArrowheads="1"/>
          </p:cNvSpPr>
          <p:nvPr/>
        </p:nvSpPr>
        <p:spPr bwMode="blackWhite">
          <a:xfrm>
            <a:off x="253083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現場研修（</a:t>
            </a:r>
            <a:r>
              <a:rPr lang="en-US" altLang="ja-JP" sz="1200" b="1" spc="-30" dirty="0"/>
              <a:t>2</a:t>
            </a:r>
            <a:r>
              <a:rPr lang="ja-JP" altLang="en-US" sz="1200" b="1" spc="-30" dirty="0"/>
              <a:t>年間）</a:t>
            </a:r>
          </a:p>
        </p:txBody>
      </p:sp>
      <p:sp>
        <p:nvSpPr>
          <p:cNvPr id="24" name="Rectangle 13"/>
          <p:cNvSpPr>
            <a:spLocks noChangeArrowheads="1"/>
          </p:cNvSpPr>
          <p:nvPr/>
        </p:nvSpPr>
        <p:spPr bwMode="blackWhite">
          <a:xfrm>
            <a:off x="2717825" y="516976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（総合診療医の資格取得）</a:t>
            </a:r>
          </a:p>
        </p:txBody>
      </p:sp>
      <p:sp>
        <p:nvSpPr>
          <p:cNvPr id="25" name="Rectangle 13"/>
          <p:cNvSpPr>
            <a:spLocks noChangeArrowheads="1"/>
          </p:cNvSpPr>
          <p:nvPr/>
        </p:nvSpPr>
        <p:spPr bwMode="blackWhite">
          <a:xfrm>
            <a:off x="5311455" y="401763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専門医選抜試験</a:t>
            </a:r>
          </a:p>
        </p:txBody>
      </p:sp>
      <p:sp>
        <p:nvSpPr>
          <p:cNvPr id="26" name="Rectangle 13"/>
          <p:cNvSpPr>
            <a:spLocks noChangeArrowheads="1"/>
          </p:cNvSpPr>
          <p:nvPr/>
        </p:nvSpPr>
        <p:spPr bwMode="blackWhite">
          <a:xfrm>
            <a:off x="5311455" y="5124128"/>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（専門医の資格取得）</a:t>
            </a:r>
          </a:p>
        </p:txBody>
      </p:sp>
      <p:sp>
        <p:nvSpPr>
          <p:cNvPr id="8" name="下矢印 7"/>
          <p:cNvSpPr/>
          <p:nvPr/>
        </p:nvSpPr>
        <p:spPr>
          <a:xfrm>
            <a:off x="6135971" y="4093271"/>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下矢印 10"/>
          <p:cNvSpPr/>
          <p:nvPr/>
        </p:nvSpPr>
        <p:spPr>
          <a:xfrm>
            <a:off x="3547508" y="4105500"/>
            <a:ext cx="212843" cy="681334"/>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下矢印 27"/>
          <p:cNvSpPr/>
          <p:nvPr/>
        </p:nvSpPr>
        <p:spPr>
          <a:xfrm>
            <a:off x="6135971" y="4525319"/>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下矢印 28"/>
          <p:cNvSpPr/>
          <p:nvPr/>
        </p:nvSpPr>
        <p:spPr>
          <a:xfrm>
            <a:off x="6135971" y="5124128"/>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6135971" y="5700192"/>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a:off x="3532230" y="5124128"/>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3532230" y="5708984"/>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7"/>
          <p:cNvGrpSpPr/>
          <p:nvPr/>
        </p:nvGrpSpPr>
        <p:grpSpPr>
          <a:xfrm>
            <a:off x="632521" y="2891880"/>
            <a:ext cx="8640958"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カンボジアにおける医師国家資格取得・登録のプロセス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45" name="テキスト ボックス 44"/>
          <p:cNvSpPr txBox="1"/>
          <p:nvPr/>
        </p:nvSpPr>
        <p:spPr>
          <a:xfrm>
            <a:off x="200472" y="6597352"/>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Medical Council of Cambodia </a:t>
            </a:r>
            <a:r>
              <a:rPr lang="ja-JP" altLang="en-US" sz="800" dirty="0"/>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386460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公的医療従事者の報酬が低いため、多くの公的医療従事者は民間クリニックの兼任などをしている場合が多い。そのため医師の不在が多く、また対応が不親切である等、国民の医師への信頼は低い。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働き方のルールについては特に明確なものはない模様である。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25802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外国人医師もカンボジア人医師同様、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への登録により、カンボジアでの医療活動が許可される。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下記に示す必要書類が整えば、通常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ヶ月で許可される。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一般的に、他国と比較するとカンボジアは医師の医療活動許可が取得しやすい国とされる。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 Medical Council of Cambodia </a:t>
            </a:r>
            <a:r>
              <a:rPr lang="ja-JP" altLang="en-US" sz="800" dirty="0"/>
              <a:t>ホームページ、有識者ヒアリング</a:t>
            </a:r>
            <a:endParaRPr kumimoji="0" lang="ja-JP" altLang="en-US" sz="800" dirty="0" bmk=""/>
          </a:p>
        </p:txBody>
      </p:sp>
      <p:grpSp>
        <p:nvGrpSpPr>
          <p:cNvPr id="19" name="グループ化 7"/>
          <p:cNvGrpSpPr/>
          <p:nvPr/>
        </p:nvGrpSpPr>
        <p:grpSpPr>
          <a:xfrm>
            <a:off x="416496" y="2348880"/>
            <a:ext cx="9001000"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Medical Council of Cambodia</a:t>
              </a:r>
              <a:r>
                <a:rPr lang="ja-JP" altLang="en-US" sz="1400" dirty="0" err="1">
                  <a:solidFill>
                    <a:srgbClr val="000000"/>
                  </a:solidFill>
                  <a:latin typeface="Arial Black" pitchFamily="34" charset="0"/>
                  <a:ea typeface="HGP創英角ｺﾞｼｯｸUB" pitchFamily="50" charset="-128"/>
                </a:rPr>
                <a:t>への</a:t>
              </a:r>
              <a:r>
                <a:rPr lang="ja-JP" altLang="en-US" sz="1400" dirty="0">
                  <a:solidFill>
                    <a:srgbClr val="000000"/>
                  </a:solidFill>
                  <a:latin typeface="Arial Black" pitchFamily="34" charset="0"/>
                  <a:ea typeface="HGP創英角ｺﾞｼｯｸUB" pitchFamily="50" charset="-128"/>
                </a:rPr>
                <a:t>登録のために必要な書類</a:t>
              </a:r>
            </a:p>
          </p:txBody>
        </p:sp>
      </p:grpSp>
      <p:sp>
        <p:nvSpPr>
          <p:cNvPr id="26" name="テキスト ボックス 25"/>
          <p:cNvSpPr txBox="1"/>
          <p:nvPr/>
        </p:nvSpPr>
        <p:spPr>
          <a:xfrm>
            <a:off x="416496" y="2843068"/>
            <a:ext cx="9289030" cy="3322235"/>
          </a:xfrm>
          <a:prstGeom prst="roundRect">
            <a:avLst>
              <a:gd name="adj" fmla="val 2679"/>
            </a:avLst>
          </a:prstGeom>
          <a:solidFill>
            <a:srgbClr val="DDE6F3"/>
          </a:solidFill>
        </p:spPr>
        <p:txBody>
          <a:bodyPr wrap="square" lIns="144000" tIns="108000" rIns="144000" rtlCol="0">
            <a:noAutofit/>
          </a:bodyPr>
          <a:lstStyle/>
          <a:p>
            <a:pPr marL="163513" indent="-163513" algn="just" fontAlgn="ctr" hangingPunct="0">
              <a:lnSpc>
                <a:spcPct val="113000"/>
              </a:lnSpc>
              <a:spcAft>
                <a:spcPts val="4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外国人医師の登録には、プライベートセクターで働く場合（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）とパブリックセクターで研究等行う場合（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通りある。</a:t>
            </a:r>
            <a:endParaRPr lang="ja-JP" altLang="en-US" sz="1200" dirty="0"/>
          </a:p>
        </p:txBody>
      </p:sp>
      <p:sp>
        <p:nvSpPr>
          <p:cNvPr id="27" name="テキスト ボックス 26"/>
          <p:cNvSpPr txBox="1"/>
          <p:nvPr/>
        </p:nvSpPr>
        <p:spPr>
          <a:xfrm>
            <a:off x="632520"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2</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医師免許の原本またはコピー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専門医資格の原本またはコピー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その他適用する資格の原本またはコピー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カンボジア労働ビザ</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犯罪歴（がないということを含めて）</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28" name="正方形/長方形 27"/>
          <p:cNvSpPr/>
          <p:nvPr/>
        </p:nvSpPr>
        <p:spPr>
          <a:xfrm>
            <a:off x="1706569" y="3339786"/>
            <a:ext cx="2172390"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TypeC</a:t>
            </a:r>
            <a:r>
              <a:rPr lang="ja-JP" altLang="en-US" sz="1100" b="1" dirty="0">
                <a:ea typeface="ＭＳ Ｐゴシック" panose="020B0600070205080204" pitchFamily="50" charset="-128"/>
              </a:rPr>
              <a:t>（登録料　</a:t>
            </a:r>
            <a:r>
              <a:rPr lang="en-US" altLang="ja-JP" sz="1100" b="1" dirty="0">
                <a:ea typeface="ＭＳ Ｐゴシック" panose="020B0600070205080204" pitchFamily="50" charset="-128"/>
              </a:rPr>
              <a:t>$300USD</a:t>
            </a:r>
            <a:r>
              <a:rPr lang="ja-JP" altLang="en-US" sz="1100" b="1" dirty="0">
                <a:ea typeface="ＭＳ Ｐゴシック" panose="020B0600070205080204" pitchFamily="50" charset="-128"/>
              </a:rPr>
              <a:t>／年）</a:t>
            </a:r>
            <a:endParaRPr lang="en-US" altLang="ja-JP" sz="1100" b="1" dirty="0">
              <a:ea typeface="ＭＳ Ｐゴシック" panose="020B0600070205080204" pitchFamily="50" charset="-128"/>
            </a:endParaRPr>
          </a:p>
        </p:txBody>
      </p:sp>
      <p:sp>
        <p:nvSpPr>
          <p:cNvPr id="29" name="テキスト ボックス 28"/>
          <p:cNvSpPr txBox="1"/>
          <p:nvPr/>
        </p:nvSpPr>
        <p:spPr>
          <a:xfrm>
            <a:off x="5169024"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1</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インターン、助手など非営利団体の特定任務のためのスポンサーレター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30" name="正方形/長方形 29"/>
          <p:cNvSpPr/>
          <p:nvPr/>
        </p:nvSpPr>
        <p:spPr>
          <a:xfrm>
            <a:off x="5812666" y="3339786"/>
            <a:ext cx="3033203"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TypeD</a:t>
            </a:r>
            <a:r>
              <a:rPr lang="ja-JP" altLang="en-US" sz="1100" b="1" dirty="0">
                <a:ea typeface="ＭＳ Ｐゴシック" panose="020B0600070205080204" pitchFamily="50" charset="-128"/>
              </a:rPr>
              <a:t>に必要な書類（登録料　</a:t>
            </a:r>
            <a:r>
              <a:rPr lang="en-US" altLang="ja-JP" sz="1100" b="1" dirty="0">
                <a:ea typeface="ＭＳ Ｐゴシック" panose="020B0600070205080204" pitchFamily="50" charset="-128"/>
              </a:rPr>
              <a:t>$20USD</a:t>
            </a:r>
            <a:r>
              <a:rPr lang="ja-JP" altLang="en-US" sz="1100" b="1" dirty="0">
                <a:ea typeface="ＭＳ Ｐゴシック" panose="020B0600070205080204" pitchFamily="50" charset="-128"/>
              </a:rPr>
              <a:t>／月）</a:t>
            </a:r>
            <a:endParaRPr lang="en-US" altLang="ja-JP" sz="1100" b="1" dirty="0">
              <a:ea typeface="ＭＳ Ｐゴシック" panose="020B0600070205080204" pitchFamily="50" charset="-128"/>
            </a:endParaRPr>
          </a:p>
        </p:txBody>
      </p:sp>
    </p:spTree>
    <p:extLst>
      <p:ext uri="{BB962C8B-B14F-4D97-AF65-F5344CB8AC3E}">
        <p14:creationId xmlns:p14="http://schemas.microsoft.com/office/powerpoint/2010/main" val="2303743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95454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51" imgW="360" imgH="360" progId="TCLayout.ActiveDocument.1">
                  <p:embed/>
                </p:oleObj>
              </mc:Choice>
              <mc:Fallback>
                <p:oleObj name="think-cell Slide" r:id="rId51" imgW="360" imgH="360" progId="TCLayout.ActiveDocument.1">
                  <p:embed/>
                  <p:pic>
                    <p:nvPicPr>
                      <p:cNvPr id="11" name="Object 10" hidden="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カンボジア／医療関連／医療サービス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208584"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82" name="Chart 81">
            <a:extLst>
              <a:ext uri="{FF2B5EF4-FFF2-40B4-BE49-F238E27FC236}">
                <a16:creationId xmlns:a16="http://schemas.microsoft.com/office/drawing/2014/main" id="{4F98DA9A-B8A3-4A76-BAC8-0C31A3D92EB5}"/>
              </a:ext>
            </a:extLst>
          </p:cNvPr>
          <p:cNvGraphicFramePr/>
          <p:nvPr>
            <p:custDataLst>
              <p:tags r:id="rId4"/>
            </p:custDataLst>
            <p:extLst>
              <p:ext uri="{D42A27DB-BD31-4B8C-83A1-F6EECF244321}">
                <p14:modId xmlns:p14="http://schemas.microsoft.com/office/powerpoint/2010/main" val="1894912648"/>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53"/>
          </a:graphicData>
        </a:graphic>
      </p:graphicFrame>
      <p:sp>
        <p:nvSpPr>
          <p:cNvPr id="74" name="テキスト プレースホルダ 9">
            <a:extLst>
              <a:ext uri="{FF2B5EF4-FFF2-40B4-BE49-F238E27FC236}">
                <a16:creationId xmlns:a16="http://schemas.microsoft.com/office/drawing/2014/main" id="{BD4A4818-7DD7-44BB-B8D9-CBB7A85592CA}"/>
              </a:ext>
            </a:extLst>
          </p:cNvPr>
          <p:cNvSpPr>
            <a:spLocks noGrp="1"/>
          </p:cNvSpPr>
          <p:nvPr>
            <p:custDataLst>
              <p:tags r:id="rId5"/>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381AFF9-15FA-4CB8-8AFC-164E1BAAB639}"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B8882E3E-4126-49C9-8640-5C788B1832BD}"/>
              </a:ext>
            </a:extLst>
          </p:cNvPr>
          <p:cNvSpPr>
            <a:spLocks noGrp="1"/>
          </p:cNvSpPr>
          <p:nvPr>
            <p:custDataLst>
              <p:tags r:id="rId6"/>
            </p:custDataLst>
          </p:nvPr>
        </p:nvSpPr>
        <p:spPr bwMode="gray">
          <a:xfrm>
            <a:off x="885825" y="326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74E5211-14F1-45EA-A670-9D272615A7D0}" type="datetime'''''''''''''''''''''''''''''1''''''''5'''''''''''''''''''''">
              <a:rPr lang="ja-JP" altLang="en-US" sz="1000" smtClean="0">
                <a:effectLst/>
                <a:sym typeface="+mn-lt"/>
              </a:rPr>
              <a:pPr marL="0" indent="0" algn="r">
                <a:spcBef>
                  <a:spcPct val="0"/>
                </a:spcBef>
                <a:buNone/>
              </a:pPr>
              <a:t>15</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F691E1BA-0012-4938-8D26-AA36D0E84266}"/>
              </a:ext>
            </a:extLst>
          </p:cNvPr>
          <p:cNvSpPr>
            <a:spLocks noGrp="1"/>
          </p:cNvSpPr>
          <p:nvPr>
            <p:custDataLst>
              <p:tags r:id="rId7"/>
            </p:custDataLst>
          </p:nvPr>
        </p:nvSpPr>
        <p:spPr bwMode="gray">
          <a:xfrm>
            <a:off x="885825"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29A9D3-BBB6-4A08-9ABE-EABF944426ED}" type="datetime'''''''''''''1''''''''''''''''''''''''''''''''''''''0'''''''''">
              <a:rPr lang="ja-JP" altLang="en-US" sz="1000" smtClean="0">
                <a:effectLst/>
                <a:sym typeface="+mn-lt"/>
              </a:rPr>
              <a:pPr marL="0" indent="0" algn="r">
                <a:spcBef>
                  <a:spcPct val="0"/>
                </a:spcBef>
                <a:buNone/>
              </a:pPr>
              <a:t>10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EC0F83EA-EBC1-470E-BA72-F415605217ED}"/>
              </a:ext>
            </a:extLst>
          </p:cNvPr>
          <p:cNvSpPr>
            <a:spLocks noGrp="1"/>
          </p:cNvSpPr>
          <p:nvPr>
            <p:custDataLst>
              <p:tags r:id="rId8"/>
            </p:custDataLst>
          </p:nvPr>
        </p:nvSpPr>
        <p:spPr bwMode="gray">
          <a:xfrm>
            <a:off x="885825"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9E21405-341D-4B1E-B8B8-9A623BB887B9}"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F175221F-5F8D-4782-A513-1ADCF35C9CD4}"/>
              </a:ext>
            </a:extLst>
          </p:cNvPr>
          <p:cNvSpPr>
            <a:spLocks noGrp="1"/>
          </p:cNvSpPr>
          <p:nvPr>
            <p:custDataLst>
              <p:tags r:id="rId9"/>
            </p:custDataLst>
          </p:nvPr>
        </p:nvSpPr>
        <p:spPr bwMode="gray">
          <a:xfrm>
            <a:off x="955675" y="4873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56575E-5613-4A05-BAA4-E6CA0C792FDC}" type="datetime'''''''''''''''''''''''''''''''''''''''''''5'''''''''''''''''''">
              <a:rPr lang="ja-JP" altLang="en-US" sz="1000" smtClean="0">
                <a:effectLst/>
                <a:sym typeface="+mn-lt"/>
              </a:rPr>
              <a:pPr marL="0" indent="0" algn="r">
                <a:spcBef>
                  <a:spcPct val="0"/>
                </a:spcBef>
                <a:buNone/>
              </a:pPr>
              <a:t>5</a:t>
            </a:fld>
            <a:endParaRPr lang="ja-JP" altLang="en-US" sz="1000" dirty="0">
              <a:sym typeface="+mn-lt"/>
            </a:endParaRPr>
          </a:p>
        </p:txBody>
      </p:sp>
      <p:sp>
        <p:nvSpPr>
          <p:cNvPr id="50" name="テキスト プレースホルダ 9"/>
          <p:cNvSpPr>
            <a:spLocks noGrp="1"/>
          </p:cNvSpPr>
          <p:nvPr>
            <p:custDataLst>
              <p:tags r:id="rId10"/>
            </p:custDataLst>
          </p:nvPr>
        </p:nvSpPr>
        <p:spPr bwMode="auto">
          <a:xfrm>
            <a:off x="2092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87E79D-62D7-43FB-8BB9-85816D9D6FEF}" type="datetime'''''''0''''''''''''''''''''''''2'''''''''''''''">
              <a:rPr lang="ja-JP" altLang="en-US" sz="1000" smtClean="0"/>
              <a:pPr/>
              <a:t>02</a:t>
            </a:fld>
            <a:endParaRPr kumimoji="0" lang="ja-JP" altLang="en-US" sz="1000" dirty="0">
              <a:sym typeface="+mn-lt"/>
            </a:endParaRPr>
          </a:p>
        </p:txBody>
      </p:sp>
      <p:sp>
        <p:nvSpPr>
          <p:cNvPr id="53" name="テキスト プレースホルダ 9"/>
          <p:cNvSpPr>
            <a:spLocks noGrp="1"/>
          </p:cNvSpPr>
          <p:nvPr>
            <p:custDataLst>
              <p:tags r:id="rId11"/>
            </p:custDataLst>
          </p:nvPr>
        </p:nvSpPr>
        <p:spPr bwMode="auto">
          <a:xfrm>
            <a:off x="1687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AE8635-B781-43F2-8899-D57D17056ED0}" type="datetime'''''''''''''''''''''''''''''''0''''''''''''''1'''''''''''">
              <a:rPr lang="ja-JP" altLang="en-US" sz="1000" smtClean="0"/>
              <a:pPr/>
              <a:t>01</a:t>
            </a:fld>
            <a:endParaRPr kumimoji="0" lang="ja-JP" altLang="en-US" sz="1000" dirty="0">
              <a:sym typeface="+mn-lt"/>
            </a:endParaRPr>
          </a:p>
        </p:txBody>
      </p:sp>
      <p:sp>
        <p:nvSpPr>
          <p:cNvPr id="26" name="テキスト プレースホルダ 9"/>
          <p:cNvSpPr>
            <a:spLocks noGrp="1"/>
          </p:cNvSpPr>
          <p:nvPr>
            <p:custDataLst>
              <p:tags r:id="rId12"/>
            </p:custDataLst>
          </p:nvPr>
        </p:nvSpPr>
        <p:spPr bwMode="auto">
          <a:xfrm>
            <a:off x="6964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2C809A-824F-4123-83E7-FE2868878CCE}" type="datetime'''''''''''''''''''''''14'''''''''''''''''''''''''''''">
              <a:rPr lang="ja-JP" altLang="en-US" sz="1000" smtClean="0"/>
              <a:pPr/>
              <a:t>14</a:t>
            </a:fld>
            <a:endParaRPr kumimoji="0" lang="ja-JP" altLang="en-US" sz="1000" dirty="0">
              <a:sym typeface="+mn-lt"/>
            </a:endParaRPr>
          </a:p>
        </p:txBody>
      </p:sp>
      <p:sp>
        <p:nvSpPr>
          <p:cNvPr id="46" name="テキスト プレースホルダ 9"/>
          <p:cNvSpPr>
            <a:spLocks noGrp="1"/>
          </p:cNvSpPr>
          <p:nvPr>
            <p:custDataLst>
              <p:tags r:id="rId13"/>
            </p:custDataLst>
          </p:nvPr>
        </p:nvSpPr>
        <p:spPr bwMode="auto">
          <a:xfrm>
            <a:off x="2905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642711-BBD7-4359-8375-DACA3A3F2DBB}" type="datetime'''''''''''''''''''0''''4'''">
              <a:rPr lang="ja-JP" altLang="en-US" sz="1000" smtClean="0"/>
              <a:pPr/>
              <a:t>04</a:t>
            </a:fld>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8ECBB8F4-6680-4BC0-B276-7A1929752661}"/>
              </a:ext>
            </a:extLst>
          </p:cNvPr>
          <p:cNvSpPr>
            <a:spLocks noGrp="1"/>
          </p:cNvSpPr>
          <p:nvPr>
            <p:custDataLst>
              <p:tags r:id="rId14"/>
            </p:custDataLst>
          </p:nvPr>
        </p:nvSpPr>
        <p:spPr bwMode="gray">
          <a:xfrm>
            <a:off x="2063750" y="4684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45C076-9A96-4362-911D-31CC63FD9E0E}" type="datetime'''''''''''''''''''''''''''''''5''''''''''''.''5'''''''''''">
              <a:rPr lang="ja-JP" altLang="en-US" sz="1000" smtClean="0">
                <a:effectLst/>
                <a:sym typeface="+mn-lt"/>
              </a:rPr>
              <a:pPr marL="0" indent="0" algn="ctr">
                <a:spcBef>
                  <a:spcPct val="0"/>
                </a:spcBef>
                <a:buNone/>
              </a:pPr>
              <a:t>5.5</a:t>
            </a:fld>
            <a:endParaRPr lang="ja-JP" altLang="en-US" sz="1000" dirty="0">
              <a:sym typeface="+mn-lt"/>
            </a:endParaRPr>
          </a:p>
        </p:txBody>
      </p:sp>
      <p:sp>
        <p:nvSpPr>
          <p:cNvPr id="40" name="テキスト プレースホルダ 9"/>
          <p:cNvSpPr>
            <a:spLocks noGrp="1"/>
          </p:cNvSpPr>
          <p:nvPr>
            <p:custDataLst>
              <p:tags r:id="rId15"/>
            </p:custDataLst>
          </p:nvPr>
        </p:nvSpPr>
        <p:spPr bwMode="auto">
          <a:xfrm>
            <a:off x="4122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A42255-F520-4003-AB13-890AFBECE3D8}" type="datetime'''''''''''''0''''''7'''''''''''''''''">
              <a:rPr lang="ja-JP" altLang="en-US" sz="1000" smtClean="0"/>
              <a:pPr/>
              <a:t>07</a:t>
            </a:fld>
            <a:endParaRPr kumimoji="0" lang="ja-JP" altLang="en-US" sz="1000" dirty="0">
              <a:sym typeface="+mn-lt"/>
            </a:endParaRPr>
          </a:p>
        </p:txBody>
      </p:sp>
      <p:sp>
        <p:nvSpPr>
          <p:cNvPr id="42" name="テキスト プレースホルダ 9"/>
          <p:cNvSpPr>
            <a:spLocks noGrp="1"/>
          </p:cNvSpPr>
          <p:nvPr>
            <p:custDataLst>
              <p:tags r:id="rId16"/>
            </p:custDataLst>
          </p:nvPr>
        </p:nvSpPr>
        <p:spPr bwMode="auto">
          <a:xfrm>
            <a:off x="3716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F16735-737A-4C6D-B67A-DC8809EEB869}" type="datetime'0''''6'''''''''''''''''''''''''''''''''''''''''''''''">
              <a:rPr lang="ja-JP" altLang="en-US" sz="1000" smtClean="0"/>
              <a:pPr/>
              <a:t>06</a:t>
            </a:fld>
            <a:endParaRPr kumimoji="0" lang="ja-JP" altLang="en-US" sz="1000" dirty="0">
              <a:sym typeface="+mn-lt"/>
            </a:endParaRPr>
          </a:p>
        </p:txBody>
      </p:sp>
      <p:sp>
        <p:nvSpPr>
          <p:cNvPr id="38" name="テキスト プレースホルダ 9"/>
          <p:cNvSpPr>
            <a:spLocks noGrp="1"/>
          </p:cNvSpPr>
          <p:nvPr>
            <p:custDataLst>
              <p:tags r:id="rId17"/>
            </p:custDataLst>
          </p:nvPr>
        </p:nvSpPr>
        <p:spPr bwMode="auto">
          <a:xfrm>
            <a:off x="4529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A7A042-76A5-4A99-8465-D0BA7BC8B646}" type="datetime'''''''''''''''0''''''''''''8'">
              <a:rPr lang="ja-JP" altLang="en-US" sz="1000" smtClean="0"/>
              <a:pPr/>
              <a:t>08</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F55176B0-7534-439F-B46C-E03186FDBBBA}"/>
              </a:ext>
            </a:extLst>
          </p:cNvPr>
          <p:cNvSpPr>
            <a:spLocks noGrp="1"/>
          </p:cNvSpPr>
          <p:nvPr>
            <p:custDataLst>
              <p:tags r:id="rId18"/>
            </p:custDataLst>
          </p:nvPr>
        </p:nvSpPr>
        <p:spPr bwMode="gray">
          <a:xfrm>
            <a:off x="7713663" y="3443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FA37AE-1F1E-4CD9-8FA1-BB52BFEE7362}" type="datetime'1''3''''''''.''''''''''''''''''''''''''''''''3'''">
              <a:rPr lang="ja-JP" altLang="en-US" sz="1000" smtClean="0">
                <a:effectLst/>
                <a:sym typeface="+mn-lt"/>
              </a:rPr>
              <a:pPr marL="0" indent="0" algn="ctr">
                <a:spcBef>
                  <a:spcPct val="0"/>
                </a:spcBef>
                <a:buNone/>
              </a:pPr>
              <a:t>13.3</a:t>
            </a:fld>
            <a:endParaRPr lang="ja-JP" altLang="en-US" sz="1000" dirty="0">
              <a:sym typeface="+mn-lt"/>
            </a:endParaRPr>
          </a:p>
        </p:txBody>
      </p:sp>
      <p:sp>
        <p:nvSpPr>
          <p:cNvPr id="36" name="テキスト プレースホルダ 9"/>
          <p:cNvSpPr>
            <a:spLocks noGrp="1"/>
          </p:cNvSpPr>
          <p:nvPr>
            <p:custDataLst>
              <p:tags r:id="rId19"/>
            </p:custDataLst>
          </p:nvPr>
        </p:nvSpPr>
        <p:spPr bwMode="auto">
          <a:xfrm>
            <a:off x="4935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6210E2-2C04-4639-8D52-EDE0BE9D7330}" type="datetime'''''''''''''''''0''''''''''''''''''''''''''9'''">
              <a:rPr lang="ja-JP" altLang="en-US" sz="1000" smtClean="0"/>
              <a:pPr/>
              <a:t>09</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332EF15D-3138-4638-A622-D63D02F61FA5}"/>
              </a:ext>
            </a:extLst>
          </p:cNvPr>
          <p:cNvSpPr>
            <a:spLocks noGrp="1"/>
          </p:cNvSpPr>
          <p:nvPr>
            <p:custDataLst>
              <p:tags r:id="rId20"/>
            </p:custDataLst>
          </p:nvPr>
        </p:nvSpPr>
        <p:spPr bwMode="auto">
          <a:xfrm>
            <a:off x="77771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D7AC48-8133-4A15-912D-D70AB7A40619}" type="datetime'''''''''''''1''''''6'''''''''''''''''">
              <a:rPr kumimoji="0" lang="ja-JP" altLang="en-US" sz="1000" smtClean="0"/>
              <a:pPr/>
              <a:t>16</a:t>
            </a:fld>
            <a:endParaRPr kumimoji="0" lang="ja-JP" altLang="en-US" sz="1000" dirty="0">
              <a:sym typeface="+mn-lt"/>
            </a:endParaRPr>
          </a:p>
        </p:txBody>
      </p:sp>
      <p:sp>
        <p:nvSpPr>
          <p:cNvPr id="34" name="テキスト プレースホルダ 9"/>
          <p:cNvSpPr>
            <a:spLocks noGrp="1"/>
          </p:cNvSpPr>
          <p:nvPr>
            <p:custDataLst>
              <p:tags r:id="rId21"/>
            </p:custDataLst>
          </p:nvPr>
        </p:nvSpPr>
        <p:spPr bwMode="auto">
          <a:xfrm>
            <a:off x="5340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017624-9882-4523-B280-D10785D2D829}" type="datetime'''''''''''''''''1''0'''''''''''''''''''''''''''''''''">
              <a:rPr lang="ja-JP" altLang="en-US" sz="1000" smtClean="0"/>
              <a:pPr/>
              <a:t>10</a:t>
            </a:fld>
            <a:endParaRPr kumimoji="0" lang="ja-JP" altLang="en-US" sz="1000" dirty="0">
              <a:sym typeface="+mn-lt"/>
            </a:endParaRPr>
          </a:p>
        </p:txBody>
      </p:sp>
      <p:sp>
        <p:nvSpPr>
          <p:cNvPr id="32" name="テキスト プレースホルダ 9"/>
          <p:cNvSpPr>
            <a:spLocks noGrp="1"/>
          </p:cNvSpPr>
          <p:nvPr>
            <p:custDataLst>
              <p:tags r:id="rId22"/>
            </p:custDataLst>
          </p:nvPr>
        </p:nvSpPr>
        <p:spPr bwMode="auto">
          <a:xfrm>
            <a:off x="57467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B91D27-00B8-49B9-A7C1-72B93273090C}" type="datetime'''''''''''''''''''''''''''''''''''1''''1'''''''''''''''''">
              <a:rPr lang="ja-JP" altLang="en-US" sz="1000" smtClean="0"/>
              <a:pPr/>
              <a:t>11</a:t>
            </a:fld>
            <a:endParaRPr kumimoji="0" lang="ja-JP" altLang="en-US" sz="1000" dirty="0">
              <a:sym typeface="+mn-lt"/>
            </a:endParaRPr>
          </a:p>
        </p:txBody>
      </p:sp>
      <p:sp>
        <p:nvSpPr>
          <p:cNvPr id="30" name="テキスト プレースホルダ 9"/>
          <p:cNvSpPr>
            <a:spLocks noGrp="1"/>
          </p:cNvSpPr>
          <p:nvPr>
            <p:custDataLst>
              <p:tags r:id="rId23"/>
            </p:custDataLst>
          </p:nvPr>
        </p:nvSpPr>
        <p:spPr bwMode="auto">
          <a:xfrm>
            <a:off x="6153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5BAF63-AD14-4B4D-93A3-651901C531FF}" type="datetime'''''''''''''''''1''''''2'''''''''''''">
              <a:rPr lang="ja-JP" altLang="en-US" sz="1000" smtClean="0"/>
              <a:pPr/>
              <a:t>12</a:t>
            </a:fld>
            <a:endParaRPr kumimoji="0" lang="ja-JP" altLang="en-US" sz="1000" dirty="0">
              <a:sym typeface="+mn-lt"/>
            </a:endParaRPr>
          </a:p>
        </p:txBody>
      </p:sp>
      <p:sp>
        <p:nvSpPr>
          <p:cNvPr id="24" name="テキスト プレースホルダ 9"/>
          <p:cNvSpPr>
            <a:spLocks noGrp="1"/>
          </p:cNvSpPr>
          <p:nvPr>
            <p:custDataLst>
              <p:tags r:id="rId24"/>
            </p:custDataLst>
          </p:nvPr>
        </p:nvSpPr>
        <p:spPr bwMode="auto">
          <a:xfrm>
            <a:off x="73707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9B5A03-4349-42B8-9B16-601AD4A0AB1B}" type="datetime'''''''''''''''''''''''''''''''''1''5'''''''">
              <a:rPr lang="ja-JP" altLang="en-US" sz="1000" smtClean="0"/>
              <a:pPr/>
              <a:t>15</a:t>
            </a:fld>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342D5C7F-A823-4BB2-BCC3-7AA0087E60E1}"/>
              </a:ext>
            </a:extLst>
          </p:cNvPr>
          <p:cNvSpPr>
            <a:spLocks noGrp="1"/>
          </p:cNvSpPr>
          <p:nvPr>
            <p:custDataLst>
              <p:tags r:id="rId25"/>
            </p:custDataLst>
          </p:nvPr>
        </p:nvSpPr>
        <p:spPr bwMode="gray">
          <a:xfrm>
            <a:off x="4872038" y="39258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F0CCAD-9B49-4D78-AA0E-AE8F820E8C64}" type="datetime'''1''''''''''''0''.''''''3'''''''''''''''''''''''''">
              <a:rPr lang="ja-JP" altLang="en-US" sz="1000" smtClean="0">
                <a:effectLst/>
                <a:sym typeface="+mn-lt"/>
              </a:rPr>
              <a:pPr marL="0" indent="0" algn="ctr">
                <a:spcBef>
                  <a:spcPct val="0"/>
                </a:spcBef>
                <a:buNone/>
              </a:pPr>
              <a:t>10.3</a:t>
            </a:fld>
            <a:endParaRPr lang="ja-JP" altLang="en-US" sz="1000" dirty="0">
              <a:sym typeface="+mn-lt"/>
            </a:endParaRPr>
          </a:p>
        </p:txBody>
      </p:sp>
      <p:sp>
        <p:nvSpPr>
          <p:cNvPr id="35" name="テキスト プレースホルダ 9">
            <a:extLst>
              <a:ext uri="{FF2B5EF4-FFF2-40B4-BE49-F238E27FC236}">
                <a16:creationId xmlns:a16="http://schemas.microsoft.com/office/drawing/2014/main" id="{6F8F5BC3-05E7-4CF8-80E2-74D020B63FBE}"/>
              </a:ext>
            </a:extLst>
          </p:cNvPr>
          <p:cNvSpPr>
            <a:spLocks noGrp="1"/>
          </p:cNvSpPr>
          <p:nvPr>
            <p:custDataLst>
              <p:tags r:id="rId26"/>
            </p:custDataLst>
          </p:nvPr>
        </p:nvSpPr>
        <p:spPr bwMode="auto">
          <a:xfrm>
            <a:off x="81835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F67D00-A7DF-4013-8EF4-5408DE8F8CE4}" type="datetime'1''''''''''''''''''''''''''''''''''''''''7'''''''''''''''''">
              <a:rPr kumimoji="0" lang="ja-JP" altLang="en-US" sz="1000" smtClean="0"/>
              <a:pPr/>
              <a:t>17</a:t>
            </a:fld>
            <a:endParaRPr kumimoji="0" lang="ja-JP" altLang="en-US" sz="1000" dirty="0">
              <a:sym typeface="+mn-lt"/>
            </a:endParaRPr>
          </a:p>
        </p:txBody>
      </p:sp>
      <p:sp>
        <p:nvSpPr>
          <p:cNvPr id="48" name="テキスト プレースホルダ 9"/>
          <p:cNvSpPr>
            <a:spLocks noGrp="1"/>
          </p:cNvSpPr>
          <p:nvPr>
            <p:custDataLst>
              <p:tags r:id="rId27"/>
            </p:custDataLst>
          </p:nvPr>
        </p:nvSpPr>
        <p:spPr bwMode="auto">
          <a:xfrm>
            <a:off x="2498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0547D4-6AFE-47BB-AD6B-030ABA52FB35}" type="datetime'''''''''''''''''''''''''''''''''03'">
              <a:rPr lang="ja-JP" altLang="en-US" sz="1000" smtClean="0"/>
              <a:pPr/>
              <a:t>03</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36917EBF-7FF8-4EF3-AFFF-104A2653580A}"/>
              </a:ext>
            </a:extLst>
          </p:cNvPr>
          <p:cNvSpPr>
            <a:spLocks noGrp="1"/>
          </p:cNvSpPr>
          <p:nvPr>
            <p:custDataLst>
              <p:tags r:id="rId28"/>
            </p:custDataLst>
          </p:nvPr>
        </p:nvSpPr>
        <p:spPr bwMode="auto">
          <a:xfrm>
            <a:off x="8994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02312D-6FCD-4745-A3A5-2AE3EF8D2217}" type="datetime'''''1''9'">
              <a:rPr kumimoji="0" lang="ja-JP" altLang="en-US" sz="1000" smtClean="0"/>
              <a:pPr/>
              <a:t>19</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051141F7-5BD6-4C9D-BCFE-3604A3E713B3}"/>
              </a:ext>
            </a:extLst>
          </p:cNvPr>
          <p:cNvSpPr>
            <a:spLocks noGrp="1"/>
          </p:cNvSpPr>
          <p:nvPr>
            <p:custDataLst>
              <p:tags r:id="rId29"/>
            </p:custDataLst>
          </p:nvPr>
        </p:nvSpPr>
        <p:spPr bwMode="gray">
          <a:xfrm>
            <a:off x="1252538" y="4879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5DA25D-DB82-45F2-85A3-D2C35C321159}" type="datetime'''4''''''''.''''''''''''''''''''''''''3'">
              <a:rPr lang="ja-JP" altLang="en-US" sz="1000" smtClean="0">
                <a:effectLst/>
                <a:sym typeface="+mn-lt"/>
              </a:rPr>
              <a:pPr marL="0" indent="0" algn="ctr">
                <a:spcBef>
                  <a:spcPct val="0"/>
                </a:spcBef>
                <a:buNone/>
              </a:pPr>
              <a:t>4.3</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7508BE87-6F99-4A53-940D-BD794AE2911D}"/>
              </a:ext>
            </a:extLst>
          </p:cNvPr>
          <p:cNvSpPr>
            <a:spLocks noGrp="1"/>
          </p:cNvSpPr>
          <p:nvPr>
            <p:custDataLst>
              <p:tags r:id="rId30"/>
            </p:custDataLst>
          </p:nvPr>
        </p:nvSpPr>
        <p:spPr bwMode="gray">
          <a:xfrm>
            <a:off x="1658938" y="4765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A51041-7AE1-4DA9-BBB7-3F97C20AE90A}"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C0548B47-3391-4A6D-94A7-8F8BCBE73D89}"/>
              </a:ext>
            </a:extLst>
          </p:cNvPr>
          <p:cNvSpPr>
            <a:spLocks noGrp="1"/>
          </p:cNvSpPr>
          <p:nvPr>
            <p:custDataLst>
              <p:tags r:id="rId31"/>
            </p:custDataLst>
          </p:nvPr>
        </p:nvSpPr>
        <p:spPr bwMode="gray">
          <a:xfrm>
            <a:off x="2470150" y="4646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D5E3FF-8A28-4FA9-9BBB-21F4E53AE9DF}" type="datetime'''''''''''''''''''''''''''5''''''.''''''''''''''''''8'">
              <a:rPr lang="ja-JP" altLang="en-US" sz="1000" smtClean="0">
                <a:effectLst/>
                <a:sym typeface="+mn-lt"/>
              </a:rPr>
              <a:pPr marL="0" indent="0" algn="ctr">
                <a:spcBef>
                  <a:spcPct val="0"/>
                </a:spcBef>
                <a:buNone/>
              </a:pPr>
              <a:t>5.8</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7A8EFC05-AE15-4C6A-AECE-EBC0FD532018}"/>
              </a:ext>
            </a:extLst>
          </p:cNvPr>
          <p:cNvSpPr>
            <a:spLocks noGrp="1"/>
          </p:cNvSpPr>
          <p:nvPr>
            <p:custDataLst>
              <p:tags r:id="rId32"/>
            </p:custDataLst>
          </p:nvPr>
        </p:nvSpPr>
        <p:spPr bwMode="gray">
          <a:xfrm>
            <a:off x="2876550" y="4529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8981F2-9EF4-41E7-8A4F-DACBBD9EA434}" type="datetime'''6.''''''5'''''">
              <a:rPr lang="ja-JP" altLang="en-US" sz="1000" smtClean="0">
                <a:effectLst/>
                <a:sym typeface="+mn-lt"/>
              </a:rPr>
              <a:pPr marL="0" indent="0" algn="ctr">
                <a:spcBef>
                  <a:spcPct val="0"/>
                </a:spcBef>
                <a:buNone/>
              </a:pPr>
              <a:t>6.5</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08E17990-F8C1-4CB8-AB9E-CD62C38D0801}"/>
              </a:ext>
            </a:extLst>
          </p:cNvPr>
          <p:cNvSpPr>
            <a:spLocks noGrp="1"/>
          </p:cNvSpPr>
          <p:nvPr>
            <p:custDataLst>
              <p:tags r:id="rId33"/>
            </p:custDataLst>
          </p:nvPr>
        </p:nvSpPr>
        <p:spPr bwMode="gray">
          <a:xfrm>
            <a:off x="3282950" y="4430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2AE5F0-4516-4CEC-AD93-E79ACC992D62}" type="datetime'''''7''''.''''''''1'''''''">
              <a:rPr lang="ja-JP" altLang="en-US" sz="1000" smtClean="0">
                <a:effectLst/>
                <a:sym typeface="+mn-lt"/>
              </a:rPr>
              <a:pPr marL="0" indent="0" algn="ctr">
                <a:spcBef>
                  <a:spcPct val="0"/>
                </a:spcBef>
                <a:buNone/>
              </a:pPr>
              <a:t>7.1</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26BC8785-45EB-4880-9539-DCEC1D19B7E5}"/>
              </a:ext>
            </a:extLst>
          </p:cNvPr>
          <p:cNvSpPr>
            <a:spLocks noGrp="1"/>
          </p:cNvSpPr>
          <p:nvPr>
            <p:custDataLst>
              <p:tags r:id="rId34"/>
            </p:custDataLst>
          </p:nvPr>
        </p:nvSpPr>
        <p:spPr bwMode="gray">
          <a:xfrm>
            <a:off x="3687763" y="4443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67E038-6C18-4BA9-A727-AE7491E5B02F}" type="datetime'''''''''''''''''''''''7''''''.''''''''''''''''0'''">
              <a:rPr lang="ja-JP" altLang="en-US" sz="1000" smtClean="0">
                <a:effectLst/>
                <a:sym typeface="+mn-lt"/>
              </a:rPr>
              <a:pPr marL="0" indent="0" algn="ctr">
                <a:spcBef>
                  <a:spcPct val="0"/>
                </a:spcBef>
                <a:buNone/>
              </a:pPr>
              <a:t>7.0</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6BE00F1C-76DB-4B65-B845-75A0B6DB7B5B}"/>
              </a:ext>
            </a:extLst>
          </p:cNvPr>
          <p:cNvSpPr>
            <a:spLocks noGrp="1"/>
          </p:cNvSpPr>
          <p:nvPr>
            <p:custDataLst>
              <p:tags r:id="rId35"/>
            </p:custDataLst>
          </p:nvPr>
        </p:nvSpPr>
        <p:spPr bwMode="gray">
          <a:xfrm>
            <a:off x="4094163" y="4576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548CF6-056F-43EA-A2CC-2E1B1D82B7EE}" type="datetime'''''''6''''''.''''''''''''''''''''''''2'''''''''''''''''''''''">
              <a:rPr lang="ja-JP" altLang="en-US" sz="1000" smtClean="0">
                <a:effectLst/>
                <a:sym typeface="+mn-lt"/>
              </a:rPr>
              <a:pPr marL="0" indent="0" algn="ctr">
                <a:spcBef>
                  <a:spcPct val="0"/>
                </a:spcBef>
                <a:buNone/>
              </a:pPr>
              <a:t>6.2</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987C0DFE-1993-4C59-834B-F4D678AB88CA}"/>
              </a:ext>
            </a:extLst>
          </p:cNvPr>
          <p:cNvSpPr>
            <a:spLocks noGrp="1"/>
          </p:cNvSpPr>
          <p:nvPr>
            <p:custDataLst>
              <p:tags r:id="rId36"/>
            </p:custDataLst>
          </p:nvPr>
        </p:nvSpPr>
        <p:spPr bwMode="gray">
          <a:xfrm>
            <a:off x="4500563" y="4141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20EA97-6829-4978-91E6-10E43ACE4A3D}" type="datetime'''''''8''''''''''''''.9'''''">
              <a:rPr lang="ja-JP" altLang="en-US" sz="1000" smtClean="0">
                <a:effectLst/>
                <a:sym typeface="+mn-lt"/>
              </a:rPr>
              <a:pPr marL="0" indent="0" algn="ctr">
                <a:spcBef>
                  <a:spcPct val="0"/>
                </a:spcBef>
                <a:buNone/>
              </a:pPr>
              <a:t>8.9</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EA62DDAA-4EA1-4872-9A77-B7A732728172}"/>
              </a:ext>
            </a:extLst>
          </p:cNvPr>
          <p:cNvSpPr>
            <a:spLocks noGrp="1"/>
          </p:cNvSpPr>
          <p:nvPr>
            <p:custDataLst>
              <p:tags r:id="rId37"/>
            </p:custDataLst>
          </p:nvPr>
        </p:nvSpPr>
        <p:spPr bwMode="gray">
          <a:xfrm>
            <a:off x="5311775" y="3983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47AD2B-631B-42F9-AA22-B50743BA8CFB}" type="datetime'''''''9''''''''''''''''''''''''''''''''''.''''''9'''''''''">
              <a:rPr lang="ja-JP" altLang="en-US" sz="1000" smtClean="0">
                <a:effectLst/>
                <a:sym typeface="+mn-lt"/>
              </a:rPr>
              <a:pPr marL="0" indent="0" algn="ctr">
                <a:spcBef>
                  <a:spcPct val="0"/>
                </a:spcBef>
                <a:buNone/>
              </a:pPr>
              <a:t>9.9</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31C38C3B-5595-4442-9BC2-29B1DF555565}"/>
              </a:ext>
            </a:extLst>
          </p:cNvPr>
          <p:cNvSpPr>
            <a:spLocks noGrp="1"/>
          </p:cNvSpPr>
          <p:nvPr>
            <p:custDataLst>
              <p:tags r:id="rId38"/>
            </p:custDataLst>
          </p:nvPr>
        </p:nvSpPr>
        <p:spPr bwMode="gray">
          <a:xfrm>
            <a:off x="6496050" y="3554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BA01AE-586A-4396-BF7D-61334A866E2D}" type="datetime'''1''''''''''2.6'''''''''''''''''''''''''''''''''''">
              <a:rPr lang="ja-JP" altLang="en-US" sz="1000" smtClean="0">
                <a:effectLst/>
                <a:sym typeface="+mn-lt"/>
              </a:rPr>
              <a:pPr marL="0" indent="0" algn="ctr">
                <a:spcBef>
                  <a:spcPct val="0"/>
                </a:spcBef>
                <a:buNone/>
              </a:pPr>
              <a:t>12.6</a:t>
            </a:fld>
            <a:endParaRPr lang="ja-JP" altLang="en-US" sz="1000" dirty="0">
              <a:sym typeface="+mn-lt"/>
            </a:endParaRPr>
          </a:p>
        </p:txBody>
      </p:sp>
      <p:sp>
        <p:nvSpPr>
          <p:cNvPr id="44" name="テキスト プレースホルダ 9"/>
          <p:cNvSpPr>
            <a:spLocks noGrp="1"/>
          </p:cNvSpPr>
          <p:nvPr>
            <p:custDataLst>
              <p:tags r:id="rId39"/>
            </p:custDataLst>
          </p:nvPr>
        </p:nvSpPr>
        <p:spPr bwMode="auto">
          <a:xfrm>
            <a:off x="3311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485457-950A-4D6D-B124-741FEC137147}" type="datetime'''''''''''''''0''''''''''''''5'''''''''''''''">
              <a:rPr lang="ja-JP" altLang="en-US" sz="1000" smtClean="0"/>
              <a:pPr/>
              <a:t>05</a:t>
            </a:fld>
            <a:endParaRPr kumimoji="0" lang="ja-JP" altLang="en-US" sz="1000" dirty="0">
              <a:sym typeface="+mn-lt"/>
            </a:endParaRPr>
          </a:p>
        </p:txBody>
      </p:sp>
      <p:sp>
        <p:nvSpPr>
          <p:cNvPr id="55" name="テキスト プレースホルダ 9"/>
          <p:cNvSpPr>
            <a:spLocks noGrp="1"/>
          </p:cNvSpPr>
          <p:nvPr>
            <p:custDataLst>
              <p:tags r:id="rId40"/>
            </p:custDataLst>
          </p:nvPr>
        </p:nvSpPr>
        <p:spPr bwMode="auto">
          <a:xfrm>
            <a:off x="12112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FC6992-83F5-4C95-88DA-030BE3DC79F2}" type="datetime'''''''''''''2''''0''''''''''''''''''0''''''''0'''''''''">
              <a:rPr lang="ja-JP" altLang="en-US" sz="1000" smtClean="0"/>
              <a:pPr/>
              <a:t>2000</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310E3CA2-CD7F-481F-A313-2D2061B1E75B}"/>
              </a:ext>
            </a:extLst>
          </p:cNvPr>
          <p:cNvSpPr>
            <a:spLocks noGrp="1"/>
          </p:cNvSpPr>
          <p:nvPr>
            <p:custDataLst>
              <p:tags r:id="rId41"/>
            </p:custDataLst>
          </p:nvPr>
        </p:nvSpPr>
        <p:spPr bwMode="gray">
          <a:xfrm>
            <a:off x="6089650" y="3651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29090F-9A20-41B4-87A5-DC9263005A18}" type="datetime'''''''''''''1''2''''''''''.''''''''''0'">
              <a:rPr lang="ja-JP" altLang="en-US" sz="1000" smtClean="0">
                <a:effectLst/>
                <a:sym typeface="+mn-lt"/>
              </a:rPr>
              <a:pPr marL="0" indent="0" algn="ctr">
                <a:spcBef>
                  <a:spcPct val="0"/>
                </a:spcBef>
                <a:buNone/>
              </a:pPr>
              <a:t>12.0</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2638E297-31F5-4312-B15A-9511BEE505BB}"/>
              </a:ext>
            </a:extLst>
          </p:cNvPr>
          <p:cNvSpPr>
            <a:spLocks noGrp="1"/>
          </p:cNvSpPr>
          <p:nvPr>
            <p:custDataLst>
              <p:tags r:id="rId42"/>
            </p:custDataLst>
          </p:nvPr>
        </p:nvSpPr>
        <p:spPr bwMode="gray">
          <a:xfrm>
            <a:off x="6900863" y="35321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11792A-485E-4582-81ED-DED33573C964}" type="datetime'''''''''1''''''2''''.''''''''''7'''''''''''''''''''''">
              <a:rPr lang="ja-JP" altLang="en-US" sz="1000" smtClean="0">
                <a:effectLst/>
                <a:sym typeface="+mn-lt"/>
              </a:rPr>
              <a:pPr marL="0" indent="0" algn="ctr">
                <a:spcBef>
                  <a:spcPct val="0"/>
                </a:spcBef>
                <a:buNone/>
              </a:pPr>
              <a:t>12.7</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681354A5-6A1A-4E26-BE35-B8FE2644A7F9}"/>
              </a:ext>
            </a:extLst>
          </p:cNvPr>
          <p:cNvSpPr>
            <a:spLocks noGrp="1"/>
          </p:cNvSpPr>
          <p:nvPr>
            <p:custDataLst>
              <p:tags r:id="rId43"/>
            </p:custDataLst>
          </p:nvPr>
        </p:nvSpPr>
        <p:spPr bwMode="gray">
          <a:xfrm>
            <a:off x="7307263" y="3554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BFBD98-AE86-476C-B5CE-E3AE72FF09F5}" type="datetime'1''2''''''''''''''''''''''''.''''''''''''6'''''''''''">
              <a:rPr lang="ja-JP" altLang="en-US" sz="1000" smtClean="0">
                <a:effectLst/>
                <a:sym typeface="+mn-lt"/>
              </a:rPr>
              <a:pPr marL="0" indent="0" algn="ctr">
                <a:spcBef>
                  <a:spcPct val="0"/>
                </a:spcBef>
                <a:buNone/>
              </a:pPr>
              <a:t>12.6</a:t>
            </a:fld>
            <a:endParaRPr lang="ja-JP" altLang="en-US" sz="1000" dirty="0">
              <a:sym typeface="+mn-lt"/>
            </a:endParaRPr>
          </a:p>
        </p:txBody>
      </p:sp>
      <p:sp>
        <p:nvSpPr>
          <p:cNvPr id="37" name="テキスト プレースホルダ 9">
            <a:extLst>
              <a:ext uri="{FF2B5EF4-FFF2-40B4-BE49-F238E27FC236}">
                <a16:creationId xmlns:a16="http://schemas.microsoft.com/office/drawing/2014/main" id="{3769A906-8189-4F48-A328-80DC40FEB6DA}"/>
              </a:ext>
            </a:extLst>
          </p:cNvPr>
          <p:cNvSpPr>
            <a:spLocks noGrp="1"/>
          </p:cNvSpPr>
          <p:nvPr>
            <p:custDataLst>
              <p:tags r:id="rId44"/>
            </p:custDataLst>
          </p:nvPr>
        </p:nvSpPr>
        <p:spPr bwMode="auto">
          <a:xfrm>
            <a:off x="8588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E4D31F-6903-483E-9255-7CBE7681F188}" type="datetime'''''''''''''''''''''''''''''''''''''''''''''''''''1''''8'''''">
              <a:rPr kumimoji="0" lang="ja-JP" altLang="en-US" sz="1000" smtClean="0"/>
              <a:pPr/>
              <a:t>18</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A806031E-CEF7-4EB5-AF88-F5D1A8EF2155}"/>
              </a:ext>
            </a:extLst>
          </p:cNvPr>
          <p:cNvSpPr>
            <a:spLocks noGrp="1"/>
          </p:cNvSpPr>
          <p:nvPr>
            <p:custDataLst>
              <p:tags r:id="rId45"/>
            </p:custDataLst>
          </p:nvPr>
        </p:nvSpPr>
        <p:spPr bwMode="gray">
          <a:xfrm>
            <a:off x="8120063" y="3438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1862E6-1350-4EBF-8994-31BEDA6131C8}" type="datetime'''1''''''''''''''''''''''''''''''''''''''3.''''''3'''''''''''">
              <a:rPr lang="ja-JP" altLang="en-US" sz="1000" smtClean="0">
                <a:effectLst/>
                <a:sym typeface="+mn-lt"/>
              </a:rPr>
              <a:pPr marL="0" indent="0" algn="ctr">
                <a:spcBef>
                  <a:spcPct val="0"/>
                </a:spcBef>
                <a:buNone/>
              </a:pPr>
              <a:t>13.3</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FFCD2B10-3EE7-4BC8-96EB-405840E9C225}"/>
              </a:ext>
            </a:extLst>
          </p:cNvPr>
          <p:cNvSpPr>
            <a:spLocks noGrp="1"/>
          </p:cNvSpPr>
          <p:nvPr>
            <p:custDataLst>
              <p:tags r:id="rId46"/>
            </p:custDataLst>
          </p:nvPr>
        </p:nvSpPr>
        <p:spPr bwMode="gray">
          <a:xfrm>
            <a:off x="8524875" y="3095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D111FB-2262-4EFD-B5F2-649076DE4330}" type="datetime'''1''''''''''''''''''''5''''''''''''''''.''''4'''''''''">
              <a:rPr lang="ja-JP" altLang="en-US" sz="1000" smtClean="0">
                <a:effectLst/>
                <a:sym typeface="+mn-lt"/>
              </a:rPr>
              <a:pPr marL="0" indent="0" algn="ctr">
                <a:spcBef>
                  <a:spcPct val="0"/>
                </a:spcBef>
                <a:buNone/>
              </a:pPr>
              <a:t>15.4</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39598B41-D049-4579-B24D-CD17C55A0D6B}"/>
              </a:ext>
            </a:extLst>
          </p:cNvPr>
          <p:cNvSpPr>
            <a:spLocks noGrp="1"/>
          </p:cNvSpPr>
          <p:nvPr>
            <p:custDataLst>
              <p:tags r:id="rId47"/>
            </p:custDataLst>
          </p:nvPr>
        </p:nvSpPr>
        <p:spPr bwMode="gray">
          <a:xfrm>
            <a:off x="8931275" y="2573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9556EE-4BCA-4F52-854B-866C939DDDEC}" type="datetime'''''''''''''1''''''''''''''''''8''.''''''7'''''">
              <a:rPr lang="ja-JP" altLang="en-US" sz="1000" smtClean="0">
                <a:effectLst/>
                <a:sym typeface="+mn-lt"/>
              </a:rPr>
              <a:pPr marL="0" indent="0" algn="ctr">
                <a:spcBef>
                  <a:spcPct val="0"/>
                </a:spcBef>
                <a:buNone/>
              </a:pPr>
              <a:t>18.7</a:t>
            </a:fld>
            <a:endParaRPr lang="ja-JP" altLang="en-US" sz="1000" dirty="0">
              <a:sym typeface="+mn-lt"/>
            </a:endParaRPr>
          </a:p>
        </p:txBody>
      </p:sp>
      <p:sp>
        <p:nvSpPr>
          <p:cNvPr id="28" name="テキスト プレースホルダ 9"/>
          <p:cNvSpPr>
            <a:spLocks noGrp="1"/>
          </p:cNvSpPr>
          <p:nvPr>
            <p:custDataLst>
              <p:tags r:id="rId48"/>
            </p:custDataLst>
          </p:nvPr>
        </p:nvSpPr>
        <p:spPr bwMode="auto">
          <a:xfrm>
            <a:off x="6559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985C78-98D4-4249-997C-F60E044343DF}" type="datetime'''''''''''''''''''''''''''''''''''''''''13'''''''''''''''''">
              <a:rPr lang="ja-JP" altLang="en-US" sz="1000" smtClean="0"/>
              <a:pPr/>
              <a:t>13</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8DFDFF19-E584-4656-8DC8-2F37A1A1CB78}"/>
              </a:ext>
            </a:extLst>
          </p:cNvPr>
          <p:cNvSpPr>
            <a:spLocks noGrp="1"/>
          </p:cNvSpPr>
          <p:nvPr>
            <p:custDataLst>
              <p:tags r:id="rId49"/>
            </p:custDataLst>
          </p:nvPr>
        </p:nvSpPr>
        <p:spPr bwMode="gray">
          <a:xfrm>
            <a:off x="5683250" y="3722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266AEA-14EE-4345-8572-F1334C06A738}" type="datetime'''''''1''''''''1''''''''''''''''''''''''''''''''.''5'">
              <a:rPr lang="ja-JP" altLang="en-US" sz="1000" smtClean="0">
                <a:effectLst/>
                <a:sym typeface="+mn-lt"/>
              </a:rPr>
              <a:pPr marL="0" indent="0" algn="ctr">
                <a:spcBef>
                  <a:spcPct val="0"/>
                </a:spcBef>
                <a:buNone/>
              </a:pPr>
              <a:t>11.5</a:t>
            </a:fld>
            <a:endParaRPr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Tree>
    <p:extLst>
      <p:ext uri="{BB962C8B-B14F-4D97-AF65-F5344CB8AC3E}">
        <p14:creationId xmlns:p14="http://schemas.microsoft.com/office/powerpoint/2010/main" val="92955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99" name="Chart 98">
            <a:extLst>
              <a:ext uri="{FF2B5EF4-FFF2-40B4-BE49-F238E27FC236}">
                <a16:creationId xmlns:a16="http://schemas.microsoft.com/office/drawing/2014/main" id="{443DEE49-4F03-4B39-8C40-CF2E017CC99D}"/>
              </a:ext>
            </a:extLst>
          </p:cNvPr>
          <p:cNvGraphicFramePr/>
          <p:nvPr>
            <p:custDataLst>
              <p:tags r:id="rId4"/>
            </p:custDataLst>
          </p:nvPr>
        </p:nvGraphicFramePr>
        <p:xfrm>
          <a:off x="425450" y="2698750"/>
          <a:ext cx="5546725" cy="3260725"/>
        </p:xfrm>
        <a:graphic>
          <a:graphicData uri="http://schemas.openxmlformats.org/drawingml/2006/chart">
            <c:chart xmlns:c="http://schemas.openxmlformats.org/drawingml/2006/chart" xmlns:r="http://schemas.openxmlformats.org/officeDocument/2006/relationships" r:id="rId50"/>
          </a:graphicData>
        </a:graphic>
      </p:graphicFrame>
      <p:sp>
        <p:nvSpPr>
          <p:cNvPr id="114" name="テキスト プレースホルダ 9">
            <a:extLst>
              <a:ext uri="{FF2B5EF4-FFF2-40B4-BE49-F238E27FC236}">
                <a16:creationId xmlns:a16="http://schemas.microsoft.com/office/drawing/2014/main" id="{DE2F4761-3129-4DF8-B9E9-1A0BE1C00B55}"/>
              </a:ext>
            </a:extLst>
          </p:cNvPr>
          <p:cNvSpPr>
            <a:spLocks noGrp="1"/>
          </p:cNvSpPr>
          <p:nvPr>
            <p:custDataLst>
              <p:tags r:id="rId5"/>
            </p:custDataLst>
          </p:nvPr>
        </p:nvSpPr>
        <p:spPr bwMode="gray">
          <a:xfrm>
            <a:off x="239713" y="4768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A5DE771-CD5B-4CA6-A0C7-DD57A625CE08}" type="datetime'''''''''''''''''2''5'">
              <a:rPr lang="en-US" altLang="en-US" sz="1000" smtClean="0"/>
              <a:pPr/>
              <a:t>25</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6D79F4C1-F996-42B9-B592-919A9EEEA43C}"/>
              </a:ext>
            </a:extLst>
          </p:cNvPr>
          <p:cNvSpPr>
            <a:spLocks noGrp="1"/>
          </p:cNvSpPr>
          <p:nvPr>
            <p:custDataLst>
              <p:tags r:id="rId6"/>
            </p:custDataLst>
          </p:nvPr>
        </p:nvSpPr>
        <p:spPr bwMode="gray">
          <a:xfrm>
            <a:off x="239713"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6E9542-17E9-4BD0-A34A-A377B11E2C88}" type="datetime'1''''''''''''''''5'''''''''''''''">
              <a:rPr lang="en-US" altLang="en-US" sz="1000" smtClean="0"/>
              <a:pPr/>
              <a:t>15</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E4D85247-803E-41CB-8BC1-60CE8BB22411}"/>
              </a:ext>
            </a:extLst>
          </p:cNvPr>
          <p:cNvSpPr>
            <a:spLocks noGrp="1"/>
          </p:cNvSpPr>
          <p:nvPr>
            <p:custDataLst>
              <p:tags r:id="rId7"/>
            </p:custDataLst>
          </p:nvPr>
        </p:nvSpPr>
        <p:spPr bwMode="gray">
          <a:xfrm>
            <a:off x="309563" y="5594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E224E3-FA1A-48E1-A60D-9229DB4E67A1}" type="datetime'''5'''''''''''''''">
              <a:rPr lang="en-US" altLang="en-US" sz="1000" smtClean="0"/>
              <a:pPr/>
              <a:t>5</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AD609DED-74F6-407D-8B31-4FA15F92D5A6}"/>
              </a:ext>
            </a:extLst>
          </p:cNvPr>
          <p:cNvSpPr>
            <a:spLocks noGrp="1"/>
          </p:cNvSpPr>
          <p:nvPr>
            <p:custDataLst>
              <p:tags r:id="rId8"/>
            </p:custDataLst>
          </p:nvPr>
        </p:nvSpPr>
        <p:spPr bwMode="gray">
          <a:xfrm>
            <a:off x="239713" y="2911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05E8114-F42B-4E98-A4AC-DFF9B562A494}" type="datetime'''''''''''''''''''''''''''7''''''''''0'">
              <a:rPr lang="en-US" altLang="en-US" sz="1000" smtClean="0"/>
              <a:pPr/>
              <a:t>70</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BA725878-7850-48BC-B80A-C60F067C0084}"/>
              </a:ext>
            </a:extLst>
          </p:cNvPr>
          <p:cNvSpPr>
            <a:spLocks noGrp="1"/>
          </p:cNvSpPr>
          <p:nvPr>
            <p:custDataLst>
              <p:tags r:id="rId9"/>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E41BF85-0635-47BF-8196-578A9120E7CF}" type="datetime'''''''''''''''''''''''''''''''''''''''0'''''''">
              <a:rPr lang="en-US" altLang="en-US" sz="1000" smtClean="0"/>
              <a:pPr/>
              <a:t>0</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AE6DB3DD-AFB6-4485-ADB7-91887B0C5496}"/>
              </a:ext>
            </a:extLst>
          </p:cNvPr>
          <p:cNvSpPr>
            <a:spLocks noGrp="1"/>
          </p:cNvSpPr>
          <p:nvPr>
            <p:custDataLst>
              <p:tags r:id="rId10"/>
            </p:custDataLst>
          </p:nvPr>
        </p:nvSpPr>
        <p:spPr bwMode="gray">
          <a:xfrm>
            <a:off x="239713" y="5387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3676B4-1520-4A5F-81C2-53B973BAC028}" type="datetime'''''''''''''''''''1''''''''0'''''''''''''''''''''''''''''''''">
              <a:rPr lang="en-US" altLang="en-US" sz="1000" smtClean="0"/>
              <a:pPr/>
              <a:t>10</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54D3FEEB-E443-4433-B112-A8A2C5938E6B}"/>
              </a:ext>
            </a:extLst>
          </p:cNvPr>
          <p:cNvSpPr>
            <a:spLocks noGrp="1"/>
          </p:cNvSpPr>
          <p:nvPr>
            <p:custDataLst>
              <p:tags r:id="rId11"/>
            </p:custDataLst>
          </p:nvPr>
        </p:nvSpPr>
        <p:spPr bwMode="gray">
          <a:xfrm>
            <a:off x="239713" y="4562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F0FC4BC-DB12-4F96-964E-05FFFBF30F35}" type="datetime'''''''''''''''''30'''">
              <a:rPr lang="en-US" altLang="en-US" sz="1000" smtClean="0"/>
              <a:pPr/>
              <a:t>30</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CF1F7260-2588-4307-8271-23997C4C6228}"/>
              </a:ext>
            </a:extLst>
          </p:cNvPr>
          <p:cNvSpPr>
            <a:spLocks noGrp="1"/>
          </p:cNvSpPr>
          <p:nvPr>
            <p:custDataLst>
              <p:tags r:id="rId12"/>
            </p:custDataLst>
          </p:nvPr>
        </p:nvSpPr>
        <p:spPr bwMode="gray">
          <a:xfrm>
            <a:off x="239713" y="4975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D5DC202-1EDE-44C3-B99F-33A5788066FA}" type="datetime'''''''''20'''''''''''''''''''''''">
              <a:rPr lang="en-US" altLang="en-US" sz="1000" smtClean="0"/>
              <a:pPr/>
              <a:t>20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14593153-2F62-4D4B-B560-BA6C9502664F}"/>
              </a:ext>
            </a:extLst>
          </p:cNvPr>
          <p:cNvSpPr>
            <a:spLocks noGrp="1"/>
          </p:cNvSpPr>
          <p:nvPr>
            <p:custDataLst>
              <p:tags r:id="rId13"/>
            </p:custDataLst>
          </p:nvPr>
        </p:nvSpPr>
        <p:spPr bwMode="gray">
          <a:xfrm>
            <a:off x="239713" y="4356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1A8E872-DC6B-4454-BD14-EDC88AD86EEA}" type="datetime'''''''3''''''''''''''''''''''''''''''''''''''5'''''''''''''">
              <a:rPr lang="en-US" altLang="en-US" sz="1000" smtClean="0"/>
              <a:pPr/>
              <a:t>35</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4E57D605-73ED-4514-960D-D1D00AB8A03A}"/>
              </a:ext>
            </a:extLst>
          </p:cNvPr>
          <p:cNvSpPr>
            <a:spLocks noGrp="1"/>
          </p:cNvSpPr>
          <p:nvPr>
            <p:custDataLst>
              <p:tags r:id="rId14"/>
            </p:custDataLst>
          </p:nvPr>
        </p:nvSpPr>
        <p:spPr bwMode="gray">
          <a:xfrm>
            <a:off x="239713" y="4149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2F4589-E4A4-4C34-A521-8C9BF0FF1C55}" type="datetime'''''''''''4''''''''''''''''''''''''''''''''''''''''''0'">
              <a:rPr lang="en-US" altLang="en-US" sz="1000" smtClean="0"/>
              <a:pPr/>
              <a:t>40</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93399974-B1B2-44FE-84D6-E93BF84AD53D}"/>
              </a:ext>
            </a:extLst>
          </p:cNvPr>
          <p:cNvSpPr>
            <a:spLocks noGrp="1"/>
          </p:cNvSpPr>
          <p:nvPr>
            <p:custDataLst>
              <p:tags r:id="rId15"/>
            </p:custDataLst>
          </p:nvPr>
        </p:nvSpPr>
        <p:spPr bwMode="gray">
          <a:xfrm>
            <a:off x="239713"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30ABD17-52BB-4718-8EAD-2F77D27469F9}" type="datetime'''''''''''''''''''''''''''''''4''''''''5'''''">
              <a:rPr lang="en-US" altLang="en-US" sz="1000" smtClean="0"/>
              <a:pPr/>
              <a:t>45</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A7F49DCA-7893-4459-8489-DAA955802111}"/>
              </a:ext>
            </a:extLst>
          </p:cNvPr>
          <p:cNvSpPr>
            <a:spLocks noGrp="1"/>
          </p:cNvSpPr>
          <p:nvPr>
            <p:custDataLst>
              <p:tags r:id="rId16"/>
            </p:custDataLst>
          </p:nvPr>
        </p:nvSpPr>
        <p:spPr bwMode="gray">
          <a:xfrm>
            <a:off x="239713"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12DCCF5-BFE2-40B6-82EF-34AAA07C0BFB}" type="datetime'''''''''''''''''''5''0'''''''''''''''''''''''''''''''''''">
              <a:rPr lang="en-US" altLang="en-US" sz="1000" smtClean="0"/>
              <a:pPr/>
              <a:t>50</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54E11B3F-73E1-45AE-95C9-CF6397CA4445}"/>
              </a:ext>
            </a:extLst>
          </p:cNvPr>
          <p:cNvSpPr>
            <a:spLocks noGrp="1"/>
          </p:cNvSpPr>
          <p:nvPr>
            <p:custDataLst>
              <p:tags r:id="rId17"/>
            </p:custDataLst>
          </p:nvPr>
        </p:nvSpPr>
        <p:spPr bwMode="gray">
          <a:xfrm>
            <a:off x="239713" y="353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5E8734-C037-4020-871A-E55584D5872F}" type="datetime'''''''''''''''''5''''''''''5'''''''''''''">
              <a:rPr lang="en-US" altLang="en-US" sz="1000" smtClean="0"/>
              <a:pPr/>
              <a:t>55</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5041DB1E-139F-4E3D-88D5-8077F5C255D9}"/>
              </a:ext>
            </a:extLst>
          </p:cNvPr>
          <p:cNvSpPr>
            <a:spLocks noGrp="1"/>
          </p:cNvSpPr>
          <p:nvPr>
            <p:custDataLst>
              <p:tags r:id="rId18"/>
            </p:custDataLst>
          </p:nvPr>
        </p:nvSpPr>
        <p:spPr bwMode="gray">
          <a:xfrm>
            <a:off x="239713"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C1F950-48E7-4202-88E0-375FF207525D}" type="datetime'''''''''''''''''''''''''''''''''''''''''6''0'''''''''''''''''">
              <a:rPr lang="en-US" altLang="en-US" sz="1000" smtClean="0"/>
              <a:pPr/>
              <a:t>60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9350E03D-38E3-48E9-9365-B7D5CAC13AEE}"/>
              </a:ext>
            </a:extLst>
          </p:cNvPr>
          <p:cNvSpPr>
            <a:spLocks noGrp="1"/>
          </p:cNvSpPr>
          <p:nvPr>
            <p:custDataLst>
              <p:tags r:id="rId19"/>
            </p:custDataLst>
          </p:nvPr>
        </p:nvSpPr>
        <p:spPr bwMode="gray">
          <a:xfrm>
            <a:off x="239713" y="311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437A94A-D248-40CB-ABF8-66ADD2D8E0B7}" type="datetime'''''''''''''''''''''''''''''''65'''''''''''''''">
              <a:rPr lang="en-US" altLang="en-US" sz="1000" smtClean="0"/>
              <a:pPr/>
              <a:t>65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6104A18F-BB92-4391-8B70-A4691CC4B6FC}"/>
              </a:ext>
            </a:extLst>
          </p:cNvPr>
          <p:cNvSpPr>
            <a:spLocks noGrp="1"/>
          </p:cNvSpPr>
          <p:nvPr>
            <p:custDataLst>
              <p:tags r:id="rId20"/>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78644BF-D900-4C1E-B0C4-DDA3CAA27E3A}" type="datetime'''''''''''''7''''''''''''''5'''">
              <a:rPr lang="en-US" altLang="en-US" sz="1000" smtClean="0"/>
              <a:pPr/>
              <a:t>75</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00E7D1C9-A82F-4B16-8E3A-B097C5F3DE8F}"/>
              </a:ext>
            </a:extLst>
          </p:cNvPr>
          <p:cNvSpPr>
            <a:spLocks noGrp="1"/>
          </p:cNvSpPr>
          <p:nvPr>
            <p:custDataLst>
              <p:tags r:id="rId21"/>
            </p:custDataLst>
          </p:nvPr>
        </p:nvSpPr>
        <p:spPr bwMode="gray">
          <a:xfrm>
            <a:off x="3962400" y="56467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F046BA-D63A-49B2-9FCA-28AA14E74C13}" type="datetime'''''''''''''''''1''''''''''''''''.''''''''''''3'''''">
              <a:rPr lang="en-US" altLang="en-US" sz="1000" smtClean="0">
                <a:effectLst/>
              </a:rPr>
              <a:pPr/>
              <a:t>1.3</a:t>
            </a:fld>
            <a:endParaRPr lang="ja-JP" altLang="en-US" sz="1000" dirty="0">
              <a:sym typeface="+mn-lt"/>
            </a:endParaRPr>
          </a:p>
        </p:txBody>
      </p:sp>
      <p:sp>
        <p:nvSpPr>
          <p:cNvPr id="24" name="テキスト プレースホルダ 9"/>
          <p:cNvSpPr>
            <a:spLocks noGrp="1"/>
          </p:cNvSpPr>
          <p:nvPr>
            <p:custDataLst>
              <p:tags r:id="rId22"/>
            </p:custDataLst>
          </p:nvPr>
        </p:nvSpPr>
        <p:spPr bwMode="auto">
          <a:xfrm>
            <a:off x="9001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EF3FD2-BA46-45E9-8600-58A66FA76075}" type="datetime'2''''''0''''''17'''''''''''''''''''''''''''''''''''">
              <a:rPr lang="en-US" altLang="en-US" sz="1000" smtClean="0"/>
              <a:pPr/>
              <a:t>2017</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BE7C1839-AC69-42C0-90AC-DC85BF98D0C3}"/>
              </a:ext>
            </a:extLst>
          </p:cNvPr>
          <p:cNvSpPr>
            <a:spLocks noGrp="1"/>
          </p:cNvSpPr>
          <p:nvPr>
            <p:custDataLst>
              <p:tags r:id="rId23"/>
            </p:custDataLst>
          </p:nvPr>
        </p:nvSpPr>
        <p:spPr bwMode="gray">
          <a:xfrm>
            <a:off x="1809750" y="56324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0A5511-CD57-4594-92DD-BCBE3D18EE7E}" type="datetime'''''1''''''''''''.''''6'''''''''''''''''''''">
              <a:rPr lang="en-US" altLang="en-US" sz="1000" smtClean="0">
                <a:effectLst/>
              </a:rPr>
              <a:pPr/>
              <a:t>1.6</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CC5F7968-4B2D-4F72-90D2-2EDFB80110FE}"/>
              </a:ext>
            </a:extLst>
          </p:cNvPr>
          <p:cNvSpPr>
            <a:spLocks noGrp="1"/>
          </p:cNvSpPr>
          <p:nvPr>
            <p:custDataLst>
              <p:tags r:id="rId24"/>
            </p:custDataLst>
          </p:nvPr>
        </p:nvSpPr>
        <p:spPr bwMode="gray">
          <a:xfrm>
            <a:off x="1112838" y="4524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0B0877-1306-44A6-8E38-58C5C1BAB6D1}" type="datetime'''2''''''''''''''''''''8''''''''.''''''''''''5'''''''''">
              <a:rPr lang="en-US" altLang="en-US" sz="1000" smtClean="0">
                <a:effectLst/>
                <a:sym typeface="+mn-lt"/>
              </a:rPr>
              <a:pPr marL="0" indent="0" algn="ctr">
                <a:spcBef>
                  <a:spcPct val="0"/>
                </a:spcBef>
                <a:buNone/>
              </a:pPr>
              <a:t>28.5</a:t>
            </a:fld>
            <a:endParaRPr lang="ja-JP" altLang="en-US" sz="1000" dirty="0">
              <a:sym typeface="+mn-lt"/>
            </a:endParaRPr>
          </a:p>
        </p:txBody>
      </p:sp>
      <p:sp>
        <p:nvSpPr>
          <p:cNvPr id="23" name="テキスト プレースホルダ 9"/>
          <p:cNvSpPr>
            <a:spLocks noGrp="1"/>
          </p:cNvSpPr>
          <p:nvPr>
            <p:custDataLst>
              <p:tags r:id="rId25"/>
            </p:custDataLst>
          </p:nvPr>
        </p:nvSpPr>
        <p:spPr bwMode="auto">
          <a:xfrm>
            <a:off x="20462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669564-17A7-44E5-B5D6-D0088870D361}"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6"/>
            </p:custDataLst>
          </p:nvPr>
        </p:nvSpPr>
        <p:spPr bwMode="auto">
          <a:xfrm>
            <a:off x="3122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DC3578-DAF7-4C93-A5E4-CB96C22C9097}"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7"/>
            </p:custDataLst>
          </p:nvPr>
        </p:nvSpPr>
        <p:spPr bwMode="auto">
          <a:xfrm>
            <a:off x="4198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2B87E4-627C-4B57-BF22-C0D4D0EB2077}"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8"/>
            </p:custDataLst>
          </p:nvPr>
        </p:nvSpPr>
        <p:spPr bwMode="auto">
          <a:xfrm>
            <a:off x="52752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113BF5-6ED1-4C56-86A2-8AD9455EA771}" type="datetime'''2''''''''''''''''''''''''1'''''''''''''''''''''''''''''''''">
              <a:rPr lang="en-US" altLang="en-US" sz="1000" smtClean="0"/>
              <a:pPr/>
              <a:t>21</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D0EF5FEF-7A8F-446C-AC26-2352A35C16CF}"/>
              </a:ext>
            </a:extLst>
          </p:cNvPr>
          <p:cNvSpPr>
            <a:spLocks noGrp="1"/>
          </p:cNvSpPr>
          <p:nvPr>
            <p:custDataLst>
              <p:tags r:id="rId29"/>
            </p:custDataLst>
          </p:nvPr>
        </p:nvSpPr>
        <p:spPr bwMode="gray">
          <a:xfrm>
            <a:off x="733425" y="56657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2E0787-F332-4180-8019-A2B955DE5B1B}" type="datetime'''''''''''''''''''''''''''''''''0''''''''.''''''''8'">
              <a:rPr lang="en-US" altLang="en-US" sz="1000" smtClean="0">
                <a:effectLst/>
              </a:rPr>
              <a:pPr/>
              <a:t>0.8</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8C37EA7D-0FE9-4104-8D03-7708F803D8F8}"/>
              </a:ext>
            </a:extLst>
          </p:cNvPr>
          <p:cNvSpPr>
            <a:spLocks noGrp="1"/>
          </p:cNvSpPr>
          <p:nvPr>
            <p:custDataLst>
              <p:tags r:id="rId30"/>
            </p:custDataLst>
          </p:nvPr>
        </p:nvSpPr>
        <p:spPr bwMode="gray">
          <a:xfrm>
            <a:off x="2189163" y="4584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03E670-F936-404E-A3D8-CC93EDBB2365}" type="datetime'''27''''''.''''''''''0'''''''''''''''''''''">
              <a:rPr lang="en-US" altLang="en-US" sz="1000" smtClean="0"/>
              <a:pPr/>
              <a:t>27.0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F5342921-8979-455C-8A12-E0CDDB94138C}"/>
              </a:ext>
            </a:extLst>
          </p:cNvPr>
          <p:cNvSpPr>
            <a:spLocks noGrp="1"/>
          </p:cNvSpPr>
          <p:nvPr>
            <p:custDataLst>
              <p:tags r:id="rId31"/>
            </p:custDataLst>
          </p:nvPr>
        </p:nvSpPr>
        <p:spPr bwMode="gray">
          <a:xfrm>
            <a:off x="2886075" y="56340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6351F3-5C7A-45F5-B19F-1DFE6D9740C2}" type="datetime'''''1''''''''''.6'''''''''''''''''''''''''''''''''''''''''''''">
              <a:rPr lang="en-US" altLang="en-US" sz="1000" smtClean="0">
                <a:effectLst/>
              </a:rPr>
              <a:pPr/>
              <a:t>1.6</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E5A2F4EC-EBCE-4B9E-B979-77A97E82A403}"/>
              </a:ext>
            </a:extLst>
          </p:cNvPr>
          <p:cNvSpPr>
            <a:spLocks noGrp="1"/>
          </p:cNvSpPr>
          <p:nvPr>
            <p:custDataLst>
              <p:tags r:id="rId32"/>
            </p:custDataLst>
          </p:nvPr>
        </p:nvSpPr>
        <p:spPr bwMode="gray">
          <a:xfrm>
            <a:off x="3265488" y="4489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06FA85-DC53-4EED-B3CD-74033FA56ABB}" type="datetime'''''''''''''''2''''''''''''''''''''''''9''''''.3'">
              <a:rPr lang="en-US" altLang="en-US" sz="1000" smtClean="0">
                <a:effectLst/>
                <a:sym typeface="+mn-lt"/>
              </a:rPr>
              <a:pPr marL="0" indent="0" algn="ctr">
                <a:spcBef>
                  <a:spcPct val="0"/>
                </a:spcBef>
                <a:buNone/>
              </a:pPr>
              <a:t>29.3</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2D332750-A21F-4C70-9788-E9D07DC28E50}"/>
              </a:ext>
            </a:extLst>
          </p:cNvPr>
          <p:cNvSpPr>
            <a:spLocks noGrp="1"/>
          </p:cNvSpPr>
          <p:nvPr>
            <p:custDataLst>
              <p:tags r:id="rId33"/>
            </p:custDataLst>
          </p:nvPr>
        </p:nvSpPr>
        <p:spPr bwMode="gray">
          <a:xfrm>
            <a:off x="4341813" y="3208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B37859-7993-480C-8D66-8C72B7A27271}" type="datetime'''''''''''''''''''6''0''.''3'''''''''''''''">
              <a:rPr lang="en-US" altLang="en-US" sz="1000" smtClean="0">
                <a:effectLst/>
                <a:sym typeface="+mn-lt"/>
              </a:rPr>
              <a:pPr marL="0" indent="0" algn="ctr">
                <a:spcBef>
                  <a:spcPct val="0"/>
                </a:spcBef>
                <a:buNone/>
              </a:pPr>
              <a:t>60.3</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BA76BF74-AFBE-4C86-9C73-D811611C4627}"/>
              </a:ext>
            </a:extLst>
          </p:cNvPr>
          <p:cNvSpPr>
            <a:spLocks noGrp="1"/>
          </p:cNvSpPr>
          <p:nvPr>
            <p:custDataLst>
              <p:tags r:id="rId34"/>
            </p:custDataLst>
          </p:nvPr>
        </p:nvSpPr>
        <p:spPr bwMode="gray">
          <a:xfrm>
            <a:off x="5038725" y="55514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F7DEE1-DD61-477E-A032-124BE3F557D4}" type="datetime'''''''''''''''''''''3''''.''''''''''''6'''''''''">
              <a:rPr lang="en-US" altLang="en-US" sz="1000" smtClean="0">
                <a:effectLst/>
              </a:rPr>
              <a:pPr/>
              <a:t>3.6</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53D3ED3B-5A1E-4BB1-B515-C30876C83622}"/>
              </a:ext>
            </a:extLst>
          </p:cNvPr>
          <p:cNvSpPr>
            <a:spLocks noGrp="1"/>
          </p:cNvSpPr>
          <p:nvPr>
            <p:custDataLst>
              <p:tags r:id="rId35"/>
            </p:custDataLst>
          </p:nvPr>
        </p:nvSpPr>
        <p:spPr bwMode="gray">
          <a:xfrm>
            <a:off x="5418138" y="27305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56FD80-CAA2-4EEC-ABDB-CE663B0150A9}" type="datetime'7''''''''''''''''''''''1''''''''''''.''''''9'''''''''''''">
              <a:rPr lang="en-US" altLang="en-US" sz="1000" smtClean="0">
                <a:effectLst/>
                <a:sym typeface="+mn-lt"/>
              </a:rPr>
              <a:pPr marL="0" indent="0" algn="ctr">
                <a:spcBef>
                  <a:spcPct val="0"/>
                </a:spcBef>
                <a:buNone/>
              </a:pPr>
              <a:t>71.9</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2" name="Chart 71">
            <a:extLst>
              <a:ext uri="{FF2B5EF4-FFF2-40B4-BE49-F238E27FC236}">
                <a16:creationId xmlns:a16="http://schemas.microsoft.com/office/drawing/2014/main" id="{AE37B14B-FDAB-4236-B9B8-DA7C5A2915AA}"/>
              </a:ext>
            </a:extLst>
          </p:cNvPr>
          <p:cNvGraphicFramePr/>
          <p:nvPr>
            <p:custDataLst>
              <p:tags r:id="rId36"/>
            </p:custDataLst>
          </p:nvPr>
        </p:nvGraphicFramePr>
        <p:xfrm>
          <a:off x="7008813" y="3325813"/>
          <a:ext cx="2524125" cy="2498725"/>
        </p:xfrm>
        <a:graphic>
          <a:graphicData uri="http://schemas.openxmlformats.org/drawingml/2006/chart">
            <c:chart xmlns:c="http://schemas.openxmlformats.org/drawingml/2006/chart" xmlns:r="http://schemas.openxmlformats.org/officeDocument/2006/relationships" r:id="rId51"/>
          </a:graphicData>
        </a:graphic>
      </p:graphicFrame>
      <p:sp>
        <p:nvSpPr>
          <p:cNvPr id="35" name="テキスト プレースホルダ 9"/>
          <p:cNvSpPr>
            <a:spLocks noGrp="1"/>
          </p:cNvSpPr>
          <p:nvPr>
            <p:custDataLst>
              <p:tags r:id="rId37"/>
            </p:custDataLst>
          </p:nvPr>
        </p:nvSpPr>
        <p:spPr bwMode="auto">
          <a:xfrm>
            <a:off x="8986838" y="552450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D75B52-D4A6-4E7A-82B3-A1C728790DEF}" type="datetime'''''ア''メ''''''''''''''''''''''''リ''''''''カ'''''''''''">
              <a:rPr lang="ja-JP" altLang="en-US" sz="1000" smtClean="0"/>
              <a:pPr/>
              <a:t>アメリカ</a:t>
            </a:fld>
            <a:endParaRPr kumimoji="0" lang="ja-JP" altLang="en-US" sz="1000" dirty="0">
              <a:sym typeface="+mn-lt"/>
            </a:endParaRPr>
          </a:p>
        </p:txBody>
      </p:sp>
      <p:sp>
        <p:nvSpPr>
          <p:cNvPr id="33" name="テキスト プレースホルダ 9"/>
          <p:cNvSpPr>
            <a:spLocks noGrp="1"/>
          </p:cNvSpPr>
          <p:nvPr>
            <p:custDataLst>
              <p:tags r:id="rId38"/>
            </p:custDataLst>
          </p:nvPr>
        </p:nvSpPr>
        <p:spPr bwMode="auto">
          <a:xfrm>
            <a:off x="8867775" y="3392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D411CF-6126-4C29-B4EC-842E7314D557}" type="datetime'''''''''''''日''本'''''">
              <a:rPr lang="ja-JP" altLang="en-US" sz="1000" smtClean="0"/>
              <a:pPr/>
              <a:t>日本</a:t>
            </a:fld>
            <a:endParaRPr kumimoji="0" lang="ja-JP" altLang="en-US" sz="1000" dirty="0">
              <a:sym typeface="+mn-lt"/>
            </a:endParaRPr>
          </a:p>
        </p:txBody>
      </p:sp>
      <p:sp>
        <p:nvSpPr>
          <p:cNvPr id="34" name="テキスト プレースホルダ 9"/>
          <p:cNvSpPr>
            <a:spLocks noGrp="1"/>
          </p:cNvSpPr>
          <p:nvPr>
            <p:custDataLst>
              <p:tags r:id="rId39"/>
            </p:custDataLst>
          </p:nvPr>
        </p:nvSpPr>
        <p:spPr bwMode="auto">
          <a:xfrm>
            <a:off x="9471026" y="4494213"/>
            <a:ext cx="201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B8522CE-967A-4964-968E-24AF56F0E081}" type="datetime'''''''''''''''''''''タ''''''''''''''イ'">
              <a:rPr lang="ja-JP" altLang="en-US" sz="1000" smtClean="0"/>
              <a:pPr/>
              <a:t>タイ</a:t>
            </a:fld>
            <a:endParaRPr kumimoji="0" lang="ja-JP" altLang="en-US" sz="1000" dirty="0">
              <a:sym typeface="+mn-lt"/>
            </a:endParaRPr>
          </a:p>
        </p:txBody>
      </p:sp>
      <p:sp>
        <p:nvSpPr>
          <p:cNvPr id="51" name="テキスト プレースホルダ 9"/>
          <p:cNvSpPr>
            <a:spLocks noGrp="1"/>
          </p:cNvSpPr>
          <p:nvPr>
            <p:custDataLst>
              <p:tags r:id="rId40"/>
            </p:custDataLst>
          </p:nvPr>
        </p:nvSpPr>
        <p:spPr bwMode="auto">
          <a:xfrm>
            <a:off x="6815138" y="38639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7" name="テキスト プレースホルダ 9"/>
          <p:cNvSpPr>
            <a:spLocks noGrp="1"/>
          </p:cNvSpPr>
          <p:nvPr>
            <p:custDataLst>
              <p:tags r:id="rId41"/>
            </p:custDataLst>
          </p:nvPr>
        </p:nvSpPr>
        <p:spPr bwMode="auto">
          <a:xfrm>
            <a:off x="7826375" y="5759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0A1D641-061A-4E23-9E7D-3B9C6188B233}" type="datetime'''''''''''''''''中''''''''''''''''''''''''''''''''''''''国'''">
              <a:rPr lang="ja-JP" altLang="en-US" sz="1000" smtClean="0"/>
              <a:pPr/>
              <a:t>中国</a:t>
            </a:fld>
            <a:endParaRPr kumimoji="0" lang="ja-JP" altLang="en-US" sz="1000" dirty="0">
              <a:sym typeface="+mn-lt"/>
            </a:endParaRPr>
          </a:p>
        </p:txBody>
      </p:sp>
      <p:sp>
        <p:nvSpPr>
          <p:cNvPr id="39" name="テキスト プレースホルダ 9"/>
          <p:cNvSpPr>
            <a:spLocks noGrp="1"/>
          </p:cNvSpPr>
          <p:nvPr>
            <p:custDataLst>
              <p:tags r:id="rId42"/>
            </p:custDataLst>
          </p:nvPr>
        </p:nvSpPr>
        <p:spPr bwMode="auto">
          <a:xfrm>
            <a:off x="7073900" y="53927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D0B5F9-F7A0-4EDC-B03F-10EE817F365B}" type="datetime'''''''''ド''''イ''''''''''''''''''''''''ツ'''''''''''''''''''''''">
              <a:rPr lang="ja-JP" altLang="en-US" sz="1000" smtClean="0"/>
              <a:pPr/>
              <a:t>ドイツ</a:t>
            </a:fld>
            <a:endParaRPr kumimoji="0" lang="ja-JP" altLang="en-US" sz="1000" dirty="0">
              <a:sym typeface="+mn-lt"/>
            </a:endParaRPr>
          </a:p>
        </p:txBody>
      </p:sp>
      <p:sp>
        <p:nvSpPr>
          <p:cNvPr id="19" name="Rectangle 18"/>
          <p:cNvSpPr/>
          <p:nvPr>
            <p:custDataLst>
              <p:tags r:id="rId43"/>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44"/>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5"/>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6"/>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過去数年間に多くの民間病院や診療所が開設され、今後も増えることが予想されるため、医薬品や医療機器の販売に潜在的な機会があると考えられる。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年においては日本が最も大きな割合を占めている。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年以降の輸入増は、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対応によるものと考えられる。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21">
            <a:extLst>
              <a:ext uri="{FF2B5EF4-FFF2-40B4-BE49-F238E27FC236}">
                <a16:creationId xmlns:a16="http://schemas.microsoft.com/office/drawing/2014/main" id="{2DE7C2DD-19C2-4E6A-B518-C8F1A1CA800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430689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主な外資メーカーの現況は以下のとおり。</a:t>
            </a:r>
          </a:p>
        </p:txBody>
      </p:sp>
      <p:graphicFrame>
        <p:nvGraphicFramePr>
          <p:cNvPr id="5" name="表 4"/>
          <p:cNvGraphicFramePr>
            <a:graphicFrameLocks noGrp="1"/>
          </p:cNvGraphicFramePr>
          <p:nvPr>
            <p:extLst>
              <p:ext uri="{D42A27DB-BD31-4B8C-83A1-F6EECF244321}">
                <p14:modId xmlns:p14="http://schemas.microsoft.com/office/powerpoint/2010/main" val="382700881"/>
              </p:ext>
            </p:extLst>
          </p:nvPr>
        </p:nvGraphicFramePr>
        <p:xfrm>
          <a:off x="2648744" y="2132856"/>
          <a:ext cx="4536000" cy="297542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DKSH Business Unit Healthcare</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本社スイス、従業員数</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人、売上高</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5900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万フラン（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日のレートで</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1,791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Medicom</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本社カンボジア、従業員数不明、超音波検査機、内視鏡など</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Blue Opportunity Medical Co., Ltd.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本社カンボジア、従業員数不明、超音波検査機器、ヘモグロビン（</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Hb</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A1c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モニタリング機器等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648744" y="1772816"/>
            <a:ext cx="518651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3774514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年版では、日本企業が設立した現地法人は確認できなかった。</a:t>
            </a:r>
          </a:p>
        </p:txBody>
      </p:sp>
      <p:sp>
        <p:nvSpPr>
          <p:cNvPr id="7"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18978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日本の医療機器に対する評価は高いものの、メンテナンス問題があるため、せっかくの援助提供が効果的に利用されていない。</a:t>
            </a:r>
            <a:endParaRPr lang="ja-JP" altLang="en-US" sz="14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経済産業省「日本の医療サービスの海外展開に関する調査事業（カンボジア</a:t>
            </a:r>
            <a:r>
              <a:rPr kumimoji="0" lang="en-US" altLang="ja-JP" sz="800" dirty="0" bmk=""/>
              <a:t>HHRD </a:t>
            </a:r>
            <a:r>
              <a:rPr kumimoji="0" lang="ja-JP" altLang="en-US" sz="800" dirty="0" bmk=""/>
              <a:t>プロジェクト事前調査） 」（</a:t>
            </a:r>
            <a:r>
              <a:rPr kumimoji="0" lang="en-US" altLang="ja-JP" sz="800" dirty="0" bmk=""/>
              <a:t>2012</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カンボジアにおいて、医薬品や医療機器などを供給する主要な会社は下記の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a:t>
            </a:r>
            <a:r>
              <a:rPr kumimoji="0" lang="ja-JP" altLang="en-US" sz="800" dirty="0" bmk=""/>
              <a:t>「日本の医療サービスの海外展開に関する調査事業（カンボジア</a:t>
            </a:r>
            <a:r>
              <a:rPr kumimoji="0" lang="en-US" altLang="ja-JP" sz="800" dirty="0" bmk=""/>
              <a:t>HHRD </a:t>
            </a:r>
            <a:r>
              <a:rPr kumimoji="0" lang="ja-JP" altLang="en-US" sz="800" dirty="0" bmk=""/>
              <a:t>プロジェクト事前調査）」（</a:t>
            </a:r>
            <a:r>
              <a:rPr kumimoji="0" lang="en-US" altLang="ja-JP" sz="800" dirty="0" bmk=""/>
              <a:t>2012</a:t>
            </a:r>
            <a:r>
              <a:rPr kumimoji="0" lang="ja-JP" altLang="en-US" sz="800" dirty="0" bmk=""/>
              <a:t>）</a:t>
            </a:r>
          </a:p>
        </p:txBody>
      </p:sp>
      <p:graphicFrame>
        <p:nvGraphicFramePr>
          <p:cNvPr id="19" name="表 18"/>
          <p:cNvGraphicFramePr>
            <a:graphicFrameLocks noGrp="1"/>
          </p:cNvGraphicFramePr>
          <p:nvPr>
            <p:extLst>
              <p:ext uri="{D42A27DB-BD31-4B8C-83A1-F6EECF244321}">
                <p14:modId xmlns:p14="http://schemas.microsoft.com/office/powerpoint/2010/main" val="4271766284"/>
              </p:ext>
            </p:extLst>
          </p:nvPr>
        </p:nvGraphicFramePr>
        <p:xfrm>
          <a:off x="345512" y="1412775"/>
          <a:ext cx="9216000" cy="4895949"/>
        </p:xfrm>
        <a:graphic>
          <a:graphicData uri="http://schemas.openxmlformats.org/drawingml/2006/table">
            <a:tbl>
              <a:tblPr firstRow="1" bandRow="1">
                <a:tableStyleId>{5C22544A-7EE6-4342-B048-85BDC9FD1C3A}</a:tableStyleId>
              </a:tblPr>
              <a:tblGrid>
                <a:gridCol w="935080">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50888">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会社名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取り扱い機器等</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輸入先</a:t>
                      </a:r>
                      <a:endPar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販売先</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2662">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DKSH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医療機器、処方箋薬、一般医薬品（</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OTC</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Over The Counter</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；ＯＴＣ医薬品）等</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Khmer Soviet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Hope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IU</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76763">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Dynamic </a:t>
                      </a:r>
                      <a:r>
                        <a:rPr lang="en-US" altLang="ja-JP" sz="10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Pharma</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医療機器、医薬品、診断薬、治療薬、検査薬</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オムロン、オリンパス、ニプロ、テルモ、</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コダック、東芝、</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Dexa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Medica</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BD</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Respironics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Abbott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Angkor Hospital for Children</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Cardiology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World Health Organization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WHO</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Emergency Life</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Support for Civilian War Victims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Foundation of International Development Relief</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FIDR</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JICA Tuberculosis Control Project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Blood Transducer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Institute of</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Public Health</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Malaria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Pediatric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Reproductive Health Association of Cambodia</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RHAC</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206651">
                <a:tc>
                  <a:txBody>
                    <a:bodyPr/>
                    <a:lstStyle/>
                    <a:p>
                      <a:pPr algn="l" fontAlgn="ctr">
                        <a:spcAft>
                          <a:spcPts val="0"/>
                        </a:spcAft>
                      </a:pPr>
                      <a:r>
                        <a:rPr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Medicom</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・超音波診断装置（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Ultrasound Machines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）、・内視鏡（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Endoscopes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）、・吸引ポンプ（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Suction Pumps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）、・顕微鏡（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Microscopes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）、・麻酔器（</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Anaesthesia</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Ventilators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Laboratory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Equipments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・検査試薬（</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Reagent and Chemicals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Rehabilitation devices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Siemens</a:t>
                      </a: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（医療機器についてのみ）</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PMI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Ketoumeala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Russian Hospital,</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Phreakosamak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Phnom Penh Municipal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Oungdung</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 Angkor</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Hospital for Children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Siem</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Reap</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）、および民間クリニック</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08985">
                <a:tc>
                  <a:txBody>
                    <a:bodyPr/>
                    <a:lstStyle/>
                    <a:p>
                      <a:pPr algn="l" fontAlgn="ctr">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Met Group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・カラードップラー超音波装置（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Color Doppler Ultrasound</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）、・シーアーム</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C-Arm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）、・移動</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Mobil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）、・酸素療法装置（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Oxygen Therapy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）、・ストレッチャー（</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Stretcher</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カナダ、日本、韓国</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プノンペン市内及びその他の州</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405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6" imgW="360" imgH="360" progId="TCLayout.ActiveDocument.1">
                  <p:embed/>
                </p:oleObj>
              </mc:Choice>
              <mc:Fallback>
                <p:oleObj name="think-cell Slide" r:id="rId46" imgW="360" imgH="360" progId="TCLayout.ActiveDocument.1">
                  <p:embed/>
                  <p:pic>
                    <p:nvPicPr>
                      <p:cNvPr id="4" name="Object 3"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7" name="Chart 56">
            <a:extLst>
              <a:ext uri="{FF2B5EF4-FFF2-40B4-BE49-F238E27FC236}">
                <a16:creationId xmlns:a16="http://schemas.microsoft.com/office/drawing/2014/main" id="{4DB32AB7-E022-44FB-928A-DCD9136373A1}"/>
              </a:ext>
            </a:extLst>
          </p:cNvPr>
          <p:cNvGraphicFramePr/>
          <p:nvPr>
            <p:custDataLst>
              <p:tags r:id="rId4"/>
            </p:custDataLst>
          </p:nvPr>
        </p:nvGraphicFramePr>
        <p:xfrm>
          <a:off x="438150" y="2482850"/>
          <a:ext cx="5565775" cy="3557588"/>
        </p:xfrm>
        <a:graphic>
          <a:graphicData uri="http://schemas.openxmlformats.org/drawingml/2006/chart">
            <c:chart xmlns:c="http://schemas.openxmlformats.org/drawingml/2006/chart" xmlns:r="http://schemas.openxmlformats.org/officeDocument/2006/relationships" r:id="rId48"/>
          </a:graphicData>
        </a:graphic>
      </p:graphicFrame>
      <p:sp>
        <p:nvSpPr>
          <p:cNvPr id="123" name="テキスト プレースホルダ 9">
            <a:extLst>
              <a:ext uri="{FF2B5EF4-FFF2-40B4-BE49-F238E27FC236}">
                <a16:creationId xmlns:a16="http://schemas.microsoft.com/office/drawing/2014/main" id="{03E97394-871E-450B-AC3D-4A3EB64E546B}"/>
              </a:ext>
            </a:extLst>
          </p:cNvPr>
          <p:cNvSpPr>
            <a:spLocks noGrp="1"/>
          </p:cNvSpPr>
          <p:nvPr>
            <p:custDataLst>
              <p:tags r:id="rId5"/>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A0207BD-F223-4ACD-8C6F-2A3BF9069A7D}"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E0EEAE16-BF4D-4C6E-B7E0-2394A6864967}"/>
              </a:ext>
            </a:extLst>
          </p:cNvPr>
          <p:cNvSpPr>
            <a:spLocks noGrp="1"/>
          </p:cNvSpPr>
          <p:nvPr>
            <p:custDataLst>
              <p:tags r:id="rId6"/>
            </p:custDataLst>
          </p:nvPr>
        </p:nvSpPr>
        <p:spPr bwMode="gray">
          <a:xfrm>
            <a:off x="182563" y="4378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884FBB0-1DAD-4BFE-A40E-F505A56F850A}" type="datetime'''''''''''''3''''''0''''''''''0'''">
              <a:rPr lang="en-US" altLang="en-US" sz="1000" smtClean="0"/>
              <a:pPr/>
              <a:t>300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C4013593-B6A3-4C75-ADDA-45AE5371670B}"/>
              </a:ext>
            </a:extLst>
          </p:cNvPr>
          <p:cNvSpPr>
            <a:spLocks noGrp="1"/>
          </p:cNvSpPr>
          <p:nvPr>
            <p:custDataLst>
              <p:tags r:id="rId7"/>
            </p:custDataLst>
          </p:nvPr>
        </p:nvSpPr>
        <p:spPr bwMode="gray">
          <a:xfrm>
            <a:off x="252413" y="5630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99915D3-80A7-420F-BEB0-D4B1ADB76841}" type="datetime'''''''''''''''''''5''''''''''''''0'''">
              <a:rPr lang="en-US" altLang="en-US" sz="1000" smtClean="0"/>
              <a:pPr/>
              <a:t>50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4665CA40-0EAE-48A6-8E35-87F66C44B376}"/>
              </a:ext>
            </a:extLst>
          </p:cNvPr>
          <p:cNvSpPr>
            <a:spLocks noGrp="1"/>
          </p:cNvSpPr>
          <p:nvPr>
            <p:custDataLst>
              <p:tags r:id="rId8"/>
            </p:custDataLst>
          </p:nvPr>
        </p:nvSpPr>
        <p:spPr bwMode="gray">
          <a:xfrm>
            <a:off x="182563" y="5380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A57023-C724-4738-869B-EBE129DC1500}" type="datetime'''''''''''''''''''''1''''0''''''''''''''''''''''''''''''0'''''">
              <a:rPr lang="en-US" altLang="en-US" sz="1000" smtClean="0"/>
              <a:pPr/>
              <a:t>100</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84F56073-7FD6-4594-A35E-9C1FF105FF33}"/>
              </a:ext>
            </a:extLst>
          </p:cNvPr>
          <p:cNvSpPr>
            <a:spLocks noGrp="1"/>
          </p:cNvSpPr>
          <p:nvPr>
            <p:custDataLst>
              <p:tags r:id="rId9"/>
            </p:custDataLst>
          </p:nvPr>
        </p:nvSpPr>
        <p:spPr bwMode="gray">
          <a:xfrm>
            <a:off x="182563" y="4879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345202-8AE8-46E4-9E4E-BDB6E1294800}" type="datetime'''''''''''''''''''''''''''2''''''''''''''0''''''0'''''''''''">
              <a:rPr lang="en-US" altLang="en-US" sz="1000" smtClean="0"/>
              <a:pPr/>
              <a:t>200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AF7E8629-5692-4AE6-8965-D180AB723F2C}"/>
              </a:ext>
            </a:extLst>
          </p:cNvPr>
          <p:cNvSpPr>
            <a:spLocks noGrp="1"/>
          </p:cNvSpPr>
          <p:nvPr>
            <p:custDataLst>
              <p:tags r:id="rId10"/>
            </p:custDataLst>
          </p:nvPr>
        </p:nvSpPr>
        <p:spPr bwMode="gray">
          <a:xfrm>
            <a:off x="182563" y="512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49F5C8A-5D4D-42C7-8BF9-E1EBEE0D9E3A}" type="datetime'''''''''''''''''''''''''''''''''''''''1''''''''''''5''''0'">
              <a:rPr lang="en-US" altLang="en-US" sz="1000" smtClean="0"/>
              <a:pPr/>
              <a:t>150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5A6010A2-EF9A-44BE-AA18-13E6408F3697}"/>
              </a:ext>
            </a:extLst>
          </p:cNvPr>
          <p:cNvSpPr>
            <a:spLocks noGrp="1"/>
          </p:cNvSpPr>
          <p:nvPr>
            <p:custDataLst>
              <p:tags r:id="rId11"/>
            </p:custDataLst>
          </p:nvPr>
        </p:nvSpPr>
        <p:spPr bwMode="gray">
          <a:xfrm>
            <a:off x="182563" y="4127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63AA920-700A-44D7-A8A1-EA89E153C2EC}" type="datetime'''''''''''''''''''''''''''''''''''''''''3''''''5''0'''''''''">
              <a:rPr lang="en-US" altLang="en-US" sz="1000" smtClean="0"/>
              <a:pPr/>
              <a:t>350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3BE03976-22D9-4C3D-A3C0-4F8D8FB1A9C1}"/>
              </a:ext>
            </a:extLst>
          </p:cNvPr>
          <p:cNvSpPr>
            <a:spLocks noGrp="1"/>
          </p:cNvSpPr>
          <p:nvPr>
            <p:custDataLst>
              <p:tags r:id="rId12"/>
            </p:custDataLst>
          </p:nvPr>
        </p:nvSpPr>
        <p:spPr bwMode="gray">
          <a:xfrm>
            <a:off x="182563" y="4629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2D6DA8-7634-4256-8A2C-1ADB21C662D4}" type="datetime'''''''''''''2''''''''''''''5''''''''''''''''''''''''0'''">
              <a:rPr lang="en-US" altLang="en-US" sz="1000" smtClean="0"/>
              <a:pPr/>
              <a:t>250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E51D8C79-F2E8-4151-94C3-C35BCFBE6D1F}"/>
              </a:ext>
            </a:extLst>
          </p:cNvPr>
          <p:cNvSpPr>
            <a:spLocks noGrp="1"/>
          </p:cNvSpPr>
          <p:nvPr>
            <p:custDataLst>
              <p:tags r:id="rId13"/>
            </p:custDataLst>
          </p:nvPr>
        </p:nvSpPr>
        <p:spPr bwMode="gray">
          <a:xfrm>
            <a:off x="182563" y="3876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A76A853-9A5F-480A-B8EC-87DDFEB9ECFB}" type="datetime'''''''''''4''0''0'''''''''''''''''''''''">
              <a:rPr lang="en-US" altLang="en-US" sz="1000" smtClean="0"/>
              <a:pPr/>
              <a:t>400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425F5E35-032C-493A-AAA5-4070E989157B}"/>
              </a:ext>
            </a:extLst>
          </p:cNvPr>
          <p:cNvSpPr>
            <a:spLocks noGrp="1"/>
          </p:cNvSpPr>
          <p:nvPr>
            <p:custDataLst>
              <p:tags r:id="rId14"/>
            </p:custDataLst>
          </p:nvPr>
        </p:nvSpPr>
        <p:spPr bwMode="gray">
          <a:xfrm>
            <a:off x="182563" y="3625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17D5175-1551-4C04-B92B-7366B5D170A9}" type="datetime'''''''''''''''''''4''''''5''''''''''''''''''''''''''''''''0'''">
              <a:rPr lang="en-US" altLang="en-US" sz="1000" smtClean="0"/>
              <a:pPr/>
              <a:t>450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25CCDFE6-331F-4487-B58E-2FEC208B7FF1}"/>
              </a:ext>
            </a:extLst>
          </p:cNvPr>
          <p:cNvSpPr>
            <a:spLocks noGrp="1"/>
          </p:cNvSpPr>
          <p:nvPr>
            <p:custDataLst>
              <p:tags r:id="rId15"/>
            </p:custDataLst>
          </p:nvPr>
        </p:nvSpPr>
        <p:spPr bwMode="gray">
          <a:xfrm>
            <a:off x="182563" y="3375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EF0014-2E44-4242-B19B-10339359AA14}" type="datetime'''''''''''5''00'''''''''''''">
              <a:rPr lang="en-US" altLang="en-US" sz="1000" smtClean="0"/>
              <a:pPr/>
              <a:t>500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32D3C084-E9A1-4E36-9742-EF42BE6441C0}"/>
              </a:ext>
            </a:extLst>
          </p:cNvPr>
          <p:cNvSpPr>
            <a:spLocks noGrp="1"/>
          </p:cNvSpPr>
          <p:nvPr>
            <p:custDataLst>
              <p:tags r:id="rId16"/>
            </p:custDataLst>
          </p:nvPr>
        </p:nvSpPr>
        <p:spPr bwMode="gray">
          <a:xfrm>
            <a:off x="182563" y="3125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02089D-5BE7-4C83-9399-5611FA75F4ED}" type="datetime'''55''''''''0'''''''''''''''''''''''''''">
              <a:rPr lang="en-US" altLang="en-US" sz="1000" smtClean="0"/>
              <a:pPr/>
              <a:t>550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8D3ABDA0-49AB-4CFB-8784-DCFF037D43E3}"/>
              </a:ext>
            </a:extLst>
          </p:cNvPr>
          <p:cNvSpPr>
            <a:spLocks noGrp="1"/>
          </p:cNvSpPr>
          <p:nvPr>
            <p:custDataLst>
              <p:tags r:id="rId17"/>
            </p:custDataLst>
          </p:nvPr>
        </p:nvSpPr>
        <p:spPr bwMode="gray">
          <a:xfrm>
            <a:off x="182563" y="2874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DE5565B-0408-4034-BA55-2A83A753EC54}" type="datetime'''''''''''6''''0''''''''''0'''''''''''">
              <a:rPr lang="en-US" altLang="en-US" sz="1000" smtClean="0"/>
              <a:pPr/>
              <a:t>600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73CC5844-349B-4555-A7E6-7B4D109B72A1}"/>
              </a:ext>
            </a:extLst>
          </p:cNvPr>
          <p:cNvSpPr>
            <a:spLocks noGrp="1"/>
          </p:cNvSpPr>
          <p:nvPr>
            <p:custDataLst>
              <p:tags r:id="rId18"/>
            </p:custDataLst>
          </p:nvPr>
        </p:nvSpPr>
        <p:spPr bwMode="gray">
          <a:xfrm>
            <a:off x="182563" y="2624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AB5FF0-A973-4FF1-BA23-75CBCC426422}" type="datetime'''''''''''''6''''''''''''''''''''50'''''''''''''">
              <a:rPr lang="en-US" altLang="en-US" sz="1000" smtClean="0"/>
              <a:pPr/>
              <a:t>650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51FD5CBD-6864-4BA9-BC62-D6D6E55AB37D}"/>
              </a:ext>
            </a:extLst>
          </p:cNvPr>
          <p:cNvSpPr>
            <a:spLocks noGrp="1"/>
          </p:cNvSpPr>
          <p:nvPr>
            <p:custDataLst>
              <p:tags r:id="rId19"/>
            </p:custDataLst>
          </p:nvPr>
        </p:nvSpPr>
        <p:spPr bwMode="gray">
          <a:xfrm>
            <a:off x="3254375" y="46228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ACDDA6-DE39-4CA2-AC1F-0B9BC172DED0}" type="datetime'''''''2''''''''''''''''''31''''''.''''''''''0'">
              <a:rPr lang="en-US" altLang="en-US" sz="1000" smtClean="0"/>
              <a:pPr/>
              <a:t>231.0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378CA267-1C2C-4B66-B306-34BE26CF5245}"/>
              </a:ext>
            </a:extLst>
          </p:cNvPr>
          <p:cNvSpPr>
            <a:spLocks noGrp="1"/>
          </p:cNvSpPr>
          <p:nvPr>
            <p:custDataLst>
              <p:tags r:id="rId20"/>
            </p:custDataLst>
          </p:nvPr>
        </p:nvSpPr>
        <p:spPr bwMode="gray">
          <a:xfrm>
            <a:off x="1827213" y="57388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0F81DE-CF8C-47E4-89BD-7DC5056B2948}" type="datetime'''''''''''''8''''''''''''''''''''''''.''''''''''''''3'">
              <a:rPr lang="en-US" altLang="en-US" sz="1000" smtClean="0">
                <a:effectLst/>
              </a:rPr>
              <a:pPr/>
              <a:t>8.3</a:t>
            </a:fld>
            <a:endParaRPr lang="ja-JP" altLang="en-US" sz="1000" dirty="0">
              <a:sym typeface="+mn-lt"/>
            </a:endParaRPr>
          </a:p>
        </p:txBody>
      </p:sp>
      <p:sp>
        <p:nvSpPr>
          <p:cNvPr id="22" name="テキスト プレースホルダ 9"/>
          <p:cNvSpPr>
            <a:spLocks noGrp="1"/>
          </p:cNvSpPr>
          <p:nvPr>
            <p:custDataLst>
              <p:tags r:id="rId21"/>
            </p:custDataLst>
          </p:nvPr>
        </p:nvSpPr>
        <p:spPr bwMode="auto">
          <a:xfrm>
            <a:off x="9144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7015DC-88C7-4941-AB6C-CABE85173482}" type="datetime'''''''''2''''''''''''''''''''0''''''''''''''''''1''7'">
              <a:rPr lang="en-US" altLang="en-US" sz="1000" smtClean="0"/>
              <a:pPr/>
              <a:t>2017</a:t>
            </a:fld>
            <a:endParaRPr kumimoji="0" lang="ja-JP" altLang="en-US" sz="1000" dirty="0">
              <a:sym typeface="+mn-lt"/>
            </a:endParaRPr>
          </a:p>
        </p:txBody>
      </p:sp>
      <p:sp>
        <p:nvSpPr>
          <p:cNvPr id="21" name="テキスト プレースホルダ 9"/>
          <p:cNvSpPr>
            <a:spLocks noGrp="1"/>
          </p:cNvSpPr>
          <p:nvPr>
            <p:custDataLst>
              <p:tags r:id="rId22"/>
            </p:custDataLst>
          </p:nvPr>
        </p:nvSpPr>
        <p:spPr bwMode="auto">
          <a:xfrm>
            <a:off x="20637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F0EF06-A42A-4365-A8B2-2AA035A41AAA}" type="datetime'''''''''1''''''''''''''''''''''8'''''''''''''''''''">
              <a:rPr lang="en-US" altLang="en-US" sz="1000" smtClean="0"/>
              <a:pPr/>
              <a:t>18</a:t>
            </a:fld>
            <a:endParaRPr kumimoji="0" lang="ja-JP" altLang="en-US" sz="1000" dirty="0">
              <a:sym typeface="+mn-lt"/>
            </a:endParaRPr>
          </a:p>
        </p:txBody>
      </p:sp>
      <p:sp>
        <p:nvSpPr>
          <p:cNvPr id="20" name="テキスト プレースホルダ 9"/>
          <p:cNvSpPr>
            <a:spLocks noGrp="1"/>
          </p:cNvSpPr>
          <p:nvPr>
            <p:custDataLst>
              <p:tags r:id="rId23"/>
            </p:custDataLst>
          </p:nvPr>
        </p:nvSpPr>
        <p:spPr bwMode="auto">
          <a:xfrm>
            <a:off x="31448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80311B-29A6-4B85-AF5F-D9991FD9C0E8}" type="datetime'''''''''''''''1''''''''''''''''''''''''''''''''''9'''">
              <a:rPr lang="en-US" altLang="en-US" sz="1000" smtClean="0"/>
              <a:pPr/>
              <a:t>19</a:t>
            </a:fld>
            <a:endParaRPr kumimoji="0" lang="ja-JP" altLang="en-US" sz="1000" dirty="0">
              <a:sym typeface="+mn-lt"/>
            </a:endParaRPr>
          </a:p>
        </p:txBody>
      </p:sp>
      <p:sp>
        <p:nvSpPr>
          <p:cNvPr id="36" name="テキスト プレースホルダ 9"/>
          <p:cNvSpPr>
            <a:spLocks noGrp="1"/>
          </p:cNvSpPr>
          <p:nvPr>
            <p:custDataLst>
              <p:tags r:id="rId24"/>
            </p:custDataLst>
          </p:nvPr>
        </p:nvSpPr>
        <p:spPr bwMode="auto">
          <a:xfrm>
            <a:off x="42243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80E839-0887-47D5-9A86-53A752487CB6}" type="datetime'''''''''''''''''''''''''''''''''20'''''">
              <a:rPr lang="en-US" altLang="en-US" sz="1000" smtClean="0"/>
              <a:pPr/>
              <a:t>20</a:t>
            </a:fld>
            <a:endParaRPr kumimoji="0" lang="ja-JP" altLang="en-US" sz="1000" dirty="0">
              <a:sym typeface="+mn-lt"/>
            </a:endParaRPr>
          </a:p>
        </p:txBody>
      </p:sp>
      <p:sp>
        <p:nvSpPr>
          <p:cNvPr id="119" name="テキスト プレースホルダ 9">
            <a:extLst>
              <a:ext uri="{FF2B5EF4-FFF2-40B4-BE49-F238E27FC236}">
                <a16:creationId xmlns:a16="http://schemas.microsoft.com/office/drawing/2014/main" id="{563EF41A-DB67-469B-8476-771D1C791F90}"/>
              </a:ext>
            </a:extLst>
          </p:cNvPr>
          <p:cNvSpPr>
            <a:spLocks noGrp="1"/>
          </p:cNvSpPr>
          <p:nvPr>
            <p:custDataLst>
              <p:tags r:id="rId25"/>
            </p:custDataLst>
          </p:nvPr>
        </p:nvSpPr>
        <p:spPr bwMode="gray">
          <a:xfrm>
            <a:off x="1093788" y="48609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591888-E90A-43DF-A439-E68AAF488666}" type="datetime'''1''''8''''''''''''''''''''''''''''''''''''''3''.''''''4'''">
              <a:rPr lang="en-US" altLang="en-US" sz="1000" smtClean="0">
                <a:effectLst/>
                <a:sym typeface="+mn-lt"/>
              </a:rPr>
              <a:pPr marL="0" indent="0" algn="ctr">
                <a:spcBef>
                  <a:spcPct val="0"/>
                </a:spcBef>
                <a:buNone/>
              </a:pPr>
              <a:t>183.4</a:t>
            </a:fld>
            <a:endParaRPr lang="ja-JP" altLang="en-US" sz="1000" dirty="0">
              <a:sym typeface="+mn-lt"/>
            </a:endParaRPr>
          </a:p>
        </p:txBody>
      </p:sp>
      <p:sp>
        <p:nvSpPr>
          <p:cNvPr id="29" name="テキスト プレースホルダ 9"/>
          <p:cNvSpPr>
            <a:spLocks noGrp="1"/>
          </p:cNvSpPr>
          <p:nvPr>
            <p:custDataLst>
              <p:tags r:id="rId26"/>
            </p:custDataLst>
          </p:nvPr>
        </p:nvSpPr>
        <p:spPr bwMode="auto">
          <a:xfrm>
            <a:off x="53054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B5265-AC7C-4F16-836D-C7B8150F617A}" type="datetime'''''2''''''''''''''''''1'''">
              <a:rPr lang="en-US" altLang="en-US" sz="1000" smtClean="0"/>
              <a:pPr/>
              <a:t>21</a:t>
            </a:fld>
            <a:endParaRPr kumimoji="0" lang="ja-JP" altLang="en-US" sz="1000" dirty="0">
              <a:sym typeface="+mn-lt"/>
            </a:endParaRPr>
          </a:p>
        </p:txBody>
      </p:sp>
      <p:sp>
        <p:nvSpPr>
          <p:cNvPr id="77" name="テキスト プレースホルダ 9">
            <a:extLst>
              <a:ext uri="{FF2B5EF4-FFF2-40B4-BE49-F238E27FC236}">
                <a16:creationId xmlns:a16="http://schemas.microsoft.com/office/drawing/2014/main" id="{1A7F0355-0F13-4C97-B377-95DC9AD5636A}"/>
              </a:ext>
            </a:extLst>
          </p:cNvPr>
          <p:cNvSpPr>
            <a:spLocks noGrp="1"/>
          </p:cNvSpPr>
          <p:nvPr>
            <p:custDataLst>
              <p:tags r:id="rId27"/>
            </p:custDataLst>
          </p:nvPr>
        </p:nvSpPr>
        <p:spPr bwMode="gray">
          <a:xfrm>
            <a:off x="712788" y="57261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A5FE54-4FB4-400E-8812-116CA20FC873}" type="datetime'''1''''''''''''''''0''''''.7'''''''''''''''''''''''''">
              <a:rPr lang="en-US" altLang="en-US" sz="1000" smtClean="0">
                <a:effectLst/>
              </a:rPr>
              <a:pPr/>
              <a:t>10.7</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252391F2-44F6-430F-B562-BFCD32DA4F7E}"/>
              </a:ext>
            </a:extLst>
          </p:cNvPr>
          <p:cNvSpPr>
            <a:spLocks noGrp="1"/>
          </p:cNvSpPr>
          <p:nvPr>
            <p:custDataLst>
              <p:tags r:id="rId28"/>
            </p:custDataLst>
          </p:nvPr>
        </p:nvSpPr>
        <p:spPr bwMode="gray">
          <a:xfrm>
            <a:off x="2173288" y="47767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7A6A77-23B3-4001-AD3D-FD04E14B0FC0}" type="datetime'''''''''''''''''2''''''0''''''''''''''''''''0.2'''">
              <a:rPr lang="en-US" altLang="en-US" sz="1000" smtClean="0">
                <a:effectLst/>
                <a:sym typeface="+mn-lt"/>
              </a:rPr>
              <a:pPr marL="0" indent="0" algn="ctr">
                <a:spcBef>
                  <a:spcPct val="0"/>
                </a:spcBef>
                <a:buNone/>
              </a:pPr>
              <a:t>200.2</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4147822D-2C86-4D52-9F7E-33783A613C5F}"/>
              </a:ext>
            </a:extLst>
          </p:cNvPr>
          <p:cNvSpPr>
            <a:spLocks noGrp="1"/>
          </p:cNvSpPr>
          <p:nvPr>
            <p:custDataLst>
              <p:tags r:id="rId29"/>
            </p:custDataLst>
          </p:nvPr>
        </p:nvSpPr>
        <p:spPr bwMode="gray">
          <a:xfrm>
            <a:off x="2908300" y="57388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9FF33F-5357-405F-8184-E150BC93E82E}" type="datetime'''''8''''.''''''''''''''1'''''''''''''''''">
              <a:rPr lang="en-US" altLang="en-US" sz="1000" smtClean="0">
                <a:effectLst/>
              </a:rPr>
              <a:pPr/>
              <a:t>8.1</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EDFFB453-60DF-4A06-9944-7A122EF76794}"/>
              </a:ext>
            </a:extLst>
          </p:cNvPr>
          <p:cNvSpPr>
            <a:spLocks noGrp="1"/>
          </p:cNvSpPr>
          <p:nvPr>
            <p:custDataLst>
              <p:tags r:id="rId30"/>
            </p:custDataLst>
          </p:nvPr>
        </p:nvSpPr>
        <p:spPr bwMode="gray">
          <a:xfrm>
            <a:off x="3952875" y="57213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41ADD4-ACFF-4BA4-A6F6-DD1B6AC1C8A5}" type="datetime'''''''''''''''''''''''''''''1''''1''.''''''6'''''''''''''">
              <a:rPr lang="en-US" altLang="en-US" sz="1000" smtClean="0">
                <a:effectLst/>
              </a:rPr>
              <a:pPr/>
              <a:t>11.6</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5013F242-CDBB-4783-9293-FF871696D2BC}"/>
              </a:ext>
            </a:extLst>
          </p:cNvPr>
          <p:cNvSpPr>
            <a:spLocks noGrp="1"/>
          </p:cNvSpPr>
          <p:nvPr>
            <p:custDataLst>
              <p:tags r:id="rId31"/>
            </p:custDataLst>
          </p:nvPr>
        </p:nvSpPr>
        <p:spPr bwMode="gray">
          <a:xfrm>
            <a:off x="4333875" y="4568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04D948-34FB-4AE0-8FC7-CCDC4901D58C}" type="datetime'2''4''''''''''''''''''''''1''''''''''.6'''''''''''''''''''''''">
              <a:rPr kumimoji="0" lang="en-US" altLang="en-US" sz="1000" smtClean="0">
                <a:effectLst/>
                <a:sym typeface="+mn-lt"/>
              </a:rPr>
              <a:pPr marL="0" indent="0" algn="ctr">
                <a:spcBef>
                  <a:spcPct val="0"/>
                </a:spcBef>
                <a:buNone/>
              </a:pPr>
              <a:t>241.6</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E309D611-CBB6-48EC-BAA3-C1D1F4343C6D}"/>
              </a:ext>
            </a:extLst>
          </p:cNvPr>
          <p:cNvSpPr>
            <a:spLocks noGrp="1"/>
          </p:cNvSpPr>
          <p:nvPr>
            <p:custDataLst>
              <p:tags r:id="rId32"/>
            </p:custDataLst>
          </p:nvPr>
        </p:nvSpPr>
        <p:spPr bwMode="gray">
          <a:xfrm>
            <a:off x="5033963" y="57150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4AA210-B4B7-4E4D-9E0C-CEF50AEAC8CB}" type="datetime'''''''''''''1''''''''''''3''''''''''.''''''''0'''''''''''">
              <a:rPr lang="en-US" altLang="en-US" sz="1000" smtClean="0">
                <a:effectLst/>
              </a:rPr>
              <a:pPr/>
              <a:t>13.0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A6F5E8C8-6F90-4A2D-A33B-F509A5FAFCF9}"/>
              </a:ext>
            </a:extLst>
          </p:cNvPr>
          <p:cNvSpPr>
            <a:spLocks noGrp="1"/>
          </p:cNvSpPr>
          <p:nvPr>
            <p:custDataLst>
              <p:tags r:id="rId33"/>
            </p:custDataLst>
          </p:nvPr>
        </p:nvSpPr>
        <p:spPr bwMode="gray">
          <a:xfrm>
            <a:off x="5414963" y="23876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75C49F-7F7F-4C81-84AD-5F9625A601F6}" type="datetime'''67''''''''''''''''''7''''''''''.''''''''''''0'''''''''''">
              <a:rPr lang="en-US" altLang="en-US" sz="1000" smtClean="0">
                <a:effectLst/>
                <a:sym typeface="+mn-lt"/>
              </a:rPr>
              <a:pPr marL="0" indent="0" algn="ctr">
                <a:spcBef>
                  <a:spcPct val="0"/>
                </a:spcBef>
                <a:buNone/>
              </a:pPr>
              <a:t>677.0</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3485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4"/>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5"/>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6"/>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7"/>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0991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過去数年間に多くの民間病院や診療所が開設され、今後も増えることが予想されるため、医薬品や医療機器の販売に潜在的な機会があると考えられる。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70" name="Chart 69">
            <a:extLst>
              <a:ext uri="{FF2B5EF4-FFF2-40B4-BE49-F238E27FC236}">
                <a16:creationId xmlns:a16="http://schemas.microsoft.com/office/drawing/2014/main" id="{49CC247A-50BE-47B9-B0B4-25804FF3D74A}"/>
              </a:ext>
            </a:extLst>
          </p:cNvPr>
          <p:cNvGraphicFramePr/>
          <p:nvPr>
            <p:custDataLst>
              <p:tags r:id="rId38"/>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9"/>
          </a:graphicData>
        </a:graphic>
      </p:graphicFrame>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9"/>
            </p:custDataLst>
          </p:nvPr>
        </p:nvSpPr>
        <p:spPr bwMode="auto">
          <a:xfrm>
            <a:off x="8745539" y="5668963"/>
            <a:ext cx="201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159DDA-4ED6-41B9-A0B3-19B09D71FBBA}" type="datetime'''''''''''''''''''''タイ'">
              <a:rPr lang="ja-JP" altLang="en-US" sz="1000" smtClean="0"/>
              <a:pPr/>
              <a:t>タイ</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40"/>
            </p:custDataLst>
          </p:nvPr>
        </p:nvSpPr>
        <p:spPr bwMode="auto">
          <a:xfrm>
            <a:off x="8940800" y="34385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901DEA-C876-4478-B2D2-D71FB26233D3}" type="datetime'イン''''''''''ド'''''''''''''''''''''''''">
              <a:rPr lang="ja-JP" altLang="en-US" sz="1000" smtClean="0"/>
              <a:pPr/>
              <a:t>インド</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1"/>
            </p:custDataLst>
          </p:nvPr>
        </p:nvSpPr>
        <p:spPr bwMode="auto">
          <a:xfrm>
            <a:off x="9455150" y="477678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A4250B-F261-4880-AF26-8BB258DF5D71}"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2"/>
            </p:custDataLst>
          </p:nvPr>
        </p:nvSpPr>
        <p:spPr bwMode="auto">
          <a:xfrm>
            <a:off x="7610475" y="5768975"/>
            <a:ext cx="569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72E02DE-51BC-4B39-BE8F-0828AD30C057}" type="datetime'''''''''''''''''''パ''''''''''''キ''''''''''ス''''''''タ''''''''ン'">
              <a:rPr lang="ja-JP" altLang="en-US" sz="1000" smtClean="0"/>
              <a:pPr/>
              <a:t>パキスタン</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3"/>
            </p:custDataLst>
          </p:nvPr>
        </p:nvSpPr>
        <p:spPr bwMode="auto">
          <a:xfrm>
            <a:off x="7221538" y="5616575"/>
            <a:ext cx="446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651AB2-CECE-4F30-9EF4-5032B8E5DFBC}" type="datetime'''ベ''ト''''''''''''''ナ''''''''ム'''">
              <a:rPr lang="ja-JP" altLang="en-US" sz="1000" smtClean="0"/>
              <a:pPr/>
              <a:t>ベトナム</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4"/>
            </p:custDataLst>
          </p:nvPr>
        </p:nvSpPr>
        <p:spPr bwMode="auto">
          <a:xfrm>
            <a:off x="6740525" y="40290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55" name="テキスト ボックス 21">
            <a:extLst>
              <a:ext uri="{FF2B5EF4-FFF2-40B4-BE49-F238E27FC236}">
                <a16:creationId xmlns:a16="http://schemas.microsoft.com/office/drawing/2014/main" id="{384EF065-DA0A-4E1F-8F83-C1045957ABDF}"/>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218240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医薬品については、カンボジア国内に製薬会社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社が立地している。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Agence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Kampuchea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Presse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Cambodia’s Medical Supplies Import Increases in Eight Months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2013/10/01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 name="グループ化 7"/>
          <p:cNvGrpSpPr/>
          <p:nvPr/>
        </p:nvGrpSpPr>
        <p:grpSpPr>
          <a:xfrm>
            <a:off x="1208584" y="1988840"/>
            <a:ext cx="4320480" cy="288032"/>
            <a:chOff x="4803500" y="2113806"/>
            <a:chExt cx="2954133" cy="288032"/>
          </a:xfrm>
        </p:grpSpPr>
        <p:cxnSp>
          <p:nvCxnSpPr>
            <p:cNvPr id="7"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9" name="表 32"/>
          <p:cNvGraphicFramePr>
            <a:graphicFrameLocks noGrp="1"/>
          </p:cNvGraphicFramePr>
          <p:nvPr>
            <p:extLst>
              <p:ext uri="{D42A27DB-BD31-4B8C-83A1-F6EECF244321}">
                <p14:modId xmlns:p14="http://schemas.microsoft.com/office/powerpoint/2010/main" val="2201146348"/>
              </p:ext>
            </p:extLst>
          </p:nvPr>
        </p:nvGraphicFramePr>
        <p:xfrm>
          <a:off x="1280593" y="2348880"/>
          <a:ext cx="7416823" cy="1488165"/>
        </p:xfrm>
        <a:graphic>
          <a:graphicData uri="http://schemas.openxmlformats.org/drawingml/2006/table">
            <a:tbl>
              <a:tblPr firstRow="1" bandRow="1">
                <a:tableStyleId>{2D5ABB26-0587-4C30-8999-92F81FD0307C}</a:tableStyleId>
              </a:tblPr>
              <a:tblGrid>
                <a:gridCol w="1512167">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936104">
                <a:tc>
                  <a:txBody>
                    <a:bodyPr/>
                    <a:lstStyle/>
                    <a:p>
                      <a:pPr algn="ct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PharmaProduct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Manufacturing (PPM)</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en-US" altLang="ja-JP" sz="1100" b="0" i="0" u="none" strike="noStrike" kern="1200" cap="none" spc="0" baseline="0" dirty="0">
                          <a:solidFill>
                            <a:srgbClr val="000000"/>
                          </a:solidFill>
                          <a:effectLst/>
                          <a:latin typeface="Arial" panose="020B0604020202020204" pitchFamily="34" charset="0"/>
                          <a:ea typeface="+mn-ea"/>
                          <a:cs typeface="+mn-cs"/>
                        </a:rPr>
                        <a:t>1996</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年に設立、カンボジアの地元の大手企業</a:t>
                      </a:r>
                      <a:endParaRPr kumimoji="1" lang="en-US" altLang="ja-JP" sz="1100" b="0" i="0" u="none" strike="noStrike" kern="1200" cap="none" spc="0" baseline="0" dirty="0">
                        <a:solidFill>
                          <a:srgbClr val="000000"/>
                        </a:solidFill>
                        <a:effectLst/>
                        <a:latin typeface="Arial" panose="020B0604020202020204" pitchFamily="34" charset="0"/>
                        <a:ea typeface="+mn-ea"/>
                        <a:cs typeface="+mn-cs"/>
                      </a:endParaRPr>
                    </a:p>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ja-JP" altLang="en-US" sz="1100" b="0" i="0" u="none" strike="noStrike" kern="1200" cap="none" spc="0" baseline="0" dirty="0">
                          <a:solidFill>
                            <a:srgbClr val="000000"/>
                          </a:solidFill>
                          <a:effectLst/>
                          <a:latin typeface="Arial" panose="020B0604020202020204" pitchFamily="34" charset="0"/>
                          <a:ea typeface="+mn-ea"/>
                          <a:cs typeface="+mn-cs"/>
                        </a:rPr>
                        <a:t>マーケットシェア約</a:t>
                      </a:r>
                      <a:r>
                        <a:rPr kumimoji="1" lang="en-US" altLang="ja-JP" sz="1100" b="0" i="0" u="none" strike="noStrike" kern="1200" cap="none" spc="0" baseline="0" dirty="0">
                          <a:solidFill>
                            <a:srgbClr val="000000"/>
                          </a:solidFill>
                          <a:effectLst/>
                          <a:latin typeface="Arial" panose="020B0604020202020204" pitchFamily="34" charset="0"/>
                          <a:ea typeface="+mn-ea"/>
                          <a:cs typeface="+mn-cs"/>
                        </a:rPr>
                        <a:t>5</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a:t>
                      </a:r>
                      <a:endParaRPr kumimoji="1" lang="en-US" altLang="ja-JP" sz="1100" b="0" i="0" u="none" strike="noStrike" kern="1200" cap="none" spc="0" baseline="0" dirty="0">
                        <a:solidFill>
                          <a:srgbClr val="000000"/>
                        </a:solidFill>
                        <a:effectLst/>
                        <a:latin typeface="Arial" panose="020B0604020202020204" pitchFamily="34" charset="0"/>
                        <a:ea typeface="+mn-ea"/>
                        <a:cs typeface="+mn-cs"/>
                      </a:endParaRPr>
                    </a:p>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en-US" altLang="ja-JP" sz="1100" b="0" i="0" u="none" strike="noStrike" kern="1200" cap="none" spc="0" baseline="0" dirty="0">
                          <a:solidFill>
                            <a:srgbClr val="000000"/>
                          </a:solidFill>
                          <a:effectLst/>
                          <a:latin typeface="Arial" panose="020B0604020202020204" pitchFamily="34" charset="0"/>
                          <a:ea typeface="+mn-ea"/>
                          <a:cs typeface="+mn-cs"/>
                        </a:rPr>
                        <a:t>2016</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年</a:t>
                      </a:r>
                      <a:r>
                        <a:rPr kumimoji="1" lang="en-US" altLang="ja-JP" sz="1100" b="0" i="0" u="none" strike="noStrike" kern="1200" cap="none" spc="0" baseline="0" dirty="0">
                          <a:solidFill>
                            <a:srgbClr val="000000"/>
                          </a:solidFill>
                          <a:effectLst/>
                          <a:latin typeface="Arial" panose="020B0604020202020204" pitchFamily="34" charset="0"/>
                          <a:ea typeface="+mn-ea"/>
                          <a:cs typeface="+mn-cs"/>
                        </a:rPr>
                        <a:t>11</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月現在、フランス語圏のアフリカ、東南アジア、ヨーロッパに生産の半分以上を輸出</a:t>
                      </a:r>
                      <a:endParaRPr kumimoji="1" lang="en-US" altLang="ja-JP" sz="1100" b="0" i="0" u="none" strike="noStrike" kern="1200" cap="none" spc="0" baseline="0" dirty="0">
                        <a:solidFill>
                          <a:srgbClr val="000000"/>
                        </a:solidFill>
                        <a:effectLst/>
                        <a:latin typeface="Arial" panose="020B0604020202020204" pitchFamily="34" charset="0"/>
                        <a:ea typeface="+mn-ea"/>
                        <a:cs typeface="+mn-cs"/>
                      </a:endParaRPr>
                    </a:p>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ja-JP" altLang="en-US" sz="1100" b="0" i="0" u="none" strike="noStrike" kern="1200" cap="none" spc="0" baseline="0" dirty="0">
                          <a:solidFill>
                            <a:srgbClr val="000000"/>
                          </a:solidFill>
                          <a:effectLst/>
                          <a:latin typeface="Arial" panose="020B0604020202020204" pitchFamily="34" charset="0"/>
                          <a:ea typeface="+mn-ea"/>
                          <a:cs typeface="+mn-cs"/>
                        </a:rPr>
                        <a:t>製造している医薬品は錠剤、カプセル剤およびシロップ剤などの基本製</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ctr"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Medico Trading</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本社カンボジア、従業員数</a:t>
                      </a:r>
                      <a:r>
                        <a:rPr kumimoji="1" lang="en-US" altLang="ja-JP" sz="1100" kern="1200" dirty="0">
                          <a:solidFill>
                            <a:srgbClr val="000000"/>
                          </a:solidFill>
                          <a:latin typeface="+mn-lt"/>
                          <a:ea typeface="+mn-ea"/>
                          <a:cs typeface="+mn-cs"/>
                        </a:rPr>
                        <a:t>95</a:t>
                      </a:r>
                      <a:r>
                        <a:rPr kumimoji="1" lang="ja-JP" altLang="en-US" sz="1100" kern="1200" dirty="0">
                          <a:solidFill>
                            <a:srgbClr val="000000"/>
                          </a:solidFill>
                          <a:latin typeface="+mn-lt"/>
                          <a:ea typeface="+mn-ea"/>
                          <a:cs typeface="+mn-cs"/>
                        </a:rPr>
                        <a:t>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20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カンボジアにおける主な海外メーカーは以下のとおり。</a:t>
            </a:r>
          </a:p>
        </p:txBody>
      </p:sp>
      <p:grpSp>
        <p:nvGrpSpPr>
          <p:cNvPr id="30" name="グループ化 7"/>
          <p:cNvGrpSpPr/>
          <p:nvPr/>
        </p:nvGrpSpPr>
        <p:grpSpPr>
          <a:xfrm>
            <a:off x="1208584" y="1988840"/>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4226798307"/>
              </p:ext>
            </p:extLst>
          </p:nvPr>
        </p:nvGraphicFramePr>
        <p:xfrm>
          <a:off x="1280593" y="2348880"/>
          <a:ext cx="7416823" cy="2208244"/>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6651125">
                  <a:extLst>
                    <a:ext uri="{9D8B030D-6E8A-4147-A177-3AD203B41FA5}">
                      <a16:colId xmlns:a16="http://schemas.microsoft.com/office/drawing/2014/main" val="20001"/>
                    </a:ext>
                  </a:extLst>
                </a:gridCol>
              </a:tblGrid>
              <a:tr h="552061">
                <a:tc>
                  <a:txBody>
                    <a:bodyPr/>
                    <a:lstStyle/>
                    <a:p>
                      <a:pP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本社フランス、従業員数</a:t>
                      </a:r>
                      <a:r>
                        <a:rPr kumimoji="1" lang="en-US" altLang="ja-JP" sz="1100" kern="1200" dirty="0">
                          <a:solidFill>
                            <a:srgbClr val="000000"/>
                          </a:solidFill>
                          <a:latin typeface="+mn-lt"/>
                          <a:ea typeface="+mn-ea"/>
                          <a:cs typeface="+mn-cs"/>
                        </a:rPr>
                        <a:t>11</a:t>
                      </a:r>
                      <a:r>
                        <a:rPr kumimoji="1" lang="ja-JP" altLang="en-US" sz="1100" kern="1200" dirty="0">
                          <a:solidFill>
                            <a:srgbClr val="000000"/>
                          </a:solidFill>
                          <a:latin typeface="+mn-lt"/>
                          <a:ea typeface="+mn-ea"/>
                          <a:cs typeface="+mn-cs"/>
                        </a:rPr>
                        <a:t>万人、売上</a:t>
                      </a:r>
                      <a:r>
                        <a:rPr kumimoji="1" lang="en-US" altLang="ja-JP" sz="1100" kern="1200" dirty="0">
                          <a:solidFill>
                            <a:srgbClr val="000000"/>
                          </a:solidFill>
                          <a:latin typeface="+mn-lt"/>
                          <a:ea typeface="+mn-ea"/>
                          <a:cs typeface="+mn-cs"/>
                        </a:rPr>
                        <a:t>329</a:t>
                      </a:r>
                      <a:r>
                        <a:rPr kumimoji="1" lang="ja-JP" altLang="en-US" sz="1100" kern="1200" dirty="0">
                          <a:solidFill>
                            <a:srgbClr val="000000"/>
                          </a:solidFill>
                          <a:latin typeface="+mn-lt"/>
                          <a:ea typeface="+mn-ea"/>
                          <a:cs typeface="+mn-cs"/>
                        </a:rPr>
                        <a:t>億</a:t>
                      </a:r>
                      <a:r>
                        <a:rPr kumimoji="1" lang="en-US" altLang="ja-JP" sz="1100" kern="1200" dirty="0">
                          <a:solidFill>
                            <a:srgbClr val="000000"/>
                          </a:solidFill>
                          <a:latin typeface="+mn-lt"/>
                          <a:ea typeface="+mn-ea"/>
                          <a:cs typeface="+mn-cs"/>
                        </a:rPr>
                        <a:t>5100</a:t>
                      </a:r>
                      <a:r>
                        <a:rPr kumimoji="1" lang="ja-JP" altLang="en-US" sz="1100" kern="1200" dirty="0">
                          <a:solidFill>
                            <a:srgbClr val="000000"/>
                          </a:solidFill>
                          <a:latin typeface="+mn-lt"/>
                          <a:ea typeface="+mn-ea"/>
                          <a:cs typeface="+mn-cs"/>
                        </a:rPr>
                        <a:t>万ユーロ（</a:t>
                      </a:r>
                      <a:r>
                        <a:rPr kumimoji="1" lang="en-US" altLang="ja-JP" sz="1100" kern="1200" dirty="0">
                          <a:solidFill>
                            <a:srgbClr val="000000"/>
                          </a:solidFill>
                          <a:latin typeface="+mn-lt"/>
                          <a:ea typeface="+mn-ea"/>
                          <a:cs typeface="+mn-cs"/>
                        </a:rPr>
                        <a:t>2015</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3</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9</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4</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3,660</a:t>
                      </a:r>
                      <a:r>
                        <a:rPr kumimoji="1" lang="ja-JP" altLang="en-US" sz="1100" kern="1200" dirty="0">
                          <a:solidFill>
                            <a:srgbClr val="000000"/>
                          </a:solidFill>
                          <a:latin typeface="+mn-lt"/>
                          <a:ea typeface="+mn-ea"/>
                          <a:cs typeface="+mn-cs"/>
                        </a:rPr>
                        <a:t>億円）、心血管疾患、糖尿、ワクチン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Bayer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本社ドイツ、従業員数</a:t>
                      </a:r>
                      <a:r>
                        <a:rPr kumimoji="1" lang="en-US" altLang="ja-JP" sz="1100" kern="1200" dirty="0">
                          <a:solidFill>
                            <a:srgbClr val="000000"/>
                          </a:solidFill>
                          <a:latin typeface="+mn-lt"/>
                          <a:ea typeface="+mn-ea"/>
                          <a:cs typeface="+mn-cs"/>
                        </a:rPr>
                        <a:t>11</a:t>
                      </a:r>
                      <a:r>
                        <a:rPr kumimoji="1" lang="ja-JP" altLang="en-US" sz="1100" kern="1200" dirty="0">
                          <a:solidFill>
                            <a:srgbClr val="000000"/>
                          </a:solidFill>
                          <a:latin typeface="+mn-lt"/>
                          <a:ea typeface="+mn-ea"/>
                          <a:cs typeface="+mn-cs"/>
                        </a:rPr>
                        <a:t>万</a:t>
                      </a:r>
                      <a:r>
                        <a:rPr kumimoji="1" lang="en-US" altLang="ja-JP" sz="1100" kern="1200" dirty="0">
                          <a:solidFill>
                            <a:srgbClr val="000000"/>
                          </a:solidFill>
                          <a:latin typeface="+mn-lt"/>
                          <a:ea typeface="+mn-ea"/>
                          <a:cs typeface="+mn-cs"/>
                        </a:rPr>
                        <a:t>3,200</a:t>
                      </a:r>
                      <a:r>
                        <a:rPr kumimoji="1" lang="ja-JP" altLang="en-US" sz="1100" kern="1200" dirty="0">
                          <a:solidFill>
                            <a:srgbClr val="000000"/>
                          </a:solidFill>
                          <a:latin typeface="+mn-lt"/>
                          <a:ea typeface="+mn-ea"/>
                          <a:cs typeface="+mn-cs"/>
                        </a:rPr>
                        <a:t>人、売上（アジア太平洋地域のみ）</a:t>
                      </a:r>
                      <a:r>
                        <a:rPr kumimoji="1" lang="en-US" altLang="ja-JP" sz="1100" kern="1200" dirty="0">
                          <a:solidFill>
                            <a:srgbClr val="000000"/>
                          </a:solidFill>
                          <a:latin typeface="+mn-lt"/>
                          <a:ea typeface="+mn-ea"/>
                          <a:cs typeface="+mn-cs"/>
                        </a:rPr>
                        <a:t>860</a:t>
                      </a:r>
                      <a:r>
                        <a:rPr kumimoji="1" lang="ja-JP" altLang="en-US" sz="1100" kern="1200" dirty="0">
                          <a:solidFill>
                            <a:srgbClr val="000000"/>
                          </a:solidFill>
                          <a:latin typeface="+mn-lt"/>
                          <a:ea typeface="+mn-ea"/>
                          <a:cs typeface="+mn-cs"/>
                        </a:rPr>
                        <a:t>万ユーロ（</a:t>
                      </a:r>
                      <a:r>
                        <a:rPr kumimoji="1" lang="en-US" altLang="ja-JP" sz="1100" kern="1200" dirty="0">
                          <a:solidFill>
                            <a:srgbClr val="000000"/>
                          </a:solidFill>
                          <a:latin typeface="+mn-lt"/>
                          <a:ea typeface="+mn-ea"/>
                          <a:cs typeface="+mn-cs"/>
                        </a:rPr>
                        <a:t>2015</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3</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9</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11</a:t>
                      </a:r>
                      <a:r>
                        <a:rPr kumimoji="1" lang="ja-JP" altLang="en-US" sz="1100" kern="1200" dirty="0">
                          <a:solidFill>
                            <a:srgbClr val="000000"/>
                          </a:solidFill>
                          <a:latin typeface="+mn-lt"/>
                          <a:ea typeface="+mn-ea"/>
                          <a:cs typeface="+mn-cs"/>
                        </a:rPr>
                        <a:t>億</a:t>
                      </a:r>
                      <a:r>
                        <a:rPr kumimoji="1" lang="en-US" altLang="ja-JP" sz="1100" kern="1200" dirty="0">
                          <a:solidFill>
                            <a:srgbClr val="000000"/>
                          </a:solidFill>
                          <a:latin typeface="+mn-lt"/>
                          <a:ea typeface="+mn-ea"/>
                          <a:cs typeface="+mn-cs"/>
                        </a:rPr>
                        <a:t>3,950</a:t>
                      </a:r>
                      <a:r>
                        <a:rPr kumimoji="1" lang="ja-JP" altLang="en-US" sz="1100" kern="1200" dirty="0">
                          <a:solidFill>
                            <a:srgbClr val="000000"/>
                          </a:solidFill>
                          <a:latin typeface="+mn-lt"/>
                          <a:ea typeface="+mn-ea"/>
                          <a:cs typeface="+mn-cs"/>
                        </a:rPr>
                        <a:t>万円）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本社タイ、従業員数不明、売上不明、糖尿、小児薬、</a:t>
                      </a:r>
                      <a:r>
                        <a:rPr kumimoji="1" lang="en-US" altLang="ja-JP" sz="1100" kern="1200" dirty="0">
                          <a:solidFill>
                            <a:srgbClr val="000000"/>
                          </a:solidFill>
                          <a:latin typeface="+mn-lt"/>
                          <a:ea typeface="+mn-ea"/>
                          <a:cs typeface="+mn-cs"/>
                        </a:rPr>
                        <a:t>OTC</a:t>
                      </a:r>
                      <a:r>
                        <a:rPr kumimoji="1" lang="ja-JP" altLang="en-US" sz="1100" kern="1200" dirty="0">
                          <a:solidFill>
                            <a:srgbClr val="000000"/>
                          </a:solidFill>
                          <a:latin typeface="+mn-lt"/>
                          <a:ea typeface="+mn-ea"/>
                          <a:cs typeface="+mn-cs"/>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本社アメリカ、最大のグローバル製薬会社、輸入を通じてのみカンボジアに存在、タイ、マレーシア、シンガポール、インドネシアに現地事務所を置く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a:p>
            <a:pPr marL="346075" indent="-346075"/>
            <a:endParaRPr kumimoji="0" lang="ja-JP" altLang="en-US" sz="800" dirty="0" bmk=""/>
          </a:p>
        </p:txBody>
      </p:sp>
    </p:spTree>
    <p:extLst>
      <p:ext uri="{BB962C8B-B14F-4D97-AF65-F5344CB8AC3E}">
        <p14:creationId xmlns:p14="http://schemas.microsoft.com/office/powerpoint/2010/main" val="2186196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99987632"/>
              </p:ext>
            </p:extLst>
          </p:nvPr>
        </p:nvGraphicFramePr>
        <p:xfrm>
          <a:off x="200023" y="1412776"/>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Angkor Primates Center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実験動物の繁殖育成と検疫輸出</a:t>
                      </a:r>
                      <a:endParaRPr kumimoji="1" lang="zh-TW"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Shin Nippon Biomedical Laboratories(Cambodia)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前臨床関連事業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Tian</a:t>
                      </a:r>
                      <a:r>
                        <a:rPr kumimoji="1" lang="en-US" sz="1100" b="0" i="0" u="none" strike="noStrike" kern="1200" dirty="0">
                          <a:solidFill>
                            <a:srgbClr val="000000"/>
                          </a:solidFill>
                          <a:effectLst/>
                          <a:latin typeface="+mn-lt"/>
                          <a:ea typeface="+mj-ea"/>
                          <a:cs typeface="+mn-cs"/>
                        </a:rPr>
                        <a:t> Hu(Cambodia) Animal Breeding Research Center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n-ea"/>
                          <a:cs typeface="+mn-cs"/>
                        </a:rPr>
                        <a:t>実験動物の繁殖育成と検疫輸出</a:t>
                      </a:r>
                      <a:endParaRPr kumimoji="1" lang="zh-TW" altLang="en-US" sz="10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05569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6581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医薬品は、公的医療機関のサービスレベルごと（基本サービスパッケージ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や補完的活動サービスパッケージ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薬品リストをカンボジア保健省と製薬会社とが共に設計・管理している。これに基づいてカンボジア保健省から各医療サービス提供地域へと調達され、そこからさらに各種レファラル病院やヘルスセンターへ半年ごとに配分される。そのため、基本的に医者が医薬品の価格を設定することになり、価格設定は不明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判断によって特に必要のない余分な診療が行われることも少なくない。また末端のヘルスセンターなどでは慢性的に薬のストックが不十分であり、処方箋通りに医薬品を配布できないことも多く有る。ゆえに実際には民間病院に隣接する薬局や小売店から医薬品を購入することが多い。製薬会社と政府間の購買についても透明性を欠いており根強い官僚政治が幅をきかせている。民間の薬局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Mega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Sanofi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などの企業を仲介として海外からの医薬品を仕入れていることが多い模様である。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の例を参考にすれば、代理店の役割は広範に及ぶ模様。具体的にいえば、審査の申請を含む規制関連のサービス、製品の販売促進、物流、アフターサービスが含まれる。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683261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10" imgW="444" imgH="443" progId="TCLayout.ActiveDocument.1">
                  <p:embed/>
                </p:oleObj>
              </mc:Choice>
              <mc:Fallback>
                <p:oleObj name="think-cell Slide" r:id="rId1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18" name="Chart 17">
            <a:extLst>
              <a:ext uri="{FF2B5EF4-FFF2-40B4-BE49-F238E27FC236}">
                <a16:creationId xmlns:a16="http://schemas.microsoft.com/office/drawing/2014/main" id="{D0A57ADD-2C9C-4F78-90F5-E10CE17774BF}"/>
              </a:ext>
            </a:extLst>
          </p:cNvPr>
          <p:cNvGraphicFramePr/>
          <p:nvPr>
            <p:custDataLst>
              <p:tags r:id="rId4"/>
            </p:custDataLst>
          </p:nvPr>
        </p:nvGraphicFramePr>
        <p:xfrm>
          <a:off x="454025" y="2270125"/>
          <a:ext cx="8555038" cy="3705225"/>
        </p:xfrm>
        <a:graphic>
          <a:graphicData uri="http://schemas.openxmlformats.org/drawingml/2006/chart">
            <c:chart xmlns:c="http://schemas.openxmlformats.org/drawingml/2006/chart" xmlns:r="http://schemas.openxmlformats.org/officeDocument/2006/relationships" r:id="rId12"/>
          </a:graphicData>
        </a:graphic>
      </p:graphicFrame>
      <p:sp>
        <p:nvSpPr>
          <p:cNvPr id="93" name="テキスト プレースホルダ 9"/>
          <p:cNvSpPr>
            <a:spLocks noGrp="1"/>
          </p:cNvSpPr>
          <p:nvPr>
            <p:custDataLst>
              <p:tags r:id="rId5"/>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65" name="テキスト プレースホルダ 9"/>
          <p:cNvSpPr>
            <a:spLocks noGrp="1"/>
          </p:cNvSpPr>
          <p:nvPr>
            <p:custDataLst>
              <p:tags r:id="rId6"/>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7"/>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Tree>
    <p:extLst>
      <p:ext uri="{BB962C8B-B14F-4D97-AF65-F5344CB8AC3E}">
        <p14:creationId xmlns:p14="http://schemas.microsoft.com/office/powerpoint/2010/main" val="1869121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4046998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カンボジアに進出している介護事業者、福祉用具事業者は、確認できなかった。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63069594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8930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31.4%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6.0%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DCE26AC0-F332-48C4-BCA6-330852A8108A}"/>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51185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3554"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077A8384-19CF-433F-B9D9-EB5DAAFF2002}"/>
              </a:ext>
            </a:extLst>
          </p:cNvPr>
          <p:cNvSpPr/>
          <p:nvPr/>
        </p:nvSpPr>
        <p:spPr>
          <a:xfrm>
            <a:off x="4875529"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a:extLst>
              <a:ext uri="{FF2B5EF4-FFF2-40B4-BE49-F238E27FC236}">
                <a16:creationId xmlns:a16="http://schemas.microsoft.com/office/drawing/2014/main" id="{5C805469-A3CB-4B7C-A6D5-50D6815F3AD4}"/>
              </a:ext>
            </a:extLst>
          </p:cNvPr>
          <p:cNvSpPr/>
          <p:nvPr/>
        </p:nvSpPr>
        <p:spPr>
          <a:xfrm>
            <a:off x="4875529"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FBA2009-E8AF-4B55-AED4-3C2A1143A961}"/>
              </a:ext>
            </a:extLst>
          </p:cNvPr>
          <p:cNvSpPr/>
          <p:nvPr/>
        </p:nvSpPr>
        <p:spPr>
          <a:xfrm>
            <a:off x="4881349" y="2603817"/>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カンボジア／医療関連／その他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56137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ヘルステックロードマップには、短期的には、カンボジアは保健分野のデジタル化の進展のために、全国的なインターネットアクセスの確保とクラウドコンピューティング施設に投資を集中するとの方針が記載されている。また、中期的には、ブロックチェーン医療記録と高度な遠隔医療インフラの開発を目標とすることや、</a:t>
            </a:r>
            <a:r>
              <a:rPr lang="en-US" altLang="ja-JP" sz="1138" dirty="0">
                <a:solidFill>
                  <a:srgbClr val="000000"/>
                </a:solidFill>
              </a:rPr>
              <a:t>2030</a:t>
            </a:r>
            <a:r>
              <a:rPr lang="ja-JP" altLang="en-US" sz="1138" dirty="0">
                <a:solidFill>
                  <a:srgbClr val="000000"/>
                </a:solidFill>
              </a:rPr>
              <a:t>年に知識共有や統合された</a:t>
            </a:r>
            <a:r>
              <a:rPr lang="en-US" altLang="ja-JP" sz="1138" dirty="0">
                <a:solidFill>
                  <a:srgbClr val="000000"/>
                </a:solidFill>
              </a:rPr>
              <a:t>One Health</a:t>
            </a:r>
            <a:r>
              <a:rPr lang="ja-JP" altLang="en-US" sz="1138" dirty="0">
                <a:solidFill>
                  <a:srgbClr val="000000"/>
                </a:solidFill>
              </a:rPr>
              <a:t>の実現が企図されている。</a:t>
            </a:r>
          </a:p>
        </p:txBody>
      </p:sp>
      <p:graphicFrame>
        <p:nvGraphicFramePr>
          <p:cNvPr id="5" name="表 4"/>
          <p:cNvGraphicFramePr>
            <a:graphicFrameLocks noGrp="1"/>
          </p:cNvGraphicFramePr>
          <p:nvPr/>
        </p:nvGraphicFramePr>
        <p:xfrm>
          <a:off x="200025" y="2346896"/>
          <a:ext cx="9438944" cy="3902038"/>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カンボジア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126.1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10</a:t>
                      </a:r>
                      <a:r>
                        <a:rPr lang="ja-JP" altLang="en-US" sz="900" dirty="0"/>
                        <a:t>年間のヘルス</a:t>
                      </a:r>
                      <a:r>
                        <a:rPr lang="ja-JP" altLang="en-US" sz="900" dirty="0">
                          <a:solidFill>
                            <a:srgbClr val="000000"/>
                          </a:solidFill>
                        </a:rPr>
                        <a:t>テック</a:t>
                      </a:r>
                      <a:r>
                        <a:rPr lang="ja-JP" altLang="en-US" sz="900" dirty="0"/>
                        <a:t>ロードマップを作成し、</a:t>
                      </a:r>
                      <a:r>
                        <a:rPr lang="en-US" altLang="ja-JP" sz="900" dirty="0"/>
                        <a:t>2021</a:t>
                      </a:r>
                      <a:r>
                        <a:rPr lang="ja-JP" altLang="en-US" sz="900" dirty="0"/>
                        <a:t>年に発表した。一方で、これに割り当てられる予算は明示されておらず、本ロードマップの中で、ロードマップの実行に関わるステークホルダーの責任分担とともに、資金調達計画が策定されることが重要である旨が述べ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デジタルヘルスを含め、包括的な個人情報保護関係の法律は制定されていない。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ロードマップにおいては、次世代の医療専門家のための質の高い教育への投資と、医療専門家の学生や労働者が必要とするスキルの習得を支援することが不可欠であると述べられているが、これに関係する施策の有無及び詳細は不明。</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普及率を示すデータは確認できていないが、</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年に、保健省はデジタル病院サービスを開始し、このシステムにおいて、患者情報の追跡、電子カルテ、部門間でのデータ共有などを行う。</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（出所）世界銀行、カンボジア保健省、デスクトップリサーチ</a:t>
            </a:r>
          </a:p>
        </p:txBody>
      </p:sp>
    </p:spTree>
    <p:extLst>
      <p:ext uri="{BB962C8B-B14F-4D97-AF65-F5344CB8AC3E}">
        <p14:creationId xmlns:p14="http://schemas.microsoft.com/office/powerpoint/2010/main" val="27180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カンボジア／一般概況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908119256"/>
              </p:ext>
            </p:extLst>
          </p:nvPr>
        </p:nvGraphicFramePr>
        <p:xfrm>
          <a:off x="200025" y="1191921"/>
          <a:ext cx="9505056" cy="535740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プノンペン</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公用語：クメー</a:t>
                      </a:r>
                      <a:r>
                        <a:rPr lang="ja-JP" altLang="en-US" sz="1200" dirty="0">
                          <a:solidFill>
                            <a:schemeClr val="tx1"/>
                          </a:solidFill>
                        </a:rPr>
                        <a:t>ル語（</a:t>
                      </a:r>
                      <a:r>
                        <a:rPr lang="en-US" altLang="ja-JP" sz="1200" dirty="0">
                          <a:solidFill>
                            <a:schemeClr val="tx1"/>
                          </a:solidFill>
                        </a:rPr>
                        <a:t>95.8 </a:t>
                      </a:r>
                      <a:r>
                        <a:rPr lang="ja-JP" altLang="en-US" sz="1200" dirty="0">
                          <a:solidFill>
                            <a:schemeClr val="tx1"/>
                          </a:solidFill>
                        </a:rPr>
                        <a:t>パーセント）、少数民族言語（</a:t>
                      </a:r>
                      <a:r>
                        <a:rPr lang="en-US" altLang="ja-JP" sz="1200" dirty="0">
                          <a:solidFill>
                            <a:schemeClr val="tx1"/>
                          </a:solidFill>
                        </a:rPr>
                        <a:t>2.9 </a:t>
                      </a:r>
                      <a:r>
                        <a:rPr lang="ja-JP" altLang="en-US" sz="1200" dirty="0">
                          <a:solidFill>
                            <a:schemeClr val="tx1"/>
                          </a:solidFill>
                        </a:rPr>
                        <a:t>パーセント）、中国語（</a:t>
                      </a:r>
                      <a:r>
                        <a:rPr lang="en-US" altLang="ja-JP" sz="1200" dirty="0">
                          <a:solidFill>
                            <a:schemeClr val="tx1"/>
                          </a:solidFill>
                        </a:rPr>
                        <a:t>0.6</a:t>
                      </a:r>
                      <a:r>
                        <a:rPr lang="ja-JP" altLang="en-US" sz="1200" dirty="0">
                          <a:solidFill>
                            <a:schemeClr val="tx1"/>
                          </a:solidFill>
                        </a:rPr>
                        <a:t>パーセント）、ベトナム語（</a:t>
                      </a:r>
                      <a:r>
                        <a:rPr lang="en-US" altLang="ja-JP" sz="1200" dirty="0">
                          <a:solidFill>
                            <a:schemeClr val="tx1"/>
                          </a:solidFill>
                        </a:rPr>
                        <a:t>0.5 </a:t>
                      </a:r>
                      <a:r>
                        <a:rPr lang="ja-JP" altLang="en-US" sz="1200" dirty="0"/>
                        <a:t>パーセント）等</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リエル </a:t>
                      </a:r>
                      <a:r>
                        <a:rPr kumimoji="1" lang="en-US" altLang="ja-JP" sz="1200" b="0" dirty="0">
                          <a:solidFill>
                            <a:schemeClr val="tx1"/>
                          </a:solidFill>
                        </a:rPr>
                        <a:t>= 0.033 </a:t>
                      </a:r>
                      <a:r>
                        <a:rPr kumimoji="1" lang="ja-JP" altLang="en-US" sz="1200" b="0" dirty="0">
                          <a:solidFill>
                            <a:schemeClr val="tx1"/>
                          </a:solidFill>
                        </a:rPr>
                        <a:t>日本円</a:t>
                      </a:r>
                      <a:r>
                        <a:rPr kumimoji="1" lang="en-US" altLang="ja-JP" sz="1200" b="0" dirty="0">
                          <a:solidFill>
                            <a:schemeClr val="tx1"/>
                          </a:solidFill>
                        </a:rPr>
                        <a:t> </a:t>
                      </a:r>
                      <a:r>
                        <a:rPr kumimoji="1" lang="ja-JP" altLang="en-US" sz="1200" b="0" dirty="0">
                          <a:solidFill>
                            <a:schemeClr val="tx1"/>
                          </a:solidFill>
                        </a:rPr>
                        <a:t>（</a:t>
                      </a:r>
                      <a:r>
                        <a:rPr kumimoji="1" lang="en-US" altLang="ja-JP" sz="1200" b="0" dirty="0">
                          <a:solidFill>
                            <a:schemeClr val="tx1"/>
                          </a:solidFill>
                        </a:rPr>
                        <a:t>2022 </a:t>
                      </a:r>
                      <a:r>
                        <a:rPr kumimoji="1" lang="ja-JP" altLang="en-US" sz="1200" b="0" dirty="0">
                          <a:solidFill>
                            <a:schemeClr val="tx1"/>
                          </a:solidFill>
                        </a:rPr>
                        <a:t>年</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7</a:t>
                      </a:r>
                      <a:r>
                        <a:rPr kumimoji="1" lang="ja-JP" altLang="en-US" sz="1200" b="0" dirty="0">
                          <a:solidFill>
                            <a:schemeClr val="tx1"/>
                          </a:solidFill>
                        </a:rPr>
                        <a:t>日 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会計年度は</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a:t>
                      </a:r>
                      <a:r>
                        <a:rPr kumimoji="1" lang="en-US" altLang="ja-JP" sz="1200" kern="1200" dirty="0">
                          <a:solidFill>
                            <a:schemeClr val="dk1"/>
                          </a:solidFill>
                          <a:latin typeface="+mn-lt"/>
                          <a:ea typeface="+mn-ea"/>
                          <a:cs typeface="+mn-cs"/>
                        </a:rPr>
                        <a:t>96.9 </a:t>
                      </a:r>
                      <a:r>
                        <a:rPr kumimoji="1" lang="ja-JP" altLang="en-US" sz="1200" kern="1200" dirty="0">
                          <a:solidFill>
                            <a:schemeClr val="dk1"/>
                          </a:solidFill>
                          <a:latin typeface="+mn-lt"/>
                          <a:ea typeface="+mn-ea"/>
                          <a:cs typeface="+mn-cs"/>
                        </a:rPr>
                        <a:t>パーセント） ほかにイスラム教（</a:t>
                      </a:r>
                      <a:r>
                        <a:rPr kumimoji="1" lang="en-US" altLang="ja-JP" sz="1200" kern="1200" dirty="0">
                          <a:solidFill>
                            <a:schemeClr val="dk1"/>
                          </a:solidFill>
                          <a:latin typeface="+mn-lt"/>
                          <a:ea typeface="+mn-ea"/>
                          <a:cs typeface="+mn-cs"/>
                        </a:rPr>
                        <a:t>1.9 </a:t>
                      </a:r>
                      <a:r>
                        <a:rPr kumimoji="1" lang="ja-JP" altLang="en-US" sz="1200" kern="1200" dirty="0">
                          <a:solidFill>
                            <a:schemeClr val="dk1"/>
                          </a:solidFill>
                          <a:latin typeface="+mn-lt"/>
                          <a:ea typeface="+mn-ea"/>
                          <a:cs typeface="+mn-cs"/>
                        </a:rPr>
                        <a:t>パーセント）、キリスト教（</a:t>
                      </a:r>
                      <a:r>
                        <a:rPr kumimoji="1" lang="en-US" altLang="ja-JP" sz="1200" kern="1200" dirty="0">
                          <a:solidFill>
                            <a:schemeClr val="dk1"/>
                          </a:solidFill>
                          <a:latin typeface="+mn-lt"/>
                          <a:ea typeface="+mn-ea"/>
                          <a:cs typeface="+mn-cs"/>
                        </a:rPr>
                        <a:t>0.4 </a:t>
                      </a:r>
                      <a:r>
                        <a:rPr kumimoji="1" lang="ja-JP" altLang="en-US" sz="1200" kern="1200" dirty="0">
                          <a:solidFill>
                            <a:schemeClr val="dk1"/>
                          </a:solidFill>
                          <a:latin typeface="+mn-lt"/>
                          <a:ea typeface="+mn-ea"/>
                          <a:cs typeface="+mn-cs"/>
                        </a:rPr>
                        <a:t>パーセント）等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立憲君主制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6202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フン・セン首相率いる人民党が安定政権を維持してきたが、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年の国民議会選挙、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年の地方選挙で野党救国党が躍進。</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月、司法当局はケム・ソカー救国党党首を国家反逆罪で拘留、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月には同党を解党し、幹部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年間の政治活動禁止処分とした。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月の国民議会選挙には、人民党を含む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の政党が参加して実施され、人民党が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の得票を得て、全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カンボジアの民主主義・人権状況の悪化を理由として、</a:t>
                      </a:r>
                      <a:r>
                        <a:rPr lang="en-US" altLang="ja-JP" sz="1200" dirty="0">
                          <a:solidFill>
                            <a:schemeClr val="tx1"/>
                          </a:solidFill>
                        </a:rPr>
                        <a:t>EU</a:t>
                      </a:r>
                      <a:r>
                        <a:rPr lang="ja-JP" altLang="en-US" sz="1200" dirty="0">
                          <a:solidFill>
                            <a:schemeClr val="tx1"/>
                          </a:solidFill>
                        </a:rPr>
                        <a:t>は「武器以外す べて（</a:t>
                      </a:r>
                      <a:r>
                        <a:rPr lang="en-US" altLang="ja-JP" sz="1200" dirty="0">
                          <a:solidFill>
                            <a:schemeClr val="tx1"/>
                          </a:solidFill>
                        </a:rPr>
                        <a:t>EBA)</a:t>
                      </a:r>
                      <a:r>
                        <a:rPr lang="ja-JP" altLang="en-US" sz="1200" dirty="0">
                          <a:solidFill>
                            <a:schemeClr val="tx1"/>
                          </a:solidFill>
                        </a:rPr>
                        <a:t>」の特恵関税適用の取りやめを通告。アメリカ下院も「カンボジア民主主義法」を可決。首相の側近らに対して、アメリカへの入国禁止とアメリカ国内での資産凍結などを内容とする。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26949">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　外務省によると、カンボジア国内のいずれの地域についても「レベル１：十分注意してください」と</a:t>
                      </a:r>
                      <a:r>
                        <a:rPr kumimoji="1" lang="ja-JP" altLang="en-US" sz="1200" b="0" dirty="0">
                          <a:solidFill>
                            <a:schemeClr val="tx1"/>
                          </a:solidFill>
                        </a:rPr>
                        <a:t>なっている。</a:t>
                      </a:r>
                      <a:endParaRPr lang="en-US" altLang="ja-JP" sz="1200" dirty="0">
                        <a:solidFill>
                          <a:schemeClr val="tx1"/>
                        </a:solidFill>
                      </a:endParaRPr>
                    </a:p>
                    <a:p>
                      <a:pPr algn="just">
                        <a:lnSpc>
                          <a:spcPct val="113000"/>
                        </a:lnSpc>
                        <a:spcAft>
                          <a:spcPts val="300"/>
                        </a:spcAft>
                      </a:pPr>
                      <a:r>
                        <a:rPr lang="ja-JP" altLang="en-US" sz="1200" dirty="0">
                          <a:solidFill>
                            <a:schemeClr val="tx1"/>
                          </a:solidFill>
                        </a:rPr>
                        <a:t>　カンボジアでは、過去の長期にわたる内戦時等に国内へ持ち込まれて出回った銃火器を使用した強盗事件等が度々発生しており、日本や他の東南アジア諸国と比較して、治安は決して良くない。外国人が多い都市部や観光地では、強盗、ひったくり、置き引き、こん睡強盗、スリ、いかさま賭博詐欺などの犯罪が多発。また、カンボジアの経済発展に伴い、ビジネスや投資に係る詐欺事件も複数報告されるようになっている。</a:t>
                      </a:r>
                      <a:endParaRPr lang="en-US" altLang="ja-JP" sz="1200" dirty="0">
                        <a:solidFill>
                          <a:schemeClr val="tx1"/>
                        </a:solidFill>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a:t>
            </a:r>
          </a:p>
        </p:txBody>
      </p:sp>
    </p:spTree>
    <p:extLst>
      <p:ext uri="{BB962C8B-B14F-4D97-AF65-F5344CB8AC3E}">
        <p14:creationId xmlns:p14="http://schemas.microsoft.com/office/powerpoint/2010/main" val="3882990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カンボジア／医療関連／その他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2" name="表 9">
            <a:extLst>
              <a:ext uri="{FF2B5EF4-FFF2-40B4-BE49-F238E27FC236}">
                <a16:creationId xmlns:a16="http://schemas.microsoft.com/office/drawing/2014/main" id="{25C3AE42-2882-46AD-9211-6D7EA9D37D13}"/>
              </a:ext>
            </a:extLst>
          </p:cNvPr>
          <p:cNvGraphicFramePr>
            <a:graphicFrameLocks noGrp="1"/>
          </p:cNvGraphicFramePr>
          <p:nvPr>
            <p:extLst>
              <p:ext uri="{D42A27DB-BD31-4B8C-83A1-F6EECF244321}">
                <p14:modId xmlns:p14="http://schemas.microsoft.com/office/powerpoint/2010/main" val="1059672682"/>
              </p:ext>
            </p:extLst>
          </p:nvPr>
        </p:nvGraphicFramePr>
        <p:xfrm>
          <a:off x="272480" y="1220138"/>
          <a:ext cx="9433048" cy="2352877"/>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1217681">
                  <a:extLst>
                    <a:ext uri="{9D8B030D-6E8A-4147-A177-3AD203B41FA5}">
                      <a16:colId xmlns:a16="http://schemas.microsoft.com/office/drawing/2014/main" val="20001"/>
                    </a:ext>
                  </a:extLst>
                </a:gridCol>
                <a:gridCol w="954106">
                  <a:extLst>
                    <a:ext uri="{9D8B030D-6E8A-4147-A177-3AD203B41FA5}">
                      <a16:colId xmlns:a16="http://schemas.microsoft.com/office/drawing/2014/main" val="3198879459"/>
                    </a:ext>
                  </a:extLst>
                </a:gridCol>
                <a:gridCol w="954106">
                  <a:extLst>
                    <a:ext uri="{9D8B030D-6E8A-4147-A177-3AD203B41FA5}">
                      <a16:colId xmlns:a16="http://schemas.microsoft.com/office/drawing/2014/main" val="40798830"/>
                    </a:ext>
                  </a:extLst>
                </a:gridCol>
                <a:gridCol w="954106">
                  <a:extLst>
                    <a:ext uri="{9D8B030D-6E8A-4147-A177-3AD203B41FA5}">
                      <a16:colId xmlns:a16="http://schemas.microsoft.com/office/drawing/2014/main" val="2099324750"/>
                    </a:ext>
                  </a:extLst>
                </a:gridCol>
                <a:gridCol w="954106">
                  <a:extLst>
                    <a:ext uri="{9D8B030D-6E8A-4147-A177-3AD203B41FA5}">
                      <a16:colId xmlns:a16="http://schemas.microsoft.com/office/drawing/2014/main" val="3109555531"/>
                    </a:ext>
                  </a:extLst>
                </a:gridCol>
                <a:gridCol w="954106">
                  <a:extLst>
                    <a:ext uri="{9D8B030D-6E8A-4147-A177-3AD203B41FA5}">
                      <a16:colId xmlns:a16="http://schemas.microsoft.com/office/drawing/2014/main" val="1744547167"/>
                    </a:ext>
                  </a:extLst>
                </a:gridCol>
                <a:gridCol w="954106">
                  <a:extLst>
                    <a:ext uri="{9D8B030D-6E8A-4147-A177-3AD203B41FA5}">
                      <a16:colId xmlns:a16="http://schemas.microsoft.com/office/drawing/2014/main" val="352305932"/>
                    </a:ext>
                  </a:extLst>
                </a:gridCol>
                <a:gridCol w="954106">
                  <a:extLst>
                    <a:ext uri="{9D8B030D-6E8A-4147-A177-3AD203B41FA5}">
                      <a16:colId xmlns:a16="http://schemas.microsoft.com/office/drawing/2014/main" val="3028484498"/>
                    </a:ext>
                  </a:extLst>
                </a:gridCol>
                <a:gridCol w="954106">
                  <a:extLst>
                    <a:ext uri="{9D8B030D-6E8A-4147-A177-3AD203B41FA5}">
                      <a16:colId xmlns:a16="http://schemas.microsoft.com/office/drawing/2014/main" val="519753452"/>
                    </a:ext>
                  </a:extLst>
                </a:gridCol>
              </a:tblGrid>
              <a:tr h="544561">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IBM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1911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345,000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73,620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a:solidFill>
                            <a:srgbClr val="000000"/>
                          </a:solidFill>
                          <a:effectLst/>
                          <a:latin typeface="Arial" panose="020B0604020202020204" pitchFamily="34" charset="0"/>
                        </a:rPr>
                        <a:t>Apollo Telehealth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13 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Zoho</a:t>
                      </a:r>
                      <a:endParaRPr lang="en-US" sz="1000" b="1"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1997101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52376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主な医学会は以下の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CMAAO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年のデータだが登録者数は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パーセントが</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Islamic Medical Association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年設立、詳細の情報をみつけることができなかった）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＜業界団体＞</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製薬や医療機器に関する業界団体はない模様だが、カンボジア商工会議所（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Chamber of Commerce, CCC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）と衣類製造協会（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Garment Manufacturers Association in Cambodia, GMAC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）は、医薬品や医療機器の展示会を共同主催しており、医療分野でも存在感がある。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Pharmaceutical and Medical Industry for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当イベントでは、カンボジアにおける医療、医療産業の進出に係る見本市やネットワーキングなどが開催されている。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年に初回を開催し、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回が開催された。</a:t>
            </a:r>
          </a:p>
        </p:txBody>
      </p:sp>
      <p:sp>
        <p:nvSpPr>
          <p:cNvPr id="7" name="テキスト ボックス 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Exhibition and Conference on Pharmaceutical and Medical Industry for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Fairs held in Japan and the World</a:t>
            </a: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72507" y="1907811"/>
            <a:ext cx="9145015" cy="288032"/>
            <a:chOff x="4771006" y="2190006"/>
            <a:chExt cx="4122847" cy="288032"/>
          </a:xfrm>
        </p:grpSpPr>
        <p:cxnSp>
          <p:nvCxnSpPr>
            <p:cNvPr id="9" name="直線コネクタ 8"/>
            <p:cNvCxnSpPr/>
            <p:nvPr/>
          </p:nvCxnSpPr>
          <p:spPr>
            <a:xfrm>
              <a:off x="4771006" y="2401838"/>
              <a:ext cx="412284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797774" y="21900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cs typeface="Arial" panose="020B0604020202020204" pitchFamily="34" charset="0"/>
                </a:rPr>
                <a:t>International Pharmaceutical and Medical Industry for Cambodia</a:t>
              </a:r>
              <a:r>
                <a:rPr lang="ja-JP" altLang="en-US" sz="1400" dirty="0">
                  <a:cs typeface="Arial" panose="020B0604020202020204" pitchFamily="34" charset="0"/>
                </a:rPr>
                <a:t>の概要</a:t>
              </a:r>
              <a:r>
                <a:rPr lang="ja-JP" altLang="en-US" sz="1400" dirty="0">
                  <a:latin typeface="Arial Black" panose="020B0A04020102020204" pitchFamily="34" charset="0"/>
                  <a:ea typeface="HGP創英角ｺﾞｼｯｸUB" pitchFamily="50" charset="-128"/>
                </a:rPr>
                <a:t> </a:t>
              </a:r>
            </a:p>
          </p:txBody>
        </p:sp>
      </p:grpSp>
      <p:graphicFrame>
        <p:nvGraphicFramePr>
          <p:cNvPr id="12" name="表 11"/>
          <p:cNvGraphicFramePr>
            <a:graphicFrameLocks noGrp="1"/>
          </p:cNvGraphicFramePr>
          <p:nvPr>
            <p:extLst>
              <p:ext uri="{D42A27DB-BD31-4B8C-83A1-F6EECF244321}">
                <p14:modId xmlns:p14="http://schemas.microsoft.com/office/powerpoint/2010/main" val="3082673832"/>
              </p:ext>
            </p:extLst>
          </p:nvPr>
        </p:nvGraphicFramePr>
        <p:xfrm>
          <a:off x="200025" y="2188270"/>
          <a:ext cx="4882017" cy="4380334"/>
        </p:xfrm>
        <a:graphic>
          <a:graphicData uri="http://schemas.openxmlformats.org/drawingml/2006/table">
            <a:tbl>
              <a:tblPr firstRow="1" bandRow="1">
                <a:tableStyleId>{5C22544A-7EE6-4342-B048-85BDC9FD1C3A}</a:tableStyleId>
              </a:tblPr>
              <a:tblGrid>
                <a:gridCol w="901676">
                  <a:extLst>
                    <a:ext uri="{9D8B030D-6E8A-4147-A177-3AD203B41FA5}">
                      <a16:colId xmlns:a16="http://schemas.microsoft.com/office/drawing/2014/main" val="20000"/>
                    </a:ext>
                  </a:extLst>
                </a:gridCol>
                <a:gridCol w="3980341">
                  <a:extLst>
                    <a:ext uri="{9D8B030D-6E8A-4147-A177-3AD203B41FA5}">
                      <a16:colId xmlns:a16="http://schemas.microsoft.com/office/drawing/2014/main" val="20001"/>
                    </a:ext>
                  </a:extLst>
                </a:gridCol>
              </a:tblGrid>
              <a:tr h="239652">
                <a:tc>
                  <a:txBody>
                    <a:bodyPr/>
                    <a:lstStyle/>
                    <a:p>
                      <a:pPr algn="ctr" fontAlgn="ctr" hangingPunct="0"/>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4714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Arial" panose="020B0604020202020204" pitchFamily="34" charset="0"/>
                          <a:ea typeface="+mn-ea"/>
                          <a:cs typeface="Arial" panose="020B0604020202020204" pitchFamily="34" charset="0"/>
                        </a:rPr>
                        <a:t>日程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毎年</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8-9</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月 </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年次開催</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7141">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場所</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　プノンペン</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76226">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展示分野</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Hospital, Lab, Clinical Equipment, Diagnostics, Disinfection, Disposal</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Systems, Medical Consumables, Dental Equipment, Ophthalmic Supplies, Rehabilitation Equipment, Orthopedic, Medicines, Pharmaceuticals, Nutrition food, Pharmaceutical Processing, Packaging,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etc</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04412">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主催者</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MINH VI EXHIBITION </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ADVERTISEMENT SERVICES CO,</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Ltd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Veas</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Co, Ltd)</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04412">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サポーター</a:t>
                      </a:r>
                      <a:endParaRPr kumimoji="1" lang="en-US" altLang="ja-JP" sz="10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Cambodian Dental Association</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Ministry of commerce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cambodia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158316">
                <a:tc>
                  <a:txBody>
                    <a:bodyPr/>
                    <a:lstStyle/>
                    <a:p>
                      <a:pPr algn="ctr" fontAlgn="ctr"/>
                      <a:r>
                        <a:rPr kumimoji="1" lang="ja-JP" altLang="en-US" sz="1000" b="1" dirty="0">
                          <a:solidFill>
                            <a:schemeClr val="tx1"/>
                          </a:solidFill>
                          <a:latin typeface="Arial" panose="020B0604020202020204" pitchFamily="34" charset="0"/>
                          <a:cs typeface="Arial" panose="020B0604020202020204" pitchFamily="34" charset="0"/>
                        </a:rPr>
                        <a:t>産業</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 &amp; Hospital Equipment Supplies</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Dental</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&amp; Odontology, Ophthalmology</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Welfare &amp; Nursing Equipment, Rehabilitation</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Pharmaceuticals,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Pharamacy</a:t>
                      </a:r>
                      <a:endPar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 Care (Equipment, Products &amp; Services)</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Fitness</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715114">
                <a:tc>
                  <a:txBody>
                    <a:bodyPr/>
                    <a:lstStyle/>
                    <a:p>
                      <a:pPr algn="ctr" fontAlgn="ctr"/>
                      <a:r>
                        <a:rPr kumimoji="1" lang="en-US" altLang="ja-JP" sz="1000" b="1" dirty="0">
                          <a:solidFill>
                            <a:schemeClr val="tx1"/>
                          </a:solidFill>
                          <a:latin typeface="Arial" panose="020B0604020202020204" pitchFamily="34" charset="0"/>
                          <a:cs typeface="Arial" panose="020B0604020202020204" pitchFamily="34" charset="0"/>
                        </a:rPr>
                        <a:t>2018</a:t>
                      </a:r>
                      <a:r>
                        <a:rPr kumimoji="1" lang="ja-JP" altLang="en-US" sz="1000" b="1" dirty="0">
                          <a:solidFill>
                            <a:schemeClr val="tx1"/>
                          </a:solidFill>
                          <a:latin typeface="Arial" panose="020B0604020202020204" pitchFamily="34" charset="0"/>
                          <a:cs typeface="Arial" panose="020B0604020202020204" pitchFamily="34" charset="0"/>
                        </a:rPr>
                        <a:t>年</a:t>
                      </a:r>
                      <a:endParaRPr kumimoji="1" lang="en-US" altLang="ja-JP" sz="1000" b="1" dirty="0">
                        <a:solidFill>
                          <a:schemeClr val="tx1"/>
                        </a:solidFill>
                        <a:latin typeface="Arial" panose="020B0604020202020204" pitchFamily="34" charset="0"/>
                        <a:cs typeface="Arial" panose="020B0604020202020204" pitchFamily="34" charset="0"/>
                      </a:endParaRPr>
                    </a:p>
                    <a:p>
                      <a:pPr algn="ctr" fontAlgn="ctr"/>
                      <a:r>
                        <a:rPr kumimoji="1" lang="ja-JP" altLang="en-US" sz="1000" b="1" dirty="0">
                          <a:solidFill>
                            <a:schemeClr val="tx1"/>
                          </a:solidFill>
                          <a:latin typeface="Arial" panose="020B0604020202020204" pitchFamily="34" charset="0"/>
                          <a:cs typeface="Arial" panose="020B0604020202020204" pitchFamily="34" charset="0"/>
                        </a:rPr>
                        <a:t>実績</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来場者数：</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出展数：</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展示面積：</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平米</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14" name="テキスト ボックス 13"/>
          <p:cNvSpPr txBox="1"/>
          <p:nvPr/>
        </p:nvSpPr>
        <p:spPr>
          <a:xfrm>
            <a:off x="5216579" y="2605338"/>
            <a:ext cx="4508082" cy="144016"/>
          </a:xfrm>
          <a:prstGeom prst="rect">
            <a:avLst/>
          </a:prstGeom>
          <a:noFill/>
        </p:spPr>
        <p:txBody>
          <a:bodyPr wrap="square" lIns="0" tIns="0" rIns="0" bIns="0" rtlCol="0">
            <a:noAutofit/>
          </a:bodyPr>
          <a:lstStyle/>
          <a:p>
            <a:pPr marL="346075" indent="-346075" algn="ctr"/>
            <a:r>
              <a:rPr lang="en-US" altLang="ja-JP" sz="1000" dirty="0">
                <a:cs typeface="Arial" panose="020B0604020202020204" pitchFamily="34" charset="0"/>
              </a:rPr>
              <a:t>International Pharmaceutical and Medical Industry for Cambodia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日の開催を予定している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5" name="図 4"/>
          <p:cNvPicPr>
            <a:picLocks noChangeAspect="1"/>
          </p:cNvPicPr>
          <p:nvPr/>
        </p:nvPicPr>
        <p:blipFill>
          <a:blip r:embed="rId2"/>
          <a:stretch>
            <a:fillRect/>
          </a:stretch>
        </p:blipFill>
        <p:spPr>
          <a:xfrm>
            <a:off x="5186461" y="3038566"/>
            <a:ext cx="4522378" cy="3024902"/>
          </a:xfrm>
          <a:prstGeom prst="rect">
            <a:avLst/>
          </a:prstGeom>
        </p:spPr>
      </p:pic>
    </p:spTree>
    <p:extLst>
      <p:ext uri="{BB962C8B-B14F-4D97-AF65-F5344CB8AC3E}">
        <p14:creationId xmlns:p14="http://schemas.microsoft.com/office/powerpoint/2010/main" val="2269872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カンボジアの外国人患者受入と医療渡航に関するデータはないが、タイなど周辺国には、カンボジア人の渡航患者を積極的に受入れるための取組みを行っている医療機関もある。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98884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2060848"/>
            <a:ext cx="8496944" cy="1368151"/>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第１次保健戦略計画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2003-2007</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3428999"/>
            <a:ext cx="8496944" cy="1728191"/>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第２次保健戦略計画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2008-2015</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HSP2</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5157192"/>
            <a:ext cx="8496944" cy="1224136"/>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第３次保健戦略計画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2016-2020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HSP3 </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国家保健目標（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Objectives for 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月現在、後続計画は発出されていない。</a:t>
            </a: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国家保健目標（</a:t>
              </a:r>
              <a:r>
                <a:rPr lang="en-US" altLang="ja-JP" sz="1400" dirty="0">
                  <a:latin typeface="Arial Black" panose="020B0A04020102020204" pitchFamily="34" charset="0"/>
                  <a:ea typeface="HGP創英角ｺﾞｼｯｸUB" pitchFamily="50" charset="-128"/>
                </a:rPr>
                <a:t>National Objectives for Health</a:t>
              </a:r>
              <a:r>
                <a:rPr lang="ja-JP" altLang="en-US" sz="1400" dirty="0">
                  <a:latin typeface="HGP創英角ｺﾞｼｯｸUB" pitchFamily="50" charset="-128"/>
                  <a:ea typeface="HGP創英角ｺﾞｼｯｸUB" pitchFamily="50" charset="-128"/>
                </a:rPr>
                <a:t>）</a:t>
              </a:r>
            </a:p>
          </p:txBody>
        </p:sp>
      </p:grpSp>
      <p:sp>
        <p:nvSpPr>
          <p:cNvPr id="19" name="正方形/長方形 18"/>
          <p:cNvSpPr/>
          <p:nvPr/>
        </p:nvSpPr>
        <p:spPr>
          <a:xfrm>
            <a:off x="416496" y="2060849"/>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2003</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2060848"/>
            <a:ext cx="144016" cy="1368151"/>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3429000"/>
            <a:ext cx="144016" cy="1728190"/>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5157192"/>
            <a:ext cx="144016" cy="1224136"/>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992560" y="6381328"/>
            <a:ext cx="144016" cy="72008"/>
          </a:xfrm>
          <a:prstGeom prst="rect">
            <a:avLst/>
          </a:prstGeom>
          <a:gradFill flip="none" rotWithShape="1">
            <a:gsLst>
              <a:gs pos="0">
                <a:srgbClr val="868686"/>
              </a:gs>
              <a:gs pos="100000">
                <a:schemeClr val="bg1"/>
              </a:gs>
            </a:gsLst>
            <a:lin ang="54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3212976"/>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2007</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3429000"/>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2008</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941168"/>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5157193"/>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6165304"/>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2020</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348880"/>
            <a:ext cx="4176464" cy="1080120"/>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カンボジア和平後に初の国家保健医療政策が策定された。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では、６つの優先取組領域を示し、それらの下に８つの重点中心戦略を含む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の戦略を掲げている。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2204864"/>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６つの優先取組事項は以下のとおり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保健医療サービス体制（</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行動変容（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Behavioral change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質の向上（</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Quality improvement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人材育成（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組織開発（</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Institutional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2" y="3664074"/>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を継承するものとして、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の戦略構造を発展させ、</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つの「保健医療プログラム領域」を新設、それらを貫く分野横断的要素として、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HSP1no</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優先取組分野を部分的に受け継ぐ「保健医療戦略領域」を位置づける枠組みとなっている。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が「うまく機能する保健医療システムの鍵となる要素」として挙げている項目に呼応するものとなっている。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3485768"/>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非感染症</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保健医療サービス提供（</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Care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保健医療人材（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for Health</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保健医療情報システム（</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Information System</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保健医療システム・ガバナンス（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System Governance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5445224"/>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カンボジア保健省は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月に草案を発表した。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セクター横断の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戦略は前計画の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と同様だが、優先分野は、母子保健（新たに栄養が加わった）、感染症、非感染症疾患に加え、保健システム強化が追加され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分野となった。</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a:t>
            </a:r>
            <a:r>
              <a:rPr lang="ja-JP" altLang="en-US" sz="800" dirty="0"/>
              <a:t>「カンボジア保健医療分野支援の評価」（</a:t>
            </a:r>
            <a:r>
              <a:rPr lang="en-US" altLang="ja-JP" sz="800" dirty="0"/>
              <a:t>2012</a:t>
            </a:r>
            <a:r>
              <a:rPr lang="ja-JP" altLang="en-US" sz="800" dirty="0"/>
              <a:t>）、 </a:t>
            </a:r>
            <a:r>
              <a:rPr lang="en-US" altLang="ja-JP" sz="800" dirty="0"/>
              <a:t>JICA</a:t>
            </a:r>
            <a:r>
              <a:rPr lang="ja-JP" altLang="en-US" sz="800" dirty="0"/>
              <a:t>「カンボジア王国スバイリエン州病院改善計画準備調査報告書」</a:t>
            </a:r>
          </a:p>
        </p:txBody>
      </p:sp>
      <p:cxnSp>
        <p:nvCxnSpPr>
          <p:cNvPr id="46" name="直線コネクタ 45"/>
          <p:cNvCxnSpPr/>
          <p:nvPr/>
        </p:nvCxnSpPr>
        <p:spPr>
          <a:xfrm>
            <a:off x="428625" y="206084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5157192"/>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342900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638132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457056" y="544522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に基づく新たな保健医療プログラム領域は以下のとおり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保健強化システム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32421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月、安倍総理大臣はカンボジアを訪問した。この訪問に合わせ、「日本国厚生労働省とカンボジア王国保健省との医療分野に関する覚書」が締結されるなど、</a:t>
            </a:r>
            <a:r>
              <a:rPr lang="ja-JP" altLang="en-US" sz="1400" dirty="0"/>
              <a:t>我が国の国際保健外交戦略上も重要なステップとなった。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40896"/>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486533"/>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486533"/>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871101633"/>
              </p:ext>
            </p:extLst>
          </p:nvPr>
        </p:nvGraphicFramePr>
        <p:xfrm>
          <a:off x="200472" y="2817256"/>
          <a:ext cx="9504000" cy="2916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100" b="0" dirty="0">
                          <a:solidFill>
                            <a:schemeClr val="tx1"/>
                          </a:solidFill>
                          <a:latin typeface="+mn-ea"/>
                          <a:ea typeface="+mn-ea"/>
                        </a:rPr>
                        <a:t>シハモニ国王陛下</a:t>
                      </a:r>
                      <a:endParaRPr kumimoji="1" lang="ja-JP" altLang="en-US" sz="1100" b="0" kern="1200" dirty="0">
                        <a:solidFill>
                          <a:schemeClr val="tx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100" b="0" kern="1200" dirty="0">
                          <a:solidFill>
                            <a:schemeClr val="tx1"/>
                          </a:solidFill>
                          <a:latin typeface="+mn-ea"/>
                          <a:ea typeface="+mn-ea"/>
                          <a:cs typeface="Arial" panose="020B0604020202020204" pitchFamily="34" charset="0"/>
                        </a:rPr>
                        <a:t>－</a:t>
                      </a:r>
                      <a:endParaRPr kumimoji="1" lang="en-US" altLang="ja-JP" sz="1100" b="0" kern="1200" dirty="0">
                        <a:solidFill>
                          <a:schemeClr val="tx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100" dirty="0">
                          <a:latin typeface="+mn-ea"/>
                          <a:ea typeface="+mn-ea"/>
                        </a:rPr>
                        <a:t>ヘン・サムリン下院議長、フン・セン首相</a:t>
                      </a:r>
                      <a:endParaRPr kumimoji="1" lang="ja-JP" altLang="en-US" sz="1100" b="0" kern="1200" dirty="0">
                        <a:solidFill>
                          <a:schemeClr val="dk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latin typeface="+mn-ea"/>
                          <a:ea typeface="+mn-ea"/>
                          <a:cs typeface="Arial" panose="020B0604020202020204" pitchFamily="34" charset="0"/>
                        </a:rPr>
                        <a:t>皇太子殿下、</a:t>
                      </a:r>
                      <a:r>
                        <a:rPr lang="ja-JP" altLang="en-US" sz="1100" dirty="0">
                          <a:latin typeface="+mn-ea"/>
                          <a:ea typeface="+mn-ea"/>
                        </a:rPr>
                        <a:t>野田総理大臣</a:t>
                      </a:r>
                      <a:r>
                        <a:rPr lang="ja-JP" altLang="en-US" sz="1100" dirty="0">
                          <a:latin typeface="+mn-ea"/>
                          <a:ea typeface="+mn-ea"/>
                          <a:cs typeface="Arial" panose="020B0604020202020204" pitchFamily="34" charset="0"/>
                        </a:rPr>
                        <a:t>、</a:t>
                      </a:r>
                      <a:r>
                        <a:rPr lang="zh-TW" altLang="en-US" sz="1100" dirty="0">
                          <a:latin typeface="+mn-ea"/>
                          <a:ea typeface="+mn-ea"/>
                        </a:rPr>
                        <a:t>玄葉外務大臣</a:t>
                      </a:r>
                      <a:r>
                        <a:rPr lang="ja-JP" altLang="en-US" sz="1100" dirty="0" err="1">
                          <a:latin typeface="+mn-ea"/>
                          <a:ea typeface="+mn-ea"/>
                        </a:rPr>
                        <a:t>、</a:t>
                      </a:r>
                      <a:r>
                        <a:rPr lang="ja-JP" altLang="en-US" sz="1100" dirty="0">
                          <a:latin typeface="+mn-ea"/>
                          <a:ea typeface="+mn-ea"/>
                        </a:rPr>
                        <a:t>枝野経産大臣</a:t>
                      </a:r>
                      <a:endParaRPr lang="zh-TW" altLang="en-US" sz="1100" dirty="0">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100" dirty="0">
                          <a:latin typeface="+mn-ea"/>
                          <a:ea typeface="+mn-ea"/>
                        </a:rPr>
                        <a:t>フン・セン首相</a:t>
                      </a:r>
                      <a:endParaRPr kumimoji="1" lang="ja-JP" altLang="en-US"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100" dirty="0">
                          <a:latin typeface="+mn-ea"/>
                          <a:ea typeface="+mn-ea"/>
                          <a:cs typeface="Arial" panose="020B0604020202020204" pitchFamily="34" charset="0"/>
                        </a:rPr>
                        <a:t>秋篠宮殿下</a:t>
                      </a:r>
                      <a:r>
                        <a:rPr lang="ja-JP" altLang="en-US" sz="1100" dirty="0" err="1">
                          <a:latin typeface="+mn-ea"/>
                          <a:ea typeface="+mn-ea"/>
                          <a:cs typeface="Arial" panose="020B0604020202020204" pitchFamily="34" charset="0"/>
                        </a:rPr>
                        <a:t>、</a:t>
                      </a:r>
                      <a:r>
                        <a:rPr lang="ja-JP" altLang="en-US" sz="1100" dirty="0">
                          <a:latin typeface="+mn-ea"/>
                          <a:ea typeface="+mn-ea"/>
                        </a:rPr>
                        <a:t>安倍総理大臣</a:t>
                      </a:r>
                      <a:endParaRPr lang="zh-TW" altLang="en-US" sz="1100" dirty="0">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100" dirty="0">
                          <a:latin typeface="+mn-ea"/>
                          <a:ea typeface="+mn-ea"/>
                        </a:rPr>
                        <a:t>岸田外務大臣</a:t>
                      </a:r>
                      <a:endParaRPr lang="ja-JP" altLang="en-US" sz="1100" dirty="0">
                        <a:latin typeface="+mn-ea"/>
                        <a:ea typeface="+mn-ea"/>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0" dirty="0"/>
                        <a:t>フン・セン首相（</a:t>
                      </a:r>
                      <a:r>
                        <a:rPr lang="en-US" altLang="ja-JP" sz="1100" b="0" dirty="0"/>
                        <a:t>2</a:t>
                      </a:r>
                      <a:r>
                        <a:rPr lang="ja-JP" altLang="en-US" sz="1100" b="0" dirty="0"/>
                        <a:t>回）</a:t>
                      </a:r>
                      <a:endParaRPr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サイ・チュム上院議長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2400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100" b="0" kern="1200" dirty="0">
                          <a:solidFill>
                            <a:schemeClr val="dk1"/>
                          </a:solidFill>
                          <a:latin typeface="+mn-ea"/>
                          <a:ea typeface="+mn-ea"/>
                          <a:cs typeface="Arial" panose="020B0604020202020204" pitchFamily="34" charset="0"/>
                        </a:rPr>
                        <a:t>フン・セン首相</a:t>
                      </a:r>
                      <a:endParaRPr kumimoji="1" lang="en-US" altLang="ja-JP" sz="11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24000">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2097175"/>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181414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テーマの医療国際化事業を実施している。なお、官民ミッション等は実施していない。</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2036076"/>
          <a:ext cx="9504000" cy="2833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2011</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dirty="0"/>
                        <a:t>救急救命病院設立</a:t>
                      </a:r>
                      <a:endParaRPr lang="ja-JP" altLang="en-US" sz="1000" dirty="0"/>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北原脳神経外科病院</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国立病院・クリニック（有償）での臨床調査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現地医療従事者への教育方法の検証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競合優位性の再検証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現地の出資／融資スキームの調査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臨床調査を通じて、統計に表れない脳卒中患者・脳外科対象患者が多いこと、入院しても十分な治療・サービスを受けることができず、退院後、社会生活を営めていない患者が多いこと等が確認された。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教育活動を通じて、現状の医療従事者の課題は、知識・技術のみならず、倫理的思考、マナー、サービス精神といったものであることが確認された。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救命救急センター設立の事前調査として、実際にクリニックを立ち上げる中で、許認可や各種申請手続き、各種システム構築のモニタリングを実施した。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カンボジアにおいては、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年の救命救急センター開設に向けて準備を進める。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ミャンマーに関しては、参入パターンやカンボジアでの事業スキーム展開可能性が確認でき、共同出資する現地企業の調査等が今後の検討課題である。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5823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025"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361704"/>
          <a:ext cx="9504000" cy="2643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健診・検査センター設立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結核予防会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現地側パートナーとなる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との協議及び</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学長等の日本招聘</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健診・検査センターの設計・改修、導入機材の選定・発注・稼働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需要開拓活動（セミナー開催、出張健診、関係機関への事業説明、広報等）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との共同事業体により、健診・検査センター設立に向けた準備を進める（センター開設予定：</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月予定）。また、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の学長他</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名を招聘し、日本式の高質の健康診断と高精度医療機器を用いた検体検査の現状を体験・理解してもらった結果、</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が目指す国内初の大学病院（教育病院）設置の際に日本式のものを導入したいとの意向を得た。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健診・検査センターで働くスタッフの雇用を開始。コアスタッフを日本に招聘し、研修を実施。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健診・検査センターの設計・改修工事を継続。健診システム・検査機器等を準備。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近隣医師向けのセミナー、日系企業等に対する出張健診等を実施。好評を得て、複数企業と健診サービスの実導入に向けた検討を進めている。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7426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196027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226" imgW="270" imgH="270" progId="TCLayout.ActiveDocument.1">
                  <p:embed/>
                </p:oleObj>
              </mc:Choice>
              <mc:Fallback>
                <p:oleObj name="think-cell Slide" r:id="rId226" imgW="270" imgH="270" progId="TCLayout.ActiveDocument.1">
                  <p:embed/>
                  <p:pic>
                    <p:nvPicPr>
                      <p:cNvPr id="7" name="オブジェクト 6" hidden="1"/>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50825" y="1015102"/>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30" name="Chart 429">
            <a:extLst>
              <a:ext uri="{FF2B5EF4-FFF2-40B4-BE49-F238E27FC236}">
                <a16:creationId xmlns:a16="http://schemas.microsoft.com/office/drawing/2014/main" id="{E636B2AA-40DB-4C77-BB56-7A0B678805C1}"/>
              </a:ext>
            </a:extLst>
          </p:cNvPr>
          <p:cNvGraphicFramePr/>
          <p:nvPr>
            <p:custDataLst>
              <p:tags r:id="rId4"/>
            </p:custDataLst>
            <p:extLst>
              <p:ext uri="{D42A27DB-BD31-4B8C-83A1-F6EECF244321}">
                <p14:modId xmlns:p14="http://schemas.microsoft.com/office/powerpoint/2010/main" val="3371197630"/>
              </p:ext>
            </p:extLst>
          </p:nvPr>
        </p:nvGraphicFramePr>
        <p:xfrm>
          <a:off x="303213" y="2370138"/>
          <a:ext cx="9307512" cy="1457325"/>
        </p:xfrm>
        <a:graphic>
          <a:graphicData uri="http://schemas.openxmlformats.org/drawingml/2006/chart">
            <c:chart xmlns:c="http://schemas.openxmlformats.org/drawingml/2006/chart" xmlns:r="http://schemas.openxmlformats.org/officeDocument/2006/relationships" r:id="rId228"/>
          </a:graphicData>
        </a:graphic>
      </p:graphicFrame>
      <p:cxnSp>
        <p:nvCxnSpPr>
          <p:cNvPr id="69" name="Straight Connector 68">
            <a:extLst>
              <a:ext uri="{FF2B5EF4-FFF2-40B4-BE49-F238E27FC236}">
                <a16:creationId xmlns:a16="http://schemas.microsoft.com/office/drawing/2014/main" id="{B7E7FE91-AD23-443B-8750-F570F95D622F}"/>
              </a:ext>
            </a:extLst>
          </p:cNvPr>
          <p:cNvCxnSpPr/>
          <p:nvPr>
            <p:custDataLst>
              <p:tags r:id="rId5"/>
            </p:custDataLst>
          </p:nvPr>
        </p:nvCxnSpPr>
        <p:spPr bwMode="auto">
          <a:xfrm>
            <a:off x="4254500" y="2820988"/>
            <a:ext cx="0" cy="306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3158E083-A8C2-4929-A748-D19157CDB6B0}"/>
              </a:ext>
            </a:extLst>
          </p:cNvPr>
          <p:cNvCxnSpPr/>
          <p:nvPr>
            <p:custDataLst>
              <p:tags r:id="rId6"/>
            </p:custDataLst>
          </p:nvPr>
        </p:nvCxnSpPr>
        <p:spPr bwMode="auto">
          <a:xfrm>
            <a:off x="4595813" y="2822576"/>
            <a:ext cx="0" cy="295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799FBAE3-0579-4702-B2BA-9DD9724337D6}"/>
              </a:ext>
            </a:extLst>
          </p:cNvPr>
          <p:cNvCxnSpPr/>
          <p:nvPr>
            <p:custDataLst>
              <p:tags r:id="rId7"/>
            </p:custDataLst>
          </p:nvPr>
        </p:nvCxnSpPr>
        <p:spPr bwMode="auto">
          <a:xfrm>
            <a:off x="4938713" y="2825751"/>
            <a:ext cx="0" cy="282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7E5F234-9909-435B-B6A3-B064E2C80B65}"/>
              </a:ext>
            </a:extLst>
          </p:cNvPr>
          <p:cNvCxnSpPr/>
          <p:nvPr>
            <p:custDataLst>
              <p:tags r:id="rId8"/>
            </p:custDataLst>
          </p:nvPr>
        </p:nvCxnSpPr>
        <p:spPr bwMode="auto">
          <a:xfrm>
            <a:off x="5280025" y="2836863"/>
            <a:ext cx="0" cy="2619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Text Placeholder 12"/>
          <p:cNvSpPr>
            <a:spLocks noGrp="1"/>
          </p:cNvSpPr>
          <p:nvPr>
            <p:custDataLst>
              <p:tags r:id="rId9"/>
            </p:custDataLst>
          </p:nvPr>
        </p:nvSpPr>
        <p:spPr bwMode="auto">
          <a:xfrm>
            <a:off x="31511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0"/>
            </p:custDataLst>
          </p:nvPr>
        </p:nvSpPr>
        <p:spPr bwMode="auto">
          <a:xfrm>
            <a:off x="14414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11"/>
            </p:custDataLst>
          </p:nvPr>
        </p:nvSpPr>
        <p:spPr bwMode="auto">
          <a:xfrm>
            <a:off x="10985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12"/>
            </p:custDataLst>
          </p:nvPr>
        </p:nvSpPr>
        <p:spPr bwMode="auto">
          <a:xfrm>
            <a:off x="28098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13"/>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8" name="Text Placeholder 12"/>
          <p:cNvSpPr>
            <a:spLocks noGrp="1"/>
          </p:cNvSpPr>
          <p:nvPr>
            <p:custDataLst>
              <p:tags r:id="rId14"/>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85" name="Text Placeholder 12"/>
          <p:cNvSpPr>
            <a:spLocks noGrp="1"/>
          </p:cNvSpPr>
          <p:nvPr>
            <p:custDataLst>
              <p:tags r:id="rId15"/>
            </p:custDataLst>
          </p:nvPr>
        </p:nvSpPr>
        <p:spPr bwMode="auto">
          <a:xfrm>
            <a:off x="687388" y="3841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16"/>
            </p:custDataLst>
          </p:nvPr>
        </p:nvSpPr>
        <p:spPr bwMode="auto">
          <a:xfrm>
            <a:off x="72564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7"/>
            </p:custDataLst>
          </p:nvPr>
        </p:nvSpPr>
        <p:spPr bwMode="auto">
          <a:xfrm>
            <a:off x="21256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18"/>
            </p:custDataLst>
          </p:nvPr>
        </p:nvSpPr>
        <p:spPr bwMode="auto">
          <a:xfrm>
            <a:off x="417830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19"/>
            </p:custDataLst>
          </p:nvPr>
        </p:nvSpPr>
        <p:spPr bwMode="auto">
          <a:xfrm>
            <a:off x="34940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20"/>
            </p:custDataLst>
          </p:nvPr>
        </p:nvSpPr>
        <p:spPr bwMode="auto">
          <a:xfrm>
            <a:off x="383540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53" name="テキスト プレースホルダ 9">
            <a:extLst>
              <a:ext uri="{FF2B5EF4-FFF2-40B4-BE49-F238E27FC236}">
                <a16:creationId xmlns:a16="http://schemas.microsoft.com/office/drawing/2014/main" id="{1AFBCDCF-8954-4B69-93BF-B551D8D9C7BB}"/>
              </a:ext>
            </a:extLst>
          </p:cNvPr>
          <p:cNvSpPr>
            <a:spLocks noGrp="1"/>
          </p:cNvSpPr>
          <p:nvPr>
            <p:custDataLst>
              <p:tags r:id="rId21"/>
            </p:custDataLst>
          </p:nvPr>
        </p:nvSpPr>
        <p:spPr bwMode="gray">
          <a:xfrm>
            <a:off x="5176838" y="29749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09ED1DA-7E9B-42A9-83C7-42E6916DA26A}" type="datetime'''''''''''''''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22"/>
            </p:custDataLst>
          </p:nvPr>
        </p:nvSpPr>
        <p:spPr bwMode="auto">
          <a:xfrm>
            <a:off x="451961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23"/>
            </p:custDataLst>
          </p:nvPr>
        </p:nvSpPr>
        <p:spPr bwMode="auto">
          <a:xfrm>
            <a:off x="89677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24"/>
            </p:custDataLst>
          </p:nvPr>
        </p:nvSpPr>
        <p:spPr bwMode="auto">
          <a:xfrm>
            <a:off x="486251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25"/>
            </p:custDataLst>
          </p:nvPr>
        </p:nvSpPr>
        <p:spPr bwMode="auto">
          <a:xfrm>
            <a:off x="520382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p:cNvSpPr>
            <a:spLocks noGrp="1"/>
          </p:cNvSpPr>
          <p:nvPr>
            <p:custDataLst>
              <p:tags r:id="rId26"/>
            </p:custDataLst>
          </p:nvPr>
        </p:nvSpPr>
        <p:spPr bwMode="auto">
          <a:xfrm>
            <a:off x="554672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54" name="テキスト プレースホルダ 9">
            <a:extLst>
              <a:ext uri="{FF2B5EF4-FFF2-40B4-BE49-F238E27FC236}">
                <a16:creationId xmlns:a16="http://schemas.microsoft.com/office/drawing/2014/main" id="{4D20D00E-19C8-41EF-B48B-EECDC8914A1A}"/>
              </a:ext>
            </a:extLst>
          </p:cNvPr>
          <p:cNvSpPr>
            <a:spLocks noGrp="1"/>
          </p:cNvSpPr>
          <p:nvPr>
            <p:custDataLst>
              <p:tags r:id="rId27"/>
            </p:custDataLst>
          </p:nvPr>
        </p:nvSpPr>
        <p:spPr bwMode="gray">
          <a:xfrm>
            <a:off x="5518150" y="29956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E38BEC4-079E-4607-84E4-48EAF7B33D3A}" type="datetime'''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28"/>
            </p:custDataLst>
          </p:nvPr>
        </p:nvSpPr>
        <p:spPr bwMode="auto">
          <a:xfrm>
            <a:off x="862488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29"/>
            </p:custDataLst>
          </p:nvPr>
        </p:nvSpPr>
        <p:spPr bwMode="auto">
          <a:xfrm>
            <a:off x="588803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30"/>
            </p:custDataLst>
          </p:nvPr>
        </p:nvSpPr>
        <p:spPr bwMode="auto">
          <a:xfrm>
            <a:off x="6230938"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10" name="テキスト プレースホルダ 9">
            <a:extLst>
              <a:ext uri="{FF2B5EF4-FFF2-40B4-BE49-F238E27FC236}">
                <a16:creationId xmlns:a16="http://schemas.microsoft.com/office/drawing/2014/main" id="{C49ED702-8A05-480E-AF5D-92E98E75223B}"/>
              </a:ext>
            </a:extLst>
          </p:cNvPr>
          <p:cNvSpPr>
            <a:spLocks noGrp="1"/>
          </p:cNvSpPr>
          <p:nvPr>
            <p:custDataLst>
              <p:tags r:id="rId31"/>
            </p:custDataLst>
          </p:nvPr>
        </p:nvSpPr>
        <p:spPr bwMode="gray">
          <a:xfrm>
            <a:off x="4833938" y="29638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3DA04D-11BD-4AB6-B7A8-526CC58888DA}" type="datetime'''''''''''''''''1''''''''''''''''''.''5'''''''''''''">
              <a:rPr lang="ja-JP" altLang="en-US" sz="1000" smtClean="0">
                <a:solidFill>
                  <a:srgbClr val="000000"/>
                </a:solidFill>
                <a:effectLst/>
                <a:sym typeface="+mn-lt"/>
              </a:rPr>
              <a:pPr marL="0" indent="0" algn="ctr">
                <a:spcBef>
                  <a:spcPct val="0"/>
                </a:spcBef>
                <a:buNone/>
              </a:pPr>
              <a:t>1.5</a:t>
            </a:fld>
            <a:endParaRPr lang="ja-JP" altLang="en-US" sz="1000" dirty="0">
              <a:solidFill>
                <a:srgbClr val="000000"/>
              </a:solidFill>
              <a:sym typeface="+mn-lt"/>
            </a:endParaRPr>
          </a:p>
        </p:txBody>
      </p:sp>
      <p:sp>
        <p:nvSpPr>
          <p:cNvPr id="195" name="Text Placeholder 12"/>
          <p:cNvSpPr>
            <a:spLocks noGrp="1"/>
          </p:cNvSpPr>
          <p:nvPr>
            <p:custDataLst>
              <p:tags r:id="rId32"/>
            </p:custDataLst>
          </p:nvPr>
        </p:nvSpPr>
        <p:spPr bwMode="auto">
          <a:xfrm>
            <a:off x="65722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33"/>
            </p:custDataLst>
          </p:nvPr>
        </p:nvSpPr>
        <p:spPr bwMode="auto">
          <a:xfrm>
            <a:off x="75993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4"/>
            </p:custDataLst>
          </p:nvPr>
        </p:nvSpPr>
        <p:spPr bwMode="auto">
          <a:xfrm>
            <a:off x="82835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5" name="テキスト プレースホルダ 9">
            <a:extLst>
              <a:ext uri="{FF2B5EF4-FFF2-40B4-BE49-F238E27FC236}">
                <a16:creationId xmlns:a16="http://schemas.microsoft.com/office/drawing/2014/main" id="{AC1C8D35-C23C-46CE-8F23-95854DADDC19}"/>
              </a:ext>
            </a:extLst>
          </p:cNvPr>
          <p:cNvSpPr>
            <a:spLocks noGrp="1"/>
          </p:cNvSpPr>
          <p:nvPr>
            <p:custDataLst>
              <p:tags r:id="rId35"/>
            </p:custDataLst>
          </p:nvPr>
        </p:nvSpPr>
        <p:spPr bwMode="gray">
          <a:xfrm>
            <a:off x="8939213" y="36464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2BD431-DC1D-484C-90B1-5BF228B80528}" type="datetime'''''0''''''''''''.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36"/>
            </p:custDataLst>
          </p:nvPr>
        </p:nvSpPr>
        <p:spPr bwMode="auto">
          <a:xfrm>
            <a:off x="6915150"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37"/>
            </p:custDataLst>
          </p:nvPr>
        </p:nvSpPr>
        <p:spPr bwMode="auto">
          <a:xfrm>
            <a:off x="24669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38"/>
            </p:custDataLst>
          </p:nvPr>
        </p:nvSpPr>
        <p:spPr bwMode="auto">
          <a:xfrm>
            <a:off x="7940675"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21" name="テキスト プレースホルダ 9">
            <a:extLst>
              <a:ext uri="{FF2B5EF4-FFF2-40B4-BE49-F238E27FC236}">
                <a16:creationId xmlns:a16="http://schemas.microsoft.com/office/drawing/2014/main" id="{03FA217D-F4C3-47DD-8E2F-BA7E4D68608D}"/>
              </a:ext>
            </a:extLst>
          </p:cNvPr>
          <p:cNvSpPr>
            <a:spLocks noGrp="1"/>
          </p:cNvSpPr>
          <p:nvPr>
            <p:custDataLst>
              <p:tags r:id="rId39"/>
            </p:custDataLst>
          </p:nvPr>
        </p:nvSpPr>
        <p:spPr bwMode="gray">
          <a:xfrm>
            <a:off x="4492625" y="29606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083413-B898-4280-A219-13DDF73ADCED}" type="datetime'''''1.''''''''''5'">
              <a:rPr lang="ja-JP" altLang="en-US" sz="1000" smtClean="0">
                <a:solidFill>
                  <a:srgbClr val="000000"/>
                </a:solidFill>
                <a:effectLst/>
                <a:sym typeface="+mn-lt"/>
              </a:rPr>
              <a:pPr marL="0" indent="0" algn="ctr">
                <a:spcBef>
                  <a:spcPct val="0"/>
                </a:spcBef>
                <a:buNone/>
              </a:pPr>
              <a:t>1.5</a:t>
            </a:fld>
            <a:endParaRPr lang="ja-JP" altLang="en-US" sz="1000" dirty="0">
              <a:solidFill>
                <a:srgbClr val="000000"/>
              </a:solidFill>
              <a:sym typeface="+mn-lt"/>
            </a:endParaRPr>
          </a:p>
        </p:txBody>
      </p:sp>
      <p:sp>
        <p:nvSpPr>
          <p:cNvPr id="82" name="Text Placeholder 12"/>
          <p:cNvSpPr>
            <a:spLocks noGrp="1"/>
          </p:cNvSpPr>
          <p:nvPr>
            <p:custDataLst>
              <p:tags r:id="rId40"/>
            </p:custDataLst>
          </p:nvPr>
        </p:nvSpPr>
        <p:spPr bwMode="auto">
          <a:xfrm>
            <a:off x="1782763" y="3841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29" name="テキスト プレースホルダ 9">
            <a:extLst>
              <a:ext uri="{FF2B5EF4-FFF2-40B4-BE49-F238E27FC236}">
                <a16:creationId xmlns:a16="http://schemas.microsoft.com/office/drawing/2014/main" id="{2735BF81-5815-4562-A5B2-48066CF08820}"/>
              </a:ext>
            </a:extLst>
          </p:cNvPr>
          <p:cNvSpPr>
            <a:spLocks noGrp="1"/>
          </p:cNvSpPr>
          <p:nvPr>
            <p:custDataLst>
              <p:tags r:id="rId41"/>
            </p:custDataLst>
          </p:nvPr>
        </p:nvSpPr>
        <p:spPr bwMode="gray">
          <a:xfrm>
            <a:off x="4149725" y="29591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C73EB4-4E49-4E64-BED1-515F9A8065B4}" type="datetime'1''''.''''''''''''''''''''''''''5'''''''''''''''''">
              <a:rPr lang="ja-JP" altLang="en-US" sz="1000" smtClean="0">
                <a:solidFill>
                  <a:srgbClr val="000000"/>
                </a:solidFill>
                <a:effectLst/>
                <a:sym typeface="+mn-lt"/>
              </a:rPr>
              <a:pPr marL="0" indent="0" algn="ctr">
                <a:spcBef>
                  <a:spcPct val="0"/>
                </a:spcBef>
                <a:buNone/>
              </a:pPr>
              <a:t>1.5</a:t>
            </a:fld>
            <a:endParaRPr lang="ja-JP" altLang="en-US" sz="1000" dirty="0">
              <a:solidFill>
                <a:srgbClr val="000000"/>
              </a:solidFill>
              <a:sym typeface="+mn-lt"/>
            </a:endParaRPr>
          </a:p>
        </p:txBody>
      </p:sp>
      <p:cxnSp>
        <p:nvCxnSpPr>
          <p:cNvPr id="87" name="Straight Connector 86"/>
          <p:cNvCxnSpPr/>
          <p:nvPr>
            <p:custDataLst>
              <p:tags r:id="rId42"/>
            </p:custDataLst>
          </p:nvPr>
        </p:nvCxnSpPr>
        <p:spPr bwMode="gray">
          <a:xfrm>
            <a:off x="8455025" y="1606550"/>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3"/>
            </p:custDataLst>
          </p:nvPr>
        </p:nvSpPr>
        <p:spPr bwMode="gray">
          <a:xfrm>
            <a:off x="8535988" y="1743075"/>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44"/>
            </p:custDataLst>
          </p:nvPr>
        </p:nvSpPr>
        <p:spPr bwMode="gray">
          <a:xfrm>
            <a:off x="8543925" y="1568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45"/>
            </p:custDataLst>
          </p:nvPr>
        </p:nvSpPr>
        <p:spPr bwMode="auto">
          <a:xfrm>
            <a:off x="8766175" y="15351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46"/>
            </p:custDataLst>
          </p:nvPr>
        </p:nvSpPr>
        <p:spPr bwMode="auto">
          <a:xfrm>
            <a:off x="8766175" y="1738313"/>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268" name="Straight Connector 267">
            <a:extLst>
              <a:ext uri="{FF2B5EF4-FFF2-40B4-BE49-F238E27FC236}">
                <a16:creationId xmlns:a16="http://schemas.microsoft.com/office/drawing/2014/main" id="{2BA7CEF5-B164-471E-BC18-B2ED8AAF28D9}"/>
              </a:ext>
            </a:extLst>
          </p:cNvPr>
          <p:cNvCxnSpPr/>
          <p:nvPr>
            <p:custDataLst>
              <p:tags r:id="rId47"/>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48"/>
            </p:custDataLst>
          </p:nvPr>
        </p:nvCxnSpPr>
        <p:spPr bwMode="auto">
          <a:xfrm>
            <a:off x="1949450" y="48418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49"/>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0"/>
            </p:custDataLst>
          </p:nvPr>
        </p:nvCxnSpPr>
        <p:spPr bwMode="auto">
          <a:xfrm>
            <a:off x="5407025" y="4852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51"/>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2"/>
            </p:custDataLst>
          </p:nvPr>
        </p:nvCxnSpPr>
        <p:spPr bwMode="auto">
          <a:xfrm>
            <a:off x="5751513" y="57642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3"/>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54"/>
            </p:custDataLst>
          </p:nvPr>
        </p:nvCxnSpPr>
        <p:spPr bwMode="auto">
          <a:xfrm>
            <a:off x="3678238" y="48466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5"/>
            </p:custDataLst>
          </p:nvPr>
        </p:nvCxnSpPr>
        <p:spPr bwMode="auto">
          <a:xfrm>
            <a:off x="6097587" y="485616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56"/>
            </p:custDataLst>
          </p:nvPr>
        </p:nvCxnSpPr>
        <p:spPr bwMode="auto">
          <a:xfrm>
            <a:off x="6097588" y="57673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57"/>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58"/>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9"/>
            </p:custDataLst>
          </p:nvPr>
        </p:nvCxnSpPr>
        <p:spPr bwMode="auto">
          <a:xfrm>
            <a:off x="6443662"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0"/>
            </p:custDataLst>
          </p:nvPr>
        </p:nvCxnSpPr>
        <p:spPr bwMode="auto">
          <a:xfrm>
            <a:off x="6789737" y="48609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1"/>
            </p:custDataLst>
          </p:nvPr>
        </p:nvCxnSpPr>
        <p:spPr bwMode="auto">
          <a:xfrm>
            <a:off x="6789738" y="5773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62"/>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3"/>
            </p:custDataLst>
          </p:nvPr>
        </p:nvCxnSpPr>
        <p:spPr bwMode="auto">
          <a:xfrm>
            <a:off x="713422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4"/>
            </p:custDataLst>
          </p:nvPr>
        </p:nvCxnSpPr>
        <p:spPr bwMode="auto">
          <a:xfrm>
            <a:off x="7134225" y="57769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5"/>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66"/>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67"/>
            </p:custDataLst>
          </p:nvPr>
        </p:nvCxnSpPr>
        <p:spPr bwMode="auto">
          <a:xfrm>
            <a:off x="5407025" y="57610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8"/>
            </p:custDataLst>
          </p:nvPr>
        </p:nvCxnSpPr>
        <p:spPr bwMode="auto">
          <a:xfrm>
            <a:off x="7480300" y="48672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69"/>
            </p:custDataLst>
          </p:nvPr>
        </p:nvCxnSpPr>
        <p:spPr bwMode="auto">
          <a:xfrm>
            <a:off x="5751513" y="4854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70"/>
            </p:custDataLst>
          </p:nvPr>
        </p:nvCxnSpPr>
        <p:spPr bwMode="auto">
          <a:xfrm>
            <a:off x="7480300" y="5780089"/>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71"/>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72"/>
            </p:custDataLst>
          </p:nvPr>
        </p:nvCxnSpPr>
        <p:spPr bwMode="auto">
          <a:xfrm>
            <a:off x="7826375" y="48704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73"/>
            </p:custDataLst>
          </p:nvPr>
        </p:nvCxnSpPr>
        <p:spPr bwMode="auto">
          <a:xfrm>
            <a:off x="7826375" y="57848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4"/>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75"/>
            </p:custDataLst>
          </p:nvPr>
        </p:nvCxnSpPr>
        <p:spPr bwMode="auto">
          <a:xfrm>
            <a:off x="6443663" y="577056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76"/>
            </p:custDataLst>
          </p:nvPr>
        </p:nvCxnSpPr>
        <p:spPr bwMode="auto">
          <a:xfrm>
            <a:off x="8172450" y="4875214"/>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77"/>
            </p:custDataLst>
          </p:nvPr>
        </p:nvCxnSpPr>
        <p:spPr bwMode="auto">
          <a:xfrm>
            <a:off x="8172450" y="5789613"/>
            <a:ext cx="128588" cy="523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8"/>
            </p:custDataLst>
          </p:nvPr>
        </p:nvCxnSpPr>
        <p:spPr bwMode="auto">
          <a:xfrm>
            <a:off x="8516938" y="4916489"/>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9"/>
            </p:custDataLst>
          </p:nvPr>
        </p:nvCxnSpPr>
        <p:spPr bwMode="auto">
          <a:xfrm>
            <a:off x="8516938" y="5842000"/>
            <a:ext cx="128588" cy="39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80"/>
            </p:custDataLst>
          </p:nvPr>
        </p:nvCxnSpPr>
        <p:spPr bwMode="auto">
          <a:xfrm>
            <a:off x="8863013" y="4951413"/>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81"/>
            </p:custDataLst>
          </p:nvPr>
        </p:nvCxnSpPr>
        <p:spPr bwMode="auto">
          <a:xfrm>
            <a:off x="7134224" y="48641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2"/>
            </p:custDataLst>
          </p:nvPr>
        </p:nvCxnSpPr>
        <p:spPr bwMode="auto">
          <a:xfrm>
            <a:off x="4368800" y="48482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83"/>
            </p:custDataLst>
          </p:nvPr>
        </p:nvCxnSpPr>
        <p:spPr bwMode="auto">
          <a:xfrm>
            <a:off x="4024313" y="57435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84"/>
            </p:custDataLst>
          </p:nvPr>
        </p:nvCxnSpPr>
        <p:spPr bwMode="auto">
          <a:xfrm>
            <a:off x="8863012" y="5881688"/>
            <a:ext cx="128588"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85"/>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86"/>
            </p:custDataLst>
          </p:nvPr>
        </p:nvCxnSpPr>
        <p:spPr bwMode="auto">
          <a:xfrm>
            <a:off x="4024313" y="48466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7"/>
            </p:custDataLst>
          </p:nvPr>
        </p:nvCxnSpPr>
        <p:spPr bwMode="auto">
          <a:xfrm>
            <a:off x="912813" y="48402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88"/>
            </p:custDataLst>
          </p:nvPr>
        </p:nvCxnSpPr>
        <p:spPr bwMode="auto">
          <a:xfrm>
            <a:off x="912813" y="56372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9"/>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90"/>
            </p:custDataLst>
          </p:nvPr>
        </p:nvCxnSpPr>
        <p:spPr bwMode="auto">
          <a:xfrm>
            <a:off x="1258888" y="48402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91"/>
            </p:custDataLst>
          </p:nvPr>
        </p:nvCxnSpPr>
        <p:spPr bwMode="auto">
          <a:xfrm>
            <a:off x="1258888" y="5649913"/>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92"/>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93"/>
            </p:custDataLst>
          </p:nvPr>
        </p:nvCxnSpPr>
        <p:spPr bwMode="auto">
          <a:xfrm>
            <a:off x="1603375" y="48418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94"/>
            </p:custDataLst>
          </p:nvPr>
        </p:nvCxnSpPr>
        <p:spPr bwMode="auto">
          <a:xfrm>
            <a:off x="1603375" y="566420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95"/>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96"/>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7"/>
            </p:custDataLst>
          </p:nvPr>
        </p:nvCxnSpPr>
        <p:spPr bwMode="auto">
          <a:xfrm>
            <a:off x="1949450" y="5676899"/>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8"/>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99"/>
            </p:custDataLst>
          </p:nvPr>
        </p:nvCxnSpPr>
        <p:spPr bwMode="auto">
          <a:xfrm>
            <a:off x="2295525" y="48434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00"/>
            </p:custDataLst>
          </p:nvPr>
        </p:nvCxnSpPr>
        <p:spPr bwMode="auto">
          <a:xfrm>
            <a:off x="2295525" y="5689601"/>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01"/>
            </p:custDataLst>
          </p:nvPr>
        </p:nvCxnSpPr>
        <p:spPr bwMode="auto">
          <a:xfrm>
            <a:off x="2641600" y="48434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02"/>
            </p:custDataLst>
          </p:nvPr>
        </p:nvCxnSpPr>
        <p:spPr bwMode="auto">
          <a:xfrm>
            <a:off x="5060950" y="48514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03"/>
            </p:custDataLst>
          </p:nvPr>
        </p:nvCxnSpPr>
        <p:spPr bwMode="auto">
          <a:xfrm>
            <a:off x="2641600" y="5700712"/>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4"/>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5"/>
            </p:custDataLst>
          </p:nvPr>
        </p:nvCxnSpPr>
        <p:spPr bwMode="auto">
          <a:xfrm>
            <a:off x="2986088" y="48450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06"/>
            </p:custDataLst>
          </p:nvPr>
        </p:nvCxnSpPr>
        <p:spPr bwMode="auto">
          <a:xfrm>
            <a:off x="2986088" y="5713413"/>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7"/>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a:cxnSpLocks/>
          </p:cNvCxnSpPr>
          <p:nvPr>
            <p:custDataLst>
              <p:tags r:id="rId108"/>
            </p:custDataLst>
          </p:nvPr>
        </p:nvCxnSpPr>
        <p:spPr bwMode="auto">
          <a:xfrm>
            <a:off x="3332163" y="48450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09"/>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10"/>
            </p:custDataLst>
          </p:nvPr>
        </p:nvCxnSpPr>
        <p:spPr bwMode="auto">
          <a:xfrm>
            <a:off x="3332163" y="5724525"/>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11"/>
            </p:custDataLst>
          </p:nvPr>
        </p:nvCxnSpPr>
        <p:spPr bwMode="auto">
          <a:xfrm>
            <a:off x="3678238" y="573405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12"/>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13"/>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14"/>
            </p:custDataLst>
          </p:nvPr>
        </p:nvCxnSpPr>
        <p:spPr bwMode="auto">
          <a:xfrm>
            <a:off x="4368800" y="57499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5"/>
            </p:custDataLst>
          </p:nvPr>
        </p:nvCxnSpPr>
        <p:spPr bwMode="auto">
          <a:xfrm>
            <a:off x="4714875" y="48498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16"/>
            </p:custDataLst>
          </p:nvPr>
        </p:nvCxnSpPr>
        <p:spPr bwMode="auto">
          <a:xfrm>
            <a:off x="4714875" y="57546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7"/>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18"/>
            </p:custDataLst>
          </p:nvPr>
        </p:nvCxnSpPr>
        <p:spPr bwMode="auto">
          <a:xfrm>
            <a:off x="5060950" y="57578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0" name="Chart 359">
            <a:extLst>
              <a:ext uri="{FF2B5EF4-FFF2-40B4-BE49-F238E27FC236}">
                <a16:creationId xmlns:a16="http://schemas.microsoft.com/office/drawing/2014/main" id="{44C9B04E-DE4A-4D9A-B898-FD542BBF5048}"/>
              </a:ext>
            </a:extLst>
          </p:cNvPr>
          <p:cNvGraphicFramePr/>
          <p:nvPr>
            <p:custDataLst>
              <p:tags r:id="rId119"/>
            </p:custDataLst>
            <p:extLst>
              <p:ext uri="{D42A27DB-BD31-4B8C-83A1-F6EECF244321}">
                <p14:modId xmlns:p14="http://schemas.microsoft.com/office/powerpoint/2010/main" val="3700144786"/>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9"/>
          </a:graphicData>
        </a:graphic>
      </p:graphicFrame>
      <p:cxnSp>
        <p:nvCxnSpPr>
          <p:cNvPr id="72" name="Straight Connector 71">
            <a:extLst>
              <a:ext uri="{FF2B5EF4-FFF2-40B4-BE49-F238E27FC236}">
                <a16:creationId xmlns:a16="http://schemas.microsoft.com/office/drawing/2014/main" id="{F1255762-586A-4650-A200-B23AE9CA1EAA}"/>
              </a:ext>
            </a:extLst>
          </p:cNvPr>
          <p:cNvCxnSpPr/>
          <p:nvPr>
            <p:custDataLst>
              <p:tags r:id="rId120"/>
            </p:custDataLst>
          </p:nvPr>
        </p:nvCxnSpPr>
        <p:spPr bwMode="auto">
          <a:xfrm>
            <a:off x="6334125" y="4772026"/>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1"/>
            </p:custDataLst>
          </p:nvPr>
        </p:nvCxnSpPr>
        <p:spPr bwMode="auto">
          <a:xfrm>
            <a:off x="4605338"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22"/>
            </p:custDataLst>
          </p:nvPr>
        </p:nvCxnSpPr>
        <p:spPr bwMode="auto">
          <a:xfrm>
            <a:off x="1839913"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3"/>
            </p:custDataLst>
          </p:nvPr>
        </p:nvCxnSpPr>
        <p:spPr bwMode="auto">
          <a:xfrm>
            <a:off x="32226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4"/>
            </p:custDataLst>
          </p:nvPr>
        </p:nvCxnSpPr>
        <p:spPr bwMode="auto">
          <a:xfrm>
            <a:off x="49514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5"/>
            </p:custDataLst>
          </p:nvPr>
        </p:nvCxnSpPr>
        <p:spPr bwMode="auto">
          <a:xfrm>
            <a:off x="1149350"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6"/>
            </p:custDataLst>
          </p:nvPr>
        </p:nvCxnSpPr>
        <p:spPr bwMode="auto">
          <a:xfrm>
            <a:off x="803275"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27"/>
            </p:custDataLst>
          </p:nvPr>
        </p:nvCxnSpPr>
        <p:spPr bwMode="gray">
          <a:xfrm>
            <a:off x="5988050" y="4772026"/>
            <a:ext cx="0" cy="539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8"/>
            </p:custDataLst>
          </p:nvPr>
        </p:nvCxnSpPr>
        <p:spPr bwMode="auto">
          <a:xfrm>
            <a:off x="5643563"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9"/>
            </p:custDataLst>
          </p:nvPr>
        </p:nvCxnSpPr>
        <p:spPr bwMode="auto">
          <a:xfrm>
            <a:off x="3568700"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843A2FEF-DD17-4AEA-ADF9-1D8509884E0E}"/>
              </a:ext>
            </a:extLst>
          </p:cNvPr>
          <p:cNvCxnSpPr/>
          <p:nvPr>
            <p:custDataLst>
              <p:tags r:id="rId130"/>
            </p:custDataLst>
          </p:nvPr>
        </p:nvCxnSpPr>
        <p:spPr bwMode="auto">
          <a:xfrm>
            <a:off x="70262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31"/>
            </p:custDataLst>
          </p:nvPr>
        </p:nvCxnSpPr>
        <p:spPr bwMode="auto">
          <a:xfrm>
            <a:off x="25320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32"/>
            </p:custDataLst>
          </p:nvPr>
        </p:nvCxnSpPr>
        <p:spPr bwMode="auto">
          <a:xfrm>
            <a:off x="391477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206A9B5B-D7EE-481A-909B-D67C395421EA}"/>
              </a:ext>
            </a:extLst>
          </p:cNvPr>
          <p:cNvCxnSpPr/>
          <p:nvPr>
            <p:custDataLst>
              <p:tags r:id="rId133"/>
            </p:custDataLst>
          </p:nvPr>
        </p:nvCxnSpPr>
        <p:spPr bwMode="auto">
          <a:xfrm>
            <a:off x="668020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4"/>
            </p:custDataLst>
          </p:nvPr>
        </p:nvCxnSpPr>
        <p:spPr bwMode="auto">
          <a:xfrm>
            <a:off x="2185988"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5"/>
            </p:custDataLst>
          </p:nvPr>
        </p:nvCxnSpPr>
        <p:spPr bwMode="auto">
          <a:xfrm>
            <a:off x="52974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6"/>
            </p:custDataLst>
          </p:nvPr>
        </p:nvCxnSpPr>
        <p:spPr bwMode="auto">
          <a:xfrm>
            <a:off x="1495425"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37"/>
            </p:custDataLst>
          </p:nvPr>
        </p:nvCxnSpPr>
        <p:spPr bwMode="auto">
          <a:xfrm>
            <a:off x="426085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38"/>
            </p:custDataLst>
          </p:nvPr>
        </p:nvCxnSpPr>
        <p:spPr bwMode="auto">
          <a:xfrm>
            <a:off x="28781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698B92A-A42A-4652-B980-1140CF5B60F0}"/>
              </a:ext>
            </a:extLst>
          </p:cNvPr>
          <p:cNvCxnSpPr/>
          <p:nvPr>
            <p:custDataLst>
              <p:tags r:id="rId139"/>
            </p:custDataLst>
          </p:nvPr>
        </p:nvCxnSpPr>
        <p:spPr bwMode="auto">
          <a:xfrm>
            <a:off x="7370763"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AF89323E-BF5A-453B-95D1-6C23D28E1A2B}"/>
              </a:ext>
            </a:extLst>
          </p:cNvPr>
          <p:cNvCxnSpPr/>
          <p:nvPr>
            <p:custDataLst>
              <p:tags r:id="rId140"/>
            </p:custDataLst>
          </p:nvPr>
        </p:nvCxnSpPr>
        <p:spPr bwMode="auto">
          <a:xfrm>
            <a:off x="77168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E99D31BE-01BF-4F77-BD60-24822598B174}"/>
              </a:ext>
            </a:extLst>
          </p:cNvPr>
          <p:cNvCxnSpPr/>
          <p:nvPr>
            <p:custDataLst>
              <p:tags r:id="rId141"/>
            </p:custDataLst>
          </p:nvPr>
        </p:nvCxnSpPr>
        <p:spPr bwMode="auto">
          <a:xfrm>
            <a:off x="806291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672A5A42-9370-4496-8CCC-6836A9B4BAB0}"/>
              </a:ext>
            </a:extLst>
          </p:cNvPr>
          <p:cNvCxnSpPr/>
          <p:nvPr>
            <p:custDataLst>
              <p:tags r:id="rId142"/>
            </p:custDataLst>
          </p:nvPr>
        </p:nvCxnSpPr>
        <p:spPr bwMode="auto">
          <a:xfrm>
            <a:off x="8408988"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070C60AF-EF80-4C2C-9C5E-80AA0C483EA8}"/>
              </a:ext>
            </a:extLst>
          </p:cNvPr>
          <p:cNvCxnSpPr/>
          <p:nvPr>
            <p:custDataLst>
              <p:tags r:id="rId143"/>
            </p:custDataLst>
          </p:nvPr>
        </p:nvCxnSpPr>
        <p:spPr bwMode="auto">
          <a:xfrm>
            <a:off x="8753475"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2" name="Text Placeholder 12"/>
          <p:cNvSpPr>
            <a:spLocks noGrp="1"/>
          </p:cNvSpPr>
          <p:nvPr>
            <p:custDataLst>
              <p:tags r:id="rId144"/>
            </p:custDataLst>
          </p:nvPr>
        </p:nvSpPr>
        <p:spPr bwMode="gray">
          <a:xfrm>
            <a:off x="7577138"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91F258A-49F0-4FBB-BE3C-D5C1EA85EB49}" type="datetime'''''''2''''''''''''''''''''''9''''''''.''''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2" name="Text Placeholder 12"/>
          <p:cNvSpPr>
            <a:spLocks noGrp="1"/>
          </p:cNvSpPr>
          <p:nvPr>
            <p:custDataLst>
              <p:tags r:id="rId145"/>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46"/>
            </p:custDataLst>
          </p:nvPr>
        </p:nvSpPr>
        <p:spPr bwMode="gray">
          <a:xfrm>
            <a:off x="4121150"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71317-889D-40ED-A4C1-52A7EAA7E96F}" type="datetime'''''''''''''''''''''''''6''4''''''''''.''''''''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47"/>
            </p:custDataLst>
          </p:nvPr>
        </p:nvSpPr>
        <p:spPr bwMode="gray">
          <a:xfrm>
            <a:off x="7923213"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7CCAB99-E6AE-4C2E-822D-B33CB9EB6853}" type="datetime'2''''''''''''9''''''''''.''''''''''''''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148"/>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6" name="Text Placeholder 12"/>
          <p:cNvSpPr>
            <a:spLocks noGrp="1"/>
          </p:cNvSpPr>
          <p:nvPr>
            <p:custDataLst>
              <p:tags r:id="rId149"/>
            </p:custDataLst>
          </p:nvPr>
        </p:nvSpPr>
        <p:spPr bwMode="gray">
          <a:xfrm>
            <a:off x="1700213" y="51831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C900BBA-AC5E-4BF1-A40E-382BBDCED78A}" type="datetime'''''''''''''''''''59''''''.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59.5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50"/>
            </p:custDataLst>
          </p:nvPr>
        </p:nvSpPr>
        <p:spPr bwMode="gray">
          <a:xfrm>
            <a:off x="8269288" y="53022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DA2747E-8375-432A-ADA6-7B403122DA29}" type="datetime'6''''''''''''''''''''5''''''''''''''''''''.''''''''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1"/>
            </p:custDataLst>
          </p:nvPr>
        </p:nvSpPr>
        <p:spPr bwMode="gray">
          <a:xfrm>
            <a:off x="8269288" y="59451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1C91C3B-B624-4325-9AF5-D439D20ECFFF}" type="datetime'''''''''''2''''''5''''''''''''''''.''''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25.6</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152"/>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p:cNvSpPr>
            <a:spLocks noGrp="1"/>
          </p:cNvSpPr>
          <p:nvPr>
            <p:custDataLst>
              <p:tags r:id="rId15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12" name="Text Placeholder 12"/>
          <p:cNvSpPr>
            <a:spLocks noGrp="1"/>
          </p:cNvSpPr>
          <p:nvPr>
            <p:custDataLst>
              <p:tags r:id="rId154"/>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155"/>
            </p:custDataLst>
          </p:nvPr>
        </p:nvSpPr>
        <p:spPr bwMode="gray">
          <a:xfrm>
            <a:off x="5503863"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1F55A1-6529-40F2-9DDE-9B3278D9F987}" type="datetime'''6''''''4''''''''.''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6"/>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7"/>
            </p:custDataLst>
          </p:nvPr>
        </p:nvSpPr>
        <p:spPr bwMode="gray">
          <a:xfrm>
            <a:off x="8959850" y="48117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2EA0F3-E6AD-44E6-9D95-5BEF71C0A116}" type="datetime'1''''''''''''''''''''''''''''''2''''''''''.''''''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8"/>
            </p:custDataLst>
          </p:nvPr>
        </p:nvSpPr>
        <p:spPr bwMode="gray">
          <a:xfrm>
            <a:off x="8959850" y="53657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14125B-9C30-4761-A0AF-063E7F4A35C1}" type="datetime'''''''''''''''66''''''''''''.''''''''''''''''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6" name="テキスト プレースホルダ 9">
            <a:extLst>
              <a:ext uri="{FF2B5EF4-FFF2-40B4-BE49-F238E27FC236}">
                <a16:creationId xmlns:a16="http://schemas.microsoft.com/office/drawing/2014/main" id="{EF4360F6-5AAC-4C37-BAC9-6A15D74F6CC5}"/>
              </a:ext>
            </a:extLst>
          </p:cNvPr>
          <p:cNvSpPr>
            <a:spLocks noGrp="1"/>
          </p:cNvSpPr>
          <p:nvPr>
            <p:custDataLst>
              <p:tags r:id="rId159"/>
            </p:custDataLst>
          </p:nvPr>
        </p:nvSpPr>
        <p:spPr bwMode="gray">
          <a:xfrm>
            <a:off x="8959850" y="59769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238C878-DDF8-4DAC-B8D2-DB941EBE0548}" type="datetime'''2''''''''''''''''''''''1''''''''''''''''''''.''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21.0</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60"/>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61"/>
            </p:custDataLst>
          </p:nvPr>
        </p:nvSpPr>
        <p:spPr bwMode="auto">
          <a:xfrm>
            <a:off x="9310688" y="48117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62"/>
            </p:custDataLst>
          </p:nvPr>
        </p:nvSpPr>
        <p:spPr bwMode="auto">
          <a:xfrm>
            <a:off x="9310688" y="53657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63"/>
            </p:custDataLst>
          </p:nvPr>
        </p:nvSpPr>
        <p:spPr bwMode="auto">
          <a:xfrm>
            <a:off x="9310688" y="59769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164"/>
            </p:custDataLst>
          </p:nvPr>
        </p:nvSpPr>
        <p:spPr bwMode="gray">
          <a:xfrm>
            <a:off x="663575" y="5162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30F392-C896-43D7-B357-F670511A5BF1}" type="datetime'''5''''''''''''''''''''''6''''''''''''''''''.''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56.8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65"/>
            </p:custDataLst>
          </p:nvPr>
        </p:nvSpPr>
        <p:spPr bwMode="gray">
          <a:xfrm>
            <a:off x="663575" y="5842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5D3F781-F5EF-4F71-911F-1F472D8BB8A5}" type="datetime'''''''''''''4''0''''''''''''''''''''''''.''''''''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1" name="Text Placeholder 12"/>
          <p:cNvSpPr>
            <a:spLocks noGrp="1"/>
          </p:cNvSpPr>
          <p:nvPr>
            <p:custDataLst>
              <p:tags r:id="rId166"/>
            </p:custDataLst>
          </p:nvPr>
        </p:nvSpPr>
        <p:spPr bwMode="gray">
          <a:xfrm>
            <a:off x="3082925"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62D9273-C427-4F13-A28F-1789E0F2D70D}" type="datetime'''''''3''''''4''''''''''''''''''''.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4" name="Text Placeholder 12"/>
          <p:cNvSpPr>
            <a:spLocks noGrp="1"/>
          </p:cNvSpPr>
          <p:nvPr>
            <p:custDataLst>
              <p:tags r:id="rId167"/>
            </p:custDataLst>
          </p:nvPr>
        </p:nvSpPr>
        <p:spPr bwMode="gray">
          <a:xfrm>
            <a:off x="1009650" y="5168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46A45B-17F1-4459-BDAD-B16C118C21B7}" type="datetime'5''''''7''.''''''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57.7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68"/>
            </p:custDataLst>
          </p:nvPr>
        </p:nvSpPr>
        <p:spPr bwMode="gray">
          <a:xfrm>
            <a:off x="8613775"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BCBB390-4844-417C-9A7A-6E9FFDE33E8E}" type="datetime'''''''''''''''''''2''''''''''''''2''''.''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22.7</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5" name="Text Placeholder 12"/>
          <p:cNvSpPr>
            <a:spLocks noGrp="1"/>
          </p:cNvSpPr>
          <p:nvPr>
            <p:custDataLst>
              <p:tags r:id="rId169"/>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170"/>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5" name="Text Placeholder 12"/>
          <p:cNvSpPr>
            <a:spLocks noGrp="1"/>
          </p:cNvSpPr>
          <p:nvPr>
            <p:custDataLst>
              <p:tags r:id="rId171"/>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72"/>
            </p:custDataLst>
          </p:nvPr>
        </p:nvSpPr>
        <p:spPr bwMode="gray">
          <a:xfrm>
            <a:off x="5848350"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FA1ACA-CED0-4872-9337-E6B703EDA875}" type="datetime'''''''''''''''3''''''''''0.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5" name="Text Placeholder 12"/>
          <p:cNvSpPr>
            <a:spLocks noGrp="1"/>
          </p:cNvSpPr>
          <p:nvPr>
            <p:custDataLst>
              <p:tags r:id="rId173"/>
            </p:custDataLst>
          </p:nvPr>
        </p:nvSpPr>
        <p:spPr bwMode="gray">
          <a:xfrm>
            <a:off x="1355725" y="51768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9EE329-D32C-468E-9901-0DE1C00D3248}" type="datetime'''''''''''''''''''''''''5''''''''''''8''''''''''.''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58.6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7" name="Text Placeholder 12"/>
          <p:cNvSpPr>
            <a:spLocks noGrp="1"/>
          </p:cNvSpPr>
          <p:nvPr>
            <p:custDataLst>
              <p:tags r:id="rId174"/>
            </p:custDataLst>
          </p:nvPr>
        </p:nvSpPr>
        <p:spPr bwMode="gray">
          <a:xfrm>
            <a:off x="5157788"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AA9D7E-6097-47AC-8798-D6C871FE57CA}" type="datetime'''''''''''''''''''''31''''.''''''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6" name="Text Placeholder 12"/>
          <p:cNvSpPr>
            <a:spLocks noGrp="1"/>
          </p:cNvSpPr>
          <p:nvPr>
            <p:custDataLst>
              <p:tags r:id="rId175"/>
            </p:custDataLst>
          </p:nvPr>
        </p:nvSpPr>
        <p:spPr bwMode="gray">
          <a:xfrm>
            <a:off x="1355725" y="5856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C664D70-5684-4310-AF4E-DF7B99E7FA3B}" type="datetime'''''''''3''''''''''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6" name="Text Placeholder 12"/>
          <p:cNvSpPr>
            <a:spLocks noGrp="1"/>
          </p:cNvSpPr>
          <p:nvPr>
            <p:custDataLst>
              <p:tags r:id="rId176"/>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77"/>
            </p:custDataLst>
          </p:nvPr>
        </p:nvSpPr>
        <p:spPr bwMode="gray">
          <a:xfrm>
            <a:off x="3082925" y="5208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CBDC4E-83D4-4243-8CE2-DC5108030B90}" type="datetime'''''''''''''''''''6''2''''''''''''''''''''''''.''''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78"/>
            </p:custDataLst>
          </p:nvPr>
        </p:nvSpPr>
        <p:spPr bwMode="gray">
          <a:xfrm>
            <a:off x="1700213" y="5862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630B8E2-07F4-418D-89B5-819ED918B984}" type="datetime'''''''''''''''''''''3''''7''''''''''''''''.''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37.3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179"/>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p:cNvSpPr>
            <a:spLocks noGrp="1"/>
          </p:cNvSpPr>
          <p:nvPr>
            <p:custDataLst>
              <p:tags r:id="rId180"/>
            </p:custDataLst>
          </p:nvPr>
        </p:nvSpPr>
        <p:spPr bwMode="gray">
          <a:xfrm>
            <a:off x="2046288" y="51895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0D3C20-89E2-450A-BE5D-E33EADAA710F}" type="datetime'''''''''''''''''''6''0''''.''''''''''''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81"/>
            </p:custDataLst>
          </p:nvPr>
        </p:nvSpPr>
        <p:spPr bwMode="gray">
          <a:xfrm>
            <a:off x="4121150"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7F9424-D8FE-416C-A25E-C5E9653D17E5}" type="datetime'''''''''''''''3''''''''''''2.''''''''''''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8" name="Text Placeholder 12"/>
          <p:cNvSpPr>
            <a:spLocks noGrp="1"/>
          </p:cNvSpPr>
          <p:nvPr>
            <p:custDataLst>
              <p:tags r:id="rId182"/>
            </p:custDataLst>
          </p:nvPr>
        </p:nvSpPr>
        <p:spPr bwMode="gray">
          <a:xfrm>
            <a:off x="2046288" y="5868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437C76-DE10-40A8-BC2D-EF33014A9143}" type="datetime'''''''''''3''''''''''''6''''''''''''''.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36.4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8" name="Text Placeholder 12"/>
          <p:cNvSpPr>
            <a:spLocks noGrp="1"/>
          </p:cNvSpPr>
          <p:nvPr>
            <p:custDataLst>
              <p:tags r:id="rId183"/>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84"/>
            </p:custDataLst>
          </p:nvPr>
        </p:nvSpPr>
        <p:spPr bwMode="gray">
          <a:xfrm>
            <a:off x="1009650" y="58483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F5025D-85B0-4C98-A0F9-5CEC93213A94}" type="datetime'3''''''''''''''9''''''''''.''''''''''''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39.2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8" name="Text Placeholder 12"/>
          <p:cNvSpPr>
            <a:spLocks noGrp="1"/>
          </p:cNvSpPr>
          <p:nvPr>
            <p:custDataLst>
              <p:tags r:id="rId185"/>
            </p:custDataLst>
          </p:nvPr>
        </p:nvSpPr>
        <p:spPr bwMode="gray">
          <a:xfrm>
            <a:off x="2392363" y="51958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DDFA21-ED28-446D-8014-59BBED096BEB}" type="datetime'''''''''''''''''''''''''6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86"/>
            </p:custDataLst>
          </p:nvPr>
        </p:nvSpPr>
        <p:spPr bwMode="gray">
          <a:xfrm>
            <a:off x="2392363" y="5873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AEFFEF8-353C-4F12-B97F-605BE90F8966}" type="datetime'''''''''''''''''''''3''5''.''''''''''''''''''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9" name="Text Placeholder 12"/>
          <p:cNvSpPr>
            <a:spLocks noGrp="1"/>
          </p:cNvSpPr>
          <p:nvPr>
            <p:custDataLst>
              <p:tags r:id="rId187"/>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88"/>
            </p:custDataLst>
          </p:nvPr>
        </p:nvSpPr>
        <p:spPr bwMode="gray">
          <a:xfrm>
            <a:off x="3775075"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9FFF02-4C1A-456A-A828-ABB68CAABAC0}" type="datetime'3''''''2''''''''''''''''''''''.''''''''''''''''''''''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9" name="Text Placeholder 12"/>
          <p:cNvSpPr>
            <a:spLocks noGrp="1"/>
          </p:cNvSpPr>
          <p:nvPr>
            <p:custDataLst>
              <p:tags r:id="rId189"/>
            </p:custDataLst>
          </p:nvPr>
        </p:nvSpPr>
        <p:spPr bwMode="gray">
          <a:xfrm>
            <a:off x="2738438" y="52022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C541B6E-B32E-4BA4-815D-F7C9BAA8EF3C}" type="datetime'''''''''''''''''6''''''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90"/>
            </p:custDataLst>
          </p:nvPr>
        </p:nvSpPr>
        <p:spPr bwMode="gray">
          <a:xfrm>
            <a:off x="8613775" y="53403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815672-5BF7-4166-989D-C764700343E8}" type="datetime'''66''''''''''''''.''''''''''''''''''''''''''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191"/>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92"/>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p:cNvSpPr>
            <a:spLocks noGrp="1"/>
          </p:cNvSpPr>
          <p:nvPr>
            <p:custDataLst>
              <p:tags r:id="rId193"/>
            </p:custDataLst>
          </p:nvPr>
        </p:nvSpPr>
        <p:spPr bwMode="gray">
          <a:xfrm>
            <a:off x="3429000" y="5213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69ECDF-0330-47BE-94EA-6420CD198985}" type="datetime'''''''''''''''''63''''.''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94"/>
            </p:custDataLst>
          </p:nvPr>
        </p:nvSpPr>
        <p:spPr bwMode="gray">
          <a:xfrm>
            <a:off x="5503863"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00E9F6-A2D5-4B97-A8B3-172393839955}" type="datetime'3''''''''''''''''''''''''''''''''''''''''''''''1''''.''''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2" name="Text Placeholder 12"/>
          <p:cNvSpPr>
            <a:spLocks noGrp="1"/>
          </p:cNvSpPr>
          <p:nvPr>
            <p:custDataLst>
              <p:tags r:id="rId195"/>
            </p:custDataLst>
          </p:nvPr>
        </p:nvSpPr>
        <p:spPr bwMode="gray">
          <a:xfrm>
            <a:off x="3429000"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028C11-28A1-474C-8623-4977F470B60F}" type="datetime'''''3''''''''''3''''''''''''''''''.''''''''''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2" name="Text Placeholder 12"/>
          <p:cNvSpPr>
            <a:spLocks noGrp="1"/>
          </p:cNvSpPr>
          <p:nvPr>
            <p:custDataLst>
              <p:tags r:id="rId196"/>
            </p:custDataLst>
          </p:nvPr>
        </p:nvSpPr>
        <p:spPr bwMode="gray">
          <a:xfrm>
            <a:off x="3775075"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C432532-84DB-463C-8CAB-A0184C3E7296}" type="datetime'''6''''''''''''''''''''''''''''3''.''''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197"/>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198"/>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4" name="Text Placeholder 12"/>
          <p:cNvSpPr>
            <a:spLocks noGrp="1"/>
          </p:cNvSpPr>
          <p:nvPr>
            <p:custDataLst>
              <p:tags r:id="rId199"/>
            </p:custDataLst>
          </p:nvPr>
        </p:nvSpPr>
        <p:spPr bwMode="gray">
          <a:xfrm>
            <a:off x="4465638"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20E942E-5984-4612-92D3-C90A0C72FD08}" type="datetime'''''''''''''''''''''''''''''''''''64''''''''''''''''''.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200"/>
            </p:custDataLst>
          </p:nvPr>
        </p:nvSpPr>
        <p:spPr bwMode="gray">
          <a:xfrm>
            <a:off x="4465638"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6A3DF4-A9C7-4231-B4D5-7D607F927DA4}" type="datetime'''''''31''''''''''''''''''''''''.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201"/>
            </p:custDataLst>
          </p:nvPr>
        </p:nvSpPr>
        <p:spPr bwMode="gray">
          <a:xfrm>
            <a:off x="6886575" y="59118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CDB8871-A3EC-48C7-A9A9-1E5F3FF663ED}" type="datetime'3''''''''''''''''0.''''''''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30.2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5" name="Text Placeholder 12"/>
          <p:cNvSpPr>
            <a:spLocks noGrp="1"/>
          </p:cNvSpPr>
          <p:nvPr>
            <p:custDataLst>
              <p:tags r:id="rId202"/>
            </p:custDataLst>
          </p:nvPr>
        </p:nvSpPr>
        <p:spPr bwMode="gray">
          <a:xfrm>
            <a:off x="4811713"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47056-ECFB-4B8A-AEE2-CB7F457372D4}" type="datetime'''''''''''''''''''''''''64''''''''''''''''''''''.''''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203"/>
            </p:custDataLst>
          </p:nvPr>
        </p:nvSpPr>
        <p:spPr bwMode="gray">
          <a:xfrm>
            <a:off x="4811713"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DC9008B-D6C5-49BB-9270-2272BDDD6B16}" type="datetime'''''''''''31''''''''.''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6" name="Text Placeholder 12"/>
          <p:cNvSpPr>
            <a:spLocks noGrp="1"/>
          </p:cNvSpPr>
          <p:nvPr>
            <p:custDataLst>
              <p:tags r:id="rId204"/>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6" name="Text Placeholder 12"/>
          <p:cNvSpPr>
            <a:spLocks noGrp="1"/>
          </p:cNvSpPr>
          <p:nvPr>
            <p:custDataLst>
              <p:tags r:id="rId205"/>
            </p:custDataLst>
          </p:nvPr>
        </p:nvSpPr>
        <p:spPr bwMode="gray">
          <a:xfrm>
            <a:off x="5157788"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CF9F586-2C84-4C7A-A758-47701C3B1457}" type="datetime'''''6''''''4''''''''''''''''.''''''''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206"/>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207"/>
            </p:custDataLst>
          </p:nvPr>
        </p:nvSpPr>
        <p:spPr bwMode="gray">
          <a:xfrm>
            <a:off x="5848350" y="52355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9B689B-696C-4B09-BF81-8A89C2E6EA5A}" type="datetime'6''4.''''''''''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208"/>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209"/>
            </p:custDataLst>
          </p:nvPr>
        </p:nvSpPr>
        <p:spPr bwMode="gray">
          <a:xfrm>
            <a:off x="6194425"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01D6B4E-056B-4EBD-B7C0-F977EF413960}" type="datetime'''''6''''''4''.''''''''''''''''''''''''''''''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210"/>
            </p:custDataLst>
          </p:nvPr>
        </p:nvSpPr>
        <p:spPr bwMode="gray">
          <a:xfrm>
            <a:off x="619442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DA3CCE-D039-488A-9DCE-7CC331A34D8A}" type="datetime'''3''''''''''''''''0.''''''''''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0" name="Text Placeholder 12"/>
          <p:cNvSpPr>
            <a:spLocks noGrp="1"/>
          </p:cNvSpPr>
          <p:nvPr>
            <p:custDataLst>
              <p:tags r:id="rId211"/>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212"/>
            </p:custDataLst>
          </p:nvPr>
        </p:nvSpPr>
        <p:spPr bwMode="gray">
          <a:xfrm>
            <a:off x="6540500" y="52403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BE19EE0-9E99-4B8F-AEC2-8E2CA25C49B3}" type="datetime'''6''''''''''''''5''''''''''''''''''''''.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213"/>
            </p:custDataLst>
          </p:nvPr>
        </p:nvSpPr>
        <p:spPr bwMode="gray">
          <a:xfrm>
            <a:off x="6540500" y="5910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CA580A3-1CD2-4E63-8ED2-F2124122F733}" type="datetime'''''''3''''''''''''''''''''''''''''0''''''''.''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30.4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5" name="Text Placeholder 12"/>
          <p:cNvSpPr>
            <a:spLocks noGrp="1"/>
          </p:cNvSpPr>
          <p:nvPr>
            <p:custDataLst>
              <p:tags r:id="rId214"/>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2" name="Text Placeholder 12"/>
          <p:cNvSpPr>
            <a:spLocks noGrp="1"/>
          </p:cNvSpPr>
          <p:nvPr>
            <p:custDataLst>
              <p:tags r:id="rId215"/>
            </p:custDataLst>
          </p:nvPr>
        </p:nvSpPr>
        <p:spPr bwMode="gray">
          <a:xfrm>
            <a:off x="7923213"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3D8FBC8-E90B-4DF0-A606-5548D3CD5EA9}" type="datetime'''6''''''''''''''''5''.''''''''''''''''''''''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216"/>
            </p:custDataLst>
          </p:nvPr>
        </p:nvSpPr>
        <p:spPr bwMode="gray">
          <a:xfrm>
            <a:off x="6886575" y="52435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9C937E3-6A44-4850-A59F-4526C03098FE}" type="datetime'''''''''''''''''''''''''''6''''''5''''''''''.''''''''''''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7" name="Text Placeholder 12"/>
          <p:cNvSpPr>
            <a:spLocks noGrp="1"/>
          </p:cNvSpPr>
          <p:nvPr>
            <p:custDataLst>
              <p:tags r:id="rId217"/>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218"/>
            </p:custDataLst>
          </p:nvPr>
        </p:nvSpPr>
        <p:spPr bwMode="gray">
          <a:xfrm>
            <a:off x="2738438" y="5880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3828E4-D42B-4FEA-8CD8-36F49F2BCF82}" type="datetime'''''''''''''''3''''4''''''''''''''''''''''''.''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0" name="Text Placeholder 12"/>
          <p:cNvSpPr>
            <a:spLocks noGrp="1"/>
          </p:cNvSpPr>
          <p:nvPr>
            <p:custDataLst>
              <p:tags r:id="rId219"/>
            </p:custDataLst>
          </p:nvPr>
        </p:nvSpPr>
        <p:spPr bwMode="gray">
          <a:xfrm>
            <a:off x="7231063"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ACA8AE3-6763-4D99-BA55-5756FA71370C}" type="datetime'''''''''''''''''''''''65''''''''''''.''''''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220"/>
            </p:custDataLst>
          </p:nvPr>
        </p:nvSpPr>
        <p:spPr bwMode="gray">
          <a:xfrm>
            <a:off x="723106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702DDF-5B5B-476E-A497-6FC600826220}" type="datetime'''''29''''.''''''''''''''''''''''''''''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1" name="Text Placeholder 12"/>
          <p:cNvSpPr>
            <a:spLocks noGrp="1"/>
          </p:cNvSpPr>
          <p:nvPr>
            <p:custDataLst>
              <p:tags r:id="rId221"/>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p:cNvSpPr>
            <a:spLocks noGrp="1"/>
          </p:cNvSpPr>
          <p:nvPr>
            <p:custDataLst>
              <p:tags r:id="rId222"/>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1" name="Text Placeholder 12"/>
          <p:cNvSpPr>
            <a:spLocks noGrp="1"/>
          </p:cNvSpPr>
          <p:nvPr>
            <p:custDataLst>
              <p:tags r:id="rId223"/>
            </p:custDataLst>
          </p:nvPr>
        </p:nvSpPr>
        <p:spPr bwMode="gray">
          <a:xfrm>
            <a:off x="7577138"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2B9746A-1100-4604-9952-1778618D7CC5}" type="datetime'''''''''''''''''''''''''''''''''''6''''''''''''5.''''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669168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754672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厚生労働省とカンボジア保健省の協力覚書（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8"/>
            <a:ext cx="782494" cy="187146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37918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医療保険制度に係る経験の共有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医療サービスの強化に係る協力</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先進的な医薬品・医療機器の導入</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667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30925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871062"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2013</a:t>
            </a:r>
            <a:r>
              <a:rPr lang="ja-JP" altLang="en-US" sz="1200" dirty="0"/>
              <a:t>年</a:t>
            </a:r>
            <a:r>
              <a:rPr lang="en-US" altLang="ja-JP" sz="1200" dirty="0"/>
              <a:t>11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、カンボジア訪問時に合わせて結ばれた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1020243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a:t>
            </a:r>
            <a:r>
              <a:rPr lang="zh-TW" altLang="en-US" sz="1400" dirty="0"/>
              <a:t>労働職業訓練省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433200212"/>
              </p:ext>
            </p:extLst>
          </p:nvPr>
        </p:nvGraphicFramePr>
        <p:xfrm>
          <a:off x="200023" y="1557328"/>
          <a:ext cx="9504000" cy="259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1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日本国法務省・外務省・厚生労働省とカンボジア王国労働職業訓練省との間の技能実習制度に関する協力覚書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労働職業訓練省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 その結果をカンボジア側に通知する。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カンボジアの省の約束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2198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r>
              <a:rPr lang="ja-JP" altLang="en-US" dirty="0"/>
              <a:t>）</a:t>
            </a:r>
          </a:p>
        </p:txBody>
      </p:sp>
      <p:sp>
        <p:nvSpPr>
          <p:cNvPr id="7" name="角丸四角形 6"/>
          <p:cNvSpPr/>
          <p:nvPr/>
        </p:nvSpPr>
        <p:spPr>
          <a:xfrm>
            <a:off x="5961112" y="2852204"/>
            <a:ext cx="3240360" cy="100884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2780928"/>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92740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2852204"/>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2852936"/>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3317283"/>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3317283"/>
            <a:ext cx="183830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3317259"/>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カンボジアを対象と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4944337" y="3364006"/>
            <a:ext cx="1464250" cy="425034"/>
            <a:chOff x="4069496" y="3200558"/>
            <a:chExt cx="1464250" cy="425034"/>
          </a:xfrm>
        </p:grpSpPr>
        <p:sp>
          <p:nvSpPr>
            <p:cNvPr id="32" name="正方形/長方形 31"/>
            <p:cNvSpPr/>
            <p:nvPr/>
          </p:nvSpPr>
          <p:spPr>
            <a:xfrm>
              <a:off x="4366191" y="3271649"/>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23</a:t>
              </a:r>
            </a:p>
          </p:txBody>
        </p:sp>
      </p:grpSp>
    </p:spTree>
    <p:extLst>
      <p:ext uri="{BB962C8B-B14F-4D97-AF65-F5344CB8AC3E}">
        <p14:creationId xmlns:p14="http://schemas.microsoft.com/office/powerpoint/2010/main" val="2104425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90161496"/>
              </p:ext>
            </p:extLst>
          </p:nvPr>
        </p:nvGraphicFramePr>
        <p:xfrm>
          <a:off x="200472" y="1325041"/>
          <a:ext cx="9505056" cy="5271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52000">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子宮頸がん早期診断・治療</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糖尿病足病変診療（フットケア）の医療技術支援事業</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ティーエーネットワーキング</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放射線デジタル技術普及事業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子宮頸癌早期診断・治療のための人材育成と早期診断・治療体制整備事業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出産および新生児ケアの臨床能力強化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日本における労働者の健康管理と医療制度に学ぶ</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株式会社ティーエーネットワーキング</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デジタル放射線技術の講師育成研修事業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新興メコン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カ国における質の高い救急医療サービスを提供出来る人材の開発</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カンボジアにおける参加型開発による救急医療体制強化事業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1763480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640704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911300428"/>
              </p:ext>
            </p:extLst>
          </p:nvPr>
        </p:nvGraphicFramePr>
        <p:xfrm>
          <a:off x="200025" y="2393279"/>
          <a:ext cx="9508778" cy="3797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2087">
                  <a:extLst>
                    <a:ext uri="{9D8B030D-6E8A-4147-A177-3AD203B41FA5}">
                      <a16:colId xmlns:a16="http://schemas.microsoft.com/office/drawing/2014/main" val="20002"/>
                    </a:ext>
                  </a:extLst>
                </a:gridCol>
                <a:gridCol w="93991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7">
                  <a:extLst>
                    <a:ext uri="{9D8B030D-6E8A-4147-A177-3AD203B41FA5}">
                      <a16:colId xmlns:a16="http://schemas.microsoft.com/office/drawing/2014/main" val="20005"/>
                    </a:ext>
                  </a:extLst>
                </a:gridCol>
                <a:gridCol w="2235523">
                  <a:extLst>
                    <a:ext uri="{9D8B030D-6E8A-4147-A177-3AD203B41FA5}">
                      <a16:colId xmlns:a16="http://schemas.microsoft.com/office/drawing/2014/main" val="20006"/>
                    </a:ext>
                  </a:extLst>
                </a:gridCol>
              </a:tblGrid>
              <a:tr h="17322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247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カンボジア王国モンドルキリ州住民に対する口腔保健活動の普及・定着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（特活）歯科医学教育国際支援機構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（特活）歯科医学教育国際支援機構、</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モンドルキリ州保健局、同教育局、ヘルス・サイエンス大学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全国結核有病率調査を中心とした結核対策能力強化プロジェクト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保健省、国立結核センター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医療技術者育成システム強化プロジェクト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保健省人材育成部、保健省国立母子保健センター、地方看護助産学校</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8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助産能力強化を通じた母子保健改善プロジェクト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保健省国立母子保健センター、保健省人材育成部、コンポンチャム州保健局、コンポンチャム州病院、コンポンチャム看護助産学校　他</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スバイアントー郡保健行政区における子どもの健康増進プロジェクト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シェア・カンボジア事務所、シェア東京本部</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シェア・カンボジア事務所、保健省、プレイベン州保健局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国立、市及び州病院医療機材整備計画</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ja-JP" altLang="en-US" sz="8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保健省（病院サービス部）、</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国立病院、プノンペン市病院及び州レベル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病院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シハヌーク州病院整備計画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保健省、プレアシハヌーク州保健局、シハヌーク州病院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8" name="テキスト ボックス 7"/>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下表に挙げた事業のほか、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日、日揮株式会社、株式会社産業革新機構、株式会社</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Kitahara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Medical Strategies International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が出資するカンボジア法人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Sunrise Healthcare Service Co.,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との間で、救急救命医療整備事業を対象として、プロジェクトファイナンスによる貸付契約を締結した。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本件は</a:t>
            </a:r>
            <a:r>
              <a:rPr lang="en-US" altLang="ja-JP" sz="1400" dirty="0"/>
              <a:t>JICA</a:t>
            </a:r>
            <a:r>
              <a:rPr lang="ja-JP" altLang="en-US" sz="1400" dirty="0"/>
              <a:t>海外投融資による初のプロジェクトファイナンス案件であり、株式会社三井住友銀行がファシリティーエージェントを務めている。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2983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63280224"/>
              </p:ext>
            </p:extLst>
          </p:nvPr>
        </p:nvGraphicFramePr>
        <p:xfrm>
          <a:off x="200023" y="1124749"/>
          <a:ext cx="9508778" cy="48647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救急医療における人材育成を通じた国際協力（カンボジア）プロジェクト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セカンドハンド／高松市</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プノンペン市西部保健局、スヴァイリエン保健局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国立母子保健センター拡張計画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スバイリエン州病院改善計画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10.77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保健省、スバイリエン州病院、スバイリエン州保健局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工場労働者のための子宮頸がんを入口とした女性のヘルスケア向上プロジェクト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日本産科婦人科学会</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カンボジア産科婦人科学会</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インフォーマルセクター向け医療保険導入計画策定プロジェクト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開発計画調査型技術協力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保健省計画・情報局</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分娩時及び新生児期を中心とした母子継続ケア改善プロジェクト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a:t>
                      </a:r>
                      <a:r>
                        <a:rPr lang="ja-JP" altLang="en-US" sz="1000" dirty="0"/>
                        <a:t>コンポンチャム州病院、スバイリエン州病院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クメールソビエト病院における母体救命の指導医の育成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草の根技協（支援型）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一般財団法人アジア医療支援機構</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国立クメールソビエト友好病院</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カンダルスタン郡の衛生教育改善のための学校保健室体制の構築プロジェクト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香川大学、香川県</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altLang="ja-JP" sz="1000" dirty="0"/>
                        <a:t>NGO </a:t>
                      </a:r>
                      <a:r>
                        <a:rPr lang="ja-JP" altLang="en-US" sz="1000" dirty="0"/>
                        <a:t>ウドンハウス</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カンボジア国における子どもの栄養改善</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日アプローチプロジェクト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プレアビヒア州保健局、トゥバエンミエンチェイ郡保健行政局</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バッタンバン州病院改善計画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14897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725021100"/>
              </p:ext>
            </p:extLst>
          </p:nvPr>
        </p:nvGraphicFramePr>
        <p:xfrm>
          <a:off x="200472" y="1180968"/>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タイ肝吸虫症による住民の健康への影響調査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カンボジアとベトナムでの罹患実態調査と肝臓がんリスク調査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山梨大学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カンボジアのタイ肝吸虫症流行実態の基礎的データを得る。また、濃厚感染者の肝機能障害実態の把握する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これらの過程でカンボジア保健省の研究者や担当者が肝臓超音波診断、環境</a:t>
                      </a:r>
                      <a:r>
                        <a:rPr lang="en-US" altLang="ja-JP" sz="1000" dirty="0"/>
                        <a:t>DNA</a:t>
                      </a:r>
                      <a:r>
                        <a:rPr lang="ja-JP" altLang="en-US" sz="1000" dirty="0"/>
                        <a:t>測定、空間疫学解析、疫学統計解析等の技能を習得できるよう、人材育成も実施する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5220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a:t> ホームページ</a:t>
            </a:r>
            <a:endParaRPr lang="en-US" altLang="ja-JP" sz="800" dirty="0"/>
          </a:p>
        </p:txBody>
      </p:sp>
      <p:grpSp>
        <p:nvGrpSpPr>
          <p:cNvPr id="52" name="グループ化 51"/>
          <p:cNvGrpSpPr/>
          <p:nvPr/>
        </p:nvGrpSpPr>
        <p:grpSpPr>
          <a:xfrm rot="767249">
            <a:off x="5426123" y="3728617"/>
            <a:ext cx="1224136" cy="1656184"/>
            <a:chOff x="2432720" y="3429000"/>
            <a:chExt cx="1224136" cy="1656184"/>
          </a:xfrm>
        </p:grpSpPr>
        <p:sp>
          <p:nvSpPr>
            <p:cNvPr id="53" name="正方形/長方形 5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4" name="直線コネクタ 5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rot="767249">
            <a:off x="5954268" y="4232673"/>
            <a:ext cx="1224136" cy="1656184"/>
            <a:chOff x="2432720" y="3429000"/>
            <a:chExt cx="1224136" cy="1656184"/>
          </a:xfrm>
        </p:grpSpPr>
        <p:sp>
          <p:nvSpPr>
            <p:cNvPr id="75" name="正方形/長方形 7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6" name="直線コネクタ 7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96" name="正方形/長方形 95"/>
          <p:cNvSpPr/>
          <p:nvPr/>
        </p:nvSpPr>
        <p:spPr>
          <a:xfrm>
            <a:off x="2564673" y="2531356"/>
            <a:ext cx="4776654" cy="1305486"/>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2564673" y="2099308"/>
            <a:ext cx="477665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196774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09399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31" imgW="360" imgH="360" progId="TCLayout.ActiveDocument.1">
                  <p:embed/>
                </p:oleObj>
              </mc:Choice>
              <mc:Fallback>
                <p:oleObj name="think-cell Slide" r:id="rId31" imgW="360" imgH="360" progId="TCLayout.ActiveDocument.1">
                  <p:embed/>
                  <p:pic>
                    <p:nvPicPr>
                      <p:cNvPr id="3" name="Object 2"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28726"/>
            <a:ext cx="9505950" cy="359445"/>
          </a:xfrm>
        </p:spPr>
        <p:txBody>
          <a:bodyPr/>
          <a:lstStyle/>
          <a:p>
            <a:r>
              <a:rPr lang="ja-JP" altLang="en-US" dirty="0"/>
              <a:t>都市化率、首都の人口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4617159"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都市化率は緩やかに進むことが予測されるものの、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割弱に留まる見込み。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年、首都プノンペンの人口は、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万人近くまで増加すると予測されている。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5110930" y="1865372"/>
            <a:ext cx="4585342"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首都（プノンペン）の人口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1008428382"/>
              </p:ext>
            </p:extLst>
          </p:nvPr>
        </p:nvGraphicFramePr>
        <p:xfrm>
          <a:off x="38100" y="2171700"/>
          <a:ext cx="4638664" cy="4010133"/>
        </p:xfrm>
        <a:graphic>
          <a:graphicData uri="http://schemas.openxmlformats.org/presentationml/2006/ole">
            <mc:AlternateContent xmlns:mc="http://schemas.openxmlformats.org/markup-compatibility/2006">
              <mc:Choice xmlns:v="urn:schemas-microsoft-com:vml" Requires="v">
                <p:oleObj spid="_x0000_s6147" name="Chart" r:id="rId33" imgW="4638664" imgH="4010133" progId="MSGraph.Chart.8">
                  <p:embed followColorScheme="full"/>
                </p:oleObj>
              </mc:Choice>
              <mc:Fallback>
                <p:oleObj name="Chart" r:id="rId33" imgW="4638664" imgH="4010133" progId="MSGraph.Chart.8">
                  <p:embed followColorScheme="full"/>
                  <p:pic>
                    <p:nvPicPr>
                      <p:cNvPr id="17" name="Object 16"/>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 y="2171700"/>
                        <a:ext cx="4638664" cy="4010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Placeholder 12"/>
          <p:cNvSpPr>
            <a:spLocks noGrp="1"/>
          </p:cNvSpPr>
          <p:nvPr>
            <p:custDataLst>
              <p:tags r:id="rId5"/>
            </p:custDataLst>
          </p:nvPr>
        </p:nvSpPr>
        <p:spPr bwMode="gray">
          <a:xfrm>
            <a:off x="43624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52F6DB-F243-4E2F-92EB-D80E1143AE63}" type="datetime'''''''''''''''''''''''''''''''''''''''''5''''''0'">
              <a:rPr lang="ja-JP" altLang="en-US" sz="1000" b="0"/>
              <a:pPr algn="ctr">
                <a:spcBef>
                  <a:spcPct val="0"/>
                </a:spcBef>
                <a:spcAft>
                  <a:spcPct val="0"/>
                </a:spcAft>
              </a:pPr>
              <a:t>50</a:t>
            </a:fld>
            <a:endParaRPr kumimoji="0" lang="ja-JP" altLang="en-US" sz="1000" b="0" dirty="0">
              <a:sym typeface="+mn-lt"/>
            </a:endParaRPr>
          </a:p>
        </p:txBody>
      </p:sp>
      <p:sp>
        <p:nvSpPr>
          <p:cNvPr id="36" name="Text Placeholder 12"/>
          <p:cNvSpPr>
            <a:spLocks noGrp="1"/>
          </p:cNvSpPr>
          <p:nvPr>
            <p:custDataLst>
              <p:tags r:id="rId6"/>
            </p:custDataLst>
          </p:nvPr>
        </p:nvSpPr>
        <p:spPr bwMode="gray">
          <a:xfrm>
            <a:off x="39814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FC2365-4F5A-486F-896C-D01E78BB7253}" type="datetime'4''5'''''''''''''''''''''''''''''''''''''''">
              <a:rPr lang="ja-JP" altLang="en-US" sz="1000" b="0"/>
              <a:pPr algn="ctr">
                <a:spcBef>
                  <a:spcPct val="0"/>
                </a:spcBef>
                <a:spcAft>
                  <a:spcPct val="0"/>
                </a:spcAft>
              </a:pPr>
              <a:t>45</a:t>
            </a:fld>
            <a:endParaRPr kumimoji="0" lang="ja-JP" altLang="en-US" sz="1000" b="0" dirty="0">
              <a:sym typeface="+mn-lt"/>
            </a:endParaRPr>
          </a:p>
        </p:txBody>
      </p:sp>
      <p:sp>
        <p:nvSpPr>
          <p:cNvPr id="32" name="Text Placeholder 12"/>
          <p:cNvSpPr>
            <a:spLocks noGrp="1"/>
          </p:cNvSpPr>
          <p:nvPr>
            <p:custDataLst>
              <p:tags r:id="rId7"/>
            </p:custDataLst>
          </p:nvPr>
        </p:nvSpPr>
        <p:spPr bwMode="gray">
          <a:xfrm>
            <a:off x="36099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C1E947-EB72-421E-88B7-D39F6CF3CB84}" type="datetime'''''''''''''''''''''''''''''''''4''''''''''''0'''''''''''">
              <a:rPr lang="ja-JP" altLang="en-US" sz="1000" b="0"/>
              <a:pPr algn="ctr">
                <a:spcBef>
                  <a:spcPct val="0"/>
                </a:spcBef>
                <a:spcAft>
                  <a:spcPct val="0"/>
                </a:spcAft>
              </a:pPr>
              <a:t>40</a:t>
            </a:fld>
            <a:endParaRPr kumimoji="0" lang="ja-JP" altLang="en-US" sz="1000" b="0" dirty="0">
              <a:sym typeface="+mn-lt"/>
            </a:endParaRPr>
          </a:p>
        </p:txBody>
      </p:sp>
      <p:sp>
        <p:nvSpPr>
          <p:cNvPr id="31" name="Text Placeholder 12"/>
          <p:cNvSpPr>
            <a:spLocks noGrp="1"/>
          </p:cNvSpPr>
          <p:nvPr>
            <p:custDataLst>
              <p:tags r:id="rId8"/>
            </p:custDataLst>
          </p:nvPr>
        </p:nvSpPr>
        <p:spPr bwMode="gray">
          <a:xfrm>
            <a:off x="32289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CFF511-4030-4DC2-85BC-E8A0274AA0E3}" type="datetime'''''''''''''''''''''''''''''''''3''''''''5'''''''''''''''''''">
              <a:rPr lang="ja-JP" altLang="en-US" sz="1000" b="0"/>
              <a:pPr algn="ctr">
                <a:spcBef>
                  <a:spcPct val="0"/>
                </a:spcBef>
                <a:spcAft>
                  <a:spcPct val="0"/>
                </a:spcAft>
              </a:pPr>
              <a:t>35</a:t>
            </a:fld>
            <a:endParaRPr kumimoji="0" lang="ja-JP" altLang="en-US" sz="1000" b="0" dirty="0">
              <a:sym typeface="+mn-lt"/>
            </a:endParaRPr>
          </a:p>
        </p:txBody>
      </p:sp>
      <p:sp>
        <p:nvSpPr>
          <p:cNvPr id="30" name="Text Placeholder 12"/>
          <p:cNvSpPr>
            <a:spLocks noGrp="1"/>
          </p:cNvSpPr>
          <p:nvPr>
            <p:custDataLst>
              <p:tags r:id="rId9"/>
            </p:custDataLst>
          </p:nvPr>
        </p:nvSpPr>
        <p:spPr bwMode="gray">
          <a:xfrm>
            <a:off x="28575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F89619-A04E-4926-8A15-0E74C85AB19E}" type="datetime'30'''''''''''''''''''">
              <a:rPr lang="ja-JP" altLang="en-US" sz="1000" b="0"/>
              <a:pPr algn="ctr">
                <a:spcBef>
                  <a:spcPct val="0"/>
                </a:spcBef>
                <a:spcAft>
                  <a:spcPct val="0"/>
                </a:spcAft>
              </a:pPr>
              <a:t>30</a:t>
            </a:fld>
            <a:endParaRPr kumimoji="0" lang="ja-JP" altLang="en-US" sz="1000" b="0" dirty="0">
              <a:sym typeface="+mn-lt"/>
            </a:endParaRPr>
          </a:p>
        </p:txBody>
      </p:sp>
      <p:sp>
        <p:nvSpPr>
          <p:cNvPr id="29" name="Text Placeholder 12"/>
          <p:cNvSpPr>
            <a:spLocks noGrp="1"/>
          </p:cNvSpPr>
          <p:nvPr>
            <p:custDataLst>
              <p:tags r:id="rId10"/>
            </p:custDataLst>
          </p:nvPr>
        </p:nvSpPr>
        <p:spPr bwMode="gray">
          <a:xfrm>
            <a:off x="24765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3063FD-0051-4799-9118-C9F56A5C38AF}" type="datetime'''''''''2''''''''''''5'''''''''''''''''''''''''">
              <a:rPr lang="ja-JP" altLang="en-US" sz="1000" b="0"/>
              <a:pPr algn="ctr">
                <a:spcBef>
                  <a:spcPct val="0"/>
                </a:spcBef>
                <a:spcAft>
                  <a:spcPct val="0"/>
                </a:spcAft>
              </a:pPr>
              <a:t>25</a:t>
            </a:fld>
            <a:endParaRPr kumimoji="0" lang="ja-JP" altLang="en-US" sz="1000" b="0" dirty="0">
              <a:sym typeface="+mn-lt"/>
            </a:endParaRPr>
          </a:p>
        </p:txBody>
      </p:sp>
      <p:sp>
        <p:nvSpPr>
          <p:cNvPr id="28" name="Text Placeholder 12"/>
          <p:cNvSpPr>
            <a:spLocks noGrp="1"/>
          </p:cNvSpPr>
          <p:nvPr>
            <p:custDataLst>
              <p:tags r:id="rId11"/>
            </p:custDataLst>
          </p:nvPr>
        </p:nvSpPr>
        <p:spPr bwMode="gray">
          <a:xfrm>
            <a:off x="20955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DB2FA6-1A0D-43BA-8F6F-F682793C5157}" type="datetime'''''''''''''''''''''''''''2''''''''''''''''''''''''''0'''''">
              <a:rPr lang="ja-JP" altLang="en-US" sz="1000" b="0"/>
              <a:pPr algn="ctr">
                <a:spcBef>
                  <a:spcPct val="0"/>
                </a:spcBef>
                <a:spcAft>
                  <a:spcPct val="0"/>
                </a:spcAft>
              </a:pPr>
              <a:t>20</a:t>
            </a:fld>
            <a:endParaRPr kumimoji="0" lang="ja-JP" altLang="en-US" sz="1000" b="0" dirty="0">
              <a:sym typeface="+mn-lt"/>
            </a:endParaRPr>
          </a:p>
        </p:txBody>
      </p:sp>
      <p:sp>
        <p:nvSpPr>
          <p:cNvPr id="27" name="Text Placeholder 12"/>
          <p:cNvSpPr>
            <a:spLocks noGrp="1"/>
          </p:cNvSpPr>
          <p:nvPr>
            <p:custDataLst>
              <p:tags r:id="rId12"/>
            </p:custDataLst>
          </p:nvPr>
        </p:nvSpPr>
        <p:spPr bwMode="gray">
          <a:xfrm>
            <a:off x="172402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A38952-43C8-4F2C-8B21-F97F97765B1B}" type="datetime'''''1''''''''''''''''''''''''''''''''''5'''''''''''''''">
              <a:rPr lang="ja-JP" altLang="en-US" sz="1000" b="0"/>
              <a:pPr algn="ctr">
                <a:spcBef>
                  <a:spcPct val="0"/>
                </a:spcBef>
                <a:spcAft>
                  <a:spcPct val="0"/>
                </a:spcAft>
              </a:pPr>
              <a:t>15</a:t>
            </a:fld>
            <a:endParaRPr kumimoji="0" lang="ja-JP" altLang="en-US" sz="1000" b="0" dirty="0">
              <a:sym typeface="+mn-lt"/>
            </a:endParaRPr>
          </a:p>
        </p:txBody>
      </p:sp>
      <p:sp>
        <p:nvSpPr>
          <p:cNvPr id="26" name="Text Placeholder 12"/>
          <p:cNvSpPr>
            <a:spLocks noGrp="1"/>
          </p:cNvSpPr>
          <p:nvPr>
            <p:custDataLst>
              <p:tags r:id="rId13"/>
            </p:custDataLst>
          </p:nvPr>
        </p:nvSpPr>
        <p:spPr bwMode="gray">
          <a:xfrm>
            <a:off x="134302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F79CBC-764D-4E66-8859-3496EBA191C6}" type="datetime'''''''''''''''''1''''''''''''''0'''''''">
              <a:rPr lang="ja-JP" altLang="en-US" sz="1000" b="0"/>
              <a:pPr algn="ctr">
                <a:spcBef>
                  <a:spcPct val="0"/>
                </a:spcBef>
                <a:spcAft>
                  <a:spcPct val="0"/>
                </a:spcAft>
              </a:pPr>
              <a:t>10</a:t>
            </a:fld>
            <a:endParaRPr kumimoji="0" lang="ja-JP" altLang="en-US" sz="1000" b="0" dirty="0">
              <a:sym typeface="+mn-lt"/>
            </a:endParaRPr>
          </a:p>
        </p:txBody>
      </p:sp>
      <p:sp>
        <p:nvSpPr>
          <p:cNvPr id="25" name="Text Placeholder 12"/>
          <p:cNvSpPr>
            <a:spLocks noGrp="1"/>
          </p:cNvSpPr>
          <p:nvPr>
            <p:custDataLst>
              <p:tags r:id="rId14"/>
            </p:custDataLst>
          </p:nvPr>
        </p:nvSpPr>
        <p:spPr bwMode="gray">
          <a:xfrm>
            <a:off x="9715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DD0A62-90F0-4C5F-A2F7-1A8CBE07C716}" type="datetime'''''''0''''''''''''''''''''''''''''''''5'">
              <a:rPr lang="ja-JP" altLang="en-US" sz="1000" b="0"/>
              <a:pPr algn="ctr">
                <a:spcBef>
                  <a:spcPct val="0"/>
                </a:spcBef>
                <a:spcAft>
                  <a:spcPct val="0"/>
                </a:spcAft>
              </a:pPr>
              <a:t>05</a:t>
            </a:fld>
            <a:endParaRPr kumimoji="0" lang="ja-JP" altLang="en-US" sz="1000" b="0" dirty="0">
              <a:sym typeface="+mn-lt"/>
            </a:endParaRPr>
          </a:p>
        </p:txBody>
      </p:sp>
      <p:sp>
        <p:nvSpPr>
          <p:cNvPr id="24" name="Text Placeholder 12"/>
          <p:cNvSpPr>
            <a:spLocks noGrp="1"/>
          </p:cNvSpPr>
          <p:nvPr>
            <p:custDataLst>
              <p:tags r:id="rId15"/>
            </p:custDataLst>
          </p:nvPr>
        </p:nvSpPr>
        <p:spPr bwMode="gray">
          <a:xfrm>
            <a:off x="520700" y="59944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F634E-E7E1-44DB-8FF5-A2E5AAFC3E64}"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52" name="テキスト プレースホルダ 9"/>
          <p:cNvSpPr>
            <a:spLocks noGrp="1"/>
          </p:cNvSpPr>
          <p:nvPr>
            <p:custDataLst>
              <p:tags r:id="rId16"/>
            </p:custDataLst>
          </p:nvPr>
        </p:nvSpPr>
        <p:spPr bwMode="gray">
          <a:xfrm>
            <a:off x="560388" y="289718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B244900-D750-4109-8D1E-31718596D48F}" type="datetime'''''''8''''''''''''''''''''''''1''''''''''''.''''4'''''''''''">
              <a:rPr kumimoji="0" lang="ja-JP" altLang="en-US" sz="1000">
                <a:sym typeface="+mn-lt"/>
              </a:rPr>
              <a:pPr marL="0" indent="0">
                <a:spcBef>
                  <a:spcPct val="0"/>
                </a:spcBef>
                <a:buNone/>
              </a:pPr>
              <a:t>81.4</a:t>
            </a:fld>
            <a:endParaRPr kumimoji="0" lang="ja-JP" altLang="en-US" sz="1000" dirty="0">
              <a:sym typeface="+mn-lt"/>
            </a:endParaRPr>
          </a:p>
        </p:txBody>
      </p:sp>
      <p:sp useBgFill="1">
        <p:nvSpPr>
          <p:cNvPr id="51" name="テキスト プレースホルダ 9"/>
          <p:cNvSpPr>
            <a:spLocks noGrp="1"/>
          </p:cNvSpPr>
          <p:nvPr>
            <p:custDataLst>
              <p:tags r:id="rId17"/>
            </p:custDataLst>
          </p:nvPr>
        </p:nvSpPr>
        <p:spPr bwMode="gray">
          <a:xfrm>
            <a:off x="577850" y="5003800"/>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E8119D-533B-4C22-92F7-3D9B0414B884}" type="datetime'''''''''''''''''''''''''''''''1''''8''.''6'''''">
              <a:rPr kumimoji="0" lang="ja-JP" altLang="en-US" sz="1000">
                <a:sym typeface="+mn-lt"/>
              </a:rPr>
              <a:pPr marL="0" indent="0">
                <a:spcBef>
                  <a:spcPct val="0"/>
                </a:spcBef>
                <a:buNone/>
              </a:pPr>
              <a:t>18.6</a:t>
            </a:fld>
            <a:endParaRPr kumimoji="0" lang="ja-JP" altLang="en-US" sz="1000" dirty="0">
              <a:sym typeface="+mn-lt"/>
            </a:endParaRPr>
          </a:p>
        </p:txBody>
      </p:sp>
      <p:sp>
        <p:nvSpPr>
          <p:cNvPr id="23" name="Text Placeholder 12"/>
          <p:cNvSpPr>
            <a:spLocks noGrp="1"/>
          </p:cNvSpPr>
          <p:nvPr>
            <p:custDataLst>
              <p:tags r:id="rId18"/>
            </p:custDataLst>
          </p:nvPr>
        </p:nvSpPr>
        <p:spPr bwMode="gray">
          <a:xfrm>
            <a:off x="250825" y="2184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cxnSp>
        <p:nvCxnSpPr>
          <p:cNvPr id="39" name="Straight Connector 38"/>
          <p:cNvCxnSpPr/>
          <p:nvPr>
            <p:custDataLst>
              <p:tags r:id="rId19"/>
            </p:custDataLst>
          </p:nvPr>
        </p:nvCxnSpPr>
        <p:spPr bwMode="gray">
          <a:xfrm>
            <a:off x="954088" y="411480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0"/>
            </p:custDataLst>
          </p:nvPr>
        </p:nvCxnSpPr>
        <p:spPr bwMode="gray">
          <a:xfrm>
            <a:off x="954088" y="391160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21"/>
            </p:custDataLst>
          </p:nvPr>
        </p:nvSpPr>
        <p:spPr bwMode="gray">
          <a:xfrm>
            <a:off x="1063625" y="4081463"/>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0" name="Oval 39"/>
          <p:cNvSpPr/>
          <p:nvPr>
            <p:custDataLst>
              <p:tags r:id="rId22"/>
            </p:custDataLst>
          </p:nvPr>
        </p:nvSpPr>
        <p:spPr bwMode="gray">
          <a:xfrm>
            <a:off x="1063625" y="3878263"/>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Text Placeholder 12"/>
          <p:cNvSpPr>
            <a:spLocks noGrp="1"/>
          </p:cNvSpPr>
          <p:nvPr>
            <p:custDataLst>
              <p:tags r:id="rId23"/>
            </p:custDataLst>
          </p:nvPr>
        </p:nvSpPr>
        <p:spPr bwMode="gray">
          <a:xfrm>
            <a:off x="1290638" y="3840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E1E03B-1CAA-4864-8FF8-B2A458CB8D4A}" type="datetime'''''都''''市''''''''部'''''''''''''''''''''''''''''''''">
              <a:rPr lang="ja-JP" altLang="en-US" sz="1000" b="0"/>
              <a:pPr>
                <a:spcBef>
                  <a:spcPct val="0"/>
                </a:spcBef>
                <a:spcAft>
                  <a:spcPct val="0"/>
                </a:spcAft>
              </a:pPr>
              <a:t>都市部</a:t>
            </a:fld>
            <a:endParaRPr kumimoji="0" lang="ja-JP" altLang="en-US" sz="1000" b="0" dirty="0">
              <a:sym typeface="+mn-lt"/>
            </a:endParaRPr>
          </a:p>
        </p:txBody>
      </p:sp>
      <p:sp>
        <p:nvSpPr>
          <p:cNvPr id="43" name="Text Placeholder 12"/>
          <p:cNvSpPr>
            <a:spLocks noGrp="1"/>
          </p:cNvSpPr>
          <p:nvPr>
            <p:custDataLst>
              <p:tags r:id="rId24"/>
            </p:custDataLst>
          </p:nvPr>
        </p:nvSpPr>
        <p:spPr bwMode="gray">
          <a:xfrm>
            <a:off x="1290638" y="4043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9434CE4-1A48-4C36-AF18-7C11F16D4AE3}"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44" name="Object 43"/>
          <p:cNvGraphicFramePr>
            <a:graphicFrameLocks/>
          </p:cNvGraphicFramePr>
          <p:nvPr>
            <p:custDataLst>
              <p:tags r:id="rId25"/>
            </p:custDataLst>
            <p:extLst>
              <p:ext uri="{D42A27DB-BD31-4B8C-83A1-F6EECF244321}">
                <p14:modId xmlns:p14="http://schemas.microsoft.com/office/powerpoint/2010/main" val="1114216991"/>
              </p:ext>
            </p:extLst>
          </p:nvPr>
        </p:nvGraphicFramePr>
        <p:xfrm>
          <a:off x="5029200" y="2247899"/>
          <a:ext cx="4419472" cy="3876786"/>
        </p:xfrm>
        <a:graphic>
          <a:graphicData uri="http://schemas.openxmlformats.org/presentationml/2006/ole">
            <mc:AlternateContent xmlns:mc="http://schemas.openxmlformats.org/markup-compatibility/2006">
              <mc:Choice xmlns:v="urn:schemas-microsoft-com:vml" Requires="v">
                <p:oleObj spid="_x0000_s6148" name="Chart" r:id="rId35" imgW="4419472" imgH="3876786" progId="MSGraph.Chart.8">
                  <p:embed followColorScheme="full"/>
                </p:oleObj>
              </mc:Choice>
              <mc:Fallback>
                <p:oleObj name="Chart" r:id="rId35" imgW="4419472" imgH="3876786" progId="MSGraph.Chart.8">
                  <p:embed followColorScheme="full"/>
                  <p:pic>
                    <p:nvPicPr>
                      <p:cNvPr id="44" name="Object 43"/>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2247899"/>
                        <a:ext cx="4419472" cy="3876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12"/>
          <p:cNvSpPr>
            <a:spLocks noGrp="1"/>
          </p:cNvSpPr>
          <p:nvPr>
            <p:custDataLst>
              <p:tags r:id="rId26"/>
            </p:custDataLst>
          </p:nvPr>
        </p:nvSpPr>
        <p:spPr bwMode="gray">
          <a:xfrm>
            <a:off x="6059488"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AF62A9-1A29-4E08-9CDA-83501D397664}" type="datetime'''''''''''''20''''''0''''0'''''''''''">
              <a:rPr lang="ja-JP" altLang="en-US" sz="1000" b="0"/>
              <a:pPr algn="ctr">
                <a:spcBef>
                  <a:spcPct val="0"/>
                </a:spcBef>
                <a:spcAft>
                  <a:spcPct val="0"/>
                </a:spcAft>
              </a:pPr>
              <a:t>2000</a:t>
            </a:fld>
            <a:endParaRPr kumimoji="0" lang="ja-JP" altLang="en-US" sz="1000" b="0" dirty="0">
              <a:sym typeface="+mn-lt"/>
            </a:endParaRPr>
          </a:p>
        </p:txBody>
      </p:sp>
      <p:sp>
        <p:nvSpPr>
          <p:cNvPr id="47" name="Text Placeholder 12"/>
          <p:cNvSpPr>
            <a:spLocks noGrp="1"/>
          </p:cNvSpPr>
          <p:nvPr>
            <p:custDataLst>
              <p:tags r:id="rId27"/>
            </p:custDataLst>
          </p:nvPr>
        </p:nvSpPr>
        <p:spPr bwMode="gray">
          <a:xfrm>
            <a:off x="731202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27652B-5109-43B7-9D66-348C138D6273}" type="datetime'2''0''''''''''''''1''''''''''''''''''''''0'">
              <a:rPr lang="ja-JP" altLang="en-US" sz="1000" b="0"/>
              <a:pPr algn="ctr">
                <a:spcBef>
                  <a:spcPct val="0"/>
                </a:spcBef>
                <a:spcAft>
                  <a:spcPct val="0"/>
                </a:spcAft>
              </a:pPr>
              <a:t>2010</a:t>
            </a:fld>
            <a:endParaRPr kumimoji="0" lang="ja-JP" altLang="en-US" sz="1000" b="0" dirty="0">
              <a:sym typeface="+mn-lt"/>
            </a:endParaRPr>
          </a:p>
        </p:txBody>
      </p:sp>
      <p:sp>
        <p:nvSpPr>
          <p:cNvPr id="48" name="Text Placeholder 12"/>
          <p:cNvSpPr>
            <a:spLocks noGrp="1"/>
          </p:cNvSpPr>
          <p:nvPr>
            <p:custDataLst>
              <p:tags r:id="rId28"/>
            </p:custDataLst>
          </p:nvPr>
        </p:nvSpPr>
        <p:spPr bwMode="gray">
          <a:xfrm>
            <a:off x="8310563" y="600392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9DDA4E-9ACE-49D0-81CF-2A621ABEC9A9}"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6" name="Text Placeholder 12"/>
          <p:cNvSpPr>
            <a:spLocks noGrp="1"/>
          </p:cNvSpPr>
          <p:nvPr>
            <p:custDataLst>
              <p:tags r:id="rId29"/>
            </p:custDataLst>
          </p:nvPr>
        </p:nvSpPr>
        <p:spPr bwMode="gray">
          <a:xfrm>
            <a:off x="5165725" y="21844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Tree>
    <p:extLst>
      <p:ext uri="{BB962C8B-B14F-4D97-AF65-F5344CB8AC3E}">
        <p14:creationId xmlns:p14="http://schemas.microsoft.com/office/powerpoint/2010/main" val="344919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2" imgW="360" imgH="360" progId="TCLayout.ActiveDocument.1">
                  <p:embed/>
                </p:oleObj>
              </mc:Choice>
              <mc:Fallback>
                <p:oleObj name="think-cell Slide" r:id="rId62" imgW="360" imgH="360" progId="TCLayout.ActiveDocument.1">
                  <p:embed/>
                  <p:pic>
                    <p:nvPicPr>
                      <p:cNvPr id="8" name="Object 7"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30.708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1,901.05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成長率は過</a:t>
            </a:r>
            <a:r>
              <a:rPr lang="ja-JP" altLang="en-US"/>
              <a:t>去</a:t>
            </a:r>
            <a:r>
              <a:rPr lang="en-US" altLang="ja-JP"/>
              <a:t>10</a:t>
            </a:r>
            <a:r>
              <a:rPr lang="ja-JP" altLang="en-US" dirty="0"/>
              <a:t>年は</a:t>
            </a:r>
            <a:r>
              <a:rPr lang="en-US" altLang="ja-JP"/>
              <a:t>7%</a:t>
            </a:r>
            <a:r>
              <a:rPr lang="ja-JP" altLang="en-US" dirty="0"/>
              <a:t>前後の高い水準で安定していたが、新型コロナの影響もあり</a:t>
            </a:r>
            <a:r>
              <a:rPr lang="ja-JP" altLang="en-US"/>
              <a:t>、</a:t>
            </a:r>
            <a:r>
              <a:rPr lang="en-US" altLang="ja-JP"/>
              <a:t>2020</a:t>
            </a:r>
            <a:r>
              <a:rPr lang="ja-JP" altLang="en-US" dirty="0"/>
              <a:t>年に急落した。</a:t>
            </a:r>
            <a:endParaRPr lang="en-US" altLang="ja-JP" dirty="0"/>
          </a:p>
          <a:p>
            <a:r>
              <a:rPr lang="en-US" altLang="ja-JP"/>
              <a:t>2021</a:t>
            </a:r>
            <a:r>
              <a:rPr lang="ja-JP" altLang="en-US" dirty="0"/>
              <a:t>年には</a:t>
            </a:r>
            <a:r>
              <a:rPr lang="en-US" altLang="ja-JP"/>
              <a:t>3.0%</a:t>
            </a:r>
            <a:r>
              <a:rPr lang="ja-JP" altLang="en-US" dirty="0"/>
              <a:t>まで回復し</a:t>
            </a:r>
            <a:r>
              <a:rPr lang="ja-JP" altLang="en-US"/>
              <a:t>、</a:t>
            </a:r>
            <a:r>
              <a:rPr lang="en-US" altLang="ja-JP"/>
              <a:t>2023</a:t>
            </a:r>
            <a:r>
              <a:rPr lang="ja-JP" altLang="en-US" dirty="0"/>
              <a:t>年</a:t>
            </a:r>
            <a:r>
              <a:rPr lang="ja-JP" altLang="en-US"/>
              <a:t>には</a:t>
            </a:r>
            <a:r>
              <a:rPr lang="ja-JP" altLang="en-US" dirty="0"/>
              <a:t>名</a:t>
            </a:r>
            <a:r>
              <a:rPr lang="ja-JP" altLang="en-US"/>
              <a:t>目</a:t>
            </a:r>
            <a:r>
              <a:rPr lang="en-US" altLang="ja-JP"/>
              <a:t>GDP</a:t>
            </a:r>
            <a:r>
              <a:rPr lang="ja-JP" altLang="en-US" dirty="0"/>
              <a:t>が</a:t>
            </a:r>
            <a:r>
              <a:rPr lang="ja-JP" altLang="en-US"/>
              <a:t>約</a:t>
            </a:r>
            <a:r>
              <a:rPr lang="en-US" altLang="ja-JP"/>
              <a:t>310</a:t>
            </a:r>
            <a:r>
              <a:rPr lang="ja-JP" altLang="en-US" dirty="0"/>
              <a:t>億</a:t>
            </a:r>
            <a:r>
              <a:rPr lang="en-US" altLang="ja-JP"/>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10" name="Chart 109">
            <a:extLst>
              <a:ext uri="{FF2B5EF4-FFF2-40B4-BE49-F238E27FC236}">
                <a16:creationId xmlns:a16="http://schemas.microsoft.com/office/drawing/2014/main" id="{D8A161B7-D5EB-494B-A961-DD2DF9FC3F45}"/>
              </a:ext>
            </a:extLst>
          </p:cNvPr>
          <p:cNvGraphicFramePr/>
          <p:nvPr>
            <p:custDataLst>
              <p:tags r:id="rId4"/>
            </p:custDataLst>
          </p:nvPr>
        </p:nvGraphicFramePr>
        <p:xfrm>
          <a:off x="338138" y="2212975"/>
          <a:ext cx="7959725" cy="1771650"/>
        </p:xfrm>
        <a:graphic>
          <a:graphicData uri="http://schemas.openxmlformats.org/drawingml/2006/chart">
            <c:chart xmlns:c="http://schemas.openxmlformats.org/drawingml/2006/chart" xmlns:r="http://schemas.openxmlformats.org/officeDocument/2006/relationships" r:id="rId64"/>
          </a:graphicData>
        </a:graphic>
      </p:graphicFrame>
      <p:cxnSp>
        <p:nvCxnSpPr>
          <p:cNvPr id="18" name="Straight Connector 17">
            <a:extLst>
              <a:ext uri="{FF2B5EF4-FFF2-40B4-BE49-F238E27FC236}">
                <a16:creationId xmlns:a16="http://schemas.microsoft.com/office/drawing/2014/main" id="{59BC442F-BA40-40B3-81CA-CD4484C88D86}"/>
              </a:ext>
            </a:extLst>
          </p:cNvPr>
          <p:cNvCxnSpPr/>
          <p:nvPr>
            <p:custDataLst>
              <p:tags r:id="rId5"/>
            </p:custDataLst>
          </p:nvPr>
        </p:nvCxnSpPr>
        <p:spPr bwMode="auto">
          <a:xfrm>
            <a:off x="7350125" y="3494088"/>
            <a:ext cx="0" cy="349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Text Placeholder 12"/>
          <p:cNvSpPr>
            <a:spLocks noGrp="1"/>
          </p:cNvSpPr>
          <p:nvPr>
            <p:custDataLst>
              <p:tags r:id="rId6"/>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9" name="Text Placeholder 12"/>
          <p:cNvSpPr>
            <a:spLocks noGrp="1"/>
          </p:cNvSpPr>
          <p:nvPr>
            <p:custDataLst>
              <p:tags r:id="rId7"/>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8" name="Text Placeholder 12"/>
          <p:cNvSpPr>
            <a:spLocks noGrp="1"/>
          </p:cNvSpPr>
          <p:nvPr>
            <p:custDataLst>
              <p:tags r:id="rId8"/>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9"/>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EC5CFF-E2A9-49AF-80A7-FD30C88FA601}"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10"/>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6" name="Text Placeholder 12"/>
          <p:cNvSpPr>
            <a:spLocks noGrp="1"/>
          </p:cNvSpPr>
          <p:nvPr>
            <p:custDataLst>
              <p:tags r:id="rId11"/>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p:cNvSpPr>
            <a:spLocks noGrp="1"/>
          </p:cNvSpPr>
          <p:nvPr>
            <p:custDataLst>
              <p:tags r:id="rId12"/>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3"/>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14"/>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p:cNvSpPr>
            <a:spLocks noGrp="1"/>
          </p:cNvSpPr>
          <p:nvPr>
            <p:custDataLst>
              <p:tags r:id="rId15"/>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p:cNvSpPr>
            <a:spLocks noGrp="1"/>
          </p:cNvSpPr>
          <p:nvPr>
            <p:custDataLst>
              <p:tags r:id="rId16"/>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17"/>
            </p:custDataLst>
          </p:nvPr>
        </p:nvSpPr>
        <p:spPr bwMode="gray">
          <a:xfrm>
            <a:off x="7224713" y="34940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2E0485-9A6D-49C1-B18B-87D0A8B4CA3B}" type="datetime'''''''''-''''''''''''''''''3''''.''''''''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p:cNvSpPr>
            <a:spLocks noGrp="1"/>
          </p:cNvSpPr>
          <p:nvPr>
            <p:custDataLst>
              <p:tags r:id="rId18"/>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p:cNvSpPr>
            <a:spLocks noGrp="1"/>
          </p:cNvSpPr>
          <p:nvPr>
            <p:custDataLst>
              <p:tags r:id="rId19"/>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p:cNvSpPr>
            <a:spLocks noGrp="1"/>
          </p:cNvSpPr>
          <p:nvPr>
            <p:custDataLst>
              <p:tags r:id="rId20"/>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21"/>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p:cNvSpPr>
            <a:spLocks noGrp="1"/>
          </p:cNvSpPr>
          <p:nvPr>
            <p:custDataLst>
              <p:tags r:id="rId22"/>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23"/>
            </p:custDataLst>
          </p:nvPr>
        </p:nvSpPr>
        <p:spPr bwMode="gray">
          <a:xfrm>
            <a:off x="3713163" y="32480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ADDF86C-8646-4500-8BA0-2DF62FC8DDDD}" type="datetime'''''0''''''''''''''''''''''''''''''''''.''''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p:cNvSpPr>
            <a:spLocks noGrp="1"/>
          </p:cNvSpPr>
          <p:nvPr>
            <p:custDataLst>
              <p:tags r:id="rId24"/>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p:cNvSpPr>
            <a:spLocks noGrp="1"/>
          </p:cNvSpPr>
          <p:nvPr>
            <p:custDataLst>
              <p:tags r:id="rId25"/>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p:cNvSpPr>
            <a:spLocks noGrp="1"/>
          </p:cNvSpPr>
          <p:nvPr>
            <p:custDataLst>
              <p:tags r:id="rId26"/>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7"/>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8"/>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9"/>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0"/>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1"/>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11" name="Chart 110">
            <a:extLst>
              <a:ext uri="{FF2B5EF4-FFF2-40B4-BE49-F238E27FC236}">
                <a16:creationId xmlns:a16="http://schemas.microsoft.com/office/drawing/2014/main" id="{4ED13B6E-43D4-495B-B178-66CFE968D123}"/>
              </a:ext>
            </a:extLst>
          </p:cNvPr>
          <p:cNvGraphicFramePr/>
          <p:nvPr>
            <p:custDataLst>
              <p:tags r:id="rId32"/>
            </p:custData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65"/>
          </a:graphicData>
        </a:graphic>
      </p:graphicFrame>
      <p:sp>
        <p:nvSpPr>
          <p:cNvPr id="65" name="Text Placeholder 12"/>
          <p:cNvSpPr>
            <a:spLocks noGrp="1"/>
          </p:cNvSpPr>
          <p:nvPr>
            <p:custDataLst>
              <p:tags r:id="rId33"/>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34"/>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 name="Text Placeholder 12"/>
          <p:cNvSpPr>
            <a:spLocks noGrp="1"/>
          </p:cNvSpPr>
          <p:nvPr>
            <p:custDataLst>
              <p:tags r:id="rId3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68" name="Text Placeholder 12"/>
          <p:cNvSpPr>
            <a:spLocks noGrp="1"/>
          </p:cNvSpPr>
          <p:nvPr>
            <p:custDataLst>
              <p:tags r:id="rId36"/>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7" name="Text Placeholder 12"/>
          <p:cNvSpPr>
            <a:spLocks noGrp="1"/>
          </p:cNvSpPr>
          <p:nvPr>
            <p:custDataLst>
              <p:tags r:id="rId37"/>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p:cNvSpPr>
            <a:spLocks noGrp="1"/>
          </p:cNvSpPr>
          <p:nvPr>
            <p:custDataLst>
              <p:tags r:id="rId38"/>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39"/>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p:cNvSpPr>
            <a:spLocks noGrp="1"/>
          </p:cNvSpPr>
          <p:nvPr>
            <p:custDataLst>
              <p:tags r:id="rId40"/>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41"/>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42"/>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43"/>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44"/>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45"/>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46"/>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47"/>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48"/>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49"/>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50"/>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51"/>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52"/>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53"/>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4"/>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5"/>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962D43-AC7E-4C5B-AA7C-556E3CFEBA6E}"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Rectangle 2"/>
          <p:cNvSpPr/>
          <p:nvPr>
            <p:custDataLst>
              <p:tags r:id="rId5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5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5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6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284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464760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97" imgW="360" imgH="360" progId="TCLayout.ActiveDocument.1">
                  <p:embed/>
                </p:oleObj>
              </mc:Choice>
              <mc:Fallback>
                <p:oleObj name="think-cell Slide" r:id="rId97" imgW="360" imgH="360" progId="TCLayout.ActiveDocument.1">
                  <p:embed/>
                  <p:pic>
                    <p:nvPicPr>
                      <p:cNvPr id="7" name="Object 6"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年は世界的な価格高騰やサプライチェーンの混乱等からインフレ率が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超へ上昇すると予想されるが、その後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程度で安定する見込みである。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3" name="Chart 92">
            <a:extLst>
              <a:ext uri="{FF2B5EF4-FFF2-40B4-BE49-F238E27FC236}">
                <a16:creationId xmlns:a16="http://schemas.microsoft.com/office/drawing/2014/main" id="{491A1C72-D7DF-4866-9F9D-8994E3A75F8B}"/>
              </a:ext>
            </a:extLst>
          </p:cNvPr>
          <p:cNvGraphicFramePr/>
          <p:nvPr>
            <p:custDataLst>
              <p:tags r:id="rId4"/>
            </p:custDataLst>
            <p:extLst>
              <p:ext uri="{D42A27DB-BD31-4B8C-83A1-F6EECF244321}">
                <p14:modId xmlns:p14="http://schemas.microsoft.com/office/powerpoint/2010/main" val="4159792345"/>
              </p:ext>
            </p:extLst>
          </p:nvPr>
        </p:nvGraphicFramePr>
        <p:xfrm>
          <a:off x="28575" y="2349500"/>
          <a:ext cx="4948238" cy="3792538"/>
        </p:xfrm>
        <a:graphic>
          <a:graphicData uri="http://schemas.openxmlformats.org/drawingml/2006/chart">
            <c:chart xmlns:c="http://schemas.openxmlformats.org/drawingml/2006/chart" xmlns:r="http://schemas.openxmlformats.org/officeDocument/2006/relationships" r:id="rId99"/>
          </a:graphicData>
        </a:graphic>
      </p:graphicFrame>
      <p:sp>
        <p:nvSpPr>
          <p:cNvPr id="76" name="Text Placeholder 12"/>
          <p:cNvSpPr>
            <a:spLocks noGrp="1"/>
          </p:cNvSpPr>
          <p:nvPr>
            <p:custDataLst>
              <p:tags r:id="rId5"/>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6"/>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9" name="Text Placeholder 12"/>
          <p:cNvSpPr>
            <a:spLocks noGrp="1"/>
          </p:cNvSpPr>
          <p:nvPr>
            <p:custDataLst>
              <p:tags r:id="rId7"/>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4" name="Text Placeholder 12"/>
          <p:cNvSpPr>
            <a:spLocks noGrp="1"/>
          </p:cNvSpPr>
          <p:nvPr>
            <p:custDataLst>
              <p:tags r:id="rId8"/>
            </p:custDataLst>
          </p:nvPr>
        </p:nvSpPr>
        <p:spPr bwMode="gray">
          <a:xfrm>
            <a:off x="911225" y="54117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ED29038-CBAF-4923-872E-0D197BB8C59A}" type="datetime'1''''''''.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9"/>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2" name="テキスト プレースホルダ 9">
            <a:extLst>
              <a:ext uri="{FF2B5EF4-FFF2-40B4-BE49-F238E27FC236}">
                <a16:creationId xmlns:a16="http://schemas.microsoft.com/office/drawing/2014/main" id="{8F52A1DA-8662-485D-B93A-B79B37EDF32F}"/>
              </a:ext>
            </a:extLst>
          </p:cNvPr>
          <p:cNvSpPr>
            <a:spLocks noGrp="1"/>
          </p:cNvSpPr>
          <p:nvPr>
            <p:custDataLst>
              <p:tags r:id="rId10"/>
            </p:custDataLst>
          </p:nvPr>
        </p:nvSpPr>
        <p:spPr bwMode="gray">
          <a:xfrm>
            <a:off x="525463" y="564673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4D6E13D-7DC6-41B7-922E-5C83FFA09EB0}" type="datetime'''-''''''''''''''''0''''''.''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11"/>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12"/>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3"/>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Text Placeholder 12"/>
          <p:cNvSpPr>
            <a:spLocks noGrp="1"/>
          </p:cNvSpPr>
          <p:nvPr>
            <p:custDataLst>
              <p:tags r:id="rId14"/>
            </p:custDataLst>
          </p:nvPr>
        </p:nvSpPr>
        <p:spPr bwMode="gray">
          <a:xfrm>
            <a:off x="1606550" y="45704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A03AF9-59ED-4E89-9ADD-C76E66C250AC}" type="datetime'7''''''''''''''''.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6" name="テキスト プレースホルダ 9">
            <a:extLst>
              <a:ext uri="{FF2B5EF4-FFF2-40B4-BE49-F238E27FC236}">
                <a16:creationId xmlns:a16="http://schemas.microsoft.com/office/drawing/2014/main" id="{345E95B8-A277-4F92-9CBC-10937162C651}"/>
              </a:ext>
            </a:extLst>
          </p:cNvPr>
          <p:cNvSpPr>
            <a:spLocks noGrp="1"/>
          </p:cNvSpPr>
          <p:nvPr>
            <p:custDataLst>
              <p:tags r:id="rId15"/>
            </p:custDataLst>
          </p:nvPr>
        </p:nvSpPr>
        <p:spPr bwMode="gray">
          <a:xfrm>
            <a:off x="1084263" y="50450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7930D69-20D7-4B31-B738-AC7CB4924605}" type="datetime'''''''''''3''''''''''''''''''''''''''''''''''''''.''''''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6"/>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Text Placeholder 12"/>
          <p:cNvSpPr>
            <a:spLocks noGrp="1"/>
          </p:cNvSpPr>
          <p:nvPr>
            <p:custDataLst>
              <p:tags r:id="rId17"/>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18"/>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9"/>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20"/>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7" name="Text Placeholder 12"/>
          <p:cNvSpPr>
            <a:spLocks noGrp="1"/>
          </p:cNvSpPr>
          <p:nvPr>
            <p:custDataLst>
              <p:tags r:id="rId21"/>
            </p:custDataLst>
          </p:nvPr>
        </p:nvSpPr>
        <p:spPr bwMode="gray">
          <a:xfrm>
            <a:off x="1933575" y="5626100"/>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0BC6269-D8A1-41E6-8B9C-1C5C1575A652}" type="datetime'''''''''''''''''''''''''''''-''''''''''''''''0''''.''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22"/>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23"/>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24"/>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25"/>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9" name="Text Placeholder 12"/>
          <p:cNvSpPr>
            <a:spLocks noGrp="1"/>
          </p:cNvSpPr>
          <p:nvPr>
            <p:custDataLst>
              <p:tags r:id="rId26"/>
            </p:custDataLst>
          </p:nvPr>
        </p:nvSpPr>
        <p:spPr bwMode="gray">
          <a:xfrm>
            <a:off x="2476500" y="51704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F19D4E-1938-42BC-8971-DDDE891E18DF}" type="datetime'''2''''''.''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p:cNvSpPr>
            <a:spLocks noGrp="1"/>
          </p:cNvSpPr>
          <p:nvPr>
            <p:custDataLst>
              <p:tags r:id="rId27"/>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p:cNvSpPr>
            <a:spLocks noGrp="1"/>
          </p:cNvSpPr>
          <p:nvPr>
            <p:custDataLst>
              <p:tags r:id="rId28"/>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29"/>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0"/>
            </p:custDataLst>
          </p:nvPr>
        </p:nvSpPr>
        <p:spPr bwMode="gray">
          <a:xfrm>
            <a:off x="2998788" y="53879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C17CF08-BBF0-46A9-A606-C3F1B8DAFF4B}" type="datetime'''''''''''''1''''.''''''''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31"/>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32"/>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33"/>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34"/>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35"/>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36"/>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37"/>
            </p:custDataLst>
          </p:nvPr>
        </p:nvSpPr>
        <p:spPr bwMode="gray">
          <a:xfrm>
            <a:off x="4043363" y="51720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7837E8-2C75-4EC6-B63E-8697199ADE52}" type="datetime'''''2''''''.''''''''''''''''''''''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38"/>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39"/>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95" name="Chart 194">
            <a:extLst>
              <a:ext uri="{FF2B5EF4-FFF2-40B4-BE49-F238E27FC236}">
                <a16:creationId xmlns:a16="http://schemas.microsoft.com/office/drawing/2014/main" id="{2D1DEF90-11CF-4B33-869C-BCDF224C914A}"/>
              </a:ext>
            </a:extLst>
          </p:cNvPr>
          <p:cNvGraphicFramePr/>
          <p:nvPr>
            <p:custDataLst>
              <p:tags r:id="rId40"/>
            </p:custDataLst>
            <p:extLst>
              <p:ext uri="{D42A27DB-BD31-4B8C-83A1-F6EECF244321}">
                <p14:modId xmlns:p14="http://schemas.microsoft.com/office/powerpoint/2010/main" val="3512864364"/>
              </p:ext>
            </p:extLst>
          </p:nvPr>
        </p:nvGraphicFramePr>
        <p:xfrm>
          <a:off x="5302250" y="2497138"/>
          <a:ext cx="4341813" cy="3724275"/>
        </p:xfrm>
        <a:graphic>
          <a:graphicData uri="http://schemas.openxmlformats.org/drawingml/2006/chart">
            <c:chart xmlns:c="http://schemas.openxmlformats.org/drawingml/2006/chart" xmlns:r="http://schemas.openxmlformats.org/officeDocument/2006/relationships" r:id="rId100"/>
          </a:graphicData>
        </a:graphic>
      </p:graphicFrame>
      <p:sp>
        <p:nvSpPr>
          <p:cNvPr id="100" name="テキスト プレースホルダ 9">
            <a:extLst>
              <a:ext uri="{FF2B5EF4-FFF2-40B4-BE49-F238E27FC236}">
                <a16:creationId xmlns:a16="http://schemas.microsoft.com/office/drawing/2014/main" id="{EECC62F9-F7CA-4033-B8D9-D76B95D45E0D}"/>
              </a:ext>
            </a:extLst>
          </p:cNvPr>
          <p:cNvSpPr>
            <a:spLocks noGrp="1"/>
          </p:cNvSpPr>
          <p:nvPr>
            <p:custDataLst>
              <p:tags r:id="rId41"/>
            </p:custDataLst>
          </p:nvPr>
        </p:nvSpPr>
        <p:spPr bwMode="gray">
          <a:xfrm>
            <a:off x="5081588" y="5553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D7DD3F-CE05-4F34-9D97-DF3939355369}" type="datetime'''''''5''''''.''0'''''''''''">
              <a:rPr lang="en-US" altLang="en-US" sz="1000" smtClean="0">
                <a:sym typeface="+mn-lt"/>
              </a:rPr>
              <a:pPr/>
              <a:t>5.0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F31BF5B0-3B8C-4EBD-ADB9-A9DD00CF060B}"/>
              </a:ext>
            </a:extLst>
          </p:cNvPr>
          <p:cNvSpPr>
            <a:spLocks noGrp="1"/>
          </p:cNvSpPr>
          <p:nvPr>
            <p:custDataLst>
              <p:tags r:id="rId42"/>
            </p:custDataLst>
          </p:nvPr>
        </p:nvSpPr>
        <p:spPr bwMode="gray">
          <a:xfrm>
            <a:off x="5011738" y="402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9375A7-639F-452F-A483-6BE10C78ECB7}" type="datetime'''20''''''''''''''''''''''''''''''''''.''''''''''''''0'''''">
              <a:rPr lang="en-US" altLang="en-US" sz="1000" smtClean="0">
                <a:sym typeface="+mn-lt"/>
              </a:rPr>
              <a:pPr/>
              <a:t>20.0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BA25B309-DBE4-4CE3-BA2B-5367D0B313BE}"/>
              </a:ext>
            </a:extLst>
          </p:cNvPr>
          <p:cNvSpPr>
            <a:spLocks noGrp="1"/>
          </p:cNvSpPr>
          <p:nvPr>
            <p:custDataLst>
              <p:tags r:id="rId43"/>
            </p:custDataLst>
          </p:nvPr>
        </p:nvSpPr>
        <p:spPr bwMode="gray">
          <a:xfrm>
            <a:off x="5011738" y="3519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7B479B-D5EE-4B14-8229-0F3CE015F7BC}" type="datetime'2''''''5''''''''''''''''''''''''.''''0'''''''''''''''''">
              <a:rPr lang="en-US" altLang="en-US" sz="1000" smtClean="0">
                <a:sym typeface="+mn-lt"/>
              </a:rPr>
              <a:pPr/>
              <a:t>25.0</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644B0CB6-9F74-4C4F-8B17-7F576E53940F}"/>
              </a:ext>
            </a:extLst>
          </p:cNvPr>
          <p:cNvSpPr>
            <a:spLocks noGrp="1"/>
          </p:cNvSpPr>
          <p:nvPr>
            <p:custDataLst>
              <p:tags r:id="rId44"/>
            </p:custDataLst>
          </p:nvPr>
        </p:nvSpPr>
        <p:spPr bwMode="gray">
          <a:xfrm>
            <a:off x="5011738" y="3011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28516D-E395-419B-845C-4BFE3FE785AC}" type="datetime'''''''''''''''''''3''''0.''''''0'''''''''''''''''''''">
              <a:rPr lang="en-US" altLang="en-US" sz="1000" smtClean="0">
                <a:sym typeface="+mn-lt"/>
              </a:rPr>
              <a:pPr/>
              <a:t>30.0</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EDE6C1EA-605E-483F-9433-3A033EBE233E}"/>
              </a:ext>
            </a:extLst>
          </p:cNvPr>
          <p:cNvSpPr>
            <a:spLocks noGrp="1"/>
          </p:cNvSpPr>
          <p:nvPr>
            <p:custDataLst>
              <p:tags r:id="rId45"/>
            </p:custDataLst>
          </p:nvPr>
        </p:nvSpPr>
        <p:spPr bwMode="gray">
          <a:xfrm>
            <a:off x="5081588" y="6062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C7F05A-8891-4B4A-B23A-2560A46CD96F}" type="datetime'''0''''''''''''.''''''''''''''''''''''''''''''''''''''''''0'">
              <a:rPr lang="en-US" altLang="en-US" sz="1000" smtClean="0">
                <a:sym typeface="+mn-lt"/>
              </a:rPr>
              <a:pPr/>
              <a:t>0.0</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FA2DBDA2-BF2B-47CA-A6E8-E7A4091EBA89}"/>
              </a:ext>
            </a:extLst>
          </p:cNvPr>
          <p:cNvSpPr>
            <a:spLocks noGrp="1"/>
          </p:cNvSpPr>
          <p:nvPr>
            <p:custDataLst>
              <p:tags r:id="rId46"/>
            </p:custDataLst>
          </p:nvPr>
        </p:nvSpPr>
        <p:spPr bwMode="gray">
          <a:xfrm>
            <a:off x="5011738" y="4537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2B1828-ACD8-409E-9DFB-1F358C8583EF}" type="datetime'1''''''''5''.''''''''''0'''''''''''">
              <a:rPr lang="en-US" altLang="en-US" sz="1000" smtClean="0">
                <a:sym typeface="+mn-lt"/>
              </a:rPr>
              <a:pPr/>
              <a:t>15.0</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D4883F1D-8606-4A19-8295-F21FF8E545F4}"/>
              </a:ext>
            </a:extLst>
          </p:cNvPr>
          <p:cNvSpPr>
            <a:spLocks noGrp="1"/>
          </p:cNvSpPr>
          <p:nvPr>
            <p:custDataLst>
              <p:tags r:id="rId47"/>
            </p:custDataLst>
          </p:nvPr>
        </p:nvSpPr>
        <p:spPr bwMode="gray">
          <a:xfrm>
            <a:off x="5011738" y="5045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4BB5B9-73A7-406B-9A2A-694B07B807A4}" type="datetime'''''''''''''''1''''''''''''''''''''''0.''0'''''''''">
              <a:rPr lang="en-US" altLang="en-US" sz="1000" smtClean="0">
                <a:sym typeface="+mn-lt"/>
              </a:rPr>
              <a:pPr/>
              <a:t>10.0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CCF7638-61D3-4875-B4B4-BEFD21F3601F}"/>
              </a:ext>
            </a:extLst>
          </p:cNvPr>
          <p:cNvSpPr>
            <a:spLocks noGrp="1"/>
          </p:cNvSpPr>
          <p:nvPr>
            <p:custDataLst>
              <p:tags r:id="rId48"/>
            </p:custDataLst>
          </p:nvPr>
        </p:nvSpPr>
        <p:spPr bwMode="gray">
          <a:xfrm>
            <a:off x="5011738" y="2503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0B19400-DC9A-4829-BA38-204F08DF3FB8}" type="datetime'3''''''''''''''''''''''''''5''''''''''''.0'''''''''''''''">
              <a:rPr lang="en-US" altLang="en-US" sz="1000" smtClean="0">
                <a:sym typeface="+mn-lt"/>
              </a:rPr>
              <a:pPr/>
              <a:t>35.0</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4F795425-BAAD-4E1D-8557-E21DAF9E956A}"/>
              </a:ext>
            </a:extLst>
          </p:cNvPr>
          <p:cNvSpPr>
            <a:spLocks noGrp="1"/>
          </p:cNvSpPr>
          <p:nvPr>
            <p:custDataLst>
              <p:tags r:id="rId49"/>
            </p:custDataLst>
          </p:nvPr>
        </p:nvSpPr>
        <p:spPr bwMode="gray">
          <a:xfrm>
            <a:off x="6280150" y="33988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1C7F62-90DC-4503-A2DE-34A2966AA134}" type="datetime'''''''''''''''''''''''''''''2''''''''''''7''''''''''''''.''4'">
              <a:rPr lang="en-US" altLang="en-US" sz="1000" smtClean="0"/>
              <a:pPr/>
              <a:t>27.4</a:t>
            </a:fld>
            <a:endParaRPr kumimoji="0" lang="ja-JP" altLang="en-US" sz="1000" dirty="0">
              <a:sym typeface="+mn-lt"/>
            </a:endParaRPr>
          </a:p>
        </p:txBody>
      </p:sp>
      <p:sp>
        <p:nvSpPr>
          <p:cNvPr id="156" name="Text Placeholder 12">
            <a:extLst>
              <a:ext uri="{FF2B5EF4-FFF2-40B4-BE49-F238E27FC236}">
                <a16:creationId xmlns:a16="http://schemas.microsoft.com/office/drawing/2014/main" id="{CA0C46EF-15E6-4A4F-AB5D-701CE102F434}"/>
              </a:ext>
            </a:extLst>
          </p:cNvPr>
          <p:cNvSpPr>
            <a:spLocks noGrp="1"/>
          </p:cNvSpPr>
          <p:nvPr>
            <p:custDataLst>
              <p:tags r:id="rId50"/>
            </p:custDataLst>
          </p:nvPr>
        </p:nvSpPr>
        <p:spPr bwMode="auto">
          <a:xfrm>
            <a:off x="81565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D3FE3F-696A-464C-A4D8-FE7E089FECBC}" type="datetime'1''''''''''''''''''''''5'''''''''''''''">
              <a:rPr lang="en-US" altLang="en-US" sz="1000" b="0" smtClean="0"/>
              <a:pPr/>
              <a:t>15</a:t>
            </a:fld>
            <a:endParaRPr kumimoji="0" lang="ja-JP" altLang="en-US" sz="1000" b="0" dirty="0">
              <a:sym typeface="+mn-lt"/>
            </a:endParaRPr>
          </a:p>
        </p:txBody>
      </p:sp>
      <p:sp>
        <p:nvSpPr>
          <p:cNvPr id="174" name="Text Placeholder 12">
            <a:extLst>
              <a:ext uri="{FF2B5EF4-FFF2-40B4-BE49-F238E27FC236}">
                <a16:creationId xmlns:a16="http://schemas.microsoft.com/office/drawing/2014/main" id="{2DC1B9DC-DB77-4EAD-824A-AF9BEDB94755}"/>
              </a:ext>
            </a:extLst>
          </p:cNvPr>
          <p:cNvSpPr>
            <a:spLocks noGrp="1"/>
          </p:cNvSpPr>
          <p:nvPr>
            <p:custDataLst>
              <p:tags r:id="rId51"/>
            </p:custDataLst>
          </p:nvPr>
        </p:nvSpPr>
        <p:spPr bwMode="auto">
          <a:xfrm>
            <a:off x="66373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73EBE4-8477-4672-8BFE-D9457FC9D223}" type="datetime'''''''''''''''''''''''''''''''''''''''''''''''''''''0''7'''">
              <a:rPr lang="en-US" altLang="en-US" sz="1000" b="0" smtClean="0"/>
              <a:pPr/>
              <a:t>07</a:t>
            </a:fld>
            <a:endParaRPr kumimoji="0" lang="ja-JP" altLang="en-US" sz="1000" b="0" dirty="0">
              <a:sym typeface="+mn-lt"/>
            </a:endParaRPr>
          </a:p>
        </p:txBody>
      </p:sp>
      <p:sp>
        <p:nvSpPr>
          <p:cNvPr id="153" name="Text Placeholder 12">
            <a:extLst>
              <a:ext uri="{FF2B5EF4-FFF2-40B4-BE49-F238E27FC236}">
                <a16:creationId xmlns:a16="http://schemas.microsoft.com/office/drawing/2014/main" id="{22D345B8-C79B-4CF4-A854-5921EC281DB8}"/>
              </a:ext>
            </a:extLst>
          </p:cNvPr>
          <p:cNvSpPr>
            <a:spLocks noGrp="1"/>
          </p:cNvSpPr>
          <p:nvPr>
            <p:custDataLst>
              <p:tags r:id="rId52"/>
            </p:custDataLst>
          </p:nvPr>
        </p:nvSpPr>
        <p:spPr bwMode="auto">
          <a:xfrm>
            <a:off x="5011738" y="2249488"/>
            <a:ext cx="752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千リエル）</a:t>
            </a:r>
          </a:p>
        </p:txBody>
      </p:sp>
      <p:sp>
        <p:nvSpPr>
          <p:cNvPr id="186" name="テキスト プレースホルダ 9">
            <a:extLst>
              <a:ext uri="{FF2B5EF4-FFF2-40B4-BE49-F238E27FC236}">
                <a16:creationId xmlns:a16="http://schemas.microsoft.com/office/drawing/2014/main" id="{7988ACFE-6CFD-4045-B943-F7DCC232B1FF}"/>
              </a:ext>
            </a:extLst>
          </p:cNvPr>
          <p:cNvSpPr>
            <a:spLocks noGrp="1"/>
          </p:cNvSpPr>
          <p:nvPr>
            <p:custDataLst>
              <p:tags r:id="rId53"/>
            </p:custDataLst>
          </p:nvPr>
        </p:nvSpPr>
        <p:spPr bwMode="gray">
          <a:xfrm>
            <a:off x="8472488" y="307816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778945-C0C6-4137-B930-2D7334580BE4}" type="datetime'''2''7''''''''''''''.7'''''''''''''''''''''''''''''''''">
              <a:rPr lang="en-US" altLang="en-US" sz="1000" smtClean="0"/>
              <a:pPr/>
              <a:t>27.7</a:t>
            </a:fld>
            <a:endParaRPr kumimoji="0" lang="ja-JP" altLang="en-US" sz="1000" dirty="0">
              <a:sym typeface="+mn-lt"/>
            </a:endParaRPr>
          </a:p>
        </p:txBody>
      </p:sp>
      <p:sp>
        <p:nvSpPr>
          <p:cNvPr id="148" name="Text Placeholder 12">
            <a:extLst>
              <a:ext uri="{FF2B5EF4-FFF2-40B4-BE49-F238E27FC236}">
                <a16:creationId xmlns:a16="http://schemas.microsoft.com/office/drawing/2014/main" id="{BFF9B58E-9216-4471-BFE8-289F45FA3182}"/>
              </a:ext>
            </a:extLst>
          </p:cNvPr>
          <p:cNvSpPr>
            <a:spLocks noGrp="1"/>
          </p:cNvSpPr>
          <p:nvPr>
            <p:custDataLst>
              <p:tags r:id="rId54"/>
            </p:custDataLst>
          </p:nvPr>
        </p:nvSpPr>
        <p:spPr bwMode="gray">
          <a:xfrm>
            <a:off x="5480050" y="3175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5EC34FF-0068-41AC-8904-2B76331B54F5}" type="datetime'''''''2''''''''8.''''''''''''4'''''''">
              <a:rPr lang="en-US" altLang="en-US" sz="1000" b="0" smtClean="0"/>
              <a:pPr/>
              <a:t>28.4</a:t>
            </a:fld>
            <a:endParaRPr kumimoji="0" lang="ja-JP" altLang="en-US" sz="1000" b="0" dirty="0">
              <a:sym typeface="+mn-lt"/>
            </a:endParaRPr>
          </a:p>
        </p:txBody>
      </p:sp>
      <p:sp>
        <p:nvSpPr>
          <p:cNvPr id="157" name="Text Placeholder 12">
            <a:extLst>
              <a:ext uri="{FF2B5EF4-FFF2-40B4-BE49-F238E27FC236}">
                <a16:creationId xmlns:a16="http://schemas.microsoft.com/office/drawing/2014/main" id="{638BEAED-F1A4-45DD-A0C7-C9033999E1FB}"/>
              </a:ext>
            </a:extLst>
          </p:cNvPr>
          <p:cNvSpPr>
            <a:spLocks noGrp="1"/>
          </p:cNvSpPr>
          <p:nvPr>
            <p:custDataLst>
              <p:tags r:id="rId55"/>
            </p:custDataLst>
          </p:nvPr>
        </p:nvSpPr>
        <p:spPr bwMode="auto">
          <a:xfrm>
            <a:off x="5238750" y="62245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F70572-8CB1-4027-B07E-95C63CE15AA5}" type="datetime'''''''''''''''2''''''''''00''''''''''''''''''''''''''''0'''">
              <a:rPr lang="en-US" altLang="en-US" sz="1000" b="0" smtClean="0"/>
              <a:pPr/>
              <a:t>2000</a:t>
            </a:fld>
            <a:endParaRPr kumimoji="0" lang="ja-JP" altLang="en-US" sz="1000" b="0" dirty="0">
              <a:sym typeface="+mn-lt"/>
            </a:endParaRPr>
          </a:p>
        </p:txBody>
      </p:sp>
      <p:sp>
        <p:nvSpPr>
          <p:cNvPr id="190" name="Text Placeholder 12">
            <a:extLst>
              <a:ext uri="{FF2B5EF4-FFF2-40B4-BE49-F238E27FC236}">
                <a16:creationId xmlns:a16="http://schemas.microsoft.com/office/drawing/2014/main" id="{FD98A384-E3ED-4486-A0CD-44389E18B209}"/>
              </a:ext>
            </a:extLst>
          </p:cNvPr>
          <p:cNvSpPr>
            <a:spLocks noGrp="1"/>
          </p:cNvSpPr>
          <p:nvPr>
            <p:custDataLst>
              <p:tags r:id="rId56"/>
            </p:custDataLst>
          </p:nvPr>
        </p:nvSpPr>
        <p:spPr bwMode="auto">
          <a:xfrm>
            <a:off x="92948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A0A7DD-702A-4B92-A301-292AF1AF98ED}" type="datetime'''''''''''''''''2''''1'''''''''''''">
              <a:rPr lang="en-US" altLang="en-US" sz="1000" b="0" smtClean="0"/>
              <a:pPr/>
              <a:t>21</a:t>
            </a:fld>
            <a:endParaRPr kumimoji="0" lang="ja-JP" altLang="en-US" sz="1000" b="0" dirty="0">
              <a:sym typeface="+mn-lt"/>
            </a:endParaRPr>
          </a:p>
        </p:txBody>
      </p:sp>
      <p:sp>
        <p:nvSpPr>
          <p:cNvPr id="163" name="Text Placeholder 12">
            <a:extLst>
              <a:ext uri="{FF2B5EF4-FFF2-40B4-BE49-F238E27FC236}">
                <a16:creationId xmlns:a16="http://schemas.microsoft.com/office/drawing/2014/main" id="{99234D2A-E1B0-4E4D-9FD8-F9E52A8AFA0E}"/>
              </a:ext>
            </a:extLst>
          </p:cNvPr>
          <p:cNvSpPr>
            <a:spLocks noGrp="1"/>
          </p:cNvSpPr>
          <p:nvPr>
            <p:custDataLst>
              <p:tags r:id="rId57"/>
            </p:custDataLst>
          </p:nvPr>
        </p:nvSpPr>
        <p:spPr bwMode="auto">
          <a:xfrm>
            <a:off x="58785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B23AD6-5262-423B-A961-6205ED836F0C}" type="datetime'''''''''''''''''''''''''0''''''''''''''''''''''''3'">
              <a:rPr lang="en-US" altLang="en-US" sz="1000" b="0" smtClean="0"/>
              <a:pPr/>
              <a:t>03</a:t>
            </a:fld>
            <a:endParaRPr kumimoji="0" lang="ja-JP" altLang="en-US" sz="1000" b="0" dirty="0">
              <a:sym typeface="+mn-lt"/>
            </a:endParaRPr>
          </a:p>
        </p:txBody>
      </p:sp>
      <p:sp>
        <p:nvSpPr>
          <p:cNvPr id="158" name="テキスト プレースホルダ 9">
            <a:extLst>
              <a:ext uri="{FF2B5EF4-FFF2-40B4-BE49-F238E27FC236}">
                <a16:creationId xmlns:a16="http://schemas.microsoft.com/office/drawing/2014/main" id="{BDFC3F9D-7864-404F-A415-D404F99EC2B0}"/>
              </a:ext>
            </a:extLst>
          </p:cNvPr>
          <p:cNvSpPr>
            <a:spLocks noGrp="1"/>
          </p:cNvSpPr>
          <p:nvPr>
            <p:custDataLst>
              <p:tags r:id="rId58"/>
            </p:custDataLst>
          </p:nvPr>
        </p:nvSpPr>
        <p:spPr bwMode="gray">
          <a:xfrm>
            <a:off x="5435600" y="264477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D0998A-A1CC-4FBF-852A-7A88E7AAA2F9}" type="datetime'3''''''''''''1''''''''''''''''''.''''''''''''''''''''9'''">
              <a:rPr lang="en-US" altLang="en-US" sz="1000" smtClean="0"/>
              <a:pPr/>
              <a:t>31.9</a:t>
            </a:fld>
            <a:endParaRPr kumimoji="0" lang="ja-JP" altLang="en-US" sz="1000" dirty="0">
              <a:sym typeface="+mn-lt"/>
            </a:endParaRPr>
          </a:p>
        </p:txBody>
      </p:sp>
      <p:sp>
        <p:nvSpPr>
          <p:cNvPr id="181" name="Text Placeholder 12">
            <a:extLst>
              <a:ext uri="{FF2B5EF4-FFF2-40B4-BE49-F238E27FC236}">
                <a16:creationId xmlns:a16="http://schemas.microsoft.com/office/drawing/2014/main" id="{1D4DD568-6B6A-47E4-9645-109BA1CB53A1}"/>
              </a:ext>
            </a:extLst>
          </p:cNvPr>
          <p:cNvSpPr>
            <a:spLocks noGrp="1"/>
          </p:cNvSpPr>
          <p:nvPr>
            <p:custDataLst>
              <p:tags r:id="rId59"/>
            </p:custDataLst>
          </p:nvPr>
        </p:nvSpPr>
        <p:spPr bwMode="gray">
          <a:xfrm>
            <a:off x="7758113" y="404812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25513E2-52D5-45A4-8D34-52309C20711D}" type="datetime'1''''''''9.''''''''''''''''8'''''''''''''''''''''''">
              <a:rPr lang="en-US" altLang="en-US" sz="1000" b="0" smtClean="0"/>
              <a:pPr/>
              <a:t>19.8</a:t>
            </a:fld>
            <a:endParaRPr kumimoji="0" lang="ja-JP" altLang="en-US" sz="1000" b="0" dirty="0">
              <a:sym typeface="+mn-lt"/>
            </a:endParaRPr>
          </a:p>
        </p:txBody>
      </p:sp>
      <p:sp>
        <p:nvSpPr>
          <p:cNvPr id="160" name="Text Placeholder 12">
            <a:extLst>
              <a:ext uri="{FF2B5EF4-FFF2-40B4-BE49-F238E27FC236}">
                <a16:creationId xmlns:a16="http://schemas.microsoft.com/office/drawing/2014/main" id="{92C97CD0-C8C1-480D-BB6F-9451D5F710B2}"/>
              </a:ext>
            </a:extLst>
          </p:cNvPr>
          <p:cNvSpPr>
            <a:spLocks noGrp="1"/>
          </p:cNvSpPr>
          <p:nvPr>
            <p:custDataLst>
              <p:tags r:id="rId60"/>
            </p:custDataLst>
          </p:nvPr>
        </p:nvSpPr>
        <p:spPr bwMode="auto">
          <a:xfrm>
            <a:off x="54991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6DC036-788F-472E-B526-406BAFA84B01}" type="datetime'''''''''''''''''''''''0''''''''''''''''1'''''''''''''''''''">
              <a:rPr lang="en-US" altLang="en-US" sz="1000" b="0" smtClean="0"/>
              <a:pPr/>
              <a:t>01</a:t>
            </a:fld>
            <a:endParaRPr kumimoji="0" lang="ja-JP" altLang="en-US" sz="1000" b="0" dirty="0">
              <a:sym typeface="+mn-lt"/>
            </a:endParaRPr>
          </a:p>
        </p:txBody>
      </p:sp>
      <p:sp>
        <p:nvSpPr>
          <p:cNvPr id="182" name="Text Placeholder 12">
            <a:extLst>
              <a:ext uri="{FF2B5EF4-FFF2-40B4-BE49-F238E27FC236}">
                <a16:creationId xmlns:a16="http://schemas.microsoft.com/office/drawing/2014/main" id="{47CB3F80-A421-444C-9A58-FE4E911118EA}"/>
              </a:ext>
            </a:extLst>
          </p:cNvPr>
          <p:cNvSpPr>
            <a:spLocks noGrp="1"/>
          </p:cNvSpPr>
          <p:nvPr>
            <p:custDataLst>
              <p:tags r:id="rId61"/>
            </p:custDataLst>
          </p:nvPr>
        </p:nvSpPr>
        <p:spPr bwMode="gray">
          <a:xfrm>
            <a:off x="7591425" y="3429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924D5DE-FCA2-43F5-B476-DB047382E403}" type="datetime'''''''24''''''''''''''''''''''.''''''''''4'''''">
              <a:rPr lang="en-US" altLang="en-US" sz="1000" b="0" smtClean="0"/>
              <a:pPr/>
              <a:t>24.4</a:t>
            </a:fld>
            <a:endParaRPr kumimoji="0" lang="ja-JP" altLang="en-US" sz="1000" b="0" dirty="0">
              <a:sym typeface="+mn-lt"/>
            </a:endParaRPr>
          </a:p>
        </p:txBody>
      </p:sp>
      <p:sp>
        <p:nvSpPr>
          <p:cNvPr id="152" name="テキスト プレースホルダ 9">
            <a:extLst>
              <a:ext uri="{FF2B5EF4-FFF2-40B4-BE49-F238E27FC236}">
                <a16:creationId xmlns:a16="http://schemas.microsoft.com/office/drawing/2014/main" id="{614D8E55-6133-4FFC-B246-1AEEF096C513}"/>
              </a:ext>
            </a:extLst>
          </p:cNvPr>
          <p:cNvSpPr>
            <a:spLocks noGrp="1"/>
          </p:cNvSpPr>
          <p:nvPr>
            <p:custDataLst>
              <p:tags r:id="rId62"/>
            </p:custDataLst>
          </p:nvPr>
        </p:nvSpPr>
        <p:spPr bwMode="gray">
          <a:xfrm>
            <a:off x="5789613" y="26860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065059-CA16-41F2-8308-CDBAF4A17510}" type="datetime'''''''''''''''''''''''3''2''.''5'''''''''''''">
              <a:rPr lang="en-US" altLang="en-US" sz="1000" smtClean="0"/>
              <a:pPr/>
              <a:t>32.5</a:t>
            </a:fld>
            <a:endParaRPr kumimoji="0" lang="ja-JP" altLang="en-US" sz="1000" dirty="0">
              <a:sym typeface="+mn-lt"/>
            </a:endParaRPr>
          </a:p>
        </p:txBody>
      </p:sp>
      <p:sp>
        <p:nvSpPr>
          <p:cNvPr id="161" name="Text Placeholder 12">
            <a:extLst>
              <a:ext uri="{FF2B5EF4-FFF2-40B4-BE49-F238E27FC236}">
                <a16:creationId xmlns:a16="http://schemas.microsoft.com/office/drawing/2014/main" id="{BB4E5819-8FCA-4EFE-9FEB-A129B49C19DE}"/>
              </a:ext>
            </a:extLst>
          </p:cNvPr>
          <p:cNvSpPr>
            <a:spLocks noGrp="1"/>
          </p:cNvSpPr>
          <p:nvPr>
            <p:custDataLst>
              <p:tags r:id="rId63"/>
            </p:custDataLst>
          </p:nvPr>
        </p:nvSpPr>
        <p:spPr bwMode="auto">
          <a:xfrm>
            <a:off x="56880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5BA9693-F5C0-4782-AE9F-F596FB18DEE5}" type="datetime'''''''''''''''''''''''''''''''''''0''''''''''2'''''''''''''''">
              <a:rPr lang="en-US" altLang="en-US" sz="1000" b="0" smtClean="0"/>
              <a:pPr/>
              <a:t>02</a:t>
            </a:fld>
            <a:endParaRPr kumimoji="0" lang="ja-JP" altLang="en-US" sz="1000" b="0" dirty="0">
              <a:sym typeface="+mn-lt"/>
            </a:endParaRPr>
          </a:p>
        </p:txBody>
      </p:sp>
      <p:sp>
        <p:nvSpPr>
          <p:cNvPr id="188" name="Text Placeholder 12">
            <a:extLst>
              <a:ext uri="{FF2B5EF4-FFF2-40B4-BE49-F238E27FC236}">
                <a16:creationId xmlns:a16="http://schemas.microsoft.com/office/drawing/2014/main" id="{A9A61FC2-6F54-476D-B9F5-9AFC61F73CE6}"/>
              </a:ext>
            </a:extLst>
          </p:cNvPr>
          <p:cNvSpPr>
            <a:spLocks noGrp="1"/>
          </p:cNvSpPr>
          <p:nvPr>
            <p:custDataLst>
              <p:tags r:id="rId64"/>
            </p:custDataLst>
          </p:nvPr>
        </p:nvSpPr>
        <p:spPr bwMode="auto">
          <a:xfrm>
            <a:off x="87264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CDCBB2-EE17-47AA-951D-98CA988A1F73}" type="datetime'''''''''1''''8'''''''''''''''''''''''''''''''''''''''''">
              <a:rPr lang="en-US" altLang="en-US" sz="1000" b="0" smtClean="0"/>
              <a:pPr/>
              <a:t>18</a:t>
            </a:fld>
            <a:endParaRPr kumimoji="0" lang="ja-JP" altLang="en-US" sz="1000" b="0" dirty="0">
              <a:sym typeface="+mn-lt"/>
            </a:endParaRPr>
          </a:p>
        </p:txBody>
      </p:sp>
      <p:sp>
        <p:nvSpPr>
          <p:cNvPr id="155" name="Text Placeholder 12">
            <a:extLst>
              <a:ext uri="{FF2B5EF4-FFF2-40B4-BE49-F238E27FC236}">
                <a16:creationId xmlns:a16="http://schemas.microsoft.com/office/drawing/2014/main" id="{928947B1-2D19-4F38-BEBD-C5F3F695E1BC}"/>
              </a:ext>
            </a:extLst>
          </p:cNvPr>
          <p:cNvSpPr>
            <a:spLocks noGrp="1"/>
          </p:cNvSpPr>
          <p:nvPr>
            <p:custDataLst>
              <p:tags r:id="rId65"/>
            </p:custDataLst>
          </p:nvPr>
        </p:nvSpPr>
        <p:spPr bwMode="gray">
          <a:xfrm>
            <a:off x="5913438" y="28368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EA45808-31B2-4FEB-AC1B-5404B689A4CE}" type="datetime'3''''''''0.''''''2'''''''''''''''''">
              <a:rPr lang="en-US" altLang="en-US" sz="1000" b="0" smtClean="0"/>
              <a:pPr/>
              <a:t>30.2</a:t>
            </a:fld>
            <a:endParaRPr kumimoji="0" lang="ja-JP" altLang="en-US" sz="1000" b="0" dirty="0">
              <a:sym typeface="+mn-lt"/>
            </a:endParaRPr>
          </a:p>
        </p:txBody>
      </p:sp>
      <p:sp>
        <p:nvSpPr>
          <p:cNvPr id="165" name="Text Placeholder 12">
            <a:extLst>
              <a:ext uri="{FF2B5EF4-FFF2-40B4-BE49-F238E27FC236}">
                <a16:creationId xmlns:a16="http://schemas.microsoft.com/office/drawing/2014/main" id="{BAFF29E1-BF60-4026-90E9-3AA02AC791CA}"/>
              </a:ext>
            </a:extLst>
          </p:cNvPr>
          <p:cNvSpPr>
            <a:spLocks noGrp="1"/>
          </p:cNvSpPr>
          <p:nvPr>
            <p:custDataLst>
              <p:tags r:id="rId66"/>
            </p:custDataLst>
          </p:nvPr>
        </p:nvSpPr>
        <p:spPr bwMode="gray">
          <a:xfrm>
            <a:off x="5921375" y="336391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BD1FAA-6812-4095-ADBA-6CB5A0E84CA2}" type="datetime'''''''''2''7''''.''6'''''''''''''">
              <a:rPr lang="en-US" altLang="en-US" sz="1000" b="0" smtClean="0"/>
              <a:pPr/>
              <a:t>27.6</a:t>
            </a:fld>
            <a:endParaRPr kumimoji="0" lang="ja-JP" altLang="en-US" sz="1000" b="0" dirty="0">
              <a:sym typeface="+mn-lt"/>
            </a:endParaRPr>
          </a:p>
        </p:txBody>
      </p:sp>
      <p:sp>
        <p:nvSpPr>
          <p:cNvPr id="189" name="テキスト プレースホルダ 9">
            <a:extLst>
              <a:ext uri="{FF2B5EF4-FFF2-40B4-BE49-F238E27FC236}">
                <a16:creationId xmlns:a16="http://schemas.microsoft.com/office/drawing/2014/main" id="{A9C543A4-D43E-401B-BB21-2820AB6570D8}"/>
              </a:ext>
            </a:extLst>
          </p:cNvPr>
          <p:cNvSpPr>
            <a:spLocks noGrp="1"/>
          </p:cNvSpPr>
          <p:nvPr>
            <p:custDataLst>
              <p:tags r:id="rId67"/>
            </p:custDataLst>
          </p:nvPr>
        </p:nvSpPr>
        <p:spPr bwMode="gray">
          <a:xfrm>
            <a:off x="9147175" y="3563938"/>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A471D0-ABA2-4042-B89F-FEBD609CD3B9}" type="datetime'''''''2''''''''''''''''''''''6.''''''''''''''''''1'''''''''">
              <a:rPr lang="en-US" altLang="en-US" sz="1000" smtClean="0">
                <a:effectLst/>
              </a:rPr>
              <a:pPr/>
              <a:t>26.1</a:t>
            </a:fld>
            <a:endParaRPr kumimoji="0" lang="ja-JP" altLang="en-US" sz="1000" dirty="0">
              <a:sym typeface="+mn-lt"/>
            </a:endParaRPr>
          </a:p>
        </p:txBody>
      </p:sp>
      <p:sp>
        <p:nvSpPr>
          <p:cNvPr id="168" name="Text Placeholder 12">
            <a:extLst>
              <a:ext uri="{FF2B5EF4-FFF2-40B4-BE49-F238E27FC236}">
                <a16:creationId xmlns:a16="http://schemas.microsoft.com/office/drawing/2014/main" id="{4D52123D-743F-4D3F-A1EE-D3CF310E1C42}"/>
              </a:ext>
            </a:extLst>
          </p:cNvPr>
          <p:cNvSpPr>
            <a:spLocks noGrp="1"/>
          </p:cNvSpPr>
          <p:nvPr>
            <p:custDataLst>
              <p:tags r:id="rId68"/>
            </p:custDataLst>
          </p:nvPr>
        </p:nvSpPr>
        <p:spPr bwMode="auto">
          <a:xfrm>
            <a:off x="60674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F0439B-964A-4E45-A311-FC447D955636}" type="datetime'''''''''''''''''0''''''''''''4'''''">
              <a:rPr lang="en-US" altLang="en-US" sz="1000" b="0" smtClean="0"/>
              <a:pPr/>
              <a:t>04</a:t>
            </a:fld>
            <a:endParaRPr kumimoji="0" lang="ja-JP" altLang="en-US" sz="1000" b="0" dirty="0">
              <a:sym typeface="+mn-lt"/>
            </a:endParaRPr>
          </a:p>
        </p:txBody>
      </p:sp>
      <p:sp>
        <p:nvSpPr>
          <p:cNvPr id="170" name="Text Placeholder 12">
            <a:extLst>
              <a:ext uri="{FF2B5EF4-FFF2-40B4-BE49-F238E27FC236}">
                <a16:creationId xmlns:a16="http://schemas.microsoft.com/office/drawing/2014/main" id="{7CBDBD56-2447-46EE-944D-F6A2EB5D8FD5}"/>
              </a:ext>
            </a:extLst>
          </p:cNvPr>
          <p:cNvSpPr>
            <a:spLocks noGrp="1"/>
          </p:cNvSpPr>
          <p:nvPr>
            <p:custDataLst>
              <p:tags r:id="rId69"/>
            </p:custDataLst>
          </p:nvPr>
        </p:nvSpPr>
        <p:spPr bwMode="auto">
          <a:xfrm>
            <a:off x="62579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78ADBB-D0FA-4085-B1DD-6489E977BDAF}" type="datetime'0''''''''''''''''''''''''''''''''''''''''''5'''''''''''''">
              <a:rPr lang="en-US" altLang="en-US" sz="1000" b="0" smtClean="0"/>
              <a:pPr/>
              <a:t>05</a:t>
            </a:fld>
            <a:endParaRPr kumimoji="0" lang="ja-JP" altLang="en-US" sz="1000" b="0" dirty="0">
              <a:sym typeface="+mn-lt"/>
            </a:endParaRPr>
          </a:p>
        </p:txBody>
      </p:sp>
      <p:sp>
        <p:nvSpPr>
          <p:cNvPr id="183" name="Text Placeholder 12">
            <a:extLst>
              <a:ext uri="{FF2B5EF4-FFF2-40B4-BE49-F238E27FC236}">
                <a16:creationId xmlns:a16="http://schemas.microsoft.com/office/drawing/2014/main" id="{571F62C5-5E85-4A42-87E8-F641B45213F6}"/>
              </a:ext>
            </a:extLst>
          </p:cNvPr>
          <p:cNvSpPr>
            <a:spLocks noGrp="1"/>
          </p:cNvSpPr>
          <p:nvPr>
            <p:custDataLst>
              <p:tags r:id="rId70"/>
            </p:custDataLst>
          </p:nvPr>
        </p:nvSpPr>
        <p:spPr bwMode="auto">
          <a:xfrm>
            <a:off x="77771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FE0CD4-6BFD-4F89-9AE2-5B6B537719C0}" type="datetime'''''''''''''''''''''''''''''''''13'''''''''''">
              <a:rPr lang="en-US" altLang="en-US" sz="1000" b="0" smtClean="0"/>
              <a:pPr/>
              <a:t>13</a:t>
            </a:fld>
            <a:endParaRPr kumimoji="0" lang="ja-JP" altLang="en-US" sz="1000" b="0" dirty="0">
              <a:sym typeface="+mn-lt"/>
            </a:endParaRPr>
          </a:p>
        </p:txBody>
      </p:sp>
      <p:sp>
        <p:nvSpPr>
          <p:cNvPr id="167" name="テキスト プレースホルダ 9">
            <a:extLst>
              <a:ext uri="{FF2B5EF4-FFF2-40B4-BE49-F238E27FC236}">
                <a16:creationId xmlns:a16="http://schemas.microsoft.com/office/drawing/2014/main" id="{45B87B8F-10FB-49D2-85D7-0FB34667B561}"/>
              </a:ext>
            </a:extLst>
          </p:cNvPr>
          <p:cNvSpPr>
            <a:spLocks noGrp="1"/>
          </p:cNvSpPr>
          <p:nvPr>
            <p:custDataLst>
              <p:tags r:id="rId71"/>
            </p:custDataLst>
          </p:nvPr>
        </p:nvSpPr>
        <p:spPr bwMode="gray">
          <a:xfrm>
            <a:off x="6307138" y="30226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469C912-DCD2-4322-9AC3-550263731E87}" type="datetime'2''''''''''''''''''''''8.''''''''''''''''''''''''''''''6'''">
              <a:rPr lang="en-US" altLang="en-US" sz="1000" smtClean="0"/>
              <a:pPr/>
              <a:t>28.6</a:t>
            </a:fld>
            <a:endParaRPr kumimoji="0" lang="ja-JP" altLang="en-US" sz="1000" dirty="0">
              <a:sym typeface="+mn-lt"/>
            </a:endParaRPr>
          </a:p>
        </p:txBody>
      </p:sp>
      <p:sp>
        <p:nvSpPr>
          <p:cNvPr id="171" name="Text Placeholder 12">
            <a:extLst>
              <a:ext uri="{FF2B5EF4-FFF2-40B4-BE49-F238E27FC236}">
                <a16:creationId xmlns:a16="http://schemas.microsoft.com/office/drawing/2014/main" id="{AFDA131F-D26C-47D1-AADA-F36AC72FB0A7}"/>
              </a:ext>
            </a:extLst>
          </p:cNvPr>
          <p:cNvSpPr>
            <a:spLocks noGrp="1"/>
          </p:cNvSpPr>
          <p:nvPr>
            <p:custDataLst>
              <p:tags r:id="rId72"/>
            </p:custDataLst>
          </p:nvPr>
        </p:nvSpPr>
        <p:spPr bwMode="auto">
          <a:xfrm>
            <a:off x="64484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5966C1-38E1-4D06-9214-9C7DE615607B}" type="datetime'0''''''''''''''''''''''''''''''''6'''''''''''''''''''''">
              <a:rPr lang="en-US" altLang="en-US" sz="1000" b="0" smtClean="0"/>
              <a:pPr/>
              <a:t>06</a:t>
            </a:fld>
            <a:endParaRPr kumimoji="0" lang="ja-JP" altLang="en-US" sz="1000" b="0" dirty="0">
              <a:sym typeface="+mn-lt"/>
            </a:endParaRPr>
          </a:p>
        </p:txBody>
      </p:sp>
      <p:sp>
        <p:nvSpPr>
          <p:cNvPr id="173" name="テキスト プレースホルダ 9">
            <a:extLst>
              <a:ext uri="{FF2B5EF4-FFF2-40B4-BE49-F238E27FC236}">
                <a16:creationId xmlns:a16="http://schemas.microsoft.com/office/drawing/2014/main" id="{BD8A64EB-B0F5-4FC2-8624-360981B2F3F4}"/>
              </a:ext>
            </a:extLst>
          </p:cNvPr>
          <p:cNvSpPr>
            <a:spLocks noGrp="1"/>
          </p:cNvSpPr>
          <p:nvPr>
            <p:custDataLst>
              <p:tags r:id="rId73"/>
            </p:custDataLst>
          </p:nvPr>
        </p:nvSpPr>
        <p:spPr bwMode="gray">
          <a:xfrm>
            <a:off x="6748463" y="30130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F8445E-E8D7-4F70-81CA-0936DD7983BB}" type="datetime'''2''''''''''''''''''''''''''''''''''''''''9.3'">
              <a:rPr lang="en-US" altLang="en-US" sz="1000" smtClean="0"/>
              <a:pPr/>
              <a:t>29.3</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7846B56F-B9A7-4736-A7A9-79834148A4FA}"/>
              </a:ext>
            </a:extLst>
          </p:cNvPr>
          <p:cNvSpPr>
            <a:spLocks noGrp="1"/>
          </p:cNvSpPr>
          <p:nvPr>
            <p:custDataLst>
              <p:tags r:id="rId74"/>
            </p:custDataLst>
          </p:nvPr>
        </p:nvSpPr>
        <p:spPr bwMode="gray">
          <a:xfrm>
            <a:off x="8851900" y="34925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98C6-0F4D-46FC-96DE-92A26E744C67}" type="datetime'''''''2''''7''''''''.''0'''''''''''">
              <a:rPr lang="en-US" altLang="en-US" sz="1000" smtClean="0"/>
              <a:pPr/>
              <a:t>27.0</a:t>
            </a:fld>
            <a:endParaRPr kumimoji="0" lang="ja-JP" altLang="en-US" sz="1000" dirty="0">
              <a:sym typeface="+mn-lt"/>
            </a:endParaRPr>
          </a:p>
        </p:txBody>
      </p:sp>
      <p:sp>
        <p:nvSpPr>
          <p:cNvPr id="175" name="Text Placeholder 12">
            <a:extLst>
              <a:ext uri="{FF2B5EF4-FFF2-40B4-BE49-F238E27FC236}">
                <a16:creationId xmlns:a16="http://schemas.microsoft.com/office/drawing/2014/main" id="{03CECC15-CE42-4888-A932-E0862845371F}"/>
              </a:ext>
            </a:extLst>
          </p:cNvPr>
          <p:cNvSpPr>
            <a:spLocks noGrp="1"/>
          </p:cNvSpPr>
          <p:nvPr>
            <p:custDataLst>
              <p:tags r:id="rId75"/>
            </p:custDataLst>
          </p:nvPr>
        </p:nvSpPr>
        <p:spPr bwMode="gray">
          <a:xfrm>
            <a:off x="6896100" y="33274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34873DD-A0A6-471D-889E-4C0DA20F6A46}" type="datetime'''''''''''''''''''''''25''''.6'''''''''''''''''''''''''''''">
              <a:rPr lang="en-US" altLang="en-US" sz="1000" b="0" smtClean="0"/>
              <a:pPr/>
              <a:t>25.6</a:t>
            </a:fld>
            <a:endParaRPr kumimoji="0" lang="ja-JP" altLang="en-US" sz="1000" b="0" dirty="0">
              <a:sym typeface="+mn-lt"/>
            </a:endParaRPr>
          </a:p>
        </p:txBody>
      </p:sp>
      <p:sp>
        <p:nvSpPr>
          <p:cNvPr id="176" name="Text Placeholder 12">
            <a:extLst>
              <a:ext uri="{FF2B5EF4-FFF2-40B4-BE49-F238E27FC236}">
                <a16:creationId xmlns:a16="http://schemas.microsoft.com/office/drawing/2014/main" id="{2E2D0266-4E66-496A-9C3C-87C68DFF1367}"/>
              </a:ext>
            </a:extLst>
          </p:cNvPr>
          <p:cNvSpPr>
            <a:spLocks noGrp="1"/>
          </p:cNvSpPr>
          <p:nvPr>
            <p:custDataLst>
              <p:tags r:id="rId76"/>
            </p:custDataLst>
          </p:nvPr>
        </p:nvSpPr>
        <p:spPr bwMode="auto">
          <a:xfrm>
            <a:off x="68278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D63049-C88C-4A53-BA47-B0E7D9E69D0B}" type="datetime'''''''''''''''''''''''0''''''''''''''''''''''''''''''8'''''''">
              <a:rPr lang="en-US" altLang="en-US" sz="1000" b="0" smtClean="0"/>
              <a:pPr/>
              <a:t>08</a:t>
            </a:fld>
            <a:endParaRPr kumimoji="0" lang="ja-JP" altLang="en-US" sz="1000" b="0" dirty="0">
              <a:sym typeface="+mn-lt"/>
            </a:endParaRPr>
          </a:p>
        </p:txBody>
      </p:sp>
      <p:sp>
        <p:nvSpPr>
          <p:cNvPr id="149" name="Text Placeholder 12">
            <a:extLst>
              <a:ext uri="{FF2B5EF4-FFF2-40B4-BE49-F238E27FC236}">
                <a16:creationId xmlns:a16="http://schemas.microsoft.com/office/drawing/2014/main" id="{814436B1-883D-46E5-A828-8676FFF32674}"/>
              </a:ext>
            </a:extLst>
          </p:cNvPr>
          <p:cNvSpPr>
            <a:spLocks noGrp="1"/>
          </p:cNvSpPr>
          <p:nvPr>
            <p:custDataLst>
              <p:tags r:id="rId77"/>
            </p:custDataLst>
          </p:nvPr>
        </p:nvSpPr>
        <p:spPr bwMode="gray">
          <a:xfrm>
            <a:off x="7072313" y="35941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D67299-FC95-436C-88C3-77028781BDED}" type="datetime'''''''''''''''''''2''''2''''.''''''''''''''6'''''''''''''''">
              <a:rPr lang="en-US" altLang="en-US" sz="1000" b="0" smtClean="0"/>
              <a:pPr/>
              <a:t>22.6</a:t>
            </a:fld>
            <a:endParaRPr kumimoji="0" lang="ja-JP" altLang="en-US" sz="1000" b="0" dirty="0">
              <a:sym typeface="+mn-lt"/>
            </a:endParaRPr>
          </a:p>
        </p:txBody>
      </p:sp>
      <p:sp>
        <p:nvSpPr>
          <p:cNvPr id="159" name="Text Placeholder 12">
            <a:extLst>
              <a:ext uri="{FF2B5EF4-FFF2-40B4-BE49-F238E27FC236}">
                <a16:creationId xmlns:a16="http://schemas.microsoft.com/office/drawing/2014/main" id="{A4B56334-A09E-4E17-9610-512EF33C26F5}"/>
              </a:ext>
            </a:extLst>
          </p:cNvPr>
          <p:cNvSpPr>
            <a:spLocks noGrp="1"/>
          </p:cNvSpPr>
          <p:nvPr>
            <p:custDataLst>
              <p:tags r:id="rId78"/>
            </p:custDataLst>
          </p:nvPr>
        </p:nvSpPr>
        <p:spPr bwMode="auto">
          <a:xfrm>
            <a:off x="70167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86A8D4-D834-45BD-97D4-C7CAE20DDCC4}" type="datetime'''''''''''''''''''''''''''''''0''''''''9'''''">
              <a:rPr lang="en-US" altLang="en-US" sz="1000" b="0" smtClean="0"/>
              <a:pPr/>
              <a:t>09</a:t>
            </a:fld>
            <a:endParaRPr kumimoji="0" lang="ja-JP" altLang="en-US" sz="1000" b="0" dirty="0">
              <a:sym typeface="+mn-lt"/>
            </a:endParaRPr>
          </a:p>
        </p:txBody>
      </p:sp>
      <p:sp>
        <p:nvSpPr>
          <p:cNvPr id="177" name="テキスト プレースホルダ 9">
            <a:extLst>
              <a:ext uri="{FF2B5EF4-FFF2-40B4-BE49-F238E27FC236}">
                <a16:creationId xmlns:a16="http://schemas.microsoft.com/office/drawing/2014/main" id="{50D9C952-A9B2-4189-AEFB-7CCAD7A52985}"/>
              </a:ext>
            </a:extLst>
          </p:cNvPr>
          <p:cNvSpPr>
            <a:spLocks noGrp="1"/>
          </p:cNvSpPr>
          <p:nvPr>
            <p:custDataLst>
              <p:tags r:id="rId79"/>
            </p:custDataLst>
          </p:nvPr>
        </p:nvSpPr>
        <p:spPr bwMode="gray">
          <a:xfrm>
            <a:off x="7299325" y="38147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CB5D81-4553-4521-B378-DB2F669574D7}" type="datetime'''''''''''''''''''2''''''''''''''0''''''''.''''''8'''''">
              <a:rPr lang="en-US" altLang="en-US" sz="1000" smtClean="0"/>
              <a:pPr/>
              <a:t>20.8</a:t>
            </a:fld>
            <a:endParaRPr kumimoji="0" lang="ja-JP" altLang="en-US" sz="1000" dirty="0">
              <a:sym typeface="+mn-lt"/>
            </a:endParaRPr>
          </a:p>
        </p:txBody>
      </p:sp>
      <p:sp>
        <p:nvSpPr>
          <p:cNvPr id="154" name="Text Placeholder 12">
            <a:extLst>
              <a:ext uri="{FF2B5EF4-FFF2-40B4-BE49-F238E27FC236}">
                <a16:creationId xmlns:a16="http://schemas.microsoft.com/office/drawing/2014/main" id="{0F5DE7FB-99CD-4841-B0E9-B71B577F3419}"/>
              </a:ext>
            </a:extLst>
          </p:cNvPr>
          <p:cNvSpPr>
            <a:spLocks noGrp="1"/>
          </p:cNvSpPr>
          <p:nvPr>
            <p:custDataLst>
              <p:tags r:id="rId80"/>
            </p:custDataLst>
          </p:nvPr>
        </p:nvSpPr>
        <p:spPr bwMode="auto">
          <a:xfrm>
            <a:off x="72072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412F75-721B-4F66-A3A4-07981C9C361D}" type="datetime'''''''''''''''''1''0'''''''''''''''''''''''''''">
              <a:rPr lang="en-US" altLang="en-US" sz="1000" b="0" smtClean="0"/>
              <a:pPr/>
              <a:t>10</a:t>
            </a:fld>
            <a:endParaRPr kumimoji="0" lang="ja-JP" altLang="en-US" sz="1000" b="0" dirty="0">
              <a:sym typeface="+mn-lt"/>
            </a:endParaRPr>
          </a:p>
        </p:txBody>
      </p:sp>
      <p:sp>
        <p:nvSpPr>
          <p:cNvPr id="178" name="テキスト プレースホルダ 9">
            <a:extLst>
              <a:ext uri="{FF2B5EF4-FFF2-40B4-BE49-F238E27FC236}">
                <a16:creationId xmlns:a16="http://schemas.microsoft.com/office/drawing/2014/main" id="{ACE899B7-1AD9-419A-9501-5A415D85FB55}"/>
              </a:ext>
            </a:extLst>
          </p:cNvPr>
          <p:cNvSpPr>
            <a:spLocks noGrp="1"/>
          </p:cNvSpPr>
          <p:nvPr>
            <p:custDataLst>
              <p:tags r:id="rId81"/>
            </p:custDataLst>
          </p:nvPr>
        </p:nvSpPr>
        <p:spPr bwMode="gray">
          <a:xfrm>
            <a:off x="7334250" y="42418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D229A5-9A11-4DFD-9572-50580DEAA7CA}" type="datetime'''''''''''''''1''''''9''''''''.''''''''''''6'''''''''''''''''">
              <a:rPr lang="en-US" altLang="en-US" sz="1000" smtClean="0"/>
              <a:pPr/>
              <a:t>19.6</a:t>
            </a:fld>
            <a:endParaRPr kumimoji="0" lang="ja-JP" altLang="en-US" sz="1000" dirty="0">
              <a:sym typeface="+mn-lt"/>
            </a:endParaRPr>
          </a:p>
        </p:txBody>
      </p:sp>
      <p:sp>
        <p:nvSpPr>
          <p:cNvPr id="180" name="Text Placeholder 12">
            <a:extLst>
              <a:ext uri="{FF2B5EF4-FFF2-40B4-BE49-F238E27FC236}">
                <a16:creationId xmlns:a16="http://schemas.microsoft.com/office/drawing/2014/main" id="{6126DC89-446B-457D-A0C9-0D97B9575F08}"/>
              </a:ext>
            </a:extLst>
          </p:cNvPr>
          <p:cNvSpPr>
            <a:spLocks noGrp="1"/>
          </p:cNvSpPr>
          <p:nvPr>
            <p:custDataLst>
              <p:tags r:id="rId82"/>
            </p:custDataLst>
          </p:nvPr>
        </p:nvSpPr>
        <p:spPr bwMode="auto">
          <a:xfrm>
            <a:off x="73977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BFCA03-F600-444D-B6EC-62136E83522C}" type="datetime'''''''1''''''''''1'''">
              <a:rPr lang="en-US" altLang="en-US" sz="1000" b="0" smtClean="0"/>
              <a:pPr/>
              <a:t>11</a:t>
            </a:fld>
            <a:endParaRPr kumimoji="0" lang="ja-JP" altLang="en-US" sz="1000" b="0" dirty="0">
              <a:sym typeface="+mn-lt"/>
            </a:endParaRPr>
          </a:p>
        </p:txBody>
      </p:sp>
      <p:sp>
        <p:nvSpPr>
          <p:cNvPr id="166" name="Text Placeholder 12">
            <a:extLst>
              <a:ext uri="{FF2B5EF4-FFF2-40B4-BE49-F238E27FC236}">
                <a16:creationId xmlns:a16="http://schemas.microsoft.com/office/drawing/2014/main" id="{D9BC3E42-D4F9-4F08-A444-409965DE50BF}"/>
              </a:ext>
            </a:extLst>
          </p:cNvPr>
          <p:cNvSpPr>
            <a:spLocks noGrp="1"/>
          </p:cNvSpPr>
          <p:nvPr>
            <p:custDataLst>
              <p:tags r:id="rId83"/>
            </p:custDataLst>
          </p:nvPr>
        </p:nvSpPr>
        <p:spPr bwMode="auto">
          <a:xfrm>
            <a:off x="85359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6F688F-3CC7-420F-BAED-A0C1A1DCE3E0}" type="datetime'''''''''''''''''''''''''''''''''1''''''7'''''''''''''''''''">
              <a:rPr lang="en-US" altLang="en-US" sz="1000" b="0" smtClean="0"/>
              <a:pPr/>
              <a:t>17</a:t>
            </a:fld>
            <a:endParaRPr kumimoji="0" lang="ja-JP" altLang="en-US" sz="1000" b="0" dirty="0">
              <a:sym typeface="+mn-lt"/>
            </a:endParaRPr>
          </a:p>
        </p:txBody>
      </p:sp>
      <p:sp>
        <p:nvSpPr>
          <p:cNvPr id="164" name="Text Placeholder 12">
            <a:extLst>
              <a:ext uri="{FF2B5EF4-FFF2-40B4-BE49-F238E27FC236}">
                <a16:creationId xmlns:a16="http://schemas.microsoft.com/office/drawing/2014/main" id="{8B5DBF1D-8219-4F45-9270-D6EA38C26A55}"/>
              </a:ext>
            </a:extLst>
          </p:cNvPr>
          <p:cNvSpPr>
            <a:spLocks noGrp="1"/>
          </p:cNvSpPr>
          <p:nvPr>
            <p:custDataLst>
              <p:tags r:id="rId84"/>
            </p:custDataLst>
          </p:nvPr>
        </p:nvSpPr>
        <p:spPr bwMode="auto">
          <a:xfrm>
            <a:off x="75866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D7C365-074B-4BF3-B348-044CD06CC6A6}" type="datetime'''''''''1''''''''''''''''''''''''''''''''''''''''2'''''''''">
              <a:rPr lang="en-US" altLang="en-US" sz="1000" b="0" smtClean="0"/>
              <a:pPr/>
              <a:t>12</a:t>
            </a:fld>
            <a:endParaRPr kumimoji="0" lang="ja-JP" altLang="en-US" sz="1000" b="0" dirty="0">
              <a:sym typeface="+mn-lt"/>
            </a:endParaRPr>
          </a:p>
        </p:txBody>
      </p:sp>
      <p:sp>
        <p:nvSpPr>
          <p:cNvPr id="145" name="Text Placeholder 12">
            <a:extLst>
              <a:ext uri="{FF2B5EF4-FFF2-40B4-BE49-F238E27FC236}">
                <a16:creationId xmlns:a16="http://schemas.microsoft.com/office/drawing/2014/main" id="{3F30D877-AC14-466F-AB4A-A0F90C456DA9}"/>
              </a:ext>
            </a:extLst>
          </p:cNvPr>
          <p:cNvSpPr>
            <a:spLocks noGrp="1"/>
          </p:cNvSpPr>
          <p:nvPr>
            <p:custDataLst>
              <p:tags r:id="rId85"/>
            </p:custDataLst>
          </p:nvPr>
        </p:nvSpPr>
        <p:spPr bwMode="gray">
          <a:xfrm>
            <a:off x="7758113" y="31702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87BE55-8348-457C-8F1C-E9FA7C77F257}" type="datetime'''2''''6''''''''''''''''''.''''''''''5'''''">
              <a:rPr lang="en-US" altLang="en-US" sz="1000" b="0" smtClean="0"/>
              <a:pPr/>
              <a:t>26.5</a:t>
            </a:fld>
            <a:endParaRPr kumimoji="0" lang="ja-JP" altLang="en-US" sz="1000" b="0" dirty="0">
              <a:sym typeface="+mn-lt"/>
            </a:endParaRPr>
          </a:p>
        </p:txBody>
      </p:sp>
      <p:sp>
        <p:nvSpPr>
          <p:cNvPr id="151" name="Text Placeholder 12">
            <a:extLst>
              <a:ext uri="{FF2B5EF4-FFF2-40B4-BE49-F238E27FC236}">
                <a16:creationId xmlns:a16="http://schemas.microsoft.com/office/drawing/2014/main" id="{EE1DA93B-9F20-42CB-BDDE-DE5F8F3F461B}"/>
              </a:ext>
            </a:extLst>
          </p:cNvPr>
          <p:cNvSpPr>
            <a:spLocks noGrp="1"/>
          </p:cNvSpPr>
          <p:nvPr>
            <p:custDataLst>
              <p:tags r:id="rId86"/>
            </p:custDataLst>
          </p:nvPr>
        </p:nvSpPr>
        <p:spPr bwMode="auto">
          <a:xfrm>
            <a:off x="79660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99DBB5-3A42-4449-BA38-0956F2E9E5F7}" type="datetime'''''''1''''''''''''''''''''''4'''''''''">
              <a:rPr lang="en-US" altLang="en-US" sz="1000" b="0" smtClean="0"/>
              <a:pPr/>
              <a:t>14</a:t>
            </a:fld>
            <a:endParaRPr kumimoji="0" lang="ja-JP" altLang="en-US" sz="1000" b="0" dirty="0">
              <a:sym typeface="+mn-lt"/>
            </a:endParaRPr>
          </a:p>
        </p:txBody>
      </p:sp>
      <p:sp>
        <p:nvSpPr>
          <p:cNvPr id="146" name="テキスト プレースホルダ 9">
            <a:extLst>
              <a:ext uri="{FF2B5EF4-FFF2-40B4-BE49-F238E27FC236}">
                <a16:creationId xmlns:a16="http://schemas.microsoft.com/office/drawing/2014/main" id="{3B550667-2EEB-42AD-BB4A-263AD10A26C7}"/>
              </a:ext>
            </a:extLst>
          </p:cNvPr>
          <p:cNvSpPr>
            <a:spLocks noGrp="1"/>
          </p:cNvSpPr>
          <p:nvPr>
            <p:custDataLst>
              <p:tags r:id="rId87"/>
            </p:custDataLst>
          </p:nvPr>
        </p:nvSpPr>
        <p:spPr bwMode="gray">
          <a:xfrm>
            <a:off x="8093075" y="28479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41C096-1D00-4995-AF0B-321417D9FE5D}" type="datetime'''''''''2''''''''''9.''''''9'''''''''''''''''''">
              <a:rPr lang="en-US" altLang="en-US" sz="1000" smtClean="0"/>
              <a:pPr/>
              <a:t>29.9</a:t>
            </a:fld>
            <a:endParaRPr kumimoji="0" lang="ja-JP" altLang="en-US" sz="1000" dirty="0">
              <a:sym typeface="+mn-lt"/>
            </a:endParaRPr>
          </a:p>
        </p:txBody>
      </p:sp>
      <p:sp>
        <p:nvSpPr>
          <p:cNvPr id="184" name="Text Placeholder 12">
            <a:extLst>
              <a:ext uri="{FF2B5EF4-FFF2-40B4-BE49-F238E27FC236}">
                <a16:creationId xmlns:a16="http://schemas.microsoft.com/office/drawing/2014/main" id="{A9012894-BC43-44DB-B8A9-AA58D14AE573}"/>
              </a:ext>
            </a:extLst>
          </p:cNvPr>
          <p:cNvSpPr>
            <a:spLocks noGrp="1"/>
          </p:cNvSpPr>
          <p:nvPr>
            <p:custDataLst>
              <p:tags r:id="rId88"/>
            </p:custDataLst>
          </p:nvPr>
        </p:nvSpPr>
        <p:spPr bwMode="gray">
          <a:xfrm>
            <a:off x="8281988" y="34972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C75105-5D78-46BA-B155-BC388E3A8FB9}" type="datetime'''''''''''''2''''''''''''''6''''''''''''''''''''.''9'''''">
              <a:rPr lang="en-US" altLang="en-US" sz="1000" b="0" smtClean="0"/>
              <a:pPr/>
              <a:t>26.9</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AEFE359A-FC74-48BA-BE2D-DD0E8CDDAACB}"/>
              </a:ext>
            </a:extLst>
          </p:cNvPr>
          <p:cNvSpPr>
            <a:spLocks noGrp="1"/>
          </p:cNvSpPr>
          <p:nvPr>
            <p:custDataLst>
              <p:tags r:id="rId89"/>
            </p:custDataLst>
          </p:nvPr>
        </p:nvSpPr>
        <p:spPr bwMode="auto">
          <a:xfrm>
            <a:off x="94853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7BCC2-2FBB-4382-B183-3F779C9EBC8B}" type="datetime'''''''''''22'''''''''''''''''''">
              <a:rPr lang="en-US" altLang="en-US" sz="1000" b="0" smtClean="0"/>
              <a:pPr/>
              <a:t>22</a:t>
            </a:fld>
            <a:endParaRPr kumimoji="0" lang="ja-JP" altLang="en-US" sz="1000" b="0" dirty="0">
              <a:sym typeface="+mn-lt"/>
            </a:endParaRPr>
          </a:p>
        </p:txBody>
      </p:sp>
      <p:sp>
        <p:nvSpPr>
          <p:cNvPr id="150" name="Text Placeholder 12">
            <a:extLst>
              <a:ext uri="{FF2B5EF4-FFF2-40B4-BE49-F238E27FC236}">
                <a16:creationId xmlns:a16="http://schemas.microsoft.com/office/drawing/2014/main" id="{A2C14845-5BD1-4199-AB3D-B80BA2A3BC57}"/>
              </a:ext>
            </a:extLst>
          </p:cNvPr>
          <p:cNvSpPr>
            <a:spLocks noGrp="1"/>
          </p:cNvSpPr>
          <p:nvPr>
            <p:custDataLst>
              <p:tags r:id="rId90"/>
            </p:custDataLst>
          </p:nvPr>
        </p:nvSpPr>
        <p:spPr bwMode="auto">
          <a:xfrm>
            <a:off x="83454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732E3-B395-4478-9303-BA2F376735A3}" type="datetime'''''''''''''1''''''''6'''''''''''''''">
              <a:rPr lang="en-US" altLang="en-US" sz="1000" b="0" smtClean="0"/>
              <a:pPr/>
              <a:t>16</a:t>
            </a:fld>
            <a:endParaRPr kumimoji="0" lang="ja-JP" altLang="en-US" sz="1000" b="0" dirty="0">
              <a:sym typeface="+mn-lt"/>
            </a:endParaRPr>
          </a:p>
        </p:txBody>
      </p:sp>
      <p:sp>
        <p:nvSpPr>
          <p:cNvPr id="187" name="テキスト プレースホルダ 9">
            <a:extLst>
              <a:ext uri="{FF2B5EF4-FFF2-40B4-BE49-F238E27FC236}">
                <a16:creationId xmlns:a16="http://schemas.microsoft.com/office/drawing/2014/main" id="{B44E2FD1-10C7-491D-8DD5-8F7804481690}"/>
              </a:ext>
            </a:extLst>
          </p:cNvPr>
          <p:cNvSpPr>
            <a:spLocks noGrp="1"/>
          </p:cNvSpPr>
          <p:nvPr>
            <p:custDataLst>
              <p:tags r:id="rId91"/>
            </p:custDataLst>
          </p:nvPr>
        </p:nvSpPr>
        <p:spPr bwMode="gray">
          <a:xfrm>
            <a:off x="8767763" y="31242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D6FA51A-E6DE-419C-AEF3-582D1F7BB377}" type="datetime'''2''''''''''''''''''''''''''''''7.4'''''''''''''''''''''''''">
              <a:rPr lang="en-US" altLang="en-US" sz="1000" smtClean="0"/>
              <a:pPr/>
              <a:t>27.4</a:t>
            </a:fld>
            <a:endParaRPr kumimoji="0" lang="ja-JP" altLang="en-US" sz="1000" dirty="0">
              <a:sym typeface="+mn-lt"/>
            </a:endParaRPr>
          </a:p>
        </p:txBody>
      </p:sp>
      <p:sp>
        <p:nvSpPr>
          <p:cNvPr id="185" name="Text Placeholder 12">
            <a:extLst>
              <a:ext uri="{FF2B5EF4-FFF2-40B4-BE49-F238E27FC236}">
                <a16:creationId xmlns:a16="http://schemas.microsoft.com/office/drawing/2014/main" id="{02200D6F-DB2C-4F7C-9451-D7E917A11FC3}"/>
              </a:ext>
            </a:extLst>
          </p:cNvPr>
          <p:cNvSpPr>
            <a:spLocks noGrp="1"/>
          </p:cNvSpPr>
          <p:nvPr>
            <p:custDataLst>
              <p:tags r:id="rId92"/>
            </p:custDataLst>
          </p:nvPr>
        </p:nvSpPr>
        <p:spPr bwMode="auto">
          <a:xfrm>
            <a:off x="89154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7FA66D-4A05-4B0B-8C0D-D211EAE88217}" type="datetime'''''1''''''''''''''''''''''''''''''''''9'''''''">
              <a:rPr lang="en-US" altLang="en-US" sz="1000" b="0" smtClean="0"/>
              <a:pPr/>
              <a:t>19</a:t>
            </a:fld>
            <a:endParaRPr kumimoji="0" lang="ja-JP" altLang="en-US" sz="1000" b="0" dirty="0">
              <a:sym typeface="+mn-lt"/>
            </a:endParaRPr>
          </a:p>
        </p:txBody>
      </p:sp>
      <p:sp>
        <p:nvSpPr>
          <p:cNvPr id="162" name="Text Placeholder 12">
            <a:extLst>
              <a:ext uri="{FF2B5EF4-FFF2-40B4-BE49-F238E27FC236}">
                <a16:creationId xmlns:a16="http://schemas.microsoft.com/office/drawing/2014/main" id="{B0161DEE-F47E-4227-B465-C1E64A0ED277}"/>
              </a:ext>
            </a:extLst>
          </p:cNvPr>
          <p:cNvSpPr>
            <a:spLocks noGrp="1"/>
          </p:cNvSpPr>
          <p:nvPr>
            <p:custDataLst>
              <p:tags r:id="rId93"/>
            </p:custDataLst>
          </p:nvPr>
        </p:nvSpPr>
        <p:spPr bwMode="auto">
          <a:xfrm>
            <a:off x="91059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8BD961-C048-47B1-BD9B-6157764FD560}" type="datetime'''''2''''0'''''''''''''''">
              <a:rPr lang="en-US" altLang="en-US" sz="1000" b="0" smtClean="0"/>
              <a:pPr/>
              <a:t>20</a:t>
            </a:fld>
            <a:endParaRPr kumimoji="0" lang="ja-JP" altLang="en-US" sz="1000" b="0" dirty="0">
              <a:sym typeface="+mn-lt"/>
            </a:endParaRPr>
          </a:p>
        </p:txBody>
      </p:sp>
      <p:sp>
        <p:nvSpPr>
          <p:cNvPr id="179" name="テキスト プレースホルダ 9">
            <a:extLst>
              <a:ext uri="{FF2B5EF4-FFF2-40B4-BE49-F238E27FC236}">
                <a16:creationId xmlns:a16="http://schemas.microsoft.com/office/drawing/2014/main" id="{E90D201E-4B8C-40F4-9065-105A2F7C58D3}"/>
              </a:ext>
            </a:extLst>
          </p:cNvPr>
          <p:cNvSpPr>
            <a:spLocks noGrp="1"/>
          </p:cNvSpPr>
          <p:nvPr>
            <p:custDataLst>
              <p:tags r:id="rId94"/>
            </p:custDataLst>
          </p:nvPr>
        </p:nvSpPr>
        <p:spPr bwMode="gray">
          <a:xfrm>
            <a:off x="9231313" y="312261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B6E937-1E62-476A-9196-8F4405EE2252}" type="datetime'''''''''''''''''''''2''''''''7''.''''''''''''''''''''''''''2'">
              <a:rPr lang="en-US" altLang="en-US" sz="1000" smtClean="0"/>
              <a:pPr/>
              <a:t>27.2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B139326F-0298-467D-9E4E-DA5D6BEAA3AE}"/>
              </a:ext>
            </a:extLst>
          </p:cNvPr>
          <p:cNvSpPr>
            <a:spLocks noGrp="1"/>
          </p:cNvSpPr>
          <p:nvPr>
            <p:custDataLst>
              <p:tags r:id="rId95"/>
            </p:custDataLst>
          </p:nvPr>
        </p:nvSpPr>
        <p:spPr bwMode="gray">
          <a:xfrm>
            <a:off x="9421813" y="330993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580454-1E49-40C0-854C-00436AA50DFA}" type="datetime'''2''''''''''''''''''8''''''''.''''''''8'''''''''''''''''''''">
              <a:rPr lang="en-US" altLang="en-US" sz="1000" smtClean="0"/>
              <a:pPr/>
              <a:t>28.8</a:t>
            </a:fld>
            <a:endParaRPr kumimoji="0" lang="ja-JP" altLang="en-US" sz="1000" dirty="0">
              <a:sym typeface="+mn-lt"/>
            </a:endParaRPr>
          </a:p>
        </p:txBody>
      </p:sp>
    </p:spTree>
    <p:extLst>
      <p:ext uri="{BB962C8B-B14F-4D97-AF65-F5344CB8AC3E}">
        <p14:creationId xmlns:p14="http://schemas.microsoft.com/office/powerpoint/2010/main" val="2988682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6&quot;&gt;&lt;elem m_fUsage=&quot;3.32849817530058178505E+00&quot;&gt;&lt;m_msothmcolidx val=&quot;0&quot;/&gt;&lt;m_rgb r=&quot;80&quot; g=&quot;CC&quot; b=&quot;E8&quot;/&gt;&lt;m_nBrightness tagver0=&quot;26206&quot; tagname0=&quot;m_nBrightnessUNRECOGNIZED&quot; val=&quot;0&quot;/&gt;&lt;/elem&gt;&lt;elem m_fUsage=&quot;2.72419852359611924797E+00&quot;&gt;&lt;m_msothmcolidx val=&quot;0&quot;/&gt;&lt;m_rgb r=&quot;1F&quot; g=&quot;49&quot; b=&quot;7D&quot;/&gt;&lt;m_nBrightness tagver0=&quot;26206&quot; tagname0=&quot;m_nBrightnessUNRECOGNIZED&quot; val=&quot;0&quot;/&gt;&lt;/elem&gt;&lt;elem m_fUsage=&quot;2.25726274833989259960E+00&quot;&gt;&lt;m_msothmcolidx val=&quot;0&quot;/&gt;&lt;m_rgb r=&quot;C0&quot; g=&quot;E6&quot; b=&quot;F4&quot;/&gt;&lt;m_nBrightness tagver0=&quot;26206&quot; tagname0=&quot;m_nBrightnessUNRECOGNIZED&quot; val=&quot;0&quot;/&gt;&lt;/elem&gt;&lt;elem m_fUsage=&quot;8.10000000000000053291E-01&quot;&gt;&lt;m_msothmcolidx val=&quot;0&quot;/&gt;&lt;m_rgb r=&quot;F3&quot; g=&quot;F3&quot; b=&quot;F3&quot;/&gt;&lt;m_nBrightness tagver0=&quot;26206&quot; tagname0=&quot;m_nBrightnessUNRECOGNIZED&quot; val=&quot;0&quot;/&gt;&lt;/elem&gt;&lt;elem m_fUsage=&quot;7.29000000000000092371E-01&quot;&gt;&lt;m_msothmcolidx val=&quot;0&quot;/&gt;&lt;m_rgb r=&quot;EC&quot; g=&quot;E5&quot; b=&quot;F4&quot;/&gt;&lt;m_nBrightness tagver0=&quot;26206&quot; tagname0=&quot;m_nBrightnessUNRECOGNIZED&quot; val=&quot;0&quot;/&gt;&lt;/elem&gt;&lt;elem m_fUsage=&quot;7.24888806506197441726E-02&quot;&gt;&lt;m_msothmcolidx val=&quot;0&quot;/&gt;&lt;m_rgb r=&quot;33&quot; g=&quot;99&quot; b=&quot;CC&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WGCmLFiIJfRE2hDYYp2Z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tGSv9Ya_MOik17On_dzY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_7Eak0YOGZgdwJpviicG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4Yf9mwo1WLh1uggUh2nB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PVTnR.fUFRMxQ.u10.HN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uX0IYVopBdh.tSvRbzTdb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1iRs75kW4faBxcXhysh2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ThYD0n5K83I8PsiaVUzps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pZ2hlRlWFB5FixoKpS8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YGvRBD_mIOOddPDc2RAt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7a.LydyvxlEjtfvpvb5FT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SpFIxUptGHjE3GyB3tF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UqDMcJrAQwWsbl_CSbZ_K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zmh7yLhJSC20RkJ_NZQK4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2TlGxOJERbuFPFjNH6.wP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3jHnvwTTEO8mG6_.BSCi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yfEu33_WTNq1HcQwpuFgt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s9h6Em3wREWMch9hF3R9j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zqlm7U9YR6azwaru.ODt.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1FhRtVWARDGv1v4zUzbDt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r5PI9Kh5QpCwNbVQpXLKs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9qBskkLQNWinvVeDtbU6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3ehsWjppQ6aCtZqGsqYHj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uVdgK9uQTaY3UNqaWMDB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48t9d9QVTtWofokdJM_t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dZ1NhIGkQLGkR4Jy95gV3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WzH2FTg_QtKICFJW.jG__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HvbDvD1RKmBBde8VZG_g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iRCquVSFTGO1iPquCPTi9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r5kxyCiSeyWNbFUh0f2r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r6X22MtT0GxyUxnTtMMg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bFY5X5dGS5a2iI_UXsnk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FLCrKU_Thymn6EPf.XuH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aLkrgR7STuKfJOlDmXfUP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tTKbWfPRO.DEu1INSW3x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Obd4tfavRhSexliQtKwHD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a6VEI2tvTfyzU4vkU.CwJ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ZzvZuggFSdW22usU0IIQ1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v2tVb4KHTKOREi1MllMYr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5.BEJNy5AH6bwAEcaX0G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GaezBugUn._8Dumjg8pUq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Ie.mJZbOWparpoW7TfK_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QvqqoLSSp3HNfd5IudNb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oGK1MAzTix1gSHCdWkmtt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NJSy9GA2m_N5NFmuVWsXU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DKbeJG8Y7F80Z10F1vUZg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PJYjF5RFgfhb17D7eyCgm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P.TX1izYMGtlmTlaiq3P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KNrEVZ9bCOPX.JzZE7NY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2jZZCvO6YXEj1zo_q9qY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quk7cI_ucEWaH.BtVcbIL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Ps7EvkZ0ig7Z6l4L2tM4E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MArrCCpUWr0P8zelp66z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2QXyeL5vHf2B45gD5.svK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Y_iR_1o.c0xssFNxDWue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zG_YpXlwjRRfm978sm664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bmhJ0y4tZVMqeXZloyMjq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_rxJLijQ61JmDbNs8_Q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a5AA2YfRYsF1Y5MeJBBUg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fvBIbUhN4Weo8eBdDABF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2mBZzbdgDlw.neUOM8fXY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g8YDn_FkxYFXM9pogmWMV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9pbHGCege3CCZ0pUHG1_m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wTOp2eO65XL7DjYLmEIoZ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0hV2Q7WVm7c4D45eORtLv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e41eYUAixMxFsMnm4p2A5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I.FuS_964z.ii8l9cYSH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Jxa.adVkV22mpSEscgF9z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jkNJkujyyBIO343sNpQ1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W.OEsbVfQF8B9hQotbS.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OjBLNUUwjG6Rkcs7nbBPD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x3qqZQcBq_d0WLa_4yLZ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C_mpV08z.5vjcdHhPFGNR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2y5B9GEbCBOZjrCBPd4V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SYsiim7pIfcuBTHWel1LX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s5rwLzJyUKTwXVW64dsdZ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5upIAAU17bPGUc33hliH8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oVhw_UxvBZWEdGMCE1xDo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8OTGZjJdoLXyxZmshuM0w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kMIzGNNIiO9AT.5.Y70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AkDY_8240jmxBkowHPIYj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FgymdHaBuvjRetglm25mC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aohGBADlMefGEj6XDd_V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GeD_7Wt1TYYFXBonJCsn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Mjc1GKQBZ8SRqZCn0t5bJ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e_dY7HsNZ4Z8Zzvl9Lpo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2L2g13cKp0fhyCkicPERT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Q.OBb.EWn5wqVj74PHOLA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vDhv2zfWGH5GS2Up88XLE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cS2S5B9.mjagCGB2VjHzV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bXUc.Il6D6zwfvYVgIEn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17GvgBI9wHD_qeXYDMfjg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rGF4hXAaRtWk3O17vaEcf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8pd6CPM_2a_NdMiW3x000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yllf3eynuOdXXkQO41sD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Y5FRnR9XdU5Hdq1.dQpQg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LYRuz6b5FINZXqtRYa1yb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NviKNCtrcxbGI1f9Jn0Ye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wZEOGC7hVNR.ut1Z91lmA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OX7XrEluTQ_0QfctFhxS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CS_6sD6eAmy7L_JQQ8PY0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I49qSn3oSzaCJ1B8KNNGn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DH0rm6pujdaB_4ZAyZSVS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JbMUMLIOTwWDSm_8oTdAU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zb2rxHABTqunRkTkDs6Z2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t_qoM57HRm4YxCstJzmyL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ubAt0YEPew6z9.gGrFrZS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fIEK6lg4RGWiLrL9Rz5TD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ma.HjhnOReGysqMNRd5mQ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cErk50jdQAuy7FA018bBZ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1pc9V6hK15Ap9aPHpEg0N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q3KQktdGThKVK4eZ.wDBg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ZQq7qrVizqDqcoriwecJ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WLk_YRM85c7PRlvfkGWHi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n.JoKUhEPzTKxQzKQn.n1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9fMqt0QROePn0g_9c9FgL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U7sgtPHBrAvay_SPkJwWe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spraka6JzVOSZEABdu39J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N0_PlcrZoeFVZb2S8.Uaq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wQ.IgMYOFYrirITIlRs3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_vm.5.lxLPdThApwAHIy6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NS4jxJK2GNlMhgg0cCyX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3P8jz3ReZZ2g2ZElKybGi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WgmLexODCU1udW3J1Evi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TYrBk_mjkIBiFc30VKqaA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43eA8mre1_wM0qjLU6He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Xqa5kPK3Hr3m1QeFXfjSb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Yozx78uuKnN2_YFPtGt7X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9VyHzpufeBzBN3aPKqu0E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6y3y8esRDI65ez4tD7wr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GQLbcbTUnfVLP2TOKG.Sq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9Plx2vNuALhTS7GtO.Y6u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6UOYLb4PgKIhrJQcWs_W9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1nkTrFE6TZEFjAIH.VPNz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NvazVZENRTSN8gedjFM1f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adyCI9IkE3XdlGYTJyaIs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ybKLwkeiVwJphbrmwNiB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Qcj4Nz_KgGV2PR36k8wuQ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2fYkhmtEjw.9fLYGWISFn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D2PVgGZCcjPvGf7q1ONvP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Zdb4VQOBAA3R2UsSuMb5G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6LJ6qnAczYPnRFngZzcG4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8ICcH3M0QdyqLdFphxCAg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3lCS5dse9JUaXYv9mwCEL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n7xWpb1mguPUgBRG1_RCF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X4k05BVlxVTAfq8To0x9a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FA0SnRRD3AqoT6RIstVga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OgFca8g6oZ_XVoyTucM5G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arqHeYkzWTeHyHwlyB2bG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faC.cN.3P8pTngidtLd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AYpmfz23nF7hxlGQrXQZF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8l6pS8xPaOn7b4YblLkdB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rFxT1XC3Wnf9CqYa4Pjc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GwfiLQ6n_IturV.T8YZzr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AbufDHKxA1pNJgG9vYd_W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aWB_eRt1e1_xc2qb6XiiU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cZTdXqCkW0F2vjWMOM.WO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UhprTOsTQ54skHv8hJSc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7BJ6b_2OlSl97qv6a2d5n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RhP1W5FaI6qQGoWECa0Aq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rrRXEPNVwCeELn0wevOD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8WvivQKoenHvVTyB9Zi0L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6g9x75m4dAD553TPGtm5x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Loie_geg.drnfX1n25YEc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WsMCjxP3Ta.ICJoYJxNf6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1dFggJckMqB4WleXQlfb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y7ug6SV3010qRrgm_KP.y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8M456lXiK9VhWyQZtfgEX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eLJ9Tpal16UeEau48F4Dc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4D1ip0pAubtvAReCGxIy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i1KxRBeJQBI5BmTbE9jzs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TDvQ0AsOMhpE.oOfOtKJG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eepE3oJpH1JdmfaVle6yr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sdhaXnRKxvtWlkkMBqyW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E.qslsWIyMrjnBOIBzVlf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Dy9jYrsC765_hIHRp_jb7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eBcI3eESsCM5xYKkXs41s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3k..Yz34j3bqY4m.3TQLr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LQsUjBxcyuYCMpJ0MwBso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94UkQgv_D1jSWclJJEUH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h9wnL1m8ExRZcj9PHfl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FnyhudBXiw75SQnnh4oa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zZduwa7BwIgf35zFcSxSR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1Dg6lbi1ic917cFWrKPAC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ZJfLy2N1hekuF.3_dwF5E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PHozHefxVIY5eZrDFzxE8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9sFIL6mlfL31PJR4Oc.wZ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yz61bAgHXNe_xZmsSoUYn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DHXvSlutx84JHarxLTPjI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Ki9aiSKns8iVFSUDub8Gy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DH9tKqHtL.v9DQeSK2jZT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dJ4FIyb5Ao1vVuKnoUzlX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FxHD_QhBWUi0b8Aj1W70U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RV10LXoTy9GA_Qr9Ybtpa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vLkd7mKhONZtgQ_6Sj9gj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1sMxIUyZiYi3ZHGqdynFA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8BABM0yM5D6kyFdXnyHit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pPGEfcWmhcpeAL0DdenZ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bUfQwPTIYSLUj6RCoUstU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UUHdFq.1WVp_dcyBUGBe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FbwFnU7Jo5FGOMvH4vH__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yxKQx.iC8Kj16OEKI_TXS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LvPWtET4z9ZMcrR5os5V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qS9R0JLqeuXg6aotoDKNg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ImGLZvdQN5fUlcQeG_LmR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TnIq_ARDXgulB6_gvc0ld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9wly8OtH2Jgw.cW7fydAK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AQUueBFjVaeNCSru_9aRu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mgbJ87653ImZ7Sb6uv0.v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nGbGK_ojjVlrtiEQQnE_1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DIPODfcM3JW.c7ri73qUX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bR15x403W_FATC4Wpgkuc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b9UyxwBKyzdZ5iTmjZ3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X8idnpK_u0nOwBYwr5Ws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agx2owJwKCYkVXAh2VX1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nEJ_hEp859Z2Rcp8olKUw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UyVPKcvj1K4Mg4gcrYwx1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bc981HtX9Tvc3RiHlC7Fy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UJsFUC1E.HgjYKYf8Musp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eMZaOxVwh9kFSGb2bPOxi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nLRqL9037sOpBhiqEj2fa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5Z13.XSe2lqrgObCj6l77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ZgKcvvPQR1.DCU8eXX5dR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Ki7cKKjS_eB4QEyfwzRk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l6Q1TmzmTXGezo8YyJmQC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ZXmdAazuoPVrXDMnGZMd0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NyhtePOeGmVcH3qiIdQ49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ANf3puzw1RmUZjpvlPvfj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Qqg7NqjLryebFFp87PI1f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NBSvJqW2n6B0r5ilX9T8t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4ydCLVgSFz1LKgPDMJV7O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02mIQqbXeAckaOYVHczLs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yRckgxVjcOCsnveS_VRQE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BXA3ROyxSczAAJ2SWcybG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fOlQr5.63TLEefXkyRZ7z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1pY3ZMiXRtGBL2kfEJD4s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iDdHr_Pf4srnmCTmAqoW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qiuElyNq._kO_mKXsaeGD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e.YyILLntfTEeA7NqR_d9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tm3eKbqQNG9rwDFB2XF2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SLsl9IAZWyQx8CRV6ZoO8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xghMH82vYJmzf8RmoWFv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gTuhZADZKPZhVWPuES3t.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J20SOZ68phNpeMXG1K9oU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Za8.jKZ.R2CUtdPkQ4FxF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I88MJftRZAzm3DUrRMuPY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6vXu6oAt5SetzbatBzMCr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lUYMHA1FintAFzk0eKdS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nQ5ZgKYq6HGO6M4zlffCh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VNFnGSM6QDWXwPoSrqJi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5B9PV79Ho_6NrBT4KWMWB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MzJok.7SZS.n78qAcOQkE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YGW10i6JvKGf4SRbJEY6W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tWdf0udIUjGQQO_74hlpd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k8AY8w5YbetXMQprc4YPm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drAUsf.svg.s34Y0mI7Kp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BJWJhxVaRxSXPEIFhr1ij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atCJzrus0FUM.ZZPQV2jF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_v7ehtJMZaIn5XrF9Dl0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VV6x07rSHG6onvzl1F9f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DLmVql0ts3XRE_XAW8zl4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Jccnyu6EsO1.Baa_vw4.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BYG3gG0i5rewbYUWZSzxy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voBce_e__4i80flujhKC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BXmwsALTUms4QePATQXh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f2pNBkOMoH8GY6K4W5R8y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bn3NFSoWKLEsxrW9lN_G9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GUisICc64E7frcJPzEbAA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xBWHOi9smQuOEhpFphZme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eWfGzFTtdJ37L8iE3QmO4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UjR.m1Wzj1RQDZG7HYllg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FFspCAZEmIQtQF1nnF60I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SztVEIy_PENqeIkNPgoha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wsIY0SXu4tHiJIA_.jD2k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nUfcTh8aS1I0HnQsME.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46WQ54oYlaDuvbjmmxhI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uJWvSwD4lAhmpVEJEhzA6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bCnsnBH4yR5jfonN70sDe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ce.jUMJRBU8hzz.yen4m.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3uK4Yqq0SzrqDT3mB8pAl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Th9m_WDnc9qtAE78jCFj0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27whni4mDKWiAJ1NrR61l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ZpXQoGFcDBHp5hO5vH4V0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iEkvoXV18oPK_bzPPZXW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BRtKhzGTMv77IkXjWeorI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RNCYKjNp78h4Fa6deT5_O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jLNhDjWiQTIOGmBJyA7OH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jzsiWLXpxFDo6rWlKWHlM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SwYXWYSpn7g_8yHltpI2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6aRzoihY4DeCMSWC8OyU2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2IBgvS7qs207EimFt0L1P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MyBTHNlyBQO4._vU02iNl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dzGZC3zu5QCNPgnKjTb2k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ZQPxpV4MxiWZuua37cDcs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eawBmJNinl6vQcbdZ385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Db.PpNnvUmfqQ4BLPn.fw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GFDl40MDsiyKZUy9yoph0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bPXGA2bqpYBJh3MdWoYY3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1GQlT2gwGTTX9JMORqsb7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v9PzZw45Hx1yk0eERbTWK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X2Vyphp9tlDzcHSntVPyU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9jWidh.7R.A.FX3kd7vM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FlfKQJLS_5j.16NLi9DtX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PcfKuJ.LKwFjFgaiFLZks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tB9TZ1usxKUjuDTPpADei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9gkmx61uzF.gtHgmnyaPA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x.zJuoQg2E5l3W0AELmlR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WevHUeY6sgOzIX98SFPT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KoN_uzuNNQh8CyfsjFNDP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XpdM1eY8zyKQI7RJ7opD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QqjVcBxEf1n.w2mwhD.xN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EoGcUaKDHFMQY2RHA.t07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UOcBhNNGDDsAiY8MujRKK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IBw.NPnReeIM4qRUDf9H.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2VNOZO5JL24RKQOglO5K9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9JLmrFSbgdpvIoZh83_9p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F7912q7zBF7.5AHHqCriE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nSZSyMe2VWIUTvx2spobs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lZOFFDDxy9S.nlXP1Lomv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cpqlG3Q46PJfiTP0cwQwc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YhlGS5fFZOcpdYwpxmKKL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KZ1Op7UIwWBdUNYGecySH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iJFCvBnWKcBU.3drWkgvo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jJsOvr88Zjd9cFkswxSaI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VhILRIKfQGGssOVXcFNBu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I3iK2CKZxCk3zcVFVTY2H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Hqb8cCFTG5iZYEZrGLad_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SE0eGKEJsPhkZb0JVIIhP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F5sHZdDIvx.AMrQuaxEje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Ebv.UC_.MdcQN0BqlmnBu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25622</Words>
  <Application>Microsoft Office PowerPoint</Application>
  <PresentationFormat>A4 Paper (210x297 mm)</PresentationFormat>
  <Paragraphs>2382</Paragraphs>
  <Slides>69</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80" baseType="lpstr">
      <vt:lpstr>HGP創英角ｺﾞｼｯｸUB</vt:lpstr>
      <vt:lpstr>HGS創英角ｺﾞｼｯｸUB</vt:lpstr>
      <vt:lpstr>MS Pゴシック</vt:lpstr>
      <vt:lpstr>ＭＳ Ｐゴシック</vt:lpstr>
      <vt:lpstr>Arial</vt:lpstr>
      <vt:lpstr>Arial Black</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カンボジア／一般概況</vt:lpstr>
      <vt:lpstr>カンボジア／一般概況／経済</vt:lpstr>
      <vt:lpstr>カンボジア／一般概況／経済</vt:lpstr>
      <vt:lpstr>カンボジア／一般概況／経済</vt:lpstr>
      <vt:lpstr>カンボジア／一般概況／経済</vt:lpstr>
      <vt:lpstr>カンボジア／一般概況／規制</vt:lpstr>
      <vt:lpstr>カンボジア／一般概況／規制</vt:lpstr>
      <vt:lpstr>カンボジア／一般概況／規制</vt:lpstr>
      <vt:lpstr>カンボジア／一般概況／規制</vt:lpstr>
      <vt:lpstr>医療関連</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カンボジア／医療関連／医療サービス</vt:lpstr>
      <vt:lpstr>カンボジア／医療関連／医療機器</vt:lpstr>
      <vt:lpstr>カンボジア／医療関連／医療機器</vt:lpstr>
      <vt:lpstr>カンボジア／医療関連／医療機器</vt:lpstr>
      <vt:lpstr>カンボジア／医療関連／医療機器</vt:lpstr>
      <vt:lpstr>カンボジア／医療関連／医療機器</vt:lpstr>
      <vt:lpstr>カンボジア／医療関連／医薬品</vt:lpstr>
      <vt:lpstr>カンボジア／医療関連／医薬品</vt:lpstr>
      <vt:lpstr>カンボジア／医療関連／医薬品</vt:lpstr>
      <vt:lpstr>カンボジア／医療関連／医薬品</vt:lpstr>
      <vt:lpstr>カンボジア／医療関連／医薬品</vt:lpstr>
      <vt:lpstr>カンボジア／医療関連／介護</vt:lpstr>
      <vt:lpstr>カンボジア／医療関連／介護</vt:lpstr>
      <vt:lpstr>カンボジア／医療関連／歯科</vt:lpstr>
      <vt:lpstr>カンボジア／医療関連／その他</vt:lpstr>
      <vt:lpstr>カンボジア／医療関連／その他</vt:lpstr>
      <vt:lpstr>カンボジア／医療関連／その他</vt:lpstr>
      <vt:lpstr>カンボジア／医療関連／その他</vt:lpstr>
      <vt:lpstr>カンボジア／医療関連／その他</vt:lpstr>
      <vt:lpstr>政策動向</vt:lpstr>
      <vt:lpstr>カンボジア／政策動向</vt:lpstr>
      <vt:lpstr>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2023-03-30T06:17:52Z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